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40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6T10:30:04.2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591 774 5720 0 0,'0'0'30'0'0,"0"0"-3"0"0,0 0 4 0 0,0 0-2 0 0,0 0-8 0 0,0 0 6 0 0,0 0-7 0 0,0 0 13 0 0,0 0 47 0 0,0 0 20 0 0,0 0-1 0 0,0 0-6 0 0,0 0-33 0 0,0 0 2 0 0,0 0 2 0 0,0 0 38 0 0,0 0 156 0 0,0 0 38 0 0,0 0 1 0 0,0 0-25 0 0,0 0-121 0 0,0 0-30 0 0,0 0 6 0 0,0 0 51 0 0,0 0 205 0 0,0 0 56 0 0,0 0 1 0 0,0 0-52 0 0,0 0-206 0 0,0 0-42 0 0,0 0-1 0 0,0 0 10 0 0,0 0 27 0 0,0 0 3 0 0,0 0 4 0 0,0 0-15 0 0,0 0-62 0 0,0 0-7 0 0,0 0-7 0 0,0 0 0 0 0,0 0-9 0 0,0 0-2 0 0,0 0 4 0 0,0 0-9 0 0,0 0-21 0 0,0 0 0 0 0,-2-6 1 0 0,-4-35 120 0 0,5 38-158 0 0,-1 1 1 0 0,1 0-1 0 0,0 0 1 0 0,-1 0-1 0 0,0 0 1 0 0,1 0-1 0 0,-1 1 1 0 0,0-1-1 0 0,0 0 1 0 0,0 1-1 0 0,0 0 1 0 0,0-1-1 0 0,0 1 1 0 0,-1 0-1 0 0,1 0 1 0 0,0 0-1 0 0,-1 0 1 0 0,1 0-1 0 0,-1 1 1 0 0,1-1-1 0 0,0 1 1 0 0,-1-1-1 0 0,-2 1-18 0 0,-1-1 47 0 0,-7-2 6 0 0,0 0 1 0 0,-1 1-1 0 0,1 1 1 0 0,0 0-1 0 0,-1 1 1 0 0,1 0-1 0 0,-1 1 1 0 0,1 1-1 0 0,0 0 1 0 0,0 1 0 0 0,0 0-1 0 0,0 1 1 0 0,-7 4-54 0 0,-44 30 496 0 0,-13 35 417 0 0,57-48-769 0 0,12-14-29 0 0,1 0 0 0 0,0 0 0 0 0,0 0 1 0 0,1 1-1 0 0,1-1 0 0 0,0 1 0 0 0,1 1 0 0 0,0-1 1 0 0,1 1-1 0 0,0 4-115 0 0,-5 10 143 0 0,7-21-125 0 0,-1-3 27 0 0,1 0-1 0 0,0 0 1 0 0,0 0-1 0 0,0 0 1 0 0,0 0 0 0 0,0 1-1 0 0,1-1 1 0 0,-1 0-1 0 0,1 0 1 0 0,0 1 0 0 0,0-1-1 0 0,0 0 1 0 0,0 0-1 0 0,1 1 1 0 0,-1-1 0 0 0,1 0-1 0 0,0 0 1 0 0,0 0-1 0 0,0 0 1 0 0,0 0 0 0 0,1 0-1 0 0,-1 0 1 0 0,1 0-1 0 0,0 0 1 0 0,0-1 0 0 0,0 1-1 0 0,0-1-44 0 0,68 59 851 0 0,-62-56-801 0 0,1 0 1 0 0,0-1 0 0 0,0-1-1 0 0,1 0 1 0 0,-1 0 0 0 0,1 0-1 0 0,-1-1 1 0 0,1-1 0 0 0,0 0-1 0 0,-1 0 1 0 0,4-1-51 0 0,8 0 145 0 0,-7 1-67 0 0,0 0 0 0 0,-1-1 0 0 0,1-1 0 0 0,0 0 0 0 0,0-1 0 0 0,-1-1 0 0 0,1 0 0 0 0,-1-1 0 0 0,0 0 0 0 0,0-1 0 0 0,4-2-78 0 0,-11 3 43 0 0,1 1 0 0 0,-1-1 0 0 0,0 0 0 0 0,0 0 0 0 0,0 0 0 0 0,0-1 0 0 0,-1 0 0 0 0,1 0-1 0 0,-1-1 1 0 0,-1 1 0 0 0,1-1 0 0 0,-1 0 0 0 0,1-1-43 0 0,57-97 343 0 0,-15-11-84 0 0,7-42 125 0 0,-46 70 69 0 0,-8 87-420 0 0,0 0 1 0 0,0 0 3 0 0,0 0-1 0 0,0 0 5 0 0,0 0-11 0 0,0 0-1 0 0,0 0-1 0 0,0 0 8 0 0,0 0-1 0 0,0 0 2 0 0,0 18 60 0 0,27 89 65 0 0,-17-16-61 0 0,0-2 22 0 0,5-17 50 0 0,-3-13-42 0 0,-19 25 35 0 0,7 18 274 0 0,0-102-401 0 0,0 0-6 0 0,0 0-2 0 0,1-8 140 0 0,1 8-117 0 0</inkml:trace>
  <inkml:trace contextRef="#ctx0" brushRef="#br0" timeOffset="1364.746">1357 758 7528 0 0,'0'0'744'0'0,"0"0"0"0"0,0 0 1 0 0,0 0-98 0 0,0 0-413 0 0,0 0-94 0 0,0 0-1 0 0,0 0 42 0 0,0 0 159 0 0,0 0 47 0 0,0 0-7 0 0,0 0-39 0 0,0 0-163 0 0,0 0-44 0 0,0 0-3 0 0,0 0 26 0 0,0 0 94 0 0,0 0 28 0 0,0 0-1 0 0,0 0-30 0 0,0 0-104 0 0,0 0-29 0 0,0 0 5 0 0,0 0 8 0 0,0 0 8 0 0,0 0 7 0 0,0 0-1 0 0,0 0-12 0 0,0 0-36 0 0,0 0-12 0 0,0 0-2 0 0,0 0 13 0 0,0 0 54 0 0,0 0 13 0 0,0 0 1 0 0,0 0-9 0 0,0 0-56 0 0,0 0-9 0 0,0 0 0 0 0,0 0-9 0 0,0 0-45 0 0,0 0-16 0 0,0 0-1 0 0,0 0 0 0 0,0 0 0 0 0,0 0 0 0 0,0 0 0 0 0,0 0 8 0 0,0 0 32 0 0,0 0 8 0 0,0 0 0 0 0,0 0-4 0 0,0 0-14 0 0,0 0 0 0 0,0 0 1 0 0,0 0 12 0 0,0 0 69 0 0,0 0 21 0 0,0 0-2 0 0,0 0-9 0 0,0 0-46 0 0,0 0-12 0 0,0 0 3 0 0,-4 7 24 0 0,-13 20 58 0 0,18-7 210 0 0,-23 73 793 0 0,22 157 1958 0 0,0-249-3000 0 0,0-1-42 0 0,0 0-7 0 0,0 0-2 0 0,0 0 6 0 0,0 0 12 0 0,0 0 5 0 0,0-30 354 0 0,10-159 38 0 0,-3 38 118 0 0,-8 95-270 0 0,1 3 50 0 0,25 46-106 0 0,-24 51 118 0 0,-9 161-70 0 0,-7-144-196 0 0,12-13 226 0 0,-6-67-325 0 0,-14-148 259 0 0,41 320-240 0 0,-2-84-30 0 0,-15-64-21 0 0,-1 0-1 0 0,0 0 1 0 0,0-1 0 0 0,0 1 0 0 0,0 0-1 0 0,-1 0 1 0 0,0 0 0 0 0,0 0 0 0 0,0-1-1 0 0,0 1 1 0 0,-1-1 0 0 0,0 1 0 0 0,0-1-1 0 0,0 1 1 0 0,-1 0-3 0 0,0 5 9 0 0,3-9-2 0 0</inkml:trace>
  <inkml:trace contextRef="#ctx0" brushRef="#br0" timeOffset="2239.548">1733 868 13168 0 0,'0'0'528'0'0,"0"0"0"0"0,0 0 2 0 0,0 0-55 0 0,0 0-264 0 0,0 0-67 0 0,0 0 0 0 0,0 0 22 0 0,0 0 93 0 0,0 0 27 0 0,0 0 2 0 0,0 0-28 0 0,0 0-113 0 0,0 0-32 0 0,0 0 5 0 0,-6 6 6 0 0,-21 20 4 0 0,-10-5 628 0 0,22-6-607 0 0,14-15-124 0 0,1 0 14 0 0,0 0 44 0 0,0 0 13 0 0,1 132 494 0 0,37-76-339 0 0,-19-17 374 0 0,4-30-86 0 0,-23-9-378 0 0,0 0-11 0 0,0 0-56 0 0,0 0-8 0 0,0 0 5 0 0,0 0 11 0 0,-23-94 904 0 0,-11-147-23 0 0,51 101-359 0 0,28 4-37 0 0,-11 54 228 0 0,-30 74-788 0 0,0 0 1 0 0,1 1-1 0 0,0-1 0 0 0,0 1 0 0 0,1 0 0 0 0,0 1 1 0 0,0 0-1 0 0,0 0 0 0 0,1 0 0 0 0,0 0 0 0 0,0 1 1 0 0,1 0-1 0 0,-1 1 0 0 0,1 0 0 0 0,0 0 0 0 0,1 1 1 0 0,-1-1-1 0 0,0 2 0 0 0,1-1 0 0 0,0 1-29 0 0,88-10 352 0 0,-92 11-334 0 0,1 1 0 0 0,-1 0 1 0 0,0 1-1 0 0,0-1 0 0 0,0 1 0 0 0,0 0 0 0 0,0 0 0 0 0,0 0 0 0 0,0 1 1 0 0,0 0-1 0 0,-1 0 0 0 0,1 0 0 0 0,0 0 0 0 0,-1 1 0 0 0,0 0 0 0 0,0 0 1 0 0,0 0-1 0 0,0 0 0 0 0,0 1 0 0 0,0 0 0 0 0,-1-1 0 0 0,0 1 1 0 0,2 3-19 0 0,66 55 354 0 0,-24-15-169 0 0,42-8 39 0 0,-43-35-133 0 0,-32-8-67 0 0</inkml:trace>
  <inkml:trace contextRef="#ctx0" brushRef="#br0" timeOffset="3279.143">2539 285 10248 0 0,'0'0'649'0'0,"6"-4"6"0"0,29-20 571 0 0,-43 0 44 0 0,-26 4-154 0 0,-38 14-664 0 0,-44-28-127 0 0,-247-10 87 0 0,155 42-295 0 0,55 24-45 0 0,-151 34 25 0 0,200-38-56 0 0,1 4-1 0 0,1 5 1 0 0,-21 12-41 0 0,55-10 26 0 0,0 4 1 0 0,3 2 0 0 0,-38 29-27 0 0,-89 97 294 0 0,186-154-283 0 0,-130 151 208 0 0,24-7 317 0 0,95-126-404 0 0,1 0-1 0 0,1 1 1 0 0,1 0 0 0 0,2 1-1 0 0,-7 22-131 0 0,-21 34 410 0 0,34-7-138 0 0,33 24 374 0 0,-18-85-590 0 0,1 0 0 0 0,0-1 0 0 0,0 0 0 0 0,2-1 0 0 0,-1 0 0 0 0,2 0 0 0 0,0-2 0 0 0,0 1 0 0 0,1-2 0 0 0,0 0 0 0 0,1 0 0 0 0,0-1 0 0 0,1-1 0 0 0,3 0-56 0 0,176 112 394 0 0,-159-103-335 0 0,1-1 0 0 0,1-2 0 0 0,0-2 1 0 0,1-1-1 0 0,0-2 0 0 0,1-1 0 0 0,16-1-59 0 0,-7 1 54 0 0,0-3-1 0 0,0-2 1 0 0,1-2 0 0 0,-1-3-1 0 0,0-1 1 0 0,5-3-54 0 0,343-78 318 0 0,-150-8-139 0 0,-14-28 10 0 0,-187 88-142 0 0,-2-3 0 0 0,-1-1-1 0 0,-2-2 1 0 0,-1-2 0 0 0,-3-2-1 0 0,-1-2 1 0 0,-2 0 0 0 0,-2-3-1 0 0,-2 0 1 0 0,-2-2 0 0 0,8-22-47 0 0,13-99 225 0 0,-26 0-50 0 0,-24 41 1 0 0,-28-6-27 0 0,5 56-60 0 0,19 65-66 0 0,-1 0 0 0 0,-1 1-1 0 0,0 0 1 0 0,-1 0 0 0 0,0 0-1 0 0,-1 1 1 0 0,0 0 0 0 0,-1 1-1 0 0,0 0 1 0 0,-1 0 0 0 0,-11-8-23 0 0,6 7 27 0 0,0 0 0 0 0,0 1 0 0 0,-1 1 0 0 0,0 1 1 0 0,-1 0-1 0 0,0 1 0 0 0,0 1 0 0 0,-1 1 1 0 0,0 1-1 0 0,-15-3-27 0 0,-2-2 45 0 0,14 5-13 0 0,0 2 0 0 0,0 0 0 0 0,0 1 0 0 0,-1 2 0 0 0,1 0 0 0 0,-9 2-32 0 0,25-2 9 0 0,-2 0 5 0 0,-1 1-1 0 0,1 0 1 0 0,0 0 0 0 0,0 1-1 0 0,-1 0 1 0 0,1 0-1 0 0,0 1 1 0 0,0 0 0 0 0,1 0-1 0 0,-1 1 1 0 0,1 0-1 0 0,0 0 1 0 0,0 1 0 0 0,0 0-1 0 0,0 0 1 0 0,1 0-1 0 0,0 1 1 0 0,0 0 0 0 0,1 1-1 0 0,-2 0-13 0 0,-78 94 170 0 0,74-73-142 0 0,0 1 0 0 0,2 0 0 0 0,1 1 0 0 0,1-1 1 0 0,2 2-1 0 0,1-1 0 0 0,1 10-28 0 0,3 2 25 0 0</inkml:trace>
  <inkml:trace contextRef="#ctx0" brushRef="#br0" timeOffset="7696.221">1404 1483 10848 0 0,'0'0'248'0'0,"0"0"0"0"0,0 0 1 0 0,0 0-20 0 0,0 0-97 0 0,0 0-17 0 0,0 0-6 0 0,0 0 19 0 0,0 0 48 0 0,0 0 22 0 0,0 0 2 0 0,0 0-18 0 0,0 0-68 0 0,0 0-17 0 0,0 0 4 0 0,0 0-3 0 0,0 0 0 0 0,0 0 9 0 0,0 0-6 0 0,0 0-1 0 0,0 0-33 0 0,0 0-4 0 0,0 0 2 0 0,0 0-2 0 0,0 0-30 0 0,0 0-4 0 0,0 0-2 0 0,0 0 1 0 0,0 0-9 0 0,0 0-3 0 0,0 0 2 0 0,0 0 14 0 0,0 0 16 0 0,0 0 12 0 0,0 0-1 0 0,0 0-2 0 0,0 0-17 0 0,0 0 3 0 0,0 0-6 0 0,0 0 3 0 0,0 0-16 0 0,0 0 3 0 0,0 0-7 0 0,0 0 1 0 0,0 0-2 0 0,0 0 2 0 0,0 0-3 0 0,0 0 0 0 0,0 0 12 0 0,0 0 0 0 0,0 0-2 0 0,0 0 6 0 0,0 0-12 0 0,0 0 6 0 0,0 0-2 0 0,0 0 8 0 0,0 0 45 0 0,0 0 14 0 0,0 0-3 0 0,0 0-8 0 0,0 0-19 0 0,0 0-3 0 0,0 0-7 0 0,0 0 21 0 0,0 0 50 0 0,0 0 12 0 0,0 0 1 0 0,0 0-6 0 0,0 0-46 0 0,-6 8-6 0 0,-19 24 0 0 0,12 39 993 0 0,8-46-798 0 0,1 1-1 0 0,1 0 1 0 0,1 0-1 0 0,1 0 0 0 0,2 0 1 0 0,1 5-274 0 0,-1 31 329 0 0,-4 144 1109 0 0,17-105-719 0 0,1-57-326 0 0,2-4 47 0 0,-2-11-160 0 0,-16 38 1194 0 0,-9-174-1196 0 0,-6-87-38 0 0,9 47-62 0 0,-9 31 2 0 0,15 93-137 0 0,1 17-30 0 0,-1-1-1 0 0,1 1 1 0 0,0-1 0 0 0,0 1 0 0 0,1-1-1 0 0,0 1 1 0 0,0 0 0 0 0,1-1 0 0 0,-1 1 0 0 0,2 0-1 0 0,-1 0 1 0 0,0 0 0 0 0,2-2-13 0 0,16-69 153 0 0,-5 40 62 0 0,-15 37-190 0 0,0 0-1 0 0,0 0 0 0 0,0 0-1 0 0,0-8 209 0 0,-11 310-160 0 0,-35-71-55 0 0,29-70-1 0 0,-1-6-16 0 0,13 26 0 0 0,2-94 0 0 0,6 92 2 0 0,-21-284 20 0 0,5 15-15 0 0,4 0-1 0 0,5-1 0 0 0,6-76-6 0 0,-1 49 4 0 0,24-65 8 0 0,7-130 19 0 0,-24 194-7 0 0,-9 52 8 0 0,7 2 16 0 0,-6 64-42 0 0,0 1 4 0 0,0 0 3 0 0,0 0-4 0 0,1 31 17 0 0,22 127 0 0 0,-6 1 1 0 0,-6 68-27 0 0,-14-87 43 0 0,-20 135-43 0 0,7-38 45 0 0,6-55-5 0 0,1 71 75 0 0,-3-136 37 0 0,5-68-18 0 0,6-18 58 0 0,1-30-153 0 0,0-1-7 0 0,0 0-7 0 0,0 0 2 0 0,0-9 81 0 0,-8-170 28 0 0,8-236 32 0 0,37 14-70 0 0,-2 188-44 0 0,-2 32-6 0 0,-6 59-31 0 0,-2-52-2 0 0,-25 173-22 0 0,0 1-1 0 0,0 0 0 0 0,0 0 0 0 0,0 0-1 0 0,0 12-21 0 0,-23 388-50 0 0,-1-115 32 0 0,-49 332-32 0 0,36-410 64 0 0,-18 5 7 0 0,44-167 9 0 0,5-65 0 0 0,-22-256 0 0 0,19 108 0 0 0,8 0 0 0 0,8 0 0 0 0,26-156 0 0 0,19 15 0 0 0,-28 146 0 0 0,17 29 0 0 0,-15 65-23 0 0,-5 249 9 0 0,10 203 3 0 0,-21 219 11 0 0,-12-399 0 0 0,-31 203 0 0 0,30-386 0 0 0,-24 85 0 0 0,22-71 21 0 0,-14-37-9 0 0,8-24-4 0 0,2 0-1 0 0,0 0 1 0 0,2-1-1 0 0,1 0 1 0 0,-2-24-8 0 0,6 44 0 0 0,-32-321 32 0 0,25 228-23 0 0,5 0 0 0 0,5 0-1 0 0,5-20-8 0 0,25-133 26 0 0,-3 90 4 0 0,3 2 2 0 0,-28 133-19 0 0,-2 15-1 0 0,3 24-6 0 0,7 70-6 0 0,14 348 0 0 0,-20-312 0 0 0,-6 0 0 0 0,-5 0 0 0 0,-5 0 0 0 0,-5-1 0 0 0,-10 22 0 0 0,-9 81 0 0 0,11-7 9 0 0,15-98 134 0 0,2-250-110 0 0,2-357 22 0 0,45 91-8 0 0,18-47 23 0 0,-52 311-36 0 0,-5 64 23 0 0,14 119-41 0 0,16 87-9 0 0,-16-43-3 0 0,-4 1 0 0 0,-4 0 0 0 0,-4 0 0 0 0,-4 0 0 0 0,-5 16-4 0 0,-25 316 28 0 0,-13 21 13 0 0,25-231 54 0 0,17-150 281 0 0,-3-508-143 0 0,9 294-153 0 0,7 71 0 0 0,-3 27 16 0 0,-11 503-96 0 0,-2-256 0 0 0,2-121 0 0 0,-9-95 0 0 0,-8-57 1 0 0,4-1-1 0 0,4-1 1 0 0,3 0 0 0 0,3-43-1 0 0,8 54 11 0 0,1 9 22 0 0,4 298-32 0 0,4-73-1 0 0,-11-6 0 0 0,-26-462 8 0 0,29 183 32 0 0,9 168-24 0 0,1 28-11 0 0,5 28 33 0 0,-5-1 0 0 0,1 100-38 0 0,13-46 62 0 0,-7-107-52 0 0,-12-29-3 0 0</inkml:trace>
  <inkml:trace contextRef="#ctx0" brushRef="#br0" timeOffset="11378.847">889 3523 15072 0 0,'0'0'481'0'0,"0"0"4"0"0,0 0-1 0 0,0 0-51 0 0,0 0-235 0 0,0 0-56 0 0,0 0 2 0 0,0 0 27 0 0,0-7 108 0 0,0-53 2038 0 0,39 127-2284 0 0,100 222 109 0 0,-84-135-34 0 0,20 21 273 0 0,-21-98-113 0 0,-12-28 217 0 0,-34-44-349 0 0,-8-4-118 0 0,0 0-1 0 0,0-1 1 0 0,0 1-1 0 0,0 0 1 0 0,1-1-1 0 0,-1 1 0 0 0,0-1 1 0 0,1 1-1 0 0,-1 0 1 0 0,0-1-1 0 0,1 1 1 0 0,-1-1-1 0 0,1 1 1 0 0,-1-1-1 0 0,0 1 1 0 0,1-1-1 0 0,-1 0 1 0 0,1 1-1 0 0,0-1 1 0 0,-1 0-1 0 0,1 1 1 0 0,-1-1-1 0 0,1 0 1 0 0,0 1-1 0 0,-1-1 1 0 0,1 0-1 0 0,-1 0 0 0 0,1 0 1 0 0,0 0-1 0 0,-1 0 1 0 0,1 0-1 0 0,0 0 1 0 0,-1 0-1 0 0,1 0 1 0 0,0 0-1 0 0,-1 0 1 0 0,1 0-1 0 0,0 0 1 0 0,-1 0-1 0 0,1-1 1 0 0,0 1-1 0 0,-1 0 1 0 0,1 0-1 0 0,-1-1 1 0 0,1 1-1 0 0,-1 0 1 0 0,1-1-1 0 0,-1 1 0 0 0,1-1 1 0 0,-1 1-1 0 0,1-1 1 0 0,-1 1-1 0 0,1-1 1 0 0,-1 1-1 0 0,0-1 1 0 0,1 1-1 0 0,-1-1 1 0 0,0 1-1 0 0,1-1 1 0 0,-1 0-1 0 0,0 1 1 0 0,0-1-1 0 0,0 0 1 0 0,1 1-1 0 0,-1-1 1 0 0,0 0-18 0 0,19-48 416 0 0,42-124-11 0 0,29-71 324 0 0,-43 128-241 0 0,0 18-181 0 0,23-14 194 0 0,16-37-101 0 0,-81 139-358 0 0,-3 3-15 0 0,0 1 0 0 0,1 0 0 0 0,0 0 1 0 0,0 1-1 0 0,0-1 0 0 0,1 1 0 0 0,0-1 0 0 0,0 1 0 0 0,0 0 0 0 0,1 1 0 0 0,0-1 0 0 0,0 1 0 0 0,1-1-27 0 0,25-23 911 0 0,-56 57-747 0 0,-43 13-2 0 0,-141 3-9 0 0,62-9-58 0 0,-7-5 25 0 0,50-24-38 0 0,18-7 20 0 0,-53 0 91 0 0,138 0-184 0 0,-1 1 46 0 0,29 27-22 0 0,66-9 21 0 0,-36-19-12 0 0,-60-27 60 0 0,-16 9-68 0 0,18 18-20 0 0,1 0-5 0 0,0 0-1 0 0,0 0 0 0 0,32 140 41 0 0,-16-66-43 0 0,3 1-1 0 0,2-2 0 0 0,9 11-5 0 0,14 16 16 0 0,10 14 32 0 0,-43-88-24 0 0,21-26 30 0 0,41-84 2 0 0,5-32 1 0 0,29-98 24 0 0,-48 84-18 0 0,-47 101-15 0 0,4-27 7 0 0,-16-4-22 0 0,-32 53-33 0 0,2 6 0 0 0,-1 1 0 0 0,0 2 0 0 0,0 1 0 0 0,0 1 0 0 0,1 2 0 0 0,-28 8 0 0 0,29-5 0 0 0,-1-2 0 0 0,1-1 0 0 0,-1-1-1 0 0,0-2 1 0 0,0-1 0 0 0,0-1 0 0 0,-8-2 0 0 0,77-28-15 0 0,-21 19 9 0 0,-15 8 4 0 0,1-1 0 0 0,0 1 0 0 0,-1 0 0 0 0,1 0 0 0 0,0 0 0 0 0,0 0 0 0 0,0 1 0 0 0,1-1 0 0 0,-1 1 0 0 0,0 0 0 0 0,0 0 0 0 0,1 1 0 0 0,-1-1 0 0 0,1 1 0 0 0,-1 0 0 0 0,0 0 0 0 0,2 1 2 0 0,14 39-8 0 0,42 309-15 0 0,-51-277 14 0 0,-4 26-31 0 0,-2-168 24 0 0,-4 10 16 0 0,-14-154 0 0 0,5 173 0 0 0,6 41 0 0 0,0-1 0 0 0,0 1 0 0 0,0-1 0 0 0,0 1 0 0 0,0 0 0 0 0,0 0 0 0 0,0-1 0 0 0,0 1 0 0 0,0 1 0 0 0,0-1 0 0 0,0 0 0 0 0,0 0 0 0 0,0 1 0 0 0,0 0 0 0 0,0-1 0 0 0,0 1 0 0 0,0 0 0 0 0,0 0 0 0 0,1 0 0 0 0,-1 0 0 0 0,0 0 0 0 0,1 0 0 0 0,-1 0 0 0 0,0 0 0 0 0,1 1 0 0 0,0-1 0 0 0,-1 1 0 0 0,1-1 0 0 0,0 1 0 0 0,0 0 0 0 0,-1-1 0 0 0,1 1 0 0 0,1 0 0 0 0,-1 0 0 0 0,0 0 0 0 0,0 0 0 0 0,1 0 0 0 0,-1 0 0 0 0,1 0 0 0 0,-1 0 0 0 0,1 0 0 0 0,0 0 0 0 0,-6 9 0 0 0,-6 6-5 0 0,0 1 0 0 0,2 0 0 0 0,0 1 0 0 0,1 0 0 0 0,1 1 0 0 0,0 0-1 0 0,2 0 1 0 0,0 0 0 0 0,2 1 0 0 0,0 0 0 0 0,-1 20 5 0 0,6-42-1 0 0,-1 0 0 0 0,0 1 0 0 0,0-1 0 0 0,1 0 0 0 0,-1 1 0 0 0,0-1 0 0 0,1 0 0 0 0,-1 1 0 0 0,1-1 0 0 0,-1 1 0 0 0,1-1 0 0 0,-1 1 0 0 0,1-1 0 0 0,0 1 0 0 0,-1-1 0 0 0,1 1 0 0 0,-1-1 0 0 0,1 1 0 0 0,0 0 0 0 0,-1-1 0 0 0,1 1 0 0 0,0 0 0 0 0,0 0 0 0 0,-1-1 0 0 0,1 1-1 0 0,0 0 1 0 0,-1 0 0 0 0,1 0 0 0 0,0 0 0 0 0,0 0 0 0 0,-1 0 0 0 0,1 0 0 0 0,0 0 0 0 0,0 0 0 0 0,-1 1 0 0 0,1-1 0 0 0,0 0 0 0 0,0 0 0 0 0,-1 1 0 0 0,1-1 0 0 0,0 0 0 0 0,-1 1 0 0 0,1-1 0 0 0,-1 1 0 0 0,1-1 0 0 0,0 0 0 0 0,-1 1 0 0 0,1 0 0 0 0,-1-1 0 0 0,1 1 0 0 0,-1-1 0 0 0,1 1 0 0 0,-1 0 0 0 0,0-1 0 0 0,1 1 0 0 0,-1 0 0 0 0,0-1 0 0 0,0 1 0 0 0,1 0 0 0 0,-1-1 0 0 0,0 1 0 0 0,0 0 0 0 0,0 0 0 0 0,0-1 0 0 0,0 1 0 0 0,0 0 0 0 0,0 0 0 0 0,0-1-1 0 0,0 2 2 0 0,11-15-3 0 0,0 1 0 0 0,-1-2-1 0 0,0 1 1 0 0,-1-1-1 0 0,0-1 1 0 0,-1 0-1 0 0,-1 0 1 0 0,-1 0 0 0 0,0-1-1 0 0,-1 0 1 0 0,0 0-1 0 0,-2 0 1 0 0,0-1-1 0 0,1-10 4 0 0,-3 14-2 0 0,-1 0 0 0 0,1 0 0 0 0,-2 0 0 0 0,0 0 0 0 0,-1 0 0 0 0,0 1 0 0 0,-1-1 0 0 0,0 0-1 0 0,-1 1 1 0 0,0 0 0 0 0,-1 0 0 0 0,-3-5 2 0 0,7 15 0 0 0,0 1 0 0 0,-1-1 0 0 0,1 1 0 0 0,0-1 0 0 0,-1 1 0 0 0,1 0 0 0 0,-1-1 0 0 0,1 1 0 0 0,-1 0 0 0 0,0 0 0 0 0,1 0 0 0 0,-1 0 0 0 0,0 1 0 0 0,0-1 0 0 0,0 0 0 0 0,0 1 0 0 0,1-1 0 0 0,-1 1 0 0 0,0-1 0 0 0,0 1 0 0 0,0 0 0 0 0,0 0 0 0 0,0 0 0 0 0,0 0 0 0 0,0 0 0 0 0,0 1 0 0 0,0-1 0 0 0,0 1 0 0 0,0-1 0 0 0,0 1 0 0 0,1-1 0 0 0,-1 1 0 0 0,0 0 0 0 0,0 0 0 0 0,-62 35 0 0 0,9 23 0 0 0,19 20 0 0 0,34-72-1 0 0,1 0 1 0 0,0-1-1 0 0,0 1 0 0 0,1 0 0 0 0,-1 0 1 0 0,2-1-1 0 0,-1 1 0 0 0,1 0 1 0 0,0 0-1 0 0,0-1 0 0 0,1 1 0 0 0,0-1 1 0 0,0 1-1 0 0,0-1 0 0 0,1 0 0 0 0,0 0 1 0 0,0 0-1 0 0,1 0 0 0 0,0 0 0 0 0,3 3 1 0 0,-4-5-1 0 0,0-2 0 0 0,0 1 0 0 0,0 0 0 0 0,0-1-1 0 0,1 1 1 0 0,-1-1 0 0 0,1 0 0 0 0,-1 0 0 0 0,1-1-1 0 0,0 1 1 0 0,0-1 0 0 0,0 1 0 0 0,0-1 0 0 0,0 0-1 0 0,0-1 1 0 0,0 1 0 0 0,0-1 0 0 0,0 0 0 0 0,0 0-1 0 0,0 0 1 0 0,0 0 0 0 0,0-1 0 0 0,0 0 0 0 0,0 0 0 0 0,0 0-1 0 0,0 0 1 0 0,0 0 0 0 0,0-1 0 0 0,0 0 0 0 0,-1 0-1 0 0,1 0 1 0 0,-1 0 0 0 0,1 0 0 0 0,-1-1 0 0 0,0 1-1 0 0,0-1 1 0 0,0 0 0 0 0,0 0 0 0 0,-1 0 0 0 0,1 0-1 0 0,-1-1 1 0 0,0 1 0 0 0,0-1 0 0 0,0 0 0 0 0,0 1-1 0 0,-1-1 1 0 0,1 0 0 0 0,-1 0 0 0 0,1-2 1 0 0,5-13-3 0 0,0 0 0 0 0,-1 0 0 0 0,0-1 0 0 0,-2 0 1 0 0,0 0-1 0 0,-2 0 0 0 0,0 0 0 0 0,-1-3 3 0 0,-2 22 0 0 0,1-1 0 0 0,-1 0 0 0 0,0 1 0 0 0,0-1 0 0 0,0 1 0 0 0,0-1 0 0 0,0 1 0 0 0,0 0 0 0 0,-1-1 0 0 0,1 1 0 0 0,0 0 0 0 0,-1 0 0 0 0,1 0 0 0 0,-1 0 0 0 0,1 0 0 0 0,-1 0 0 0 0,1 0 0 0 0,-1 1 0 0 0,0-1 0 0 0,1 0 0 0 0,-1 1 0 0 0,0 0 0 0 0,0-1 0 0 0,1 1 0 0 0,-1 0 0 0 0,0 0 0 0 0,-1 0 0 0 0,2-1 0 0 0,0 1 0 0 0,0 0 0 0 0,0-1-1 0 0,0 1 1 0 0,0 0 0 0 0,-1 0 0 0 0,1 0 0 0 0,0 0-1 0 0,0 0 1 0 0,0 0 0 0 0,0 0 0 0 0,-1 0 0 0 0,1 1-1 0 0,0-1 1 0 0,0 0 0 0 0,0 1 0 0 0,0-1 0 0 0,0 1-1 0 0,0-1 1 0 0,0 1 0 0 0,0-1 0 0 0,0 1 0 0 0,0 0 0 0 0,0-1-1 0 0,0 1 1 0 0,0 0 0 0 0,1 0 0 0 0,-1 0 0 0 0,0 0-1 0 0,1 0 1 0 0,-1 0 0 0 0,0 0 0 0 0,1 0 0 0 0,-1 0-1 0 0,1 0 1 0 0,-1 0 0 0 0,1 0 0 0 0,0 0 0 0 0,0 0-1 0 0,-1 0 1 0 0,1 0 0 0 0,0 1 0 0 0,0-1 0 0 0,0 0-1 0 0,0 0 1 0 0,0 0 0 0 0,0 0 0 0 0,1 0 0 0 0,-1 1 0 0 0,3 10-4 0 0,0 0 0 0 0,0 0 1 0 0,2 0-1 0 0,-1 0 1 0 0,1-1-1 0 0,1 0 0 0 0,0 0 1 0 0,1 0-1 0 0,0-1 0 0 0,1 0 1 0 0,0-1-1 0 0,0 1 0 0 0,1-1 1 0 0,0-1-1 0 0,9 7 4 0 0,-8-10-4 0 0,1 0-1 0 0,-1-1 1 0 0,1 0-1 0 0,0 0 1 0 0,0-2-1 0 0,1 1 1 0 0,-1-1 0 0 0,1-1-1 0 0,-1 0 1 0 0,1 0-1 0 0,-1-1 1 0 0,1-1-1 0 0,-1 0 1 0 0,1-1-1 0 0,-1 0 1 0 0,0 0 0 0 0,1-1-1 0 0,5-3 5 0 0,-6 3-6 0 0,0 0 1 0 0,-1-1-1 0 0,1 0 0 0 0,-1-1 1 0 0,0 0-1 0 0,0-1 0 0 0,0 0 0 0 0,-1 0 1 0 0,0-1-1 0 0,0-1 0 0 0,-1 1 1 0 0,0-1-1 0 0,0-1 0 0 0,-1 1 0 0 0,0-1 1 0 0,0 0-1 0 0,-1-1 0 0 0,0 0 1 0 0,-1 0-1 0 0,0 0 0 0 0,2-6 6 0 0,-6 12 0 0 0,0 1 0 0 0,0 0 0 0 0,0 0 0 0 0,-1 0 0 0 0,1-1 1 0 0,-1 1-1 0 0,1 0 0 0 0,-1-1 0 0 0,0 1 0 0 0,-1 0 0 0 0,1-1 0 0 0,0 1 0 0 0,-1 0 0 0 0,0 0 0 0 0,0-1 0 0 0,0 1 0 0 0,0 0 0 0 0,0 0 0 0 0,-1 0 1 0 0,1 0-1 0 0,-1 0 0 0 0,0 0 0 0 0,0 1 0 0 0,0-1 0 0 0,0 0 0 0 0,0 1 0 0 0,-1 0 0 0 0,1 0 0 0 0,-1-1 0 0 0,1 1 0 0 0,-1 1 0 0 0,0-1 1 0 0,0 0-1 0 0,0 1 0 0 0,0-1 0 0 0,0 1 0 0 0,-1 0 0 0 0,-7-3 2 0 0,0 2 1 0 0,0-1-1 0 0,0 1 1 0 0,0 1 0 0 0,-1 0-1 0 0,1 1 1 0 0,0 0-1 0 0,-1 0 1 0 0,1 1-1 0 0,0 1 1 0 0,0 0-1 0 0,-3 1-2 0 0,-91 42 31 0 0,58 10-32 0 0,45-37-20 0 0,4-28 3 0 0,-2 7 17 0 0,0 1-1 0 0,1-1 1 0 0,-1 0-1 0 0,0 1 1 0 0,-1-1-1 0 0,1 1 1 0 0,0-1-1 0 0,-1 1 0 0 0,0-1 1 0 0,1 1-1 0 0,-1-1 1 0 0,0 1-1 0 0,0 0 1 0 0,0-1-1 0 0,-1 1 1 0 0,1 0-1 0 0,0 0 1 0 0,-1 0-1 0 0,1 0 1 0 0,-1 0-1 0 0,0 0 1 0 0,-2-1 1 0 0,3 2-1 0 0,0 0 1 0 0,0 0 0 0 0,0 0-1 0 0,0 0 1 0 0,0 0 0 0 0,0 1-1 0 0,0-1 1 0 0,0 0 0 0 0,0 1-1 0 0,-1-1 1 0 0,1 1 0 0 0,0 0-1 0 0,-1-1 1 0 0,1 1 0 0 0,0 0-1 0 0,-1 0 1 0 0,1-1 0 0 0,0 1-1 0 0,-1 0 1 0 0,1 1 0 0 0,0-1-1 0 0,-1 0 1 0 0,1 0 0 0 0,0 0-1 0 0,0 1 1 0 0,-1-1 0 0 0,1 1-1 0 0,0-1 1 0 0,0 1 0 0 0,-1-1-1 0 0,1 1 1 0 0,0 0 0 0 0,0 0-1 0 0,0-1 1 0 0,0 1 0 0 0,0 0-1 0 0,0 0 1 0 0,0 0 0 0 0,0 0-1 0 0,0 1 1 0 0,-35 50-16 0 0,29-40 15 0 0,-14 27-3 0 0,2 1 0 0 0,2 1 1 0 0,2 1-1 0 0,-2 11 4 0 0,7-23-1 0 0,9 28-31 0 0,22-63 23 0 0,-9-9 7 0 0,-1-2 1 0 0,0 1-1 0 0,-1-2 1 0 0,-1 1-1 0 0,-1-1 1 0 0,0-1 0 0 0,-1 1-1 0 0,-1-1 1 0 0,-1 0-1 0 0,2-9 2 0 0,4-22 0 0 0,-46 57 0 0 0,12 9 0 0 0,1 1 0 0 0,0 2 0 0 0,1 0 0 0 0,1 1 0 0 0,2 1 0 0 0,0 0 0 0 0,-6 11 0 0 0,-8 26 0 0 0,29-44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6T10:31:21.7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3113 4215 1200 0 0,'0'0'16'0'0,"0"0"1"0"0,0 0 6 0 0,0 0-2 0 0,0 0-9 0 0,0 0 4 0 0,0 0 6 0 0,0 0 10 0 0,0 0 58 0 0,0 0 20 0 0,0 0-2 0 0,0 0 0 0 0,0 0-34 0 0,0 0-4 0 0,0 0-5 0 0,-2 12 60 0 0,-25 112 1703 0 0,25-102-427 0 0,3-27 1674 0 0,-1-537-1706 0 0,-24 356-894 0 0,15 48 144 0 0,-4 51-287 0 0,-7-13 37 0 0,0 18 80 0 0,10 59 264 0 0,9 31 428 0 0,1-2-1155 0 0,0 362 1157 0 0,-11-204-751 0 0,14-123-239 0 0,-2 1-1 0 0,-2-1 1 0 0,-1 1 0 0 0,-3-1 0 0 0,-6 25-153 0 0,7 145 962 0 0,4-209-880 0 0,0-2-1 0 0,0 0-21 0 0,0 0-9 0 0,0 0 5 0 0,0 0 9 0 0,0 0 12 0 0,0 0 3 0 0,13-11 146 0 0,-9 7-211 0 0,0-1 0 0 0,-1 1 0 0 0,1-1 0 0 0,-1 0 0 0 0,0 0 0 0 0,-1 0 0 0 0,1 0 0 0 0,-1 0 0 0 0,0-1 0 0 0,-1 1 0 0 0,1-1 0 0 0,-1 1 0 0 0,0-1 0 0 0,0 1 0 0 0,-1-1 0 0 0,1-3-15 0 0,2-13 37 0 0,23-233 162 0 0,-16-30-11 0 0,0-108-22 0 0,-1 210-88 0 0,10-25 0 0 0,7-1-24 0 0,-16 69 42 0 0,-10 139-90 0 0,0 7 9 0 0,-5 129-6 0 0,9-21-7 0 0,-8 60 4 0 0,0-42-6 0 0,-6 56 0 0 0,-7 250 0 0 0,4-199 7 0 0,-1-61 8 0 0,-2-55 3 0 0,25-90-2 0 0,-9-21 6 0 0,0-16 30 0 0,0 4-38 0 0,0-18 24 0 0,10-204 36 0 0,14-14 94 0 0,-7-103-168 0 0,22-190 162 0 0,-19 299-93 0 0,-6 5 14 0 0,-8 89-11 0 0,-13 34 40 0 0,7 73-51 0 0,0 28-50 0 0,0 1 2 0 0,0 0-4 0 0,0 0-1 0 0,-3 11 10 0 0,-36 147 16 0 0,36-138-31 0 0,-16 268 0 0 0,4 137 11 0 0,2-239-14 0 0,-12 127 0 0 0,-1-43 0 0 0,-7-90 0 0 0,23-111 0 0 0,-1-93 0 0 0,5-113 0 0 0,17-264 0 0 0,-4 87 0 0 0,31 19 0 0 0,-18 1 0 0 0,-10 111 0 0 0,-9 63 0 0 0,-8 191 0 0 0,7 26 0 0 0,10 408 8 0 0,-1-132 3 0 0,1-188 4 0 0,-9 149 7 0 0,-1-288-3 0 0,0-73-6 0 0,-30-457-13 0 0,27-58 0 0 0,27 252 14 0 0,-23 237-12 0 0,3-1 1 0 0,2 1-1 0 0,3 1 0 0 0,1-1 1 0 0,12-28-3 0 0,-12-27 61 0 0,-10 235-50 0 0,-8 398 18 0 0,-13-121 12 0 0,8-205 6 0 0,-1-43 14 0 0,7 0-1 0 0,7 19-60 0 0,0-105 18 0 0,0 62 204 0 0,15-502-167 0 0,3 155-38 0 0,23-238 47 0 0,-22 6 74 0 0,-12 362-12 0 0,-7 84-111 0 0,0 1-6 0 0,0 0-1 0 0,-1 2 2 0 0,-6 94 36 0 0,-25 474 9 0 0,1-80-14 0 0,13-290-23 0 0,-17 192 36 0 0,10-290-20 0 0,24-67 4 0 0,1-35-30 0 0,0-4 7 0 0,-17-308 12 0 0,40-123-11 0 0,2-27 5 0 0,24-18 22 0 0,4 67 35 0 0,-53 283 122 0 0,0 130-170 0 0,0 0-9 0 0,0 0 6 0 0,0 0-7 0 0,0 10 66 0 0,10 279 50 0 0,10-35-46 0 0,-6-94 32 0 0,-7 1 0 0 0,-9 56-122 0 0,0-47 73 0 0,-18 47 50 0 0,13-157-5 0 0,-3-101-54 0 0,-1-391-25 0 0,9 16-12 0 0,5-183 29 0 0,-3 603-44 0 0,-10 127-10 0 0,-21 294 5 0 0,23-190 1 0 0,-2-27 8 0 0,-23 193 8 0 0,22-168-1 0 0,1-13 53 0 0,1-164-44 0 0,-5 53 13 0 0,14-91-36 0 0,0-11-9 0 0</inkml:trace>
  <inkml:trace contextRef="#ctx0" brushRef="#br0" timeOffset="1524.882">3103 2171 10544 0 0,'0'0'361'0'0,"0"0"6"0"0,0 0 1 0 0,0 0-40 0 0,0 0-159 0 0,0 0-36 0 0,0 0-2 0 0,0 0 13 0 0,0 0 39 0 0,0 0 10 0 0,0 0 6 0 0,0 0-17 0 0,0 0-67 0 0,0 0-14 0 0,0 0-3 0 0,0 0-8 0 0,0 0-19 0 0,0 0 0 0 0,0 0 1 0 0,0 0-4 0 0,0 0-18 0 0,0 0-7 0 0,0 0 5 0 0,0 0-1 0 0,0 0-31 0 0,0 0-8 0 0,0 0 0 0 0,0 0 0 0 0,0 0 0 0 0,0 0 0 0 0,0 0 1 0 0,0 0 4 0 0,0 0-3 0 0,0 0-1 0 0,0 0 4 0 0,0 0-3 0 0,0 0-2 0 0,0 0 1 0 0,-8-1 4 0 0,-57-3 29 0 0,55 43 4 0 0,-66 47 104 0 0,-72 188 150 0 0,49-93 152 0 0,63-100 68 0 0,1-18 149 0 0,35-63-617 0 0,0-1 1 0 0,0 1-1 0 0,0 0 1 0 0,0 0-1 0 0,0 0 1 0 0,-1-1-1 0 0,1 1 1 0 0,0 0-1 0 0,0 0 0 0 0,0 0 1 0 0,0 0-1 0 0,0 0 1 0 0,-1-1-1 0 0,1 1 1 0 0,0 0-1 0 0,0 0 1 0 0,0 0-1 0 0,0 0 1 0 0,-1 0-1 0 0,1 0 1 0 0,0 0-1 0 0,0 0 0 0 0,0 0 1 0 0,0-1-1 0 0,-1 1 1 0 0,1 0-1 0 0,0 0 1 0 0,0 0-1 0 0,0 0 1 0 0,-1 0-1 0 0,1 0 1 0 0,0 0-1 0 0,0 0 1 0 0,0 1-1 0 0,-1-1 1 0 0,1 0-1 0 0,0 0 0 0 0,0 0 1 0 0,0 0-1 0 0,-1 0 1 0 0,1 0-1 0 0,0 0-52 0 0,1-13 77 0 0,25-64 417 0 0,35-119 161 0 0,39-12 281 0 0,-76 165-677 0 0,-11 22-156 0 0,2 1 1 0 0,0 0 0 0 0,1 1 0 0 0,1 0 0 0 0,1 2-1 0 0,1-1-103 0 0,36-42 402 0 0,-24 23-194 0 0,7 7 160 0 0,63 26 257 0 0,2 4-93 0 0,-103 0-504 0 0,1 30 136 0 0,38 26-60 0 0,-31-13-24 0 0,4-20-59 0 0,-2 0 0 0 0,0 1 1 0 0,-2 1-1 0 0,0-1 0 0 0,-2 1 1 0 0,0 4-22 0 0,53 146 140 0 0,-20-127-71 0 0,-5 20 35 0 0,26 28 83 0 0,-47-73-79 0 0,-13-23-84 0 0,0 0-5 0 0,0 0 2 0 0,0 0-2 0 0,0 0 3 0 0,0 0 2 0 0,0 0 0 0 0,0 0 2 0 0,0 0 2 0 0,-283-13 312 0 0,131 3-252 0 0,63 0 5 0 0,-155 10 526 0 0,223 34-378 0 0,11-25 14 0 0,10-9-233 0 0</inkml:trace>
  <inkml:trace contextRef="#ctx0" brushRef="#br0" timeOffset="3698.24">157 2408 6016 0 0,'0'0'1416'0'0,"0"0"0"0"0,0 0 1 0 0,0 0-222 0 0,0 0-910 0 0,0 0-222 0 0,0 0 2 0 0,0 0 60 0 0,0 0 221 0 0,0 0 52 0 0,0 0-2 0 0,0 0-36 0 0,0 0-178 0 0,0 0-48 0 0,0 0-2 0 0,0 0 7 0 0,0 0-8 0 0,0 0-5 0 0,0 0-3 0 0,0 0-6 0 0,0 0-35 0 0,0 0-10 0 0,0 0 1 0 0,0 0-1 0 0,0 0-27 0 0,0 0-10 0 0,0 0 2 0 0,0 0-3 0 0,0 0-4 0 0,0 0-4 0 0,0 0-1 0 0,0 0 2 0 0,0 0-15 0 0,0 0-4 0 0,0 0 0 0 0,0 0 0 0 0,0 0 0 0 0,0 0 0 0 0,0 0 1 0 0,8-4 3 0 0,27-7-8 0 0,-33 12-3 0 0,0 0 0 0 0,0 0 0 0 0,0 0 0 0 0,0 1-1 0 0,0-1 1 0 0,0 1 0 0 0,0-1 0 0 0,-1 1 0 0 0,1 0 0 0 0,0 0 0 0 0,-1 0 0 0 0,0-1 0 0 0,1 2 0 0 0,-1-1 0 0 0,0 0 0 0 0,0 0 0 0 0,0 0 0 0 0,0 0-1 0 0,0 1 1 0 0,-1-1 0 0 0,1 0 0 0 0,0 3-1 0 0,-1-4 1 0 0,34 155 26 0 0,-15-59-3 0 0,-18 86 8 0 0,-3-65 36 0 0,0 3 289 0 0,3-120-347 0 0,-1 1 0 0 0,1-1-1 0 0,-1 1 1 0 0,1-1 0 0 0,0 0-1 0 0,-1 1 1 0 0,1-1 0 0 0,0 0-1 0 0,0 1 1 0 0,0-1 0 0 0,0 0 0 0 0,0 0-1 0 0,0 0 1 0 0,0 0 0 0 0,0 0-1 0 0,0 0 1 0 0,1 0 0 0 0,-1 0-1 0 0,0 0 1 0 0,1-1 0 0 0,-1 1-1 0 0,1 0 1 0 0,-1-1 0 0 0,1 1 0 0 0,-1-1-1 0 0,1 0 1 0 0,-1 1 0 0 0,1-1-1 0 0,-1 0 1 0 0,1 0 0 0 0,-1 0-1 0 0,1 0 1 0 0,-1 0 0 0 0,1 0-1 0 0,-1-1 1 0 0,1 1 0 0 0,-1 0 0 0 0,2-1-10 0 0,63-15 508 0 0,-20-30 140 0 0,-32 6-381 0 0,-8 20-142 0 0</inkml:trace>
  <inkml:trace contextRef="#ctx0" brushRef="#br0" timeOffset="4662.339">114 2574 8336 0 0,'0'0'408'0'0,"0"0"1"0"0,0 0 4 0 0,0 0-49 0 0,0 0-182 0 0,0 0-46 0 0,-9-8 1 0 0,-25-27 26 0 0,0-8 865 0 0,29 36-949 0 0,1-1 1 0 0,0 1-1 0 0,0-1 1 0 0,0 1-1 0 0,1-1 1 0 0,0 0-1 0 0,1-1 1 0 0,-1 1-1 0 0,2 0 1 0 0,-1-1-1 0 0,1 1 1 0 0,0 0-1 0 0,1-1 1 0 0,0 0-1 0 0,1 1 1 0 0,-1-1-1 0 0,2-3-79 0 0,-1-19 105 0 0,0 20-53 0 0,1-1 0 0 0,0 1 1 0 0,1 0-1 0 0,0 0 1 0 0,1 0-1 0 0,0 0 0 0 0,1 1 1 0 0,0-1-1 0 0,0 1 1 0 0,1 0-1 0 0,5-6-52 0 0,21-40 121 0 0,16-47 348 0 0,3 30-37 0 0,59-36-144 0 0,-103 100-285 0 0,-1 0 0 0 0,2 0 0 0 0,-1 0-1 0 0,1 1 1 0 0,0 0 0 0 0,1 0 0 0 0,0 1 0 0 0,0 0 0 0 0,10-5-3 0 0,47-46 160 0 0,-7 50 584 0 0,-3 59-111 0 0,-49-43-568 0 0,0 1 0 0 0,0-1 0 0 0,-1 1 0 0 0,0 1 0 0 0,-1-1-1 0 0,0 1 1 0 0,-1 0 0 0 0,0 0 0 0 0,0 0 0 0 0,-1 1 0 0 0,0 0 0 0 0,0 7-65 0 0,22 60 347 0 0,-22-68-295 0 0,-1 1-1 0 0,0-1 0 0 0,-1 0 0 0 0,0 1 1 0 0,-1-1-1 0 0,0 1 0 0 0,-1-1 0 0 0,0 1 0 0 0,-1-1 1 0 0,0 0-1 0 0,0 1 0 0 0,-1-1 0 0 0,0 0 1 0 0,-1-1-1 0 0,0 1 0 0 0,-1-1 0 0 0,-2 5-51 0 0,-4 12 121 0 0,-58 101 415 0 0,14 16-158 0 0,-23 12 88 0 0,17-48-36 0 0,9-57-113 0 0,51-50-301 0 0,0 1 1 0 0,0 0-1 0 0,0-1 0 0 0,0 1 0 0 0,1 0 1 0 0,-1-1-1 0 0,0 1 0 0 0,0-1 0 0 0,0 1 1 0 0,0-1-1 0 0,0 0 0 0 0,0 1 1 0 0,0-1-1 0 0,0 0 0 0 0,-1 0 0 0 0,1 1 1 0 0,0-1-1 0 0,0 0 0 0 0,0 0 0 0 0,0 0 1 0 0,0-1-1 0 0,0 1 0 0 0,0 0 0 0 0,0 0 1 0 0,0-1-1 0 0,0 1 0 0 0,0 0 1 0 0,0-1-1 0 0,0 1 0 0 0,0-1 0 0 0,0 1 1 0 0,0-1-1 0 0,0 0 0 0 0,0 1 0 0 0,0-1 1 0 0,1 0-1 0 0,-1 1 0 0 0,0-1 0 0 0,0 0 1 0 0,1 0-1 0 0,-1 0 0 0 0,1 0 1 0 0,-1 0-1 0 0,1 0 0 0 0,-1 0 0 0 0,1 0 1 0 0,-1 0-1 0 0,1 0 0 0 0,0 0 0 0 0,0 0 1 0 0,-1 0-1 0 0,1 0 0 0 0,0 0 0 0 0,0 0 1 0 0,0 0-1 0 0,0 0 0 0 0,0-1 1 0 0,1 1-1 0 0,-1 0 0 0 0,0 0 0 0 0,0 0 1 0 0,1 0-1 0 0,-1 0 0 0 0,1 0 0 0 0,-1 0-16 0 0,40-106 340 0 0,-35 96-319 0 0,-5 9-14 0 0,1 0 0 0 0,-1 0 0 0 0,1 0 0 0 0,0 0 0 0 0,0 0 0 0 0,0 0 1 0 0,0 0-1 0 0,0 1 0 0 0,0-1 0 0 0,1 0 0 0 0,-1 1 0 0 0,0-1 0 0 0,1 0 0 0 0,-1 1 0 0 0,1 0 0 0 0,0-1 0 0 0,0 1 0 0 0,-1 0 0 0 0,1 0 0 0 0,0 0 0 0 0,0 0 0 0 0,0 0 1 0 0,0 0-1 0 0,0 1 0 0 0,1-1-7 0 0,37-26 353 0 0,-27 27-262 0 0,-10-1-83 0 0,-1 1-1 0 0,0 0 1 0 0,1 0-1 0 0,-1-1 1 0 0,1 1-1 0 0,-1 1 1 0 0,0-1-1 0 0,1 0 1 0 0,-1 1-1 0 0,1-1 1 0 0,-1 1-1 0 0,0-1 1 0 0,1 1-1 0 0,-1 0 1 0 0,0 0-1 0 0,0 0 1 0 0,0 1-1 0 0,0-1 1 0 0,0 0-1 0 0,0 1 1 0 0,0-1-1 0 0,0 1 1 0 0,-1 0-1 0 0,1 0 1 0 0,1 1-8 0 0,43 53 160 0 0,0-16-80 0 0,12 10 5 0 0,21 16 10 0 0,-5 10 21 0 0,-14-20-36 0 0,-59-55-78 0 0,1 1 1 0 0,-1-1-1 0 0,1 0 1 0 0,-1 0-1 0 0,1-1 1 0 0,-1 1-1 0 0,1 0 1 0 0,0 0-1 0 0,-1-1 1 0 0,1 1-1 0 0,0-1 1 0 0,-1 1-1 0 0,1-1 1 0 0,0 0-1 0 0,0 0 1 0 0,0 0-1 0 0,-1 0 1 0 0,1 0-1 0 0,0 0 1 0 0,0 0-1 0 0,0-1 1 0 0,-1 1-1 0 0,1-1 1 0 0,0 1-1 0 0,-1-1 1 0 0,1 0-1 0 0,0 1 1 0 0,-1-1-1 0 0,1 0 1 0 0,-1 0-1 0 0,1 0 1 0 0,0-1-3 0 0,2-4 22 0 0</inkml:trace>
  <inkml:trace contextRef="#ctx0" brushRef="#br0" timeOffset="5469.779">779 2328 10656 0 0,'0'0'490'0'0,"0"0"12"0"0,0 0 2 0 0,0 0-62 0 0,0 0-243 0 0,0 0-56 0 0,0 0-1 0 0,0 0 73 0 0,0 0 306 0 0,0 0 73 0 0,0 0-1 0 0,0 0-70 0 0,0 0-303 0 0,0 0-76 0 0,0 0 0 0 0,0 0 26 0 0,0 0 109 0 0,0 0 31 0 0,0 0 4 0 0,0 0-29 0 0,0 0-130 0 0,0 0-29 0 0,0 0 2 0 0,0 0-12 0 0,-7 8-46 0 0,-21 26-8 0 0,28-34-60 0 0,-1 1 1 0 0,1-1-1 0 0,0 1 0 0 0,0-1 0 0 0,-1 0 0 0 0,1 1 0 0 0,0-1 0 0 0,0 1 0 0 0,0-1 0 0 0,0 1 0 0 0,0-1 0 0 0,0 1 0 0 0,-1-1 0 0 0,1 1 0 0 0,0-1 0 0 0,0 0 0 0 0,0 1 0 0 0,1-1 0 0 0,-1 1 0 0 0,0-1 0 0 0,0 1 0 0 0,0-1 0 0 0,0 1 0 0 0,0-1 0 0 0,1 1 0 0 0,-1-1 0 0 0,0 0 0 0 0,0 1 1 0 0,0-1-1 0 0,1 1 0 0 0,-1-1 0 0 0,0 0 0 0 0,1 1 0 0 0,-1-1 0 0 0,0 0 0 0 0,1 1 0 0 0,-1-1 0 0 0,1 0 0 0 0,-1 0 0 0 0,0 1 0 0 0,1-1 0 0 0,-1 0 0 0 0,1 0 0 0 0,-1 0 0 0 0,1 0 0 0 0,-1 1 0 0 0,1-1 0 0 0,-1 0 0 0 0,1 0 0 0 0,-1 0 0 0 0,0 0 0 0 0,1 0 0 0 0,-1 0 0 0 0,1 0 0 0 0,0 0-1 0 0,0 0 9 0 0,59 10 195 0 0,29-37-46 0 0,-87 27-155 0 0,0-1-1 0 0,1 1 1 0 0,-1-1 0 0 0,0 0-1 0 0,0 1 1 0 0,0-1 0 0 0,0 0-1 0 0,0 0 1 0 0,0-1 0 0 0,0 1-1 0 0,0 0 1 0 0,0-1 0 0 0,0 1-1 0 0,0-1 1 0 0,-1 1 0 0 0,1-1-1 0 0,-1 0 1 0 0,1 0 0 0 0,-1 0-1 0 0,0 0 1 0 0,0 0 0 0 0,0 0-1 0 0,0 0 1 0 0,0 0 0 0 0,0 0-1 0 0,0 0 1 0 0,-1-1 0 0 0,1-1-4 0 0,18-30 49 0 0,26 3 7 0 0,-30-4 16 0 0,37-39 9 0 0,-11-55 17 0 0,-16 44-10 0 0,-34 8 144 0 0,7 75-219 0 0,0 0 0 0 0,0 0 0 0 0,-1 0 1 0 0,1 0-1 0 0,-1 0 0 0 0,1 0 0 0 0,-1 1 0 0 0,1-1 0 0 0,-1 1 1 0 0,0 0-1 0 0,0 0 0 0 0,0 0 0 0 0,0 0 0 0 0,0 0 1 0 0,0 0-1 0 0,0 1 0 0 0,0 0 0 0 0,0-1 0 0 0,-2 1-13 0 0,-40 20 110 0 0,38-18-90 0 0,1 0 0 0 0,0 1 0 0 0,0 0 0 0 0,0 0 1 0 0,0 0-1 0 0,0 1 0 0 0,1 0 0 0 0,-1 0 0 0 0,1 0 0 0 0,0 1 0 0 0,0 0 1 0 0,1 0-1 0 0,-1 0 0 0 0,1 0 0 0 0,0 1 0 0 0,1 0 0 0 0,-1 1-20 0 0,-24 29 75 0 0,-18 40 98 0 0,6 18 27 0 0,7 33 68 0 0,41-54-129 0 0,-8-68-133 0 0,-1 4 4 0 0,0-1 1 0 0,1 1-1 0 0,0-1 1 0 0,0 1-1 0 0,1-1 1 0 0,0 1-1 0 0,1-1 1 0 0,0 1-1 0 0,0-1 1 0 0,1 0-1 0 0,0 0 1 0 0,0 0-1 0 0,1 0 1 0 0,0-1-1 0 0,0 1 1 0 0,1-1-1 0 0,0 0 1 0 0,1 1-11 0 0,80 89 158 0 0,-85-95-156 0 0,3 4 5 0 0,1 0 1 0 0,0 0-1 0 0,0-1 0 0 0,0 1 1 0 0,0-1-1 0 0,1 0 0 0 0,0-1 0 0 0,0 1 1 0 0,0-1-1 0 0,1 0 0 0 0,-1-1 1 0 0,1 1-1 0 0,0-1 0 0 0,6 1-7 0 0,-6-3 5 0 0,1 0-1 0 0,-1 0 0 0 0,1-1 0 0 0,-1 0 0 0 0,1 0 0 0 0,-1-1 1 0 0,1 0-1 0 0,-1-1 0 0 0,0 1 0 0 0,1-1 0 0 0,-1-1 1 0 0,0 1-1 0 0,0-1 0 0 0,-1-1 0 0 0,1 1 0 0 0,-1-1 1 0 0,1 0-1 0 0,-1 0 0 0 0,0-1 0 0 0,-1 0 0 0 0,1 0 0 0 0,0-1-4 0 0,21-14 11 0 0,50-40 20 0 0,-49 30-21 0 0</inkml:trace>
  <inkml:trace contextRef="#ctx0" brushRef="#br0" timeOffset="6238.28">1595 1912 5520 0 0,'0'0'698'0'0,"0"0"10"0"0,0 0-1 0 0,0 0-92 0 0,0 0-382 0 0,0 0-90 0 0,0 0 1 0 0,0 0 32 0 0,0 0 129 0 0,0 0 38 0 0,0 0-1 0 0,0 0-39 0 0,0 0-140 0 0,0 0-35 0 0,0 0 0 0 0,0 0 10 0 0,0 0 45 0 0,0 0 13 0 0,0 0-7 0 0,0 0-10 0 0,0 0-71 0 0,0 0-12 0 0,-7-9 5 0 0,-22-25-3 0 0,-22 2 200 0 0,46 31-263 0 0,-1-1-1 0 0,1 2 1 0 0,0-1-1 0 0,-1 0 1 0 0,1 1-1 0 0,0 0 0 0 0,-1 0 1 0 0,1 1-1 0 0,0 0 1 0 0,0 0-1 0 0,-1 0 1 0 0,1 0-1 0 0,0 1 0 0 0,0 0 1 0 0,0 0-1 0 0,0 0 1 0 0,1 0-1 0 0,-2 2-34 0 0,-61 51 559 0 0,23 57-492 0 0,15 0 191 0 0,39-2 45 0 0,42-9 288 0 0,-11-54-66 0 0,-36-44-476 0 0,-1-1 0 0 0,1-1 0 0 0,-1 1 0 0 0,1 0 0 0 0,-1-1 0 0 0,1 0 0 0 0,0 0 0 0 0,0-1 0 0 0,0 1 0 0 0,-1-1 0 0 0,1 0 0 0 0,0 0 0 0 0,0 0 0 0 0,0-1 0 0 0,0 0 0 0 0,-1 0 0 0 0,1 0 0 0 0,0-1 0 0 0,1 0-49 0 0,3-2 55 0 0,-1 1 0 0 0,0-1 0 0 0,0-1 1 0 0,0 1-1 0 0,-1-2 0 0 0,0 1 0 0 0,0-1 1 0 0,0 0-1 0 0,0 0 0 0 0,-1-1 1 0 0,0 1-1 0 0,-1-1 0 0 0,1-1 0 0 0,-1 1 1 0 0,-1-1-1 0 0,1 0 0 0 0,-1 0 1 0 0,1-5-57 0 0,27-40 382 0 0,-26 45-311 0 0,28-67 262 0 0,-5-46 106 0 0,-18-24-102 0 0,2 23 48 0 0,-17 53 136 0 0,4 68-438 0 0,0 1-1 0 0,0 0-21 0 0,0 0-9 0 0,0 0 5 0 0,0 0 6 0 0,0 0 2 0 0,0 0 0 0 0,-10 7 114 0 0,-6 73 46 0 0,12-63-200 0 0,1 1 1 0 0,0 0-1 0 0,1-1 1 0 0,1 1-1 0 0,1 0 1 0 0,1 0-1 0 0,0 0 1 0 0,1 0 0 0 0,1-1-1 0 0,3 8-24 0 0,-4-15 16 0 0,1-1-1 0 0,1 1 1 0 0,-1-1-1 0 0,2 0 1 0 0,-1-1 0 0 0,1 1-1 0 0,0-1 1 0 0,1 0-1 0 0,0 0 1 0 0,1-1 0 0 0,-1 1-1 0 0,1-1 1 0 0,5 3-16 0 0,14 37 145 0 0,11-28-37 0 0,0-28-65 0 0,-23 2-21 0 0</inkml:trace>
  <inkml:trace contextRef="#ctx0" brushRef="#br0" timeOffset="6722.551">2114 1569 9440 0 0,'0'0'242'0'0,"0"0"10"0"0,0 0-1 0 0,0 0-22 0 0,5-9-97 0 0,15-27-17 0 0,-19 35-85 0 0,0 0 0 0 0,0 0 0 0 0,0 0 0 0 0,-1 0 1 0 0,1 0-1 0 0,0-1 0 0 0,-1 1 0 0 0,1 0 0 0 0,-1 0 0 0 0,1-1 0 0 0,-1 1 0 0 0,0 0 0 0 0,1-1 0 0 0,-1 1 0 0 0,0 0 1 0 0,0-1-1 0 0,0 1 0 0 0,0 0 0 0 0,0-1 0 0 0,0 1 0 0 0,0 0 0 0 0,0-1 0 0 0,-1 1 0 0 0,1 0 0 0 0,-1-1 1 0 0,1 1-1 0 0,-1 0 0 0 0,1 0 0 0 0,-1-1 0 0 0,1 1 0 0 0,-1 0 0 0 0,0 0 0 0 0,0 0 0 0 0,0 0 0 0 0,0 0 1 0 0,0 0-1 0 0,0 0 0 0 0,0 0 0 0 0,0 0 0 0 0,-1 0-30 0 0,-28-17 800 0 0,18 23-747 0 0,0 0 0 0 0,1 1 0 0 0,-1 0 0 0 0,2 1 0 0 0,-1 0 0 0 0,1 1 0 0 0,0 0 0 0 0,0 0 0 0 0,1 1 0 0 0,0 1 0 0 0,1-1 0 0 0,0 1 0 0 0,0 1-53 0 0,-33 35 134 0 0,-19 40 248 0 0,20 21 201 0 0,42-17-516 0 0,-1-86-62 0 0,-1-1 0 0 0,0 1 0 0 0,1-1 0 0 0,0 1 0 0 0,0-1 0 0 0,0 1 0 0 0,0-1 1 0 0,0 1-1 0 0,1-1 0 0 0,0 0 0 0 0,-1 0 0 0 0,1 0 0 0 0,0 0 0 0 0,1 0 1 0 0,-1 0-1 0 0,0-1 0 0 0,1 1 0 0 0,0-1 0 0 0,-1 1 0 0 0,3 0-5 0 0,49 63 275 0 0,8-57-20 0 0,-49-10-175 0 0,-4-1-28 0 0,0 0 0 0 0,1 0 0 0 0,-1-1 0 0 0,0 0 0 0 0,-1-1 0 0 0,1 0 0 0 0,0-1 0 0 0,-1 1 0 0 0,0-1 0 0 0,0-1 0 0 0,-1 0 1 0 0,1 0-1 0 0,-1 0 0 0 0,5-7-52 0 0,2 1 103 0 0,46-69 272 0 0,-46 45-295 0 0</inkml:trace>
  <inkml:trace contextRef="#ctx0" brushRef="#br0" timeOffset="7199.449">2234 620 7528 0 0,'0'0'336'0'0,"0"0"0"0"0,0 0 0 0 0,0 0-35 0 0,0 0-138 0 0,0 0-37 0 0,0 0-2 0 0,0 0 47 0 0,0 0 153 0 0,0 0 41 0 0,0 0-2 0 0,-5 10-36 0 0,-46 115 263 0 0,40 227 1268 0 0,38-178-1394 0 0,17-66 112 0 0,15-22 33 0 0,38 12-354 0 0,-18-53-205 0 0,24 11 270 0 0,-82-49-271 0 0,-17-4-36 0 0,-1-1 1 0 0,1 0 0 0 0,0-1-1 0 0,1 1 1 0 0,-1-1-1 0 0,0 0 1 0 0,0 0 0 0 0,0 0-1 0 0,1 0 1 0 0,-1-1-1 0 0,1 0 1 0 0,-1 0 0 0 0,0 0-1 0 0,1 0 1 0 0,-1-1 0 0 0,0 0-1 0 0,1 0 1 0 0,-1 0-1 0 0,0 0 1 0 0,0 0 0 0 0,0-1-1 0 0,2-1-13 0 0,12-9 161 0 0,-7 5-101 0 0,0 0 0 0 0,-1-1 0 0 0,0 0 0 0 0,0-1 0 0 0,0 0 0 0 0,-1-1 0 0 0,-1 0 1 0 0,7-10-61 0 0,26-63 215 0 0,-29 37-79 0 0</inkml:trace>
  <inkml:trace contextRef="#ctx0" brushRef="#br0" timeOffset="7604.465">2344 997 9944 0 0,'0'0'342'0'0,"0"0"-3"0"0,0 0 2 0 0,0 0-38 0 0,0 0-140 0 0,0 0-35 0 0,0 0 0 0 0,0 0 50 0 0,0 0 204 0 0,0 0 50 0 0,0 0 1 0 0,0 0-45 0 0,0 0-200 0 0,0 0-47 0 0,0 0-2 0 0,0 0 21 0 0,0 0 71 0 0,0 0 18 0 0,0 0 4 0 0,0 0-26 0 0,0 0-92 0 0,0 0-23 0 0,0 0 0 0 0,0 0 9 0 0,9-10 36 0 0,57-56 166 0 0,117-129 421 0 0,-96 131-378 0 0,-70 59-294 0 0</inkml:trace>
  <inkml:trace contextRef="#ctx0" brushRef="#br0" timeOffset="8090.697">2939 920 10344 0 0,'0'0'417'0'0,"0"0"4"0"0,0 0-2 0 0,0 0-44 0 0,0 0-191 0 0,0 0-48 0 0,0 0 1 0 0,0 0 55 0 0,0 0 200 0 0,0 0 53 0 0,-5 8-2 0 0,-43 85 589 0 0,39-56-546 0 0,5-24-362 0 0,0 0 0 0 0,1 1 0 0 0,1-1 0 0 0,0 1 1 0 0,1-1-1 0 0,0 1 0 0 0,1-1 0 0 0,1 1 0 0 0,0 0 0 0 0,0-1 1 0 0,2 1-1 0 0,1 5-124 0 0,25 54 553 0 0,-2-10-185 0 0,7-9 117 0 0,-4-2-207 0 0,-11-53-144 0 0,-9-6-72 0 0,0 6-16 0 0</inkml:trace>
  <inkml:trace contextRef="#ctx0" brushRef="#br0" timeOffset="9057.282">3252 794 8336 0 0,'0'0'408'0'0,"0"0"1"0"0,0 0 4 0 0,0 0-49 0 0,0 0-182 0 0,0 0-46 0 0,0 0 1 0 0,0 0 48 0 0,0 0 174 0 0,0 0 46 0 0,0 0-2 0 0,0 0-42 0 0,0 0-181 0 0,0 0-49 0 0,0 0 5 0 0,-5 9 16 0 0,-68 112 728 0 0,43-65-464 0 0,20-1 31 0 0,8-48-407 0 0,2-1 0 0 0,-1 1 0 0 0,1 0 1 0 0,0-1-1 0 0,0 1 0 0 0,1-1 1 0 0,0 1-1 0 0,0-1 0 0 0,0 1 1 0 0,1-1-1 0 0,0 1 0 0 0,0-1 0 0 0,1 0 1 0 0,0 0-1 0 0,0 0 0 0 0,0-1 1 0 0,1 1-1 0 0,2 2-40 0 0,11 27 116 0 0,33 37 132 0 0,3-24-97 0 0,-28-41 82 0 0,-24-28 168 0 0,22-60-174 0 0,-17 53-148 0 0,-1-1 0 0 0,-2 0 1 0 0,0 0-1 0 0,-2-1 0 0 0,-1 1 0 0 0,-2 0 0 0 0,-3-18-79 0 0,12-2 496 0 0,-12 26-269 0 0,0 0 0 0 0,1-1-1 0 0,2 0 1 0 0,0 0 0 0 0,1 0-1 0 0,2-5-226 0 0,45-2 594 0 0,-16 5-361 0 0,124-47 284 0 0,-55 50-310 0 0,-95 20-190 0 0,1 1-1 0 0,0 0 1 0 0,0 0-1 0 0,1 1 1 0 0,-1-1-1 0 0,0 1 1 0 0,0 0-1 0 0,1 1 1 0 0,-1-1-1 0 0,1 1 1 0 0,-1 0 0 0 0,0 0-1 0 0,1 1 1 0 0,-1 0-1 0 0,0 0 1 0 0,1 0-1 0 0,-1 0 1 0 0,0 1-1 0 0,0 0 1 0 0,0 0-1 0 0,0 0 1 0 0,0 1-1 0 0,-1-1 1 0 0,1 1 0 0 0,-1 0-1 0 0,1 1 1 0 0,-1-1-1 0 0,0 1 1 0 0,-1 0-1 0 0,1 0 1 0 0,0 0-1 0 0,-1 1-16 0 0,41 60 240 0 0,6 127 108 0 0,-30-151-120 0 0,-12-35 25 0 0,-5-11 834 0 0,-3-6-1179 0 0,0 7 102 0 0,-1-68 83 0 0,3 1 1 0 0,3 0 0 0 0,9-33-94 0 0,41-109 287 0 0,-14 100-135 0 0,-3 28 14 0 0,19-11 42 0 0,-10 35-9 0 0,-46 59-178 0 0,0 0 0 0 0,1 0-1 0 0,-1 0 1 0 0,0 1 0 0 0,1-1 0 0 0,-1 0-1 0 0,1 1 1 0 0,0-1 0 0 0,0 1 0 0 0,-1-1 0 0 0,1 1-1 0 0,0 0 1 0 0,0 0 0 0 0,0 0 0 0 0,0 0 0 0 0,1 0-1 0 0,-1 0 1 0 0,0 1 0 0 0,0-1 0 0 0,0 1-1 0 0,1-1 1 0 0,-1 1 0 0 0,0 0 0 0 0,1 0 0 0 0,-1 0-1 0 0,0 0 1 0 0,1 0-21 0 0,5 14 80 0 0,64 67 64 0 0,18 99-14 0 0,-78-162-113 0 0,-1 0 0 0 0,-1 0 0 0 0,-1 1 0 0 0,-1 0 0 0 0,0 1 0 0 0,-2 0 0 0 0,0 0 0 0 0,1 12-17 0 0,49 98 61 0 0,-28-77-44 0 0,45 58 10 0 0,-24-71-6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6T10:32:14.9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0 9144 0 0,'0'0'80'0'0,"0"0"0"0"0,0 0 2 0 0,0 0 4 0 0,0 0-29 0 0,0 0-2 0 0,0 0 2 0 0,0 8 22 0 0,0 43 225 0 0,-9-13 200 0 0,-25 111 320 0 0,19-47-503 0 0,20-31 86 0 0,-5-64-370 0 0,13 27 294 0 0,-10-32-321 0 0,2-2 223 0 0,0-16-155 0 0,49-49 17 0 0,-29 1-54 0 0,18-25 22 0 0,16 18 55 0 0,7 2 16 0 0,-26 35-42 0 0,-38 31-82 0 0,1 0 0 0 0,-1 1 0 0 0,1-1 1 0 0,0 1-1 0 0,0 0 0 0 0,0 0 1 0 0,0 0-1 0 0,1 0 0 0 0,-1 0 0 0 0,1 1 1 0 0,-1-1-1 0 0,1 1 0 0 0,-1 0 0 0 0,1 0 1 0 0,-1 1-1 0 0,1-1 0 0 0,1 0-10 0 0,59-2 344 0 0,-64 26-149 0 0,20 61 42 0 0,-20 284 1235 0 0,0-367-1382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6T10:32:23.2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688 335 6520 0 0,'0'0'0'0'0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6T10:32:15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 0 9944 0 0,'0'0'185'0'0,"0"0"6"0"0,0 0-1 0 0,0 0-20 0 0,0 0-64 0 0,0 0-6 0 0,0 0-2 0 0,0 0 4 0 0,0 0 28 0 0,0 0 6 0 0,0 0 0 0 0,0 0-11 0 0,0 0-41 0 0,0 0-7 0 0,-5 11-2 0 0,-3 4-53 0 0,-82 211 315 0 0,30 76 33 0 0,50-125-194 0 0,29-17 59 0 0,-14-4-24 0 0,19-109-162 0 0,17 31 115 0 0,-21-49-86 0 0,-19-27-67 0 0,0 1 0 0 0,0-1-1 0 0,0 0 1 0 0,0 0 0 0 0,0 1-1 0 0,1-1 1 0 0,-1 0 0 0 0,1 0-1 0 0,-1 0 1 0 0,1-1 0 0 0,0 1-1 0 0,-1 0 1 0 0,1-1 0 0 0,0 1-1 0 0,0-1 1 0 0,0 1 0 0 0,1-1-1 0 0,-1 0 1 0 0,0 0 0 0 0,0 0-1 0 0,1 0 1 0 0,-1-1 0 0 0,0 1 0 0 0,1 0-1 0 0,-1-1 1 0 0,3 0-11 0 0,46-9 269 0 0,-46 5-235 0 0</inkml:trace>
  <inkml:trace contextRef="#ctx0" brushRef="#br0" timeOffset="249.778">123 752 9944 0 0,'0'0'145'0'0,"0"0"4"0"0,0 0-2 0 0,0 0-8 0 0,0 0-47 0 0,8-1-12 0 0,49-14 105 0 0,100-52 672 0 0,-12 18-461 0 0,-120 45-298 0 0</inkml:trace>
  <inkml:trace contextRef="#ctx0" brushRef="#br0" timeOffset="763.353">745 1105 11448 0 0,'0'90'0'0'0,"0"80"353"0"0,-16-190-4 0 0,-31-105 109 0 0,41 104-431 0 0,1-1 1 0 0,0 0 0 0 0,2 0 0 0 0,1 0-1 0 0,1-1 1 0 0,0 1 0 0 0,3-18-28 0 0,-1-6 7 0 0,0 42 3 0 0,-1 0 0 0 0,2 1 1 0 0,-1-1-1 0 0,0 0 0 0 0,1 1 0 0 0,0-1 1 0 0,0 1-1 0 0,0-1 0 0 0,0 1 0 0 0,0 0 1 0 0,1 0-1 0 0,-1 0 0 0 0,1 0 0 0 0,0 0 1 0 0,0 0-1 0 0,0 1 0 0 0,0 0 0 0 0,2-2-10 0 0,25-25 216 0 0,6 11 33 0 0,-18 16-5 0 0,29 21 182 0 0,113 16 31 0 0,31-9 231 0 0,-91-22-216 0 0,-36 20 152 0 0,-53-22-530 0 0</inkml:trace>
  <inkml:trace contextRef="#ctx0" brushRef="#br0" timeOffset="1413.224">1714 999 9648 0 0,'0'0'152'0'0,"0"0"0"0"0,0 0 0 0 0,-3 8-12 0 0,-17 51 114 0 0,16 10 1873 0 0,36-83-1883 0 0,-28 12-236 0 0,-1-1 1 0 0,0 0-1 0 0,1 0 1 0 0,-1 0-1 0 0,-1 0 1 0 0,1 0-1 0 0,0-1 1 0 0,-1 1-1 0 0,1-1 0 0 0,-1 0 1 0 0,0 0-1 0 0,0 0 1 0 0,-1 0-1 0 0,1 0 1 0 0,-1 0-1 0 0,0 0-8 0 0,10-20 38 0 0,3-2-1 0 0,-6 14-18 0 0,-1 0 0 0 0,-1 0 0 0 0,1-1 1 0 0,-2 0-1 0 0,0 0 0 0 0,-1-1 0 0 0,0 1 0 0 0,-1-1 0 0 0,0 0 0 0 0,0-11-19 0 0,-2 17 4 0 0,-1 5 2 0 0,1 1 0 0 0,-1 0 1 0 0,1-1-1 0 0,-1 1 0 0 0,0 0 0 0 0,0-1 0 0 0,0 1 0 0 0,0-1 1 0 0,0 1-1 0 0,-1 0 0 0 0,1-1 0 0 0,-1 1 0 0 0,1 0 0 0 0,-1 0 0 0 0,0-1 1 0 0,0 1-1 0 0,0 0 0 0 0,0 0 0 0 0,0 0 0 0 0,0 0 0 0 0,-1 0 0 0 0,1 0 1 0 0,-1 0-7 0 0,-44-16 78 0 0,-51 87-12 0 0,-47 33-10 0 0,136-94-51 0 0,2 0 0 0 0,-1 1 0 0 0,1-1 0 0 0,0 1 0 0 0,1 1 0 0 0,0-1 0 0 0,0 1 0 0 0,1 0 0 0 0,1 0 1 0 0,0 0-1 0 0,-1 3-5 0 0,-19 49 24 0 0,-3 22 8 0 0,27 0 22 0 0,57 47 29 0 0,-56-128-80 0 0,1 0-1 0 0,-1-1 1 0 0,1 1 0 0 0,0-1 0 0 0,0 0-1 0 0,-1 0 1 0 0,2 0 0 0 0,-1 0 0 0 0,0-1-1 0 0,0 1 1 0 0,0-1 0 0 0,1 0 0 0 0,-1 1 0 0 0,1-2-1 0 0,-1 1 1 0 0,1 0 0 0 0,-1-1 0 0 0,1 1-1 0 0,3-1-2 0 0,4 1 4 0 0,22 5 11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6T10:32:13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671 101 6824 0 0,'0'0'1073'0'0,"0"0"4"0"0,0 0-2 0 0,0 0-159 0 0,0 0-648 0 0,0 0-159 0 0,0 0-2 0 0,0 0 42 0 0,0 0 157 0 0,0 0 38 0 0,0 0 1 0 0,0 0-33 0 0,0 0-151 0 0,0 0-29 0 0,0 0-1 0 0,0 0 8 0 0,0 0 17 0 0,0 0 4 0 0,0 0 1 0 0,0 0-9 0 0,-3-9-56 0 0,-12-26-9 0 0,-17 6 147 0 0,17 22-180 0 0,9 3-36 0 0,-1 1 1 0 0,1 1-1 0 0,0-1 1 0 0,-1 1-1 0 0,0 0 1 0 0,1 1-1 0 0,-1-1 1 0 0,0 1-1 0 0,0 1 1 0 0,0-1-1 0 0,0 1 1 0 0,0 0-1 0 0,0 1 1 0 0,0 0-1 0 0,1 0 1 0 0,-5 1-19 0 0,-69 47 46 0 0,38-17-12 0 0,-71 19 38 0 0,106-49-66 0 0,0 0 1 0 0,0 1 0 0 0,0 0 0 0 0,0 0-1 0 0,0 0 1 0 0,1 1 0 0 0,-1 0 0 0 0,1 0-1 0 0,0 1 1 0 0,0-1 0 0 0,1 1 0 0 0,-1 1 0 0 0,-4 5-7 0 0,-65 59 98 0 0,17-22-6 0 0,33-1-14 0 0,30 6-4 0 0,-6-46-49 0 0,1 1 1 0 0,0-1-1 0 0,0 0 0 0 0,1 0 1 0 0,0-1-1 0 0,0 1 0 0 0,1 0 0 0 0,-1 0 1 0 0,2 0-1 0 0,-1-1 0 0 0,1 1 0 0 0,0-1 1 0 0,0 0-1 0 0,0 1 0 0 0,1-2 1 0 0,0 1-1 0 0,0 0 0 0 0,1-1 0 0 0,0 0 1 0 0,0 0-1 0 0,0 0 0 0 0,4 2-25 0 0,70 45 437 0 0,65 10 78 0 0,1-8-14 0 0,-51-68-267 0 0,-74 13-188 0 0</inkml:trace>
  <inkml:trace contextRef="#ctx0" brushRef="#br0" timeOffset="647.435">931 380 7936 0 0,'0'0'497'0'0,"0"0"6"0"0,0 0 2 0 0,0 0-56 0 0,0 0-243 0 0,0 0-62 0 0,0 0 0 0 0,0 0 25 0 0,0 0 102 0 0,0 0 25 0 0,0 0 1 0 0,0 0-25 0 0,0 0-121 0 0,0 0-30 0 0,0 0 6 0 0,0 0-6 0 0,0 0-26 0 0,0 0-7 0 0,0 0 2 0 0,8 0 4 0 0,67-10 146 0 0,-71 8-235 0 0,-1 0 1 0 0,1 0 0 0 0,-1 0 0 0 0,1-1 0 0 0,-1 1-1 0 0,0-1 1 0 0,0 0 0 0 0,0 1 0 0 0,0-1 0 0 0,0-1-1 0 0,-1 1 1 0 0,0 0 0 0 0,1-1 0 0 0,-1 1 0 0 0,0-1-1 0 0,-1 0 1 0 0,1 0-6 0 0,25-41 49 0 0,9-39 12 0 0,-45 27 4 0 0,-1 41-46 0 0,10 15-18 0 0,-1 0-1 0 0,1 0 1 0 0,0 0-1 0 0,-1 0 1 0 0,1 0-1 0 0,-1 1 1 0 0,1-1-1 0 0,-1 0 1 0 0,1 0-1 0 0,-1 0 1 0 0,0 0 0 0 0,1 1-1 0 0,-1-1 1 0 0,0 0-1 0 0,0 1 1 0 0,1-1-1 0 0,-1 1 1 0 0,0-1-1 0 0,0 1 1 0 0,0-1-1 0 0,0 1 1 0 0,0-1 0 0 0,0 1-1 0 0,0 0 1 0 0,0 0-1 0 0,0-1 1 0 0,0 1-1 0 0,0 0 1 0 0,0 0-1 0 0,0 0 1 0 0,0 0-1 0 0,0 0 1 0 0,0 0 0 0 0,0 0-1 0 0,1 1 1 0 0,-2-1-1 0 0,-57 9 32 0 0,51-8-30 0 0,0 0 1 0 0,0 1-1 0 0,0 0 0 0 0,0 0 1 0 0,0 1-1 0 0,1 0 1 0 0,-1 0-1 0 0,1 1 1 0 0,0 0-1 0 0,0 0 1 0 0,0 1-1 0 0,1 0 1 0 0,0 0-1 0 0,0 0 1 0 0,0 1-1 0 0,-4 4-2 0 0,0 0 2 0 0,-65 105 35 0 0,30-19-3 0 0,26-60-4 0 0,7 11 60 0 0,53-6-20 0 0,35 8-36 0 0,-65-42-26 0 0,0-1 0 0 0,1 1 0 0 0,-1-2 0 0 0,1 0 0 0 0,0 0 0 0 0,0-1 0 0 0,1-1 0 0 0,-1 0 0 0 0,1-1 0 0 0,0 0 0 0 0,-1-1 0 0 0,1 0 0 0 0,0-1 0 0 0,7-1-8 0 0,-10 1 8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6T10:32:19.2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1508 1259 7328 0 0,'0'0'57'0'0,"0"0"4"0"0,0 0-2 0 0,0 0-2 0 0,0 0-17 0 0,2 8 4 0 0,-5 58 159 0 0,-35 128 477 0 0,36-156 96 0 0,4-23-155 0 0,4 3-85 0 0,-6-18-325 0 0,0 0-16 0 0,0 0-79 0 0,0 0-19 0 0,5-30 1072 0 0,58-47-866 0 0,104-138-144 0 0,-91 129-71 0 0,-21 44 226 0 0,-43 30-235 0 0,-12 13-66 0 0,0-1 0 0 0,0 1 1 0 0,0-1-1 0 0,0 0 1 0 0,0 1-1 0 0,0-1 0 0 0,0 1 1 0 0,1-1-1 0 0,-1 1 1 0 0,0-1-1 0 0,0 0 0 0 0,1 1 1 0 0,-1-1-1 0 0,0 1 0 0 0,0-1 1 0 0,1 0-1 0 0,-1 1 1 0 0,1-1-1 0 0,-1 0 0 0 0,0 0 1 0 0,1 1-1 0 0,-1-1 1 0 0,1 0-1 0 0,-1 0 0 0 0,0 1 1 0 0,1-1-1 0 0,-1 0 1 0 0,1 0-1 0 0,-1 0 0 0 0,1 0 1 0 0,-1 0-1 0 0,1 0 1 0 0,-1 0-1 0 0,1 0 0 0 0,-1 0 1 0 0,0 0-1 0 0,1 0 1 0 0,-1 0-1 0 0,1 0 0 0 0,-1 0 1 0 0,1 0-1 0 0,-1 0 0 0 0,1 0 1 0 0,-1-1-1 0 0,1 1 1 0 0,-1 0-1 0 0,0 0 0 0 0,1-1 1 0 0,-1 1-1 0 0,1 0-13 0 0,-45 276 1136 0 0,34-82 272 0 0,10-193-1309 0 0,0-1-27 0 0,0 0-3 0 0,6-28 414 0 0,48-60-315 0 0,34-64 21 0 0,-20 35 35 0 0,-59 98-198 0 0,-2 2 12 0 0,1-1 1 0 0,1 2 0 0 0,0-1-1 0 0,1 1 1 0 0,1 0 0 0 0,1 1-1 0 0,0 1 1 0 0,1 0-39 0 0,11-21 79 0 0,-23 32-67 0 0,0 0-1 0 0,1 0 1 0 0,-1 0 0 0 0,1 0-1 0 0,0 1 1 0 0,0-1 0 0 0,-1 0-1 0 0,2 1 1 0 0,-1-1 0 0 0,0 1-1 0 0,0 0 1 0 0,1 0 0 0 0,-1 0-1 0 0,1 0 1 0 0,0 0-1 0 0,0 1 1 0 0,-1-1 0 0 0,1 1-1 0 0,0 0 1 0 0,0-1 0 0 0,1 1-1 0 0,-1 1 1 0 0,0-1 0 0 0,0 0-1 0 0,1 1-11 0 0,26-7 191 0 0,0 33 140 0 0,-28-23-323 0 0,0 0 0 0 0,-1 0 0 0 0,1 0 0 0 0,-1 0 0 0 0,0 1 0 0 0,0-1 0 0 0,0 0 0 0 0,0 1 0 0 0,0-1 0 0 0,-1 1 0 0 0,0 0 0 0 0,0-1 0 0 0,0 1 0 0 0,0-1 0 0 0,0 1 0 0 0,-1-1-1 0 0,0 4-7 0 0,0 10 30 0 0,-16 175 181 0 0,17 14 98 0 0,26-178-205 0 0,-22-18-87 0 0</inkml:trace>
  <inkml:trace contextRef="#ctx0" brushRef="#br0" timeOffset="591.997">2836 1169 9040 0 0,'0'0'393'0'0,"0"0"7"0"0,0 0 5 0 0,0 0-47 0 0,0 0-178 0 0,0 0-44 0 0,0 0 1 0 0,0 0 50 0 0,0 0 178 0 0,0 0 50 0 0,-9-5-1 0 0,-51-22 132 0 0,25 19-118 0 0,-40 23 410 0 0,15 37-512 0 0,13 19-121 0 0,22-22-126 0 0,-21 38 14 0 0,20 75 215 0 0,26-160-303 0 0,0 0 1 0 0,1-1-1 0 0,-1 1 0 0 0,0 0 1 0 0,1 0-1 0 0,-1-1 1 0 0,1 1-1 0 0,-1 0 0 0 0,1-1 1 0 0,0 1-1 0 0,0-1 0 0 0,0 1 1 0 0,0-1-1 0 0,0 1 1 0 0,0-1-1 0 0,0 0 0 0 0,0 1 1 0 0,1-1-1 0 0,-1 0 0 0 0,0 0 1 0 0,1 0-1 0 0,-1 0 1 0 0,1 0-1 0 0,-1 0 0 0 0,1-1 1 0 0,0 1-1 0 0,-1 0 0 0 0,1-1 1 0 0,0 1-6 0 0,63-27 79 0 0,42-31-25 0 0,22-127 20 0 0,-31 42-18 0 0,-9 18-24 0 0,-49 60 6 0 0,-2 63 61 0 0,-37 4-71 0 0,1 0-1 0 0,0 0 1 0 0,-1 0 0 0 0,0 0 0 0 0,0 0 0 0 0,0 0-1 0 0,0 1 1 0 0,0-1 0 0 0,0 0 0 0 0,-1 1 0 0 0,0-1-1 0 0,0 0 1 0 0,0 1 0 0 0,0-1 0 0 0,0 0 0 0 0,-1 1-1 0 0,1-1 1 0 0,-2 3-28 0 0,2 8 60 0 0,0 363 1525 0 0,0-376-1534 0 0,0-1-10 0 0,0 0-6 0 0,25-10 90 0 0,-20 10-100 0 0</inkml:trace>
  <inkml:trace contextRef="#ctx0" brushRef="#br0" timeOffset="1086.279">3309 1209 6328 0 0,'70'-76'121'0'0,"55"-50"203"0"0,-123 125-308 0 0,1-1-1 0 0,-1 1 1 0 0,1-1-1 0 0,-1 0 1 0 0,0 0-1 0 0,0 0 1 0 0,0 0-1 0 0,0 0 1 0 0,0 0-1 0 0,-1-1 1 0 0,1 1-1 0 0,0-1 1 0 0,-1 1-1 0 0,0-1 1 0 0,0 1-1 0 0,0-1 0 0 0,0 0 1 0 0,0 0-1 0 0,0 1 1 0 0,-1-1-1 0 0,1 0-15 0 0,2-11 87 0 0,1-7 198 0 0,-20 26-226 0 0,-86 43-34 0 0,42-23-11 0 0,42-18-8 0 0,1 0 0 0 0,-1 1 0 0 0,1 0 0 0 0,1 1 0 0 0,-1 1 0 0 0,2 1 0 0 0,-1 0 0 0 0,1 2-6 0 0,7-5 5 0 0,-7 4 9 0 0,1 1-1 0 0,1 0 1 0 0,0 1 0 0 0,1 1 0 0 0,1 0-1 0 0,0 0 1 0 0,0 4-14 0 0,9 58 83 0 0,4-75-78 0 0,0-1-1 0 0,0 0 1 0 0,0 1 0 0 0,0-1 0 0 0,0 0-1 0 0,0 0 1 0 0,0 0 0 0 0,0 0 0 0 0,1 0-1 0 0,-1-1 1 0 0,0 1 0 0 0,1-1 0 0 0,-1 1-1 0 0,0-1 1 0 0,1 0 0 0 0,-1 0 0 0 0,1 0-1 0 0,-1 0 1 0 0,1 0 0 0 0,-1-1 0 0 0,0 1-1 0 0,1-1 1 0 0,0 0-5 0 0,8 1 44 0 0,232-17 477 0 0,-72 14 1334 0 0,-169 4-1808 0 0,1 1 0 0 0,-1 0 0 0 0,1 0 0 0 0,-1 1 0 0 0,0-1 0 0 0,1 0-1 0 0,-1 1 1 0 0,-1-1 0 0 0,1 1 0 0 0,0 0 0 0 0,-1 0 0 0 0,1 0 0 0 0,-1 0 0 0 0,0 0 0 0 0,0 0 0 0 0,0 0 0 0 0,0 0 0 0 0,0 0 0 0 0,-1 0-1 0 0,1 0 1 0 0,-1 1 0 0 0,0-1 0 0 0,0 0 0 0 0,0 0 0 0 0,-1 0 0 0 0,1 1 0 0 0,-1-1 0 0 0,0 0 0 0 0,0 0 0 0 0,0 0 0 0 0,0 1-47 0 0,-35 88 946 0 0,27-81-897 0 0,-69 58 362 0 0,-90-9 471 0 0,32-35-298 0 0,62-41-136 0 0,73 16-429 0 0,-1 0 0 0 0,1 0 0 0 0,0-1 1 0 0,-1 1-1 0 0,1-1 0 0 0,0 1 0 0 0,0-1 0 0 0,0 1 1 0 0,-1-1-1 0 0,1 0 0 0 0,0 0 0 0 0,0 0 1 0 0,0 1-1 0 0,0-1 0 0 0,0 0 0 0 0,0 0 1 0 0,0 0-1 0 0,1-1 0 0 0,-1 1 0 0 0,0 0 1 0 0,0 0-1 0 0,1 0 0 0 0,-1 0 0 0 0,1-1 1 0 0,-1 1-1 0 0,1 0 0 0 0,0-1 0 0 0,-1 1 1 0 0,1 0-1 0 0,0-1-19 0 0,0 0 71 0 0,0 2-7 0 0,0 0 0 0 0</inkml:trace>
  <inkml:trace contextRef="#ctx0" brushRef="#br0" timeOffset="1552.879">4084 790 7328 0 0,'0'0'368'0'0,"0"0"0"0"0,0 0 0 0 0,0 0-40 0 0,0 0-159 0 0,0 0-34 0 0,-3 8 1 0 0,-72 101 1284 0 0,-102 10-624 0 0,174-115-761 0 0,0 0 1 0 0,-1 1 0 0 0,1-1 0 0 0,1 1 0 0 0,-1 0 0 0 0,1 0-1 0 0,0 0 1 0 0,0 0 0 0 0,0 0 0 0 0,1 0 0 0 0,-1 1 0 0 0,1-1-1 0 0,1 0 1 0 0,-1 1 0 0 0,1 2-36 0 0,0 2 56 0 0,-1-8-47 0 0,1 0 0 0 0,-1-1 0 0 0,1 1-1 0 0,0 0 1 0 0,0 0 0 0 0,0 0 0 0 0,0 0-1 0 0,0 0 1 0 0,0-1 0 0 0,1 1 0 0 0,-1 0-1 0 0,0 0 1 0 0,1 0 0 0 0,0 0 0 0 0,-1-1 0 0 0,1 1-1 0 0,0 0 1 0 0,0-1 0 0 0,0 1 0 0 0,0-1-1 0 0,0 1 1 0 0,0-1 0 0 0,0 1 0 0 0,1-1-1 0 0,-1 0 1 0 0,1 1 0 0 0,-1-1 0 0 0,1 0-1 0 0,-1 0 1 0 0,1 0 0 0 0,-1 0 0 0 0,1 0-1 0 0,0-1 1 0 0,0 1 0 0 0,-1 0 0 0 0,1-1 0 0 0,0 0-1 0 0,1 1-8 0 0,20 4 24 0 0,1 0 0 0 0,0-2 0 0 0,1-1 0 0 0,-1-1-1 0 0,0 0 1 0 0,20-4-24 0 0,15 2 36 0 0,69 1 68 0 0,-126 0-102 0 0,-1 1 0 0 0,1-1 0 0 0,-1 1 0 0 0,1 0 0 0 0,-1 0 0 0 0,0 0 1 0 0,1-1-1 0 0,-1 1 0 0 0,0 0 0 0 0,0 1 0 0 0,0-1 0 0 0,0 0 0 0 0,0 0 0 0 0,0 0 0 0 0,0 1 0 0 0,0-1 0 0 0,0 0 1 0 0,0 1-1 0 0,-1-1 0 0 0,1 1 0 0 0,-1-1 0 0 0,1 1 0 0 0,-1-1 0 0 0,0 1 0 0 0,1-1 0 0 0,-1 1 0 0 0,0 0 0 0 0,0-1 1 0 0,0 1-1 0 0,0 1-2 0 0,0-2 9 0 0,0-1 4 0 0,0 0-3 0 0,0 0-2 0 0,-11 15 8 0 0,-2 3-9 0 0,-1-1 0 0 0,-1-1 0 0 0,-1 0 1 0 0,0-1-1 0 0,-1 0 0 0 0,0-2 1 0 0,-18 11-8 0 0,1 1 5 0 0,-135 84 35 0 0,-39-22 17 0 0,81-45-20 0 0,90-32-27 0 0</inkml:trace>
  <inkml:trace contextRef="#ctx0" brushRef="#br0" timeOffset="-1617.391">110 1256 9744 0 0,'0'0'152'0'0,"0"0"0"0"0,0 0 2 0 0,0 0-3 0 0,0 0-55 0 0,0 0-11 0 0,0 0-2 0 0,0 0 30 0 0,0 0 107 0 0,0 0 22 0 0,-8 0-2 0 0,3 0-187 0 0,3 0-41 0 0,0 0-1 0 0,0-1 1 0 0,1 1-1 0 0,-1 0 0 0 0,0 0 1 0 0,0 1-1 0 0,1-1 1 0 0,-1 0-1 0 0,0 0 1 0 0,0 1-1 0 0,1-1 0 0 0,-1 1 1 0 0,0 0-1 0 0,1-1 1 0 0,-1 1-1 0 0,1 0 1 0 0,-1 0-1 0 0,1 0 0 0 0,-1 0 1 0 0,1 0-1 0 0,0 0 1 0 0,-1 1-1 0 0,1-1 0 0 0,0 0 1 0 0,0 1-1 0 0,-1 0-11 0 0,-28 50 602 0 0,15 5-295 0 0,15-38-269 0 0,-9 164 290 0 0,10-179-319 0 0,-1 1 1 0 0,1-1-1 0 0,0 1 0 0 0,1-1 1 0 0,-1 1-1 0 0,1-1 0 0 0,-1 0 1 0 0,1 0-1 0 0,1 0 0 0 0,-1 0 1 0 0,1 0-1 0 0,-1 0 0 0 0,1 0 1 0 0,0-1-1 0 0,0 1 0 0 0,1-1 1 0 0,-1 0-1 0 0,1 0 0 0 0,-1 0 1 0 0,1-1-1 0 0,0 1 0 0 0,0-1 1 0 0,0 0-1 0 0,0 0 0 0 0,1 0 1 0 0,-1-1-1 0 0,1 0 0 0 0,-1 1 1 0 0,4-1-10 0 0,76-12 106 0 0,-70 3-97 0 0,-2 0 0 0 0,1 0 0 0 0,-1-2 0 0 0,0 1 0 0 0,-1-2 1 0 0,-1 1-1 0 0,1-1 0 0 0,-1-1 0 0 0,-1 0 0 0 0,-1 0 0 0 0,1-1 0 0 0,-2 0 0 0 0,0-1 0 0 0,3-8-9 0 0,24-100 44 0 0,-28 90-27 0 0,-35-45 41 0 0,28 72-57 0 0,0 1 1 0 0,0 0 0 0 0,0 0-1 0 0,-1 0 1 0 0,0 0 0 0 0,0 0-1 0 0,0 0 1 0 0,0 0 0 0 0,-1 1-1 0 0,1-1 1 0 0,-1 1 0 0 0,0-1-1 0 0,0 1 1 0 0,0 0 0 0 0,-1 0 0 0 0,1 1-1 0 0,-1-1 1 0 0,1 1 0 0 0,-3-1-2 0 0,-29-53 40 0 0,11 45 10 0 0,24 11-30 0 0,-16 5 31 0 0,3 23-4 0 0,12-18-31 0 0</inkml:trace>
  <inkml:trace contextRef="#ctx0" brushRef="#br0" timeOffset="-1009.766">583 936 6016 0 0,'0'0'232'0'0,"0"0"-2"0"0,0 0-3 0 0,0 0-18 0 0,0 0-82 0 0,0 0-18 0 0,0 0-2 0 0,0 0 6 0 0,0 0 11 0 0,0 0-1 0 0,0 0 5 0 0,0 0-4 0 0,-1 10-41 0 0,-4 28-11 0 0,5-37-68 0 0,0-1 0 0 0,0 1 1 0 0,0 0-1 0 0,0 0 0 0 0,0 0 0 0 0,0-1 1 0 0,0 1-1 0 0,0 0 0 0 0,0 0 0 0 0,1 0 1 0 0,-1-1-1 0 0,0 1 0 0 0,1 0 1 0 0,-1 0-1 0 0,0-1 0 0 0,1 1 0 0 0,-1 0 1 0 0,1-1-1 0 0,-1 1 0 0 0,1 0 0 0 0,-1-1 1 0 0,1 1-1 0 0,-1-1 0 0 0,1 1 0 0 0,0-1 1 0 0,-1 1-1 0 0,1-1 0 0 0,0 1 1 0 0,-1-1-1 0 0,1 0 0 0 0,0 1 0 0 0,0-1 1 0 0,0 0-1 0 0,-1 0 0 0 0,1 1 0 0 0,0-1 1 0 0,0 0-1 0 0,0 0 0 0 0,-1 0 0 0 0,1 0 1 0 0,0 0-1 0 0,0 0 0 0 0,0 0 1 0 0,-1 0-1 0 0,1-1-4 0 0,2 1 16 0 0,12 0 13 0 0,-1 0 1 0 0,0-2-1 0 0,0 0 1 0 0,0 0-1 0 0,0-2 1 0 0,0 0-1 0 0,0 0 1 0 0,-1-1-1 0 0,10-5-29 0 0,83-70 96 0 0,-80 55-83 0 0,-12 13-5 0 0,0 0-1 0 0,-1-1 1 0 0,0 0-1 0 0,-1-1 1 0 0,-1-1-1 0 0,0 0 1 0 0,-1 0-1 0 0,-1-1 1 0 0,0 0-1 0 0,-1-1 1 0 0,-1 0-1 0 0,0 0 1 0 0,-1-3-8 0 0,25-118 16 0 0,-20 22-10 0 0,-12 68-4 0 0,-1 19 8 0 0,0 0 1 0 0,-2-1-1 0 0,-1 1 0 0 0,-1 1 1 0 0,-2-1-1 0 0,-1 1 1 0 0,-1 1-1 0 0,-1 0 0 0 0,-1 0 1 0 0,-13-18-11 0 0,23 43 3 0 0,0 0 1 0 0,-1-1-1 0 0,1 1 1 0 0,-1 0 0 0 0,1 0-1 0 0,-1 1 1 0 0,0-1-1 0 0,0 1 1 0 0,0-1 0 0 0,0 1-1 0 0,0 0 1 0 0,0 0-1 0 0,0 0 1 0 0,-1 0 0 0 0,1 1-1 0 0,0-1 1 0 0,0 1-1 0 0,-1 0 1 0 0,1 0-1 0 0,0 0 1 0 0,0 1 0 0 0,-1-1-1 0 0,1 1 1 0 0,-3 0-4 0 0,-16 0 98 0 0,17 1-85 0 0,0 0 1 0 0,0 0 0 0 0,1 1-1 0 0,-1-1 1 0 0,1 1-1 0 0,0 0 1 0 0,0 0-1 0 0,0 1 1 0 0,0-1 0 0 0,0 1-1 0 0,1 0 1 0 0,-1 0-1 0 0,1 0 1 0 0,0 0 0 0 0,-2 5-14 0 0,-2 1 21 0 0,-13 19 96 0 0,1 2 1 0 0,1 0-1 0 0,2 1 0 0 0,2 1 1 0 0,0 1-1 0 0,2 2-117 0 0,5-19 16 0 0,-8 23 91 0 0,1 1-1 0 0,2 0 1 0 0,2 0 0 0 0,2 1-1 0 0,1 11-106 0 0,-18 127 384 0 0,-14-14-128 0 0,-1 144 314 0 0,10-20-114 0 0,19-85-80 0 0,4-129-228 0 0,4-1 1 0 0,3 1-1 0 0,4 0 1 0 0,2-1-1 0 0,9 27-148 0 0,-9-2 186 0 0,7-65-75 0 0,-12-33-105 0 0,0-1 1 0 0,0 1-1 0 0,0-1 1 0 0,0 1-1 0 0,0-1 1 0 0,0 1-1 0 0,-1 0 1 0 0,1-1-1 0 0,-1 1 1 0 0,1 0-1 0 0,-1 0 0 0 0,0-1 1 0 0,1 1-1 0 0,-1 0 1 0 0,0 0-1 0 0,0 0 1 0 0,0-1-1 0 0,-1 1 1 0 0,1 0-1 0 0,0 0 1 0 0,-1-1-1 0 0,1 1 1 0 0,-1 0-1 0 0,1-1 1 0 0,-1 1-1 0 0,0 0 1 0 0,0-1-1 0 0,0 1 0 0 0,0-1 1 0 0,0 1-7 0 0,-3 32 341 0 0,4-33-290 0 0,0-1 6 0 0,0 0 13 0 0,0 0 2 0 0,0 0 0 0 0</inkml:trace>
  <inkml:trace contextRef="#ctx0" brushRef="#br0" timeOffset="-806.796">533 1522 8536 0 0,'0'0'0'0'0,"0"0"0"0"0,0 0 0 0 0,0 0 168 0 0,0 0 8 0 0,0 0 0 0 0,0 0 0 0 0,0 0-88 0 0,0 0 8 0 0,0 0-8 0 0,0 0 8 0 0,63 0 80 0 0,-43-3 0 0 0,0-4-8 0 0,17 4 16 0 0,12-4-96 0 0,1 4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6T10:31:59.579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5727 239 2400 0 0,'0'0'191'0'0,"0"0"-5"0"0,0 0 5 0 0,0 0-16 0 0,0 0-69 0 0,0 0-11 0 0,0 0 2 0 0,0 0 33 0 0,0 0 110 0 0,0 0 37 0 0,0 0 3 0 0,0 0-28 0 0,0 0-111 0 0,0 0-22 0 0,0 0 1 0 0,0 0 55 0 0,0 0 220 0 0,0 0 65 0 0,0 0-2 0 0,0 0-56 0 0,0 0-211 0 0,0 0-50 0 0,0 0-2 0 0,0 0 58 0 0,0 0 222 0 0,0 0 58 0 0,0 0-2 0 0,0 0-55 0 0,0 0-231 0 0,0 0-47 0 0,0 0 2 0 0,0 0 8 0 0,0 0 30 0 0,0 0 5 0 0,0 0 4 0 0,0 0-17 0 0,0 0-67 0 0,0 0-12 0 0,0 0 2 0 0,0 0 2 0 0,-5 9-15 0 0,-19 31-4 0 0,-7 2 241 0 0,21-14-84 0 0,10-27-182 0 0,0-1-11 0 0,0 0 1 0 0,0 0-2 0 0,0 0 2 0 0,0 0-2 0 0,0 0 4 0 0,8 0 46 0 0,-1 1-72 0 0,1-1-1 0 0,-1 0 1 0 0,0 0 0 0 0,0 0 0 0 0,0-1-1 0 0,0 0 1 0 0,0-1 0 0 0,0 1-1 0 0,0-1 1 0 0,0-1 0 0 0,0 1 0 0 0,0-1-1 0 0,-1 0 1 0 0,0-1 0 0 0,0 1-1 0 0,0-1 1 0 0,0-1 0 0 0,0 1 0 0 0,-1-1-1 0 0,1 0 1 0 0,-1 0 0 0 0,-1-1-1 0 0,1 1 1 0 0,-1-1 0 0 0,0 0 0 0 0,3-5-21 0 0,-7 8 19 0 0,-1 1 1 0 0,1-1 0 0 0,-1 1-1 0 0,1-1 1 0 0,-1 1-1 0 0,0-1 1 0 0,0 1 0 0 0,0 0-1 0 0,0-1 1 0 0,0 1 0 0 0,0 0-1 0 0,-1 0 1 0 0,1 0-1 0 0,-1 0 1 0 0,0 0 0 0 0,1 0-1 0 0,-1 0 1 0 0,0 0 0 0 0,0 1-1 0 0,0-1 1 0 0,0 1-1 0 0,-1-1 1 0 0,1 1 0 0 0,0 0-1 0 0,-1 0 1 0 0,1 0 0 0 0,0 0-1 0 0,-1 1 1 0 0,0-1-20 0 0,-115-24 221 0 0,-31 65 349 0 0,87 0-288 0 0,24-9 174 0 0,-5 29 247 0 0,48-22-142 0 0,-5-37-546 0 0,0 1 1 0 0,0 0-1 0 0,0 0 0 0 0,0 0 0 0 0,1 0 1 0 0,-1 0-1 0 0,1 0 0 0 0,-1 0 0 0 0,1 0 1 0 0,0 0-1 0 0,-1 0 0 0 0,1-1 0 0 0,0 1 1 0 0,0 0-1 0 0,0-1 0 0 0,1 1 0 0 0,-1 0 1 0 0,0-1-1 0 0,1 0 0 0 0,-1 1 0 0 0,1-1 1 0 0,-1 0-1 0 0,1 1 0 0 0,-1-1 0 0 0,1 0 1 0 0,0 0-1 0 0,0-1 0 0 0,-1 1 0 0 0,1 0 1 0 0,0 0-1 0 0,0-1-15 0 0,10 6 75 0 0,3 0-7 0 0,1 0-1 0 0,0-2 1 0 0,-1 0-1 0 0,2 0 1 0 0,-1-2 0 0 0,0 0-1 0 0,0-1 1 0 0,1 0-1 0 0,-1-1 1 0 0,12-2-68 0 0,10 1 196 0 0,36-16 316 0 0,-71 16-486 0 0,0-1-1 0 0,0 1 1 0 0,0 0-1 0 0,-1-1 0 0 0,1 0 1 0 0,-1 0-1 0 0,1 0 1 0 0,-1 0-1 0 0,0 0 1 0 0,0 0-1 0 0,1 0 1 0 0,-2-1-1 0 0,1 1 1 0 0,0-1-1 0 0,0 1 1 0 0,-1-1-1 0 0,1 0 1 0 0,-1 0-1 0 0,0 0 1 0 0,0 0-1 0 0,0 0 0 0 0,0 0 1 0 0,-1 0-1 0 0,1 0 1 0 0,-1 0-1 0 0,0 0 1 0 0,0 0-1 0 0,0 0 1 0 0,0-2-26 0 0,0-5 97 0 0,1 9-84 0 0,-1 0 0 0 0,0-1 0 0 0,1 1 0 0 0,-1 0 0 0 0,0-1 0 0 0,1 1 0 0 0,-1 0 0 0 0,0-1 0 0 0,0 1 0 0 0,0-1 0 0 0,0 1 0 0 0,0 0 0 0 0,-1-1 0 0 0,1 1 0 0 0,0 0 0 0 0,-1-1 0 0 0,1 1 0 0 0,-1 0 0 0 0,1-1 0 0 0,-1 1 0 0 0,0 0 0 0 0,1 0 0 0 0,-1 0 0 0 0,0 0 1 0 0,0-1-1 0 0,0 1 0 0 0,0 0 0 0 0,0 0 0 0 0,0 1 0 0 0,0-1 0 0 0,0 0 0 0 0,0 0 0 0 0,0 0 0 0 0,-1 1 0 0 0,1-1 0 0 0,0 1 0 0 0,0-1 0 0 0,-1 1 0 0 0,1-1 0 0 0,0 1 0 0 0,-1 0 0 0 0,1 0 0 0 0,-1 0-13 0 0,-48-10 183 0 0,-69 48 113 0 0,100-31-245 0 0,-17 19 104 0 0,12 23 13 0 0,23-14 80 0 0,1-34-214 0 0,0-1 3 0 0,0 0-2 0 0,0 0 1 0 0,0 0-10 0 0,12 0-6 0 0,-1-1 0 0 0,1 0-1 0 0,0-1 1 0 0,-1 0 0 0 0,1-1-1 0 0,-1 0 1 0 0,1-1-1 0 0,-1-1 1 0 0,0 1 0 0 0,-1-2-1 0 0,9-4-19 0 0,42-66 107 0 0,-58 72-97 0 0,-1-1 0 0 0,-1 1 0 0 0,1-1 0 0 0,-1 1 0 0 0,0-1 0 0 0,0 0 0 0 0,0 1 0 0 0,0-1 0 0 0,-1 0 0 0 0,0 0 0 0 0,0 1 0 0 0,0-1 0 0 0,-1 0 0 0 0,0 0 0 0 0,1 1 0 0 0,-2-1 1 0 0,1 0-1 0 0,0 1 0 0 0,-1-1 0 0 0,0 1 0 0 0,0 0 0 0 0,0-1 0 0 0,-2-1-10 0 0,-19-5 54 0 0,18 9-48 0 0,0 0-1 0 0,0 0 1 0 0,0 1-1 0 0,0 0 1 0 0,-1 0-1 0 0,1 0 1 0 0,0 1-1 0 0,0 0 1 0 0,-1 0 0 0 0,1 0-1 0 0,0 1 1 0 0,0-1-1 0 0,0 1 1 0 0,0 0-1 0 0,-1 1 1 0 0,1-1-1 0 0,1 1 1 0 0,-1 0-1 0 0,0 0 1 0 0,0 1-1 0 0,1 0 1 0 0,-1 0-6 0 0,-98 49 77 0 0,51-8 12 0 0,57-24-1 0 0,39-13-32 0 0,-39-4-53 0 0,-1-1 0 0 0,1 0-1 0 0,-1 0 1 0 0,1 0 0 0 0,0-1 0 0 0,-1 1-1 0 0,1-1 1 0 0,0 0 0 0 0,0-1-1 0 0,0 1 1 0 0,0-1 0 0 0,0 0-1 0 0,0 0 1 0 0,0-1 0 0 0,0 1-1 0 0,0-1 1 0 0,0 0-3 0 0,19 0 18 0 0,6-12 38 0 0,-29 13-51 0 0,0 0-1 0 0,0-1 0 0 0,0 1 0 0 0,0-1 0 0 0,0 1 0 0 0,0 0 1 0 0,0-1-1 0 0,0 0 0 0 0,0 1 0 0 0,0-1 0 0 0,0 0 0 0 0,0 1 1 0 0,0-1-1 0 0,-1 0 0 0 0,1 0 0 0 0,0 0 0 0 0,0 0 1 0 0,-1 0-1 0 0,1 0 0 0 0,-1 1 0 0 0,1-2 0 0 0,-1 1 0 0 0,1 0 1 0 0,-1 0-1 0 0,1 0 0 0 0,-1 0 0 0 0,0 0 0 0 0,0 0 1 0 0,0 0-1 0 0,0 0 0 0 0,0-1 0 0 0,0 1 0 0 0,0 0 0 0 0,0 0 1 0 0,0 0-1 0 0,0 0 0 0 0,0 0 0 0 0,-1-1-4 0 0,1-1 0 0 0,0 2 1 0 0,-1-1 0 0 0,0 1 0 0 0,0 0-1 0 0,1-1 1 0 0,-1 1 0 0 0,0 0 0 0 0,0-1 0 0 0,0 1 0 0 0,0 0 0 0 0,0 0-1 0 0,-1 0 1 0 0,1 0 0 0 0,0 0 0 0 0,0 0 0 0 0,-1 0 0 0 0,1 0 0 0 0,-1 1-1 0 0,1-1 1 0 0,-1 0 0 0 0,1 1 0 0 0,-1-1 0 0 0,1 1 0 0 0,-1 0 0 0 0,1-1-1 0 0,-1 1 1 0 0,1 0 0 0 0,-1 0 0 0 0,0 0 0 0 0,1 0 0 0 0,-1 0 0 0 0,0 1-1 0 0,-47 7 14 0 0,34-6 1 0 0,14-2-6 0 0,1 0-1 0 0,0 0 0 0 0,0 0 0 0 0,26-2 10 0 0,8-13 4 0 0,-28 15 18 0 0,-6 0-32 0 0</inkml:trace>
  <inkml:trace contextRef="#ctx0" brushRef="#br1" timeOffset="11744.65">5744 385 9848 0 0,'0'0'16'0'0,"0"0"0"0"0,0 0 1 0 0,0 0 3 0 0,0 0-8 0 0,0 0 3 0 0,0 0 1 0 0,0 0 1 0 0,0 0 4 0 0,0 0-3 0 0,0 0-2 0 0,0 0-2 0 0,0 0-2 0 0,-8 5 7 0 0,-34 20 1112 0 0,76-29-906 0 0,-28 1-209 0 0,1 0 1 0 0,-1-1-1 0 0,0 0 1 0 0,-1 0-1 0 0,1-1 1 0 0,-1 1-1 0 0,0-1 0 0 0,0-1 1 0 0,0 1-1 0 0,-1-1 1 0 0,1 1-1 0 0,-1-1 1 0 0,-1 0-1 0 0,1-1 1 0 0,-1 1-1 0 0,0-1 0 0 0,0-3-16 0 0,27-42 105 0 0,-32 51-87 0 0,0-1 1 0 0,0 1-1 0 0,0-1 1 0 0,0 1-1 0 0,0 0 0 0 0,0 0 1 0 0,0 0-1 0 0,-1 0 0 0 0,1 0 1 0 0,0 1-1 0 0,-1-1 1 0 0,1 1-1 0 0,-1-1 0 0 0,1 1 1 0 0,-1 0-1 0 0,1 0 1 0 0,-1 0-1 0 0,1 0 0 0 0,-1 0 1 0 0,1 1-1 0 0,0-1 1 0 0,-1 1-1 0 0,1 0 0 0 0,-3 0-18 0 0,-149 62 187 0 0,70 0-15 0 0,19 3 24 0 0,62-63-166 0 0,0 0 1 0 0,1 0-1 0 0,0 1 1 0 0,-1-1 0 0 0,1 1-1 0 0,0 0 1 0 0,1-1-1 0 0,-1 1 1 0 0,1 0-1 0 0,-1 0 1 0 0,1 0-1 0 0,1 0 1 0 0,-1 0-1 0 0,0 0 1 0 0,1 0-1 0 0,0 1 1 0 0,0-1-1 0 0,0 4-30 0 0,0-7 63 0 0,5 8 148 0 0,68-27 90 0 0,-48 7-192 0 0,-20 9-90 0 0,0 0-1 0 0,-1-1 1 0 0,1 1-1 0 0,-1-1 0 0 0,1 0 1 0 0,-1 0-1 0 0,0-1 1 0 0,0 1-1 0 0,-1-1 1 0 0,1 0-1 0 0,-1 0 0 0 0,0 0 1 0 0,0 0-1 0 0,2-5-18 0 0,26-28 145 0 0,13-19 172 0 0,-49-4 290 0 0,4 58-592 0 0,-1 1-1 0 0,1-1 1 0 0,-1 1 0 0 0,0 0 0 0 0,1 0-1 0 0,-1-1 1 0 0,0 1 0 0 0,0 0-1 0 0,0 0 1 0 0,1 1 0 0 0,-1-1 0 0 0,0 0-1 0 0,0 0 1 0 0,0 1 0 0 0,0 0 0 0 0,0-1-1 0 0,-1 1 1 0 0,1 0 0 0 0,0 0 0 0 0,0 0-1 0 0,0 0 1 0 0,0 0 0 0 0,-2 1-15 0 0,-1-1 2 0 0,-2 0 13 0 0,-1 0 1 0 0,1 1-1 0 0,-1 0 0 0 0,1 0 1 0 0,-1 1-1 0 0,1 0 0 0 0,0 0 0 0 0,0 1 1 0 0,0 0-1 0 0,0 0 0 0 0,0 1 1 0 0,1-1-1 0 0,-1 2 0 0 0,1-1 1 0 0,-1 1-16 0 0,-42 22 137 0 0,33-4 63 0 0,16-22-163 0 0,0-1-1 0 0,0 0 8 0 0,0 0-1 0 0,0 0 3 0 0,0 0-2 0 0,0 0-14 0 0,0 0 2 0 0,7 0-9 0 0,1-1 1 0 0,0 1-1 0 0,0-1 1 0 0,-1-1-1 0 0,1 0 0 0 0,-1 0 1 0 0,1 0-1 0 0,-1-1 1 0 0,0 0-1 0 0,0 0 1 0 0,0-1-1 0 0,4-3-23 0 0,65-53 136 0 0,-47 32-28 0 0,-27 26-101 0 0,0 1 0 0 0,0-1 0 0 0,0 1 0 0 0,0-1 0 0 0,0 1 0 0 0,0-1 0 0 0,0 0 0 0 0,-1 0 0 0 0,1 0-1 0 0,0 0 1 0 0,-1 0 0 0 0,0 0 0 0 0,1-1 0 0 0,-1 1 0 0 0,0 0 0 0 0,0-1 0 0 0,-1 1 0 0 0,1-1-1 0 0,0 1 1 0 0,-1-1 0 0 0,1 1 0 0 0,-1-2-7 0 0,-11-57 260 0 0,1 7-143 0 0,-19 43-19 0 0,25 10-87 0 0,1-1 0 0 0,0 1 0 0 0,0 0 0 0 0,-1 0 0 0 0,1 0 0 0 0,-1 0 0 0 0,1 1 0 0 0,0-1 0 0 0,-1 1 1 0 0,1 0-1 0 0,-1 0 0 0 0,1 0 0 0 0,-1 1 0 0 0,1-1 0 0 0,-1 1 0 0 0,1 0 0 0 0,-1 0 0 0 0,1 0 0 0 0,0 0 0 0 0,0 0 0 0 0,-1 1 0 0 0,1 0 0 0 0,0-1 1 0 0,0 1-1 0 0,1 0 0 0 0,-1 0 0 0 0,0 1 0 0 0,1-1 0 0 0,-1 1 0 0 0,1-1 0 0 0,0 1 0 0 0,0 0 0 0 0,-2 3-11 0 0,-29 18 73 0 0,-37 23 93 0 0,57-37-131 0 0,-10 25 100 0 0,23 14 147 0 0,0-49-242 0 0,0 0 4 0 0,0 0-8 0 0,0 0 1 0 0,0 0-2 0 0,0 0 1 0 0,0 0-10 0 0,0 0 0 0 0,61-10 100 0 0,-51 7-118 0 0,1 0 0 0 0,-1-1 0 0 0,0 0 0 0 0,0-1 0 0 0,0 0 0 0 0,0 0 0 0 0,-1-1 0 0 0,0 0 0 0 0,0-1 0 0 0,-1 0-1 0 0,0 0 1 0 0,0-1 0 0 0,-1 0 0 0 0,1 0 0 0 0,2-6-8 0 0,41-63 41 0 0,-50 76-39 0 0,0 0-1 0 0,1 0 0 0 0,-1-1 0 0 0,0 1 1 0 0,0-1-1 0 0,0 1 0 0 0,0-1 0 0 0,0 1 1 0 0,-1-1-1 0 0,1 1 0 0 0,0-1 0 0 0,-1 0 0 0 0,1 1 1 0 0,-1-1-1 0 0,0 0 0 0 0,1 0 0 0 0,-1 1 1 0 0,0-1-1 0 0,0 0 0 0 0,0 0 0 0 0,0 1 1 0 0,-1-1-1 0 0,1 0 0 0 0,0 0 0 0 0,-1 1 1 0 0,1-1-1 0 0,-1 0-1 0 0,-10-13 7 0 0,-12-1-1 0 0,-48 7-5 0 0,51 14-1 0 0,1 1 0 0 0,0 1 0 0 0,0 0 0 0 0,1 1 0 0 0,0 1 0 0 0,0 1 0 0 0,1 1 0 0 0,0 0 0 0 0,1 1 0 0 0,0 1 0 0 0,1 0 0 0 0,0 2 0 0 0,-12 14 0 0 0,0-3 0 0 0,22-22 0 0 0,1 0 0 0 0,0 0 0 0 0,0 0 0 0 0,0 0 0 0 0,0 1 0 0 0,1-1 0 0 0,-1 1 0 0 0,1 0 0 0 0,0 0 0 0 0,1 0 0 0 0,-1 1 0 0 0,1-1 0 0 0,0 0 0 0 0,1 1 0 0 0,-2 3 0 0 0,-3 74 2 0 0,6-81-2 0 0,1-1 1 0 0,0 1-1 0 0,0-1 1 0 0,0 1-1 0 0,0-1 1 0 0,0 1-1 0 0,1-1 1 0 0,-1 0-1 0 0,0 0 1 0 0,1 1-1 0 0,-1-1 1 0 0,0 0-1 0 0,1 0 1 0 0,-1 0-1 0 0,1-1 1 0 0,0 1-1 0 0,-1 0 1 0 0,1-1-1 0 0,0 1 1 0 0,-1-1-1 0 0,1 1 0 0 0,0-1 1 0 0,0 0-1 0 0,0 1 1 0 0,-1-1-1 0 0,1 0 1 0 0,0 0-1 0 0,0 0 1 0 0,0-1-1 0 0,0 1 0 0 0,6-1 1 0 0,0 0 0 0 0,-1-1 0 0 0,1 0 0 0 0,-1 0 0 0 0,0-1 0 0 0,0 0 0 0 0,0 0 0 0 0,0-1 0 0 0,0 0 0 0 0,0 0 0 0 0,-1 0 0 0 0,0-1 0 0 0,0 0-1 0 0,38-23 10 0 0,30-48 22 0 0,-44 36-16 0 0,7-16 24 0 0,-38 56-37 0 0,1 0 0 0 0,0 0 0 0 0,0 0 0 0 0,-1 0-1 0 0,1 0 1 0 0,0 0 0 0 0,0 0 0 0 0,-1 0 0 0 0,1 0 0 0 0,0-1 0 0 0,0 1 0 0 0,0 0-1 0 0,-1 0 1 0 0,1 0 0 0 0,0 0 0 0 0,0-1 0 0 0,0 1 0 0 0,0 0 0 0 0,-1 0 0 0 0,1 0 0 0 0,0-1-1 0 0,0 1 1 0 0,0 0 0 0 0,0 0 0 0 0,0-1 0 0 0,0 1 0 0 0,0 0 0 0 0,0 0 0 0 0,0-1-1 0 0,-1 1 1 0 0,1 0 0 0 0,0 0 0 0 0,0-1 0 0 0,0 1 0 0 0,0 0 0 0 0,1 0 0 0 0,-1-1-1 0 0,0 1 1 0 0,0 0 0 0 0,0 0 0 0 0,0-1 0 0 0,0 1 0 0 0,0 0 0 0 0,0 0 0 0 0,0 0-1 0 0,1-1-2 0 0,-27 10 92 0 0,-60 47 39 0 0,24 0 85 0 0,61-55-187 0 0,1-1-4 0 0,0 0 1 0 0,0 0 4 0 0,0 0 1 0 0,0 0-6 0 0,0 0-2 0 0,0 0-3 0 0,0 0 7 0 0,0 0-7 0 0,0 0 2 0 0,23-6 50 0 0,86-38 74 0 0,-88 34 30 0 0,-28 10-168 0 0,0 1-1 0 0,0 0 1 0 0,0 0 0 0 0,0 1 0 0 0,0-1 0 0 0,1 1-1 0 0,-1 1 1 0 0,0-1 0 0 0,1 1 0 0 0,0 1 0 0 0,0-1 0 0 0,0 1-1 0 0,0 0 1 0 0,-4 4-8 0 0,8-7 1 0 0,-86 79 65 0 0,88-79-66 0 0,0 0 1 0 0,0 0-1 0 0,0 0 0 0 0,0-1 1 0 0,0 1-1 0 0,0 0 1 0 0,0 0-1 0 0,0 0 1 0 0,0-1-1 0 0,1 1 0 0 0,-1 0 1 0 0,0-1-1 0 0,1 1 1 0 0,-1 0-1 0 0,0 0 1 0 0,1-1-1 0 0,-1 1 0 0 0,1-1 1 0 0,-1 1-1 0 0,1 0 1 0 0,-1-1-1 0 0,1 1 1 0 0,0-1-1 0 0,-1 1 0 0 0,1-1 1 0 0,0 1-1 0 0,-1-1 1 0 0,1 0-1 0 0,0 1 1 0 0,-1-1-1 0 0,1 0 0 0 0,0 0 1 0 0,0 1-1 0 0,0-1 1 0 0,-1 0-1 0 0,1 0 1 0 0,0 0-1 0 0,0 0 0 0 0,-1 0 1 0 0,1 0-1 0 0,0 0 1 0 0,0 0-1 0 0,0 0 1 0 0,-1-1-1 0 0,1 1 0 0 0,0 0 1 0 0,0 0-1 0 0,-1-1 1 0 0,1 1-1 0 0,0 0 1 0 0,-1-1-1 0 0,1 1 0 0 0,0-1 1 0 0,-1 1-1 0 0,1-1 1 0 0,0 0-1 0 0,13-4 2 0 0,0-2 1 0 0,0 1-1 0 0,-1-2 1 0 0,1 0 0 0 0,-2-1-1 0 0,1 0 1 0 0,-1-1-1 0 0,-1 0 1 0 0,0-1-1 0 0,0 0 1 0 0,-1 0 0 0 0,0-2-1 0 0,-1 1 1 0 0,-1-1-1 0 0,3-5-2 0 0,-1-9 16 0 0,-50 37 19 0 0,-30 46 1 0 0,24-15-4 0 0,46-36-28 0 0,0-4 8 0 0,36-12 5 0 0,34-48-17 0 0,-66 33 2 0 0,-4 25 4 0 0,0 1 2 0 0,0 0 0 0 0,0 0 0 0 0,0 0 0 0 0,0 0 2 0 0,0 0 3 0 0,0 0-4 0 0,0 0-1 0 0,0 0 0 0 0,0 0 0 0 0</inkml:trace>
  <inkml:trace contextRef="#ctx0" brushRef="#br1" timeOffset="41746.476">89 2602 992 0 0,'0'0'136'0'0,"0"0"0"0"0,0 0-1 0 0,0 0-15 0 0,0 0-38 0 0,0 0-4 0 0,0 0-2 0 0,0 0 41 0 0,0 0 132 0 0,0 0 38 0 0,0 0 2 0 0,0 0-23 0 0,0 0-116 0 0,0 0-26 0 0,0 0-6 0 0,0 0 80 0 0,0 0 296 0 0,0 0 68 0 0,0 0 6 0 0,0 0-65 0 0,0 0-287 0 0,-5 8-72 0 0,-20 47 209 0 0,-9-34 2347 0 0,9-2-449 0 0,194-19-1299 0 0,-152-2-826 0 0,1-1 1 0 0,-1-1 0 0 0,1 0 0 0 0,-1-1-1 0 0,0-1 1 0 0,-1-1 0 0 0,1-1 0 0 0,4-3-127 0 0,-6 5 18 0 0,74-44 519 0 0,-9 9 4 0 0,42-35 254 0 0,-43 31-388 0 0,43-7 303 0 0,40-18 315 0 0,26-21-383 0 0,-98 50-262 0 0,39-10 40 0 0,-49 15 2 0 0,91-30 201 0 0,-97 41-430 0 0,35-20 207 0 0,13-2-94 0 0,12-16 19 0 0,-48 25-108 0 0,-10 4-54 0 0,37-16 26 0 0,142-38 179 0 0,-127 33-161 0 0,44-11 53 0 0,-45 1-101 0 0,88-43 157 0 0,-77 34-128 0 0,-69 40-79 0 0,35-3 7 0 0,127-56 89 0 0,-79 7 11 0 0,-35 22-12 0 0,-8 7 15 0 0,-37-2 5 0 0,-23 43-75 0 0,17-16 1 0 0,-34 13-58 0 0,75-28 53 0 0,-30 3-14 0 0,-27 19-54 0 0,10-41 102 0 0,-56 65-166 0 0,-4 1-4 0 0,31-30 41 0 0,-22 17-12 0 0,17 11 12 0 0,27-39 7 0 0,38 17-2 0 0,-81 24-49 0 0</inkml:trace>
  <inkml:trace contextRef="#ctx0" brushRef="#br1" timeOffset="42742.386">4652 136 18199 0 0,'0'0'-8'0'0,"0"0"-4"0"0,0 0-17 0 0,0 0-8 0 0,0 0 3 0 0,0 0 4 0 0,0 0 3 0 0,0 0-2 0 0,0 0 3 0 0,0 0-3 0 0,0 0-22 0 0,0 0-3 0 0,0 0 4 0 0,0 0 4 0 0,0 0 6 0 0,0 0 5 0 0,0 0-2 0 0,0 0-1 0 0,0 0-11 0 0,0 0 5 0 0,0 0-3 0 0,-8 0 2 0 0,-38 0-28 0 0,7 36-246 0 0,39-35 317 0 0,0-1 1 0 0,1 0-1 0 0,-1 0 0 0 0,0 0 0 0 0,1 0 1 0 0,-1 1-1 0 0,0-1 0 0 0,1 0 0 0 0,-1 0 1 0 0,0 1-1 0 0,0-1 0 0 0,1 0 0 0 0,-1 0 1 0 0,0 1-1 0 0,0-1 0 0 0,1 0 0 0 0,-1 1 1 0 0,0-1-1 0 0,0 1 0 0 0,0-1 0 0 0,0 0 0 0 0,0 1 1 0 0,1-1-1 0 0,-1 0 0 0 0,0 1 0 0 0,0-1 1 0 0,0 1-1 0 0,0-1 0 0 0,0 0 0 0 0,0 1 1 0 0,0-1-1 0 0,0 0 0 0 0,0 1 0 0 0,-1-1 1 0 0,1 1-1 0 0,0-1 0 0 0,0 0 0 0 0,0 1 1 0 0,0-1-1 0 0,0 0 0 0 0,-1 1 0 0 0,1-1 1 0 0,0 0-1 0 0,0 1 0 0 0,-1-1 0 0 0,1 0 1 0 0,0 1-1 0 0,0-1 0 0 0,-1 0 0 0 0,1 0 1 0 0,0 0-1 0 0,-1 1 0 0 0,1-1 0 0 0,0 0 0 0 0,-1 0 3 0 0,11 8-13 0 0,-3-5-1 0 0,186 50-46 0 0,-82-21 36 0 0,45 11 23 0 0,-11 4 31 0 0,-6-21 32 0 0,-11-12 81 0 0,-28-18 39 0 0,-65-2-85 0 0,5-9 266 0 0,-37 13-338 0 0,2-5 265 0 0,-12 1-124 0 0,4 5-144 0 0,0 0-1 0 0,1 1 1 0 0,-1-1-1 0 0,0 1 1 0 0,1-1-1 0 0,-1 1 0 0 0,0 0 1 0 0,1 0-1 0 0,-1 1 1 0 0,0-1-1 0 0,1 0 1 0 0,-1 1-1 0 0,0-1 1 0 0,1 1-1 0 0,-1 0 1 0 0,1 0-1 0 0,-1 0 1 0 0,1 0-1 0 0,0 1 1 0 0,-1-1-1 0 0,1 1 1 0 0,0-1-1 0 0,0 1 1 0 0,-1 1-23 0 0,-9 3 109 0 0,-138 61 610 0 0,85-22-78 0 0,1 15-217 0 0,55-57-380 0 0,-61 39 232 0 0,-48 45 171 0 0,39-11-262 0 0,-39 26 87 0 0,51-27-69 0 0,8-13 162 0 0,59-81 43 0 0,0 12-384 0 0</inkml:trace>
  <inkml:trace contextRef="#ctx0" brushRef="#br1" timeOffset="43379.815">4609 219 12864 0 0,'0'0'320'0'0,"0"0"1"0"0,0 0 6 0 0,0 0-33 0 0,0 0-132 0 0,0 0-36 0 0,0 0-2 0 0,0 0 43 0 0,0 0 136 0 0,0 0 34 0 0,0 0 6 0 0,0 0-37 0 0,0 0-147 0 0,0 0-32 0 0,0 0 2 0 0,0 0 12 0 0,0 0 30 0 0,0 0 10 0 0,0 0-4 0 0,0 0-14 0 0,0 0-55 0 0,0 0-19 0 0,0 0 1 0 0,0 0-2 0 0,0 0-24 0 0,0 0-2 0 0,0 0 2 0 0,-3 8-5 0 0,-8 26-19 0 0,-14-21 247 0 0,26-13-283 0 0,-1 0 0 0 0,0 1 0 0 0,1-1 0 0 0,-1 0 0 0 0,0 0 1 0 0,0 0-1 0 0,1 0 0 0 0,-1 1 0 0 0,0-1 0 0 0,0 0 0 0 0,1 0 0 0 0,-1 1 0 0 0,0-1 1 0 0,0 0-1 0 0,0 0 0 0 0,1 1 0 0 0,-1-1 0 0 0,0 0 0 0 0,0 1 0 0 0,0-1 1 0 0,0 0-1 0 0,0 1 0 0 0,0-1 0 0 0,0 0 0 0 0,1 1 0 0 0,-1-1 0 0 0,0 0 1 0 0,0 1-1 0 0,0-1 0 0 0,0 0 0 0 0,-1 1 0 0 0,1-1 0 0 0,0 0 0 0 0,0 1 1 0 0,0-1-1 0 0,0 0 0 0 0,0 1 0 0 0,0-1 0 0 0,0 0 0 0 0,-1 0 0 0 0,1 1 1 0 0,0-1-1 0 0,0 0 0 0 0,0 0 0 0 0,-1 1 0 0 0,1-1 0 0 0,0 0 0 0 0,0 0 0 0 0,-1 1 1 0 0,1-1-1 0 0,0 0 0 0 0,0 0 0 0 0,-1 0 0 0 0,1 0 0 0 0,0 1 0 0 0,-1-1 1 0 0,1 0-1 0 0,0 0-4 0 0,3 4 14 0 0,0 0 1 0 0,0 0-1 0 0,0 0 0 0 0,0 1 1 0 0,-1-1-1 0 0,0 1 1 0 0,0 0-1 0 0,0 0 0 0 0,0 0 1 0 0,-1 0-1 0 0,0 0 1 0 0,0 0-1 0 0,0 0 0 0 0,-1 0 1 0 0,1 2-15 0 0,37 105 48 0 0,-3 99 184 0 0,-32-156-161 0 0,13 37 167 0 0,24-11 35 0 0,-13-20 65 0 0,-7 9 99 0 0,0-34 130 0 0,-20-27-268 0 0,0-9 109 0 0,-6-10-23 0 0,2-9-260 0 0,4 9-68 0 0</inkml:trace>
  <inkml:trace contextRef="#ctx0" brushRef="#br1" timeOffset="46085.19">5105 219 10344 0 0,'0'0'417'0'0,"0"0"4"0"0,0 0-2 0 0,0 0-44 0 0,8-7-191 0 0,26-20-48 0 0,-35 27-35 0 0,1-1-1 0 0,-1 1 1 0 0,1 0 0 0 0,0 0 0 0 0,-1 0 0 0 0,1 0 0 0 0,0-1 0 0 0,0 1 0 0 0,-1 0-1 0 0,1 0 1 0 0,0-1 0 0 0,-1 1 0 0 0,1 0 0 0 0,0 0 0 0 0,0-1 0 0 0,0 1 0 0 0,-1 0 0 0 0,1-1-1 0 0,0 1 1 0 0,0 0 0 0 0,0-1 0 0 0,0 1 0 0 0,0 0 0 0 0,-1-1 0 0 0,1 1 0 0 0,0-1 0 0 0,0 1-1 0 0,0 0 1 0 0,0-1 0 0 0,0 1 0 0 0,0 0 0 0 0,0-1 0 0 0,0 1-101 0 0,-66 55 395 0 0,-62 21-150 0 0,20 12 56 0 0,93-76-255 0 0,-6 23 172 0 0,21-34-183 0 0,0-1 1 0 0,0 0-10 0 0,0 0 0 0 0,0 0 3 0 0,0 0-5 0 0,0 0-4 0 0,0 0 7 0 0,32-17 93 0 0,116-34-47 0 0,-39-5 82 0 0,-9-19 125 0 0,-99 75-266 0 0,1-1 0 0 0,-1 1 0 0 0,0-1 0 0 0,1 0 1 0 0,-1 1-1 0 0,0-1 0 0 0,0 0 0 0 0,1 1 0 0 0,-1-1 0 0 0,0 0 0 0 0,0 0 1 0 0,0 0-1 0 0,0 0 0 0 0,0 0 0 0 0,0-1 0 0 0,0 1 0 0 0,-1 0 0 0 0,1 0 1 0 0,0 0-1 0 0,-1-1 0 0 0,1 1 0 0 0,-1 0 0 0 0,1-1 0 0 0,-1 1 1 0 0,1-1-1 0 0,-1 1 0 0 0,0 0 0 0 0,0-1 0 0 0,0 1 0 0 0,0-1 0 0 0,0 1 1 0 0,0-1-1 0 0,0 1 0 0 0,0 0 0 0 0,-1-1 0 0 0,1 0-14 0 0,0-6 112 0 0,-22 20 228 0 0,-208 121 99 0 0,216-125-385 0 0,1 1 0 0 0,0 0 1 0 0,0 1-1 0 0,1 0 0 0 0,0 1 0 0 0,1 0 1 0 0,1 1-1 0 0,0 1 0 0 0,0-1 0 0 0,-2 6-54 0 0,-19 53 546 0 0,31-55-507 0 0,-1-13-21 0 0,0 0 0 0 0,1 0 0 0 0,-1 0 0 0 0,1 0 0 0 0,0 0 0 0 0,0 0 0 0 0,0 0 0 0 0,0 0 0 0 0,1 0 0 0 0,-1 0 0 0 0,1 0 0 0 0,0 0 0 0 0,-1 0 0 0 0,2 0 0 0 0,-1-1 0 0 0,0 1 0 0 0,0 0 0 0 0,1-1 0 0 0,-1 1 0 0 0,1-1 0 0 0,0 1 0 0 0,0-1 0 0 0,0 0 0 0 0,0 0 0 0 0,0 1 0 0 0,1-2 0 0 0,-1 1 0 0 0,0 0 0 0 0,2 0-18 0 0,1 1 19 0 0,0-1 0 0 0,-1 0 0 0 0,1-1 0 0 0,0 1 0 0 0,1-1 0 0 0,-1 0 0 0 0,0 0 0 0 0,0 0-1 0 0,0-1 1 0 0,1 0 0 0 0,-1 0 0 0 0,0 0 0 0 0,0-1 0 0 0,1 1 0 0 0,0-2-19 0 0,10-2 34 0 0,0-1 1 0 0,0-1-1 0 0,0-1 0 0 0,-1 0 1 0 0,1-1-1 0 0,-2 0 0 0 0,1-2 0 0 0,-2 0 1 0 0,1 0-1 0 0,-1-1 0 0 0,11-12-34 0 0,52-53 259 0 0,-42 14-54 0 0,-13 46-54 0 0,-20 15-148 0 0,-1 1 0 0 0,0-1 1 0 0,0 1-1 0 0,1-1 0 0 0,-1 1 0 0 0,0-1 1 0 0,0 1-1 0 0,0-1 0 0 0,1 1 0 0 0,-1-1 1 0 0,0 1-1 0 0,0-1 0 0 0,0 1 0 0 0,0-1 0 0 0,0 0 1 0 0,0 1-1 0 0,0-1 0 0 0,0 1 0 0 0,0-1 1 0 0,-1 1-1 0 0,1-1 0 0 0,0 1 0 0 0,0-1 0 0 0,0 1 1 0 0,-1-1-1 0 0,1 1 0 0 0,0-1 0 0 0,-1 1 1 0 0,1-1-1 0 0,0 1 0 0 0,-1-1 0 0 0,1 1 1 0 0,0 0-1 0 0,-1-1 0 0 0,1 1 0 0 0,-1 0 0 0 0,1-1 1 0 0,-1 1-1 0 0,1 0 0 0 0,-1-1 0 0 0,1 1 1 0 0,-1 0-1 0 0,1 0 0 0 0,-1 0 0 0 0,1 0 1 0 0,-1-1-1 0 0,1 1 0 0 0,-1 0 0 0 0,0 0 0 0 0,1 0 1 0 0,-1 0-1 0 0,1 0 0 0 0,-1 0 0 0 0,1 0 1 0 0,-1 1-4 0 0,-10-6 49 0 0,-36 12 31 0 0,-130 77 48 0 0,106-20-42 0 0,67-59-72 0 0,0 1 0 0 0,0 0-1 0 0,1 0 1 0 0,-1 0 0 0 0,1 0 0 0 0,1 0-1 0 0,-1 1 1 0 0,1-1 0 0 0,0 1 0 0 0,1 0-1 0 0,-1 0 1 0 0,1 0 0 0 0,1-1-1 0 0,-1 1 1 0 0,1 0 0 0 0,1 0 0 0 0,0 7-14 0 0,-1-13 1 0 0,1 0 1 0 0,-1 0 0 0 0,0 0 0 0 0,1 0 0 0 0,0 0 0 0 0,-1 0 0 0 0,1 0-1 0 0,-1 0 1 0 0,1-1 0 0 0,0 1 0 0 0,0 0 0 0 0,-1 0 0 0 0,1 0 0 0 0,0-1 0 0 0,0 1-1 0 0,0-1 1 0 0,0 1 0 0 0,0 0 0 0 0,0-1 0 0 0,0 0 0 0 0,0 1 0 0 0,0-1-1 0 0,0 0 1 0 0,0 1 0 0 0,0-1 0 0 0,0 0 0 0 0,0 0 0 0 0,0 0 0 0 0,1 0-1 0 0,-1 0 1 0 0,0 0 0 0 0,0 0 0 0 0,0 0 0 0 0,0 0 0 0 0,0-1 0 0 0,0 1-1 0 0,0 0 1 0 0,0-1 0 0 0,0 1 0 0 0,0-1 0 0 0,0 1 0 0 0,0-1 0 0 0,0 0-1 0 0,0 1 1 0 0,0-1 0 0 0,0 0 0 0 0,-1 1 0 0 0,1-1 0 0 0,0-1-2 0 0,9-2 11 0 0,-1 2-7 0 0,0-1 0 0 0,0-1 0 0 0,-1 0 0 0 0,0 0 0 0 0,1 0 0 0 0,-2-1 0 0 0,1 0 0 0 0,0-1 0 0 0,-1 0 0 0 0,6-6-4 0 0,58-73 48 0 0,-29 34-1 0 0,-26 33-22 0 0,-15 17-17 0 0,-1 0 0 0 0,0-4 0 0 0,0 4 2 0 0,0 1 3 0 0,0-2-4 0 0,0 1-1 0 0,0 1 0 0 0,0 0 0 0 0,-9 6 7 0 0,-41 34-3 0 0,-95 62 8 0 0,26 12-4 0 0,59-43 8 0 0,51 4 19 0 0,9-74-37 0 0,23-1 4 0 0,57-1 6 0 0,-51-48-2 0 0,-59-18 2 0 0,-58-29 218 0 0,68 77-114 0 0,19 18-84 0 0,1 1-8 0 0,0 0 1 0 0,0 0-4 0 0,0 0 1 0 0,0 0 3 0 0,0 0-2 0 0,0 0 2 0 0,0 0-5 0 0,0 0-4 0 0,0 0 7 0 0,1 22 73 0 0,0-19-95 0 0,-1 0 0 0 0,1 0-1 0 0,0 1 1 0 0,0-1 0 0 0,0 0 0 0 0,0 0 0 0 0,1 0 0 0 0,-1 0 0 0 0,1 0 0 0 0,0 0 0 0 0,0 0 0 0 0,0-1 0 0 0,0 1 0 0 0,0-1 0 0 0,1 1 0 0 0,-1-1 0 0 0,1 0 0 0 0,-1 0 0 0 0,1 0 0 0 0,0 0 0 0 0,0 0 0 0 0,0-1 0 0 0,0 1 0 0 0,0-1 0 0 0,3 1-5 0 0,-2-4 1 0 0,-1 0 0 0 0,0 1 0 0 0,0-2 0 0 0,0 1 0 0 0,0 0 0 0 0,0-1 0 0 0,0 1 0 0 0,0-1 0 0 0,-1 0 0 0 0,0 0 0 0 0,1 0 0 0 0,-1 0 0 0 0,0 0 0 0 0,0-1 0 0 0,-1 1 0 0 0,1-1 1 0 0,-1 1-1 0 0,1-1 0 0 0,-1 1 0 0 0,0-1 0 0 0,-1 0 0 0 0,1 1 0 0 0,-1-1 0 0 0,1-2-1 0 0,-3-19 8 0 0,-1 1 0 0 0,-1-1 1 0 0,-1 1-1 0 0,-1 0 0 0 0,-1 1 0 0 0,-1-1 0 0 0,-3-3-8 0 0,-4-26 51 0 0,9 14 74 0 0,6 38-106 0 0,0 1 10 0 0,0 0 3 0 0,0 0 0 0 0,0 0-2 0 0,0 0-9 0 0,0 0 7 0 0,-9 30 147 0 0,5 53 10 0 0,5-79-172 0 0,0 0 0 0 0,0 0 0 0 0,1 0 0 0 0,-1 0 0 0 0,1 0 0 0 0,0-1 0 0 0,0 1 1 0 0,0 0-1 0 0,1-1 0 0 0,-1 0 0 0 0,1 1 0 0 0,-1-1 0 0 0,1 0 0 0 0,0-1 0 0 0,1 1 0 0 0,1 1-13 0 0,-4-4 23 0 0,-1 0-6 0 0,0 0 2 0 0,0 0 8 0 0,0 0-7 0 0,0 0 1 0 0,0-30 100 0 0,-36-103 38 0 0,-4 67-78 0 0,36 46 9 0 0,10 32-88 0 0,-1-2 1 0 0,1 1 0 0 0,1-1 0 0 0,0 0-1 0 0,1 0 1 0 0,-1 0 0 0 0,2-1 0 0 0,-1-1-1 0 0,2 1 1 0 0,-1-2 0 0 0,1 1-1 0 0,0-1 1 0 0,0 0 0 0 0,1-1 0 0 0,0-1-1 0 0,0 1 1 0 0,6 0-3 0 0,-16-5 0 0 0,0 0 0 0 0,0-1 0 0 0,0 1 0 0 0,0-1 0 0 0,0 1 0 0 0,0-1 0 0 0,0 0 0 0 0,0 1 0 0 0,0-1 0 0 0,0 0 0 0 0,0 0 0 0 0,0 0 0 0 0,0 1 0 0 0,0-1 0 0 0,0 0 0 0 0,1-1 0 0 0,-1 1 0 0 0,0 0 0 0 0,0 0 0 0 0,0 0 0 0 0,0-1 0 0 0,0 1 0 0 0,0 0 0 0 0,0-1 0 0 0,0 1 0 0 0,0-1 0 0 0,0 1 0 0 0,0-1 0 0 0,0 0 0 0 0,0 1 0 0 0,0-1 0 0 0,-1 0 0 0 0,1 0 0 0 0,0 0 0 0 0,0 1 0 0 0,-1-1 0 0 0,1 0 0 0 0,-1 0 0 0 0,1 0 0 0 0,-1 0 0 0 0,1 0 0 0 0,-1 0 0 0 0,1 0 0 0 0,-1 0 0 0 0,0 0 0 0 0,0-1 0 0 0,1 1 0 0 0,-1 0 0 0 0,0 0 0 0 0,0-17 0 0 0,1 11 0 0 0,-1 1 0 0 0,0-1 0 0 0,0 1 0 0 0,0-1 0 0 0,-1 1 0 0 0,0 0 0 0 0,0-1 0 0 0,-1 1 0 0 0,1 0 0 0 0,-2 0 0 0 0,1 0 0 0 0,-1 0 0 0 0,0-1 0 0 0,2-23 0 0 0,1 35 0 0 0,-44-54 2 0 0,42 48-2 0 0,0 0 1 0 0,0 1 0 0 0,0-1 0 0 0,0 1 0 0 0,0 0 0 0 0,0 0-1 0 0,0 0 1 0 0,0 0 0 0 0,0 0 0 0 0,0 0 0 0 0,0 1 0 0 0,0-1-1 0 0,0 0 1 0 0,0 1 0 0 0,0 0 0 0 0,0 0 0 0 0,0-1 0 0 0,0 1 0 0 0,0 0-1 0 0,0 0 1 0 0,1 1 0 0 0,-1-1 0 0 0,0 0 0 0 0,1 1 0 0 0,-1-1-1 0 0,1 1 1 0 0,-1-1-1 0 0,-4 6 1 0 0,4-6 0 0 0,0 1 0 0 0,0-1 0 0 0,0 1 1 0 0,1 0-1 0 0,-1 0 0 0 0,1 0 0 0 0,-1 0 0 0 0,1 0 0 0 0,0 0 0 0 0,0 0 0 0 0,0 0 0 0 0,0 0 1 0 0,0 1-1 0 0,0-1 0 0 0,0 0 0 0 0,1 1 0 0 0,-1-1 0 0 0,1 1 0 0 0,0-1 0 0 0,0 0 0 0 0,0 1 1 0 0,0-1-2 0 0,0 123 32 0 0,0-124-26 0 0,0-34 2 0 0,0-44 26 0 0,0 77-28 0 0,0 0 2 0 0,0 0 0 0 0,0 0 0 0 0,0 0 0 0 0,0 22 11 0 0,33 118 10 0 0,-33-132-29 0 0,-4-22 0 0 0,-46-62 8 0 0,25 53 27 0 0,24 23-16 0 0,1 0-9 0 0,0 0-2 0 0,0 0 0 0 0,0 0 0 0 0,0 39 56 0 0,0-29-56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6T10:33:26.936"/>
    </inkml:context>
    <inkml:brush xml:id="br0">
      <inkml:brushProperty name="width" value="0.2" units="cm"/>
      <inkml:brushProperty name="height" value="0.2" units="cm"/>
      <inkml:brushProperty name="color" value="#008C3A"/>
    </inkml:brush>
    <inkml:brush xml:id="br1">
      <inkml:brushProperty name="width" value="0.025" units="cm"/>
      <inkml:brushProperty name="height" value="0.025" units="cm"/>
      <inkml:brushProperty name="color" value="#008C3A"/>
    </inkml:brush>
  </inkml:definitions>
  <inkml:trace contextRef="#ctx0" brushRef="#br0">131 6713 5416 0 0,'0'0'57'0'0,"0"0"4"0"0,0 0-3 0 0,0 0-5 0 0,0 0-9 0 0,0 0 0 0 0,0 0-7 0 0,0 0 55 0 0,0 0 192 0 0,0 0 55 0 0,0 0-6 0 0,0 0-27 0 0,0 0-144 0 0,0 0-39 0 0,0 0 5 0 0,0 0 81 0 0,0 0 301 0 0,0 0 74 0 0,0 0 1 0 0,0 0-69 0 0,0 0-297 0 0,0 0-75 0 0,0 0 0 0 0,0 0 50 0 0,0 0 204 0 0,0 0 50 0 0,0 0 0 0 0,0 0-52 0 0,0 0-207 0 0,0 0-48 0 0,0 0-2 0 0,0 0 14 0 0,0 0 45 0 0,0 0 10 0 0,0 0 1 0 0,0 0-13 0 0,0 0-73 0 0,0 0-21 0 0,0 0-2 0 0,0 0 3 0 0,0 0-23 0 0,0 0-3 0 0,0 0-2 0 0,0 0-2 0 0,0 0-19 0 0,0 0-5 0 0,0 0 6 0 0,0 0 2 0 0,0 0 7 0 0,0 0 4 0 0,0 0-7 0 0,0 0 5 0 0,0 0-14 0 0,0 0-6 0 0,-9 6-3 0 0,-25 18 9 0 0,-9-18 448 0 0,42-6-433 0 0,1 0 18 0 0,0 0 8 0 0,-14-6 213 0 0,-12-28 861 0 0,26 4-509 0 0,0-22 194 0 0,-3-532 2789 0 0,3 581-3631 0 0,0-1-1 0 0,0 0 1 0 0,0 1 0 0 0,1-1-1 0 0,-1 1 1 0 0,1-1 0 0 0,0 0-1 0 0,0 1 1 0 0,1 0 0 0 0,-1-1-1 0 0,1 1 1 0 0,-1 0 0 0 0,1 0-1 0 0,0 0 1 0 0,0 0 0 0 0,0 0-1 0 0,1 0 1 0 0,-1 0 0 0 0,1 1-1 0 0,0-2-9 0 0,1-22 163 0 0,-4 25-127 0 0,0-13 36 0 0,17-66 93 0 0,-12 64-129 0 0,-1 1-1 0 0,0-1 0 0 0,-1 0 0 0 0,-1 0 0 0 0,0-1 1 0 0,-1 1-1 0 0,-1 0 0 0 0,-1-6-35 0 0,1 14 18 0 0,20-90 186 0 0,-20 90-192 0 0,13-25 76 0 0,-10 31-77 0 0,0-1-1 0 0,0 0 1 0 0,-1 0-1 0 0,1 0 1 0 0,-1-1-1 0 0,0 1 1 0 0,0 0-1 0 0,0-1 1 0 0,0 1-1 0 0,-1-1 1 0 0,1 0-1 0 0,-1 0 1 0 0,0 1-1 0 0,0-1 1 0 0,0 0-1 0 0,-1 0 1 0 0,1 0-1 0 0,-1 0 1 0 0,0 0-1 0 0,0 0 1 0 0,-1 0-1 0 0,1 0 1 0 0,-1 0-1 0 0,0 0 1 0 0,-1-3-11 0 0,2-41 160 0 0,4 10-47 0 0,14 7-2 0 0,-18-9-4 0 0,0 36-100 0 0,-1 1 1 0 0,0-1-1 0 0,1 0 1 0 0,0 0-1 0 0,0 0 1 0 0,0 0-1 0 0,1 0 1 0 0,-1 0-1 0 0,1 1 1 0 0,0-1-1 0 0,0 0 1 0 0,0 0-1 0 0,0 1 1 0 0,1-1-1 0 0,-1 1 1 0 0,3-4-8 0 0,55-82 134 0 0,-54 80-121 0 0,-1 1-1 0 0,0-1 0 0 0,0 1 0 0 0,-1-1 1 0 0,0 0-1 0 0,-1-1 0 0 0,0 1 0 0 0,0 0 1 0 0,-1-1-1 0 0,0-3-12 0 0,24-35 64 0 0,11-51-3 0 0,6 13-5 0 0,-1-24 31 0 0,8 46 1 0 0,-13-25 41 0 0,38-88 106 0 0,-18 71-94 0 0,18-12 34 0 0,-8 6-55 0 0,37-59 25 0 0,-39 49-41 0 0,72-131 47 0 0,-83 166-63 0 0,33-52 16 0 0,35-36 35 0 0,11 19-21 0 0,-27 29-55 0 0,-30 42-14 0 0,35-42 63 0 0,-70 81-80 0 0,57-65 78 0 0,129-117 45 0 0,-146 161-92 0 0,49-72 16 0 0,-56 61-53 0 0,101-75 36 0 0,-94 91-38 0 0,40-31 8 0 0,-34 33-23 0 0,31-21 0 0 0,49-31 25 0 0,13 5 2 0 0,78-54-4 0 0,-58 28 17 0 0,92-29 39 0 0,-127 64-5 0 0,-17 16-23 0 0,128-52 20 0 0,-166 84-8 0 0,154-42 49 0 0,-27 32-32 0 0,151-16-3 0 0,-178 75-38 0 0,-110 22-24 0 0,-45-5-15 0 0,37-16 31 0 0,-85 0-40 0 0</inkml:trace>
  <inkml:trace contextRef="#ctx0" brushRef="#br0" timeOffset="1099.447">5376 3 14064 0 0,'0'0'528'0'0,"0"0"1"0"0,0 0 6 0 0,0 0-65 0 0,0 0-260 0 0,0 0-67 0 0,0 0 1 0 0,0 0 36 0 0,0 0 144 0 0,0 0 35 0 0,0 0-4 0 0,0 0-35 0 0,0 0-152 0 0,0 0-35 0 0,0 0-4 0 0,0 0-10 0 0,0 0-36 0 0,0 0-3 0 0,0 0 5 0 0,0 0-10 0 0,0 0-26 0 0,0 0 4 0 0,0 0 2 0 0,0 0-11 0 0,0 0-24 0 0,0 0-11 0 0,0 0-1 0 0,0 0 0 0 0,0 0 0 0 0,0 0 0 0 0,0 0 0 0 0,0 0 2 0 0,0 0 3 0 0,0 0-4 0 0,8-2-1 0 0,58 1 2 0 0,137 21 23 0 0,-46-4 76 0 0,-41 4 98 0 0,9 10 81 0 0,-34-20 153 0 0,-43 9-73 0 0,-34-16-120 0 0,-6 9 1216 0 0,-40 56-1102 0 0,-26 13-138 0 0,2 0-40 0 0,5 15 29 0 0,-38 44-10 0 0,14 1-51 0 0,33-50 73 0 0,22-38-89 0 0,13 7 111 0 0,7-59-207 0 0,0-1 6 0 0</inkml:trace>
  <inkml:trace contextRef="#ctx0" brushRef="#br1" timeOffset="41758.25">2357 2732 4912 0 0,'0'0'193'0'0,"0"0"3"0"0,0 0-7 0 0,0 0-10 0 0,0 0-70 0 0,0 0-9 0 0,0 0-2 0 0,-1 10 67 0 0,-7 29 279 0 0,4-27-1016 0 0,-3-9 5560 0 0,8-2-2109 0 0,2 3-2839 0 0,30 60 208 0 0,-8 1-64 0 0,-21-40-120 0 0,31 58 296 0 0,-29-54-95 0 0,24-29 832 0 0,-29-28-904 0 0,1 0 0 0 0,1 0 0 0 0,2 1 0 0 0,1-1 0 0 0,6-17-193 0 0,9-69 232 0 0,-1 43 278 0 0,0 11-61 0 0,0 25 103 0 0,4 24 96 0 0,-7 11-303 0 0,-14-1-306 0 0,0 0-1 0 0,0 1 0 0 0,0 0 0 0 0,-1-1 0 0 0,1 1 1 0 0,0 0-1 0 0,0 0 0 0 0,0 1 0 0 0,0-1 0 0 0,0 0 1 0 0,0 1-1 0 0,0 0 0 0 0,-1 0 0 0 0,1 0 0 0 0,0 0 1 0 0,0 0-1 0 0,-1 0 0 0 0,1 1 0 0 0,-1-1 0 0 0,1 1 1 0 0,-1 0-1 0 0,0 0 0 0 0,0 0 0 0 0,0 0 0 0 0,0 0 1 0 0,1 2-39 0 0,47 108 502 0 0,-39-45-244 0 0,8 3-20 0 0,-4-14-23 0 0,-10-26-38 0 0,-5-29-130 0 0,0-1-7 0 0,0 0-7 0 0,0 0 1 0 0,0 0 3 0 0,0 0-2 0 0,0 0 2 0 0,0 0-2 0 0,0 0 2 0 0,0 0-5 0 0,0 0-5 0 0,0 0 2 0 0,0-22 116 0 0,26-79-11 0 0,-18 61-106 0 0,41-143 76 0 0,-30 139-82 0 0,47-80 52 0 0,-35 60-18 0 0,-10 43-2 0 0,19 1 10 0 0,-39 20-62 0 0,-1 0-1 0 0,1 0 1 0 0,0 0-1 0 0,0 0 1 0 0,-1 0-1 0 0,1 0 0 0 0,0 0 1 0 0,0 0-1 0 0,0 0 1 0 0,-1 0-1 0 0,1 0 1 0 0,0 1-1 0 0,-1-1 1 0 0,1 0-1 0 0,0 1 0 0 0,0-1 1 0 0,-1 0-1 0 0,1 1 1 0 0,-1-1-1 0 0,1 1 1 0 0,0-1-1 0 0,-1 1 1 0 0,1-1-1 0 0,-1 1 0 0 0,1 0 1 0 0,-1-1-1 0 0,1 1 1 0 0,-1 0-1 0 0,0-1 1 0 0,1 1-1 0 0,-1 0 1 0 0,0-1-1 0 0,0 1 0 0 0,1 0 1 0 0,-1 0-1 0 0,0-1 1 0 0,0 1-1 0 0,0 0 1 0 0,0 0-1 0 0,0 0 1 0 0,0-1-1 0 0,0 1 1 0 0,0 0-1 0 0,0 0 0 0 0,0-1 1 0 0,-1 1-1 0 0,1 0 1 0 0,0 0-1 0 0,0-1-1 0 0,0 16-5 0 0,29 66 21 0 0,2 105 21 0 0,2-80-20 0 0,-6-36-2 0 0,-8 5-14 0 0,-19-71-1 0 0,0-1 0 0 0</inkml:trace>
  <inkml:trace contextRef="#ctx0" brushRef="#br1" timeOffset="42284.068">3482 2496 11152 0 0,'0'0'273'0'0,"0"0"6"0"0,0 0-1 0 0,0 0-30 0 0,0 0-102 0 0,0 0-28 0 0,0 0-2 0 0,0 0 46 0 0,0 0 146 0 0,0 0 37 0 0,0 0 6 0 0,0 0-37 0 0,0 0-148 0 0,0 0-38 0 0,0 0 1 0 0,0 11 19 0 0,0 11-81 0 0,-1-4 45 0 0,0 1-1 0 0,2 0 0 0 0,0 0 0 0 0,1-1 1 0 0,1 1-1 0 0,1-1 0 0 0,0 0 0 0 0,4 7-111 0 0,27 71 406 0 0,35-35 57 0 0,-68-60-446 0 0,-1 0 0 0 0,1 0 0 0 0,0 0 0 0 0,-1 0-1 0 0,1 0 1 0 0,0-1 0 0 0,-1 1 0 0 0,1-1-1 0 0,0 1 1 0 0,0-1 0 0 0,0 0 0 0 0,-1 1 0 0 0,1-1-1 0 0,0 0 1 0 0,0 0 0 0 0,0 0 0 0 0,0-1-1 0 0,-1 1 1 0 0,1 0 0 0 0,0-1 0 0 0,0 1 0 0 0,0-1-1 0 0,-1 0 1 0 0,1 1 0 0 0,0-1 0 0 0,-1 0-1 0 0,1 0 1 0 0,-1 0 0 0 0,2-1-17 0 0,24-7 145 0 0,-21-5-81 0 0,42-36 12 0 0,11-109 95 0 0,-9-27-19 0 0,-23 66-24 0 0,-24 56-5 0 0,-2 63-118 0 0,-1-1 0 0 0,0 1 0 0 0,1-1 0 0 0,-1 0 0 0 0,0 1 0 0 0,0-1 1 0 0,0 0-1 0 0,0 1 0 0 0,0-1 0 0 0,-1 1 0 0 0,1-1 0 0 0,0 0 0 0 0,-1 1 0 0 0,1-1 0 0 0,-1 1 1 0 0,0-1-1 0 0,1 1 0 0 0,-1-1 0 0 0,0 1 0 0 0,0 0 0 0 0,0-1 0 0 0,0 1 0 0 0,0 0 0 0 0,0-1 0 0 0,0 1 1 0 0,-1 0-1 0 0,1 0 0 0 0,0 0 0 0 0,0 0 0 0 0,-1 1 0 0 0,1-1 0 0 0,-1 0 0 0 0,1 0 0 0 0,-1 1 1 0 0,1-1-1 0 0,-1 1 0 0 0,0-1 0 0 0,1 1 0 0 0,-1 0 0 0 0,1 0 0 0 0,-1 0 0 0 0,0 0 0 0 0,1 0 1 0 0,-1 0-6 0 0,-72 19 191 0 0,-56 112 91 0 0,104-105-180 0 0,26 5-30 0 0,0-20-34 0 0</inkml:trace>
  <inkml:trace contextRef="#ctx0" brushRef="#br1" timeOffset="43251.186">4221 2273 11352 0 0,'0'0'242'0'0,"0"0"10"0"0,0 0-1 0 0,0 0-22 0 0,0 0-97 0 0,0 0-17 0 0,0 0-6 0 0,0 0 35 0 0,0 0 110 0 0,0 0 27 0 0,0 0 6 0 0,0 0-27 0 0,0 0-114 0 0,0 0-31 0 0,-1 11 5 0 0,-3 112 704 0 0,44 95 728 0 0,-22-180-1050 0 0,-10-17 80 0 0,-9-35 15 0 0,44-121-378 0 0,-23 48-114 0 0,1 22 2 0 0,27-50 131 0 0,-3 39 44 0 0,1 40 23 0 0,-45 36-297 0 0,-1-1-1 0 0,1 1 1 0 0,0-1 0 0 0,-1 1-1 0 0,1-1 1 0 0,0 1 0 0 0,0-1-1 0 0,-1 1 1 0 0,1-1 0 0 0,0 1-1 0 0,0 0 1 0 0,0 0 0 0 0,0-1-1 0 0,-1 1 1 0 0,1 0 0 0 0,0 0-1 0 0,0 0 1 0 0,0 0 0 0 0,0 0-1 0 0,0 0 1 0 0,0 0 0 0 0,-1 0-1 0 0,1 0 1 0 0,0 0 0 0 0,0 1-1 0 0,0-1 1 0 0,0 0 0 0 0,0 1-1 0 0,-1-1 1 0 0,1 0 0 0 0,0 1-1 0 0,0-1 1 0 0,-1 1 0 0 0,1-1-1 0 0,0 1 1 0 0,-1 0-1 0 0,1-1 1 0 0,0 1 0 0 0,-1 0-1 0 0,1-1 1 0 0,-1 1 0 0 0,1 0-1 0 0,-1 0 1 0 0,0-1 0 0 0,1 1-1 0 0,-1 0 1 0 0,0 0-8 0 0,20 54 211 0 0,-1 59-55 0 0,-19-94-131 0 0,-1-10-2 0 0,1 1 0 0 0,0 0 0 0 0,1-1 0 0 0,0 1 0 0 0,0-1 0 0 0,1 1 0 0 0,1-1 0 0 0,0 0 0 0 0,3 8-23 0 0,-1 1 123 0 0,14-7 106 0 0,-19-12-192 0 0,0 0-2 0 0,0 0 2 0 0,0 0-2 0 0,17-16 91 0 0,-13 12-118 0 0,0 0-1 0 0,0 0 0 0 0,0 0 1 0 0,-1-1-1 0 0,1 1 0 0 0,-1-1 1 0 0,0 0-1 0 0,-1 0 0 0 0,1 0 0 0 0,-1 0 1 0 0,0-1-1 0 0,0 1 0 0 0,-1 0 1 0 0,0-1-1 0 0,1-1-7 0 0,4-12 25 0 0,33-62 39 0 0,-14-10 7 0 0,-20 54-45 0 0,1 6-11 0 0,28-80 85 0 0,-31 105-85 0 0,-3 7-12 0 0,0-1 1 0 0,0 0 0 0 0,0 1 0 0 0,0-1-1 0 0,1 0 1 0 0,-1 0 0 0 0,0 1-1 0 0,0-1 1 0 0,0 0 0 0 0,0 0 0 0 0,0 0-1 0 0,1 1 1 0 0,-1-1 0 0 0,0 0-1 0 0,0 0 1 0 0,0 0 0 0 0,1 1 0 0 0,-1-1-1 0 0,0 0 1 0 0,0 0 0 0 0,1 0 0 0 0,-1 0-1 0 0,0 0 1 0 0,0 1 0 0 0,1-1-1 0 0,-1 0 1 0 0,0 0 0 0 0,0 0 0 0 0,1 0-1 0 0,-1 0 1 0 0,0 0 0 0 0,1 0-1 0 0,-1 0 1 0 0,0 0 0 0 0,0 0 0 0 0,1 0-1 0 0,-1 0 1 0 0,0 0 0 0 0,1 0 0 0 0,-1 0-1 0 0,0-1 1 0 0,0 1 0 0 0,1 0-1 0 0,-1 0 1 0 0,0 0 0 0 0,0 0 0 0 0,0 0-1 0 0,1-1 1 0 0,-1 1 0 0 0,0 0-1 0 0,0 0 1 0 0,0 0 0 0 0,1-1 0 0 0,-1 1-1 0 0,0 0 1 0 0,0 0 0 0 0,0-1 0 0 0,0 1-1 0 0,0 0 1 0 0,1 0 0 0 0,-1-1-4 0 0,5 9-27 0 0,25 101 63 0 0,-28-95-34 0 0,45 228 70 0 0,-44-215-57 0 0,11 22 34 0 0,6 27 39 0 0,-13-56-54 0 0,-7-19-20 0 0</inkml:trace>
  <inkml:trace contextRef="#ctx0" brushRef="#br1" timeOffset="44284.576">5290 2253 10752 0 0,'0'0'225'0'0,"0"0"4"0"0,0 0-2 0 0,0 0-16 0 0,0 0-81 0 0,0 0-23 0 0,0 0 2 0 0,0 0 3 0 0,0 0 26 0 0,0 0 6 0 0,0 0 1 0 0,0 0-6 0 0,11-4-47 0 0,35-14-12 0 0,6 9 130 0 0,-22 1-125 0 0,35-24 92 0 0,-37 8-89 0 0,-25 22-81 0 0,-1 0 0 0 0,1-1 1 0 0,-1 1-1 0 0,1-1 0 0 0,-1 0 0 0 0,0 1 1 0 0,0-1-1 0 0,0 0 0 0 0,-1 0 1 0 0,1 0-1 0 0,-1-1 0 0 0,1 1 1 0 0,-1 0-1 0 0,0-1 0 0 0,-1 1 0 0 0,1 0 1 0 0,0-1-1 0 0,-1 1 0 0 0,0-1 1 0 0,0-1-8 0 0,9-31 52 0 0,-4 23-23 0 0,-1 1-1 0 0,-1-1 0 0 0,0 1 1 0 0,-1-1-1 0 0,-1 0 0 0 0,0 0 1 0 0,0 0-1 0 0,-1 0 1 0 0,-1 0-1 0 0,0 0 0 0 0,-1 1 1 0 0,0-1-1 0 0,-1 0 0 0 0,-1 1 1 0 0,0-1-1 0 0,0 1 1 0 0,-1 0-1 0 0,-2-3-28 0 0,-13-7 52 0 0,-20 11 89 0 0,11 53 45 0 0,17-1 48 0 0,-2 15-134 0 0,-14 101 391 0 0,32 43-44 0 0,54-95 74 0 0,-4-71-155 0 0,-52-34-354 0 0,0 0-1 0 0,0 0 0 0 0,0 1 0 0 0,0-1 0 0 0,0 0 0 0 0,0-1 0 0 0,0 1 0 0 0,0 0 0 0 0,0 0 1 0 0,0-1-1 0 0,0 0 0 0 0,0 1 0 0 0,0-1 0 0 0,0 0 0 0 0,-1 0 0 0 0,1 0 0 0 0,0 0 0 0 0,0 0 1 0 0,-1 0-1 0 0,1 0 0 0 0,-1-1 0 0 0,1 1 0 0 0,-1 0 0 0 0,1-1 0 0 0,-1 1 0 0 0,0-1 0 0 0,0 0 1 0 0,0 0-1 0 0,0 1-11 0 0,8-9 24 0 0,148-160 408 0 0,-84 69-195 0 0,4 49 51 0 0,-31 40-129 0 0,31 15 410 0 0,-77-3-527 0 0,0 8 52 0 0,-20 176 317 0 0,30-124-86 0 0,-10-59-285 0 0,0-1 0 0 0,0 0 2 0 0,4-20 172 0 0,35-31-98 0 0,42-177 54 0 0,-42 138-80 0 0,-8 52-18 0 0,4 18-16 0 0,-15 18-29 0 0,20 73 9 0 0,-10 74-28 0 0,14 58 1 0 0,-13-105-9 0 0,-6-70-6 0 0,-21-18 4 0 0</inkml:trace>
  <inkml:trace contextRef="#ctx0" brushRef="#br1" timeOffset="44634.7">6494 1221 11152 0 0,'0'0'120'0'0,"0"0"-2"0"0,0 0-3 0 0,0 0-4 0 0,0 0-31 0 0,0 0-8 0 0,0 0 0 0 0,0 0 24 0 0,0 0 97 0 0,-8 2 30 0 0,2-1-182 0 0,4-1-26 0 0,0 0 0 0 0,0 0 0 0 0,0 1 0 0 0,-1-1-1 0 0,1 1 1 0 0,0 0 0 0 0,0-1 0 0 0,0 1 0 0 0,0 0-1 0 0,0 0 1 0 0,0 0 0 0 0,0 1 0 0 0,0-1 0 0 0,1 0-1 0 0,-1 1 1 0 0,0-1 0 0 0,1 1 0 0 0,-1-1 0 0 0,1 1-1 0 0,-1 0 1 0 0,1 0 0 0 0,0 0 0 0 0,0 0 0 0 0,0 0-1 0 0,0 0 1 0 0,0 0-15 0 0,-43 159 454 0 0,16 168 627 0 0,41-208-561 0 0,17 19 13 0 0,-24-124-386 0 0,26 55 596 0 0,18 30-408 0 0,5-5-277 0 0,-47-90-19 0 0,-5-2-11 0 0,0-1-1 0 0,1 1 0 0 0,-1-1 0 0 0,1 0 0 0 0,0 0 0 0 0,0 0 0 0 0,0-1 0 0 0,0 1 0 0 0,1-1 0 0 0,-1 0 0 0 0,1-1 0 0 0,-1 1 0 0 0,1-1 0 0 0,0 1 0 0 0,-1-1 0 0 0,1-1 0 0 0,0 1 0 0 0,0-1 0 0 0,0 0 0 0 0,-1 0 0 0 0,1 0 0 0 0,0-1 0 0 0,0 1 0 0 0,0-1 0 0 0,-1 0 0 0 0,4-2-27 0 0,77-64 620 0 0,-79 60-601 0 0,13-8 62 0 0</inkml:trace>
  <inkml:trace contextRef="#ctx0" brushRef="#br1" timeOffset="44987.887">6448 1454 10152 0 0,'0'0'592'0'0,"0"0"0"0"0,0 0 1 0 0,0 0-70 0 0,0 0-303 0 0,0 0-76 0 0,0 0 0 0 0,8 0 64 0 0,27 0 256 0 0,4-13 1070 0 0,154-10-284 0 0,-164 21-1037 0 0,1-2 1 0 0,-1 0-1 0 0,0-2 1 0 0,0-1-1 0 0,-1-1 1 0 0,24-11-214 0 0,9-18 238 0 0,-41 20-182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56911-1382-48E6-A1C5-436CF044E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BD1FC9-D1E5-4D5B-88B1-B043CA840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5A29B-347D-4E5C-8192-D6AFD11CC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AF8D-5CC0-496A-8D22-681C1FC1527A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6A961-5025-4FC3-A233-8C610A340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3BBC1-24CB-40B1-84AE-C904BE86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8AA0-D7DE-4126-A583-C9AB21F7F3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0495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1349F-AD33-4B37-93EF-63031A914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0F27D6-20D0-40E3-A318-40703336B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F440A-BDDF-4C88-85F0-7B504F7AD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AF8D-5CC0-496A-8D22-681C1FC1527A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E6BD3-FC6A-4BE2-887F-DB695B37F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903D0-A98D-4803-BD90-D36840BF4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8AA0-D7DE-4126-A583-C9AB21F7F3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717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7889A1-78DE-4851-894E-B6E4F12722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EA0A70-FBE2-42EB-883A-6EE532D031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F3186-9FCE-4145-B2F9-0B348168A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AF8D-5CC0-496A-8D22-681C1FC1527A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ADC3B-D37F-46F5-9357-8F66B619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90CCB-4071-4EBD-A60C-CF0C305A8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8AA0-D7DE-4126-A583-C9AB21F7F3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3523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E17B4-36B8-4AD9-B42E-A566B5ECF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EE883-43C2-4698-908B-86945FD17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F5F6-5563-4B39-B66D-8673C09FF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AF8D-5CC0-496A-8D22-681C1FC1527A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91D5C-81F8-44AF-89C4-96CEA3CB0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12521-0837-4597-A088-FB183E31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8AA0-D7DE-4126-A583-C9AB21F7F3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204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4F126-8217-4AFE-8930-F24A78CF5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98E61-CA79-486B-9DDE-52861443D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C54C3-A959-48D7-8EA5-52DB9B4C8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AF8D-5CC0-496A-8D22-681C1FC1527A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34CF5-8219-4632-AF17-F24C5A96F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2A994-8710-44FC-B6C2-5C54E23FE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8AA0-D7DE-4126-A583-C9AB21F7F3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45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D4884-D88D-4A6D-ADB6-7860863D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BE148-DACB-41B8-992C-DD5F14346B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327189-4A83-4805-A611-68C933650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4646C-76B9-4256-B7DE-0D4796E46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AF8D-5CC0-496A-8D22-681C1FC1527A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AE90C-8B55-45FA-8878-DE0D81B3A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49145-3D60-4DA3-8ECC-57114755C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8AA0-D7DE-4126-A583-C9AB21F7F3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154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07BBE-15CE-45E6-8C24-A96524998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79500-D1BD-4344-B73F-2CD49F2F8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188E28-2E37-4E8C-BB54-297EA88B4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457266-D7CB-4084-9403-5E94B8D33D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133047-95B5-4243-8354-4EB7A0BADA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B5E7C2-6F56-47D4-AC6F-709006733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AF8D-5CC0-496A-8D22-681C1FC1527A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3BA363-6B14-4A9B-8B22-A98A924C4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AF5B60-B7F0-4777-AE79-293925A5D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8AA0-D7DE-4126-A583-C9AB21F7F3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558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0620D-B578-4F0C-BE0D-8CB443AF8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72DAF1-610F-42CF-8B71-45605CD9B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AF8D-5CC0-496A-8D22-681C1FC1527A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450E0-CC87-4A72-8DE7-9EBD1932D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425D32-C7AD-46CF-837C-580B123B7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8AA0-D7DE-4126-A583-C9AB21F7F3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534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84A1C4-74CC-4D7F-A77A-12AC527EC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AF8D-5CC0-496A-8D22-681C1FC1527A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9C6D06-F472-42CE-B5E6-21365D9DC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CB094-4E4D-4DD3-B495-4D96F83A5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8AA0-D7DE-4126-A583-C9AB21F7F3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8698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CF399-2508-4E20-8770-23B58BFDE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011D3-51FF-40E3-BA21-3F5DB76CD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38999E-F791-4C68-A892-39C19292C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9F9F0-91A7-4987-A617-60D3F6EAD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AF8D-5CC0-496A-8D22-681C1FC1527A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7BA46-3F79-45C5-8416-788415D28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E40E89-AF70-4F06-88CA-EC6C9EC7B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8AA0-D7DE-4126-A583-C9AB21F7F3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2281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91E14-2B19-4964-BF92-EE79EE27A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0D7CCC-9220-4BE3-9868-81B57AE2EF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17BCD6-B6A0-4E4E-B3D4-41CC45891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C9C3F1-0955-4BAA-A388-B9D5ADCAD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AF8D-5CC0-496A-8D22-681C1FC1527A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CBED6-4AC4-493A-B3E6-F6851179C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2224B3-F390-4F7B-AEE9-5451BE399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8AA0-D7DE-4126-A583-C9AB21F7F3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2639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C2EF75-EF14-47FC-BC0D-692CDC1B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8BF61-F389-439A-8131-C28C04577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E314D-7A90-4F8C-A03D-4B00511441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7AF8D-5CC0-496A-8D22-681C1FC1527A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A3439-26BA-4A02-BBFB-706C1AE085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F05AC-7EA2-4CA4-A3D5-B6A5EAA74D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08AA0-D7DE-4126-A583-C9AB21F7F3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1632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GrYtRE0xuo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customXml" Target="../ink/ink6.xml"/><Relationship Id="rId18" Type="http://schemas.openxmlformats.org/officeDocument/2006/relationships/image" Target="../media/image1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10.png"/><Relationship Id="rId17" Type="http://schemas.openxmlformats.org/officeDocument/2006/relationships/customXml" Target="../ink/ink8.xml"/><Relationship Id="rId2" Type="http://schemas.openxmlformats.org/officeDocument/2006/relationships/image" Target="../media/image2.png"/><Relationship Id="rId16" Type="http://schemas.openxmlformats.org/officeDocument/2006/relationships/image" Target="../media/image12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9.png"/><Relationship Id="rId19" Type="http://schemas.openxmlformats.org/officeDocument/2006/relationships/customXml" Target="../ink/ink9.xml"/><Relationship Id="rId4" Type="http://schemas.openxmlformats.org/officeDocument/2006/relationships/image" Target="../media/image6.png"/><Relationship Id="rId9" Type="http://schemas.openxmlformats.org/officeDocument/2006/relationships/customXml" Target="../ink/ink4.xml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CBB6B-34E9-4CE0-8164-76EE11B9A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Newton’s Third Law (from the Martian)</a:t>
            </a:r>
            <a:endParaRPr lang="en-IE" dirty="0"/>
          </a:p>
        </p:txBody>
      </p:sp>
      <p:pic>
        <p:nvPicPr>
          <p:cNvPr id="4" name="Online Media 3" title="Martian: Mark watney as Iron Man">
            <a:hlinkClick r:id="" action="ppaction://media"/>
            <a:extLst>
              <a:ext uri="{FF2B5EF4-FFF2-40B4-BE49-F238E27FC236}">
                <a16:creationId xmlns:a16="http://schemas.microsoft.com/office/drawing/2014/main" id="{22DBDA45-D3AB-4203-8FD3-51A97413B8E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37684" y="1909873"/>
            <a:ext cx="7953153" cy="447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3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EA942-0EC7-4DC5-8AB0-40383A5AB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139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Is this plausible?</a:t>
            </a:r>
          </a:p>
          <a:p>
            <a:pPr marL="0" indent="0">
              <a:buNone/>
            </a:pPr>
            <a:r>
              <a:rPr lang="en-GB" sz="2000" dirty="0"/>
              <a:t>Arguably. </a:t>
            </a:r>
          </a:p>
          <a:p>
            <a:r>
              <a:rPr lang="en-GB" sz="2000" dirty="0"/>
              <a:t>The air pushed out from the suit would create an equal but opposite force on the astronaut and propel him forwards. But it would be very hard to control.  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If the force is not in line with his centre of mass, it would create a turning force (a ‘moment)’ which would cause him to spin around as he moved (even more than the movie suggests)</a:t>
            </a:r>
            <a:endParaRPr lang="en-IE" sz="2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3B1CB9F-1930-42FC-8E04-97C7CF0D5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Newton’s Third Law (from the Martian)</a:t>
            </a:r>
            <a:endParaRPr lang="en-I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B999FB-055D-48CA-A152-60647C8F1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0742" y="2244772"/>
            <a:ext cx="2193058" cy="393219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8585262E-BA1C-45FE-9249-2D064F83AE33}"/>
                  </a:ext>
                </a:extLst>
              </p14:cNvPr>
              <p14:cNvContentPartPr/>
              <p14:nvPr/>
            </p14:nvContentPartPr>
            <p14:xfrm>
              <a:off x="8945554" y="4162200"/>
              <a:ext cx="928800" cy="15429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8585262E-BA1C-45FE-9249-2D064F83AE3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36914" y="4153560"/>
                <a:ext cx="946440" cy="156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F94ACABA-E18D-4A48-B356-A9DC94E3B55F}"/>
                  </a:ext>
                </a:extLst>
              </p14:cNvPr>
              <p14:cNvContentPartPr/>
              <p14:nvPr/>
            </p14:nvContentPartPr>
            <p14:xfrm>
              <a:off x="8391142" y="2410189"/>
              <a:ext cx="1695600" cy="157464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F94ACABA-E18D-4A48-B356-A9DC94E3B55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382144" y="2401547"/>
                <a:ext cx="1713236" cy="15922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E72EDF29-59C0-4ECA-9CAC-4A729E46ABA6}"/>
                  </a:ext>
                </a:extLst>
              </p14:cNvPr>
              <p14:cNvContentPartPr/>
              <p14:nvPr/>
            </p14:nvContentPartPr>
            <p14:xfrm>
              <a:off x="5234302" y="5038189"/>
              <a:ext cx="166680" cy="17892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E72EDF29-59C0-4ECA-9CAC-4A729E46ABA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225662" y="5029189"/>
                <a:ext cx="184320" cy="19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D927CF78-7D3A-4B1D-BDA2-E0CF8278D89D}"/>
                  </a:ext>
                </a:extLst>
              </p14:cNvPr>
              <p14:cNvContentPartPr/>
              <p14:nvPr/>
            </p14:nvContentPartPr>
            <p14:xfrm>
              <a:off x="4842262" y="5548309"/>
              <a:ext cx="360" cy="360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D927CF78-7D3A-4B1D-BDA2-E0CF8278D89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833262" y="553966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15750CB8-FE9C-4130-9D6A-01D8122FDA48}"/>
                  </a:ext>
                </a:extLst>
              </p14:cNvPr>
              <p14:cNvContentPartPr/>
              <p14:nvPr/>
            </p14:nvContentPartPr>
            <p14:xfrm>
              <a:off x="5577022" y="4672789"/>
              <a:ext cx="663840" cy="52632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15750CB8-FE9C-4130-9D6A-01D8122FDA48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568022" y="4663789"/>
                <a:ext cx="681480" cy="54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C034E199-5560-454F-B4AF-2ED41A13264F}"/>
                  </a:ext>
                </a:extLst>
              </p14:cNvPr>
              <p14:cNvContentPartPr/>
              <p14:nvPr/>
            </p14:nvContentPartPr>
            <p14:xfrm>
              <a:off x="4691782" y="4988869"/>
              <a:ext cx="405720" cy="26244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C034E199-5560-454F-B4AF-2ED41A13264F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683142" y="4979869"/>
                <a:ext cx="423360" cy="28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00A3CBB5-914E-45FE-A761-D1C1C908A83C}"/>
                  </a:ext>
                </a:extLst>
              </p14:cNvPr>
              <p14:cNvContentPartPr/>
              <p14:nvPr/>
            </p14:nvContentPartPr>
            <p14:xfrm>
              <a:off x="6572422" y="4555069"/>
              <a:ext cx="1524600" cy="873000"/>
            </p14:xfrm>
          </p:contentPart>
        </mc:Choice>
        <mc:Fallback xmlns=""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00A3CBB5-914E-45FE-A761-D1C1C908A83C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563422" y="4546069"/>
                <a:ext cx="1542240" cy="89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DA9EEA69-BF3B-425D-9292-08CB5B64331D}"/>
                  </a:ext>
                </a:extLst>
              </p14:cNvPr>
              <p14:cNvContentPartPr/>
              <p14:nvPr/>
            </p14:nvContentPartPr>
            <p14:xfrm>
              <a:off x="8288542" y="3980509"/>
              <a:ext cx="2103840" cy="973800"/>
            </p14:xfrm>
          </p:contentPart>
        </mc:Choice>
        <mc:Fallback xmlns=""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DA9EEA69-BF3B-425D-9292-08CB5B64331D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279542" y="3971512"/>
                <a:ext cx="2121480" cy="9914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56A57AF3-676B-4BAB-9A09-FCFE85282D49}"/>
                  </a:ext>
                </a:extLst>
              </p14:cNvPr>
              <p14:cNvContentPartPr/>
              <p14:nvPr/>
            </p14:nvContentPartPr>
            <p14:xfrm>
              <a:off x="9564022" y="612349"/>
              <a:ext cx="2530800" cy="2430000"/>
            </p14:xfrm>
          </p:contentPart>
        </mc:Choice>
        <mc:Fallback xmlns=""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56A57AF3-676B-4BAB-9A09-FCFE85282D49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9528382" y="576349"/>
                <a:ext cx="2571120" cy="250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290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CEFFAC40E5954F9A9E01A5E873C56A" ma:contentTypeVersion="15" ma:contentTypeDescription="Create a new document." ma:contentTypeScope="" ma:versionID="08e69c2136d633be09c2e294a3998d94">
  <xsd:schema xmlns:xsd="http://www.w3.org/2001/XMLSchema" xmlns:xs="http://www.w3.org/2001/XMLSchema" xmlns:p="http://schemas.microsoft.com/office/2006/metadata/properties" xmlns:ns3="11802992-a67b-4895-bf87-1ec05fd96432" xmlns:ns4="bbb143a9-e604-4eea-bcde-aa80cf463ef4" targetNamespace="http://schemas.microsoft.com/office/2006/metadata/properties" ma:root="true" ma:fieldsID="6e5534495a7e8d605a5a188fbc2e1b28" ns3:_="" ns4:_="">
    <xsd:import namespace="11802992-a67b-4895-bf87-1ec05fd96432"/>
    <xsd:import namespace="bbb143a9-e604-4eea-bcde-aa80cf463e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802992-a67b-4895-bf87-1ec05fd964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b143a9-e604-4eea-bcde-aa80cf463ef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1802992-a67b-4895-bf87-1ec05fd96432" xsi:nil="true"/>
  </documentManagement>
</p:properties>
</file>

<file path=customXml/itemProps1.xml><?xml version="1.0" encoding="utf-8"?>
<ds:datastoreItem xmlns:ds="http://schemas.openxmlformats.org/officeDocument/2006/customXml" ds:itemID="{554166E6-9FEA-4828-A265-655FE08BB2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802992-a67b-4895-bf87-1ec05fd96432"/>
    <ds:schemaRef ds:uri="bbb143a9-e604-4eea-bcde-aa80cf463e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F7FDDD-5788-4694-AC3E-E78AAE603A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67527D-F0D1-46F5-B2CB-741AF9B82411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bbb143a9-e604-4eea-bcde-aa80cf463ef4"/>
    <ds:schemaRef ds:uri="http://purl.org/dc/elements/1.1/"/>
    <ds:schemaRef ds:uri="http://schemas.microsoft.com/office/infopath/2007/PartnerControls"/>
    <ds:schemaRef ds:uri="11802992-a67b-4895-bf87-1ec05fd96432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Widescreen</PresentationFormat>
  <Paragraphs>7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Newton’s Third Law (from the Martian)</vt:lpstr>
      <vt:lpstr>Newton’s Third Law (from the Martian)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Third Law (from the Martian)</dc:title>
  <dc:creator>Tom Tierney</dc:creator>
  <cp:lastModifiedBy>Tom Tierney</cp:lastModifiedBy>
  <cp:revision>1</cp:revision>
  <dcterms:created xsi:type="dcterms:W3CDTF">2023-02-02T16:08:30Z</dcterms:created>
  <dcterms:modified xsi:type="dcterms:W3CDTF">2023-02-02T16:09:10Z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0x0101007BCEFFAC40E5954F9A9E01A5E873C56A</vt:lpwstr>
  </property>
</Properties>
</file>