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7" r:id="rId5"/>
    <p:sldId id="258" r:id="rId6"/>
    <p:sldId id="259" r:id="rId7"/>
    <p:sldId id="261" r:id="rId8"/>
    <p:sldId id="262" r:id="rId9"/>
    <p:sldId id="263" r:id="rId10"/>
    <p:sldId id="264" r:id="rId11"/>
    <p:sldId id="265" r:id="rId12"/>
    <p:sldId id="260"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80"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5T10:45:53.302"/>
    </inkml:context>
    <inkml:brush xml:id="br0">
      <inkml:brushProperty name="width" value="0.05" units="cm"/>
      <inkml:brushProperty name="height" value="0.05" units="cm"/>
      <inkml:brushProperty name="color" value="#E71224"/>
    </inkml:brush>
  </inkml:definitions>
  <inkml:trace contextRef="#ctx0" brushRef="#br0">13476 625 9848 0 0,'0'0'392'0'0,"0"0"1"0"0,0 0 6 0 0,0 0-43 0 0,0 0-176 0 0,0 0-44 0 0,0 0 0 0 0,0 0 61 0 0,0 0 250 0 0,0 0 75 0 0,0 0 0 0 0,0 0-65 0 0,0 0-250 0 0,0 0-63 0 0,0 0 0 0 0,0 0-119 0 0,0 0-474 0 0,0 0-119 0 0,0 0 1 0 0,0 0 75 0 0,0 0 279 0 0,0 0 69 0 0,0 0 0 0 0,5 1 17 0 0,30 18-72 0 0,-41 28-677 0 0,-58-33 774 0 0,-15-7 148 0 0,-13 9 420 0 0,38-9 228 0 0,-56-3 670 0 0,78-7-1158 0 0,-118-2 1160 0 0,82 2-820 0 0,-31-6 484 0 0,-259 9 1099 0 0,93-52-1699 0 0,173 27-300 0 0,-48 1-8 0 0,31 13-21 0 0,-69 1 4 0 0,-35-7 55 0 0,114-4-49 0 0,-41-4 61 0 0,38 13-32 0 0,-177 0 62 0 0,203 13-152 0 0,-198 6 266 0 0,33 15-91 0 0,-169 12 122 0 0,261-14-211 0 0,-35 0 48 0 0,58-14-104 0 0,-99 15 116 0 0,129-6-82 0 0,-1-4 0 0 0,-1-4 0 0 0,-93-6-114 0 0,181-1 5 0 0,-496-5 275 0 0,193 0-164 0 0,98 10-43 0 0,11 10 23 0 0,-89-6-16 0 0,103 3-23 0 0,-1 7 7 0 0,-63-4-13 0 0,21-3-4 0 0,35-3 30 0 0,-22-15-21 0 0,-247 5 33 0 0,-109 10-9 0 0,137 0 0 0 0,151-2-32 0 0,-324 24 40 0 0,247-3-14 0 0,-139 30 54 0 0,319-24-58 0 0,-227 15 29 0 0,114 6 36 0 0,-22-20 7 0 0,316-35-141 0 0,-64 7 73 0 0,1 2 1 0 0,0 4-1 0 0,-25 9-74 0 0,-202 86 263 0 0,227-87-202 0 0,1 3-1 0 0,1 3 1 0 0,1 3 0 0 0,-1 5-61 0 0,-70 55 133 0 0,110-71-100 0 0,1 0 0 0 0,1 2 0 0 0,0 0 0 0 0,2 2 0 0 0,1 0 0 0 0,0 2 0 0 0,2 0 0 0 0,1 1 0 0 0,1 0 0 0 0,1 2 0 0 0,2-1 0 0 0,0 2 1 0 0,2 0-1 0 0,-2 10-33 0 0,13-25 17 0 0,0 1 1 0 0,1 0-1 0 0,0-1 1 0 0,1 1-1 0 0,1-1 1 0 0,0 1 0 0 0,1-1-1 0 0,1 0 1 0 0,0 0-1 0 0,1-1 1 0 0,0 0-1 0 0,1 0 1 0 0,0 0 0 0 0,2-1-1 0 0,-1 0 1 0 0,1 0-1 0 0,1-1 1 0 0,0 0-1 0 0,0-1 1 0 0,1 0 0 0 0,1-1-1 0 0,10 8-17 0 0,6 3 26 0 0,0-1-1 0 0,2-2 0 0 0,0 0 1 0 0,1-2-1 0 0,0-2 0 0 0,28 9-25 0 0,146 42 63 0 0,-100-37-26 0 0,0-5-1 0 0,2-5 1 0 0,94 3-37 0 0,9 3 34 0 0,287 42 38 0 0,-184-20-41 0 0,86-9-3 0 0,84 1 17 0 0,69-2-10 0 0,278 8 27 0 0,-331-34-30 0 0,221-13 40 0 0,-312 11-24 0 0,-86 5 0 0 0,33 13 3 0 0,467 8 58 0 0,-282-1-30 0 0,364 23 49 0 0,-342-29-48 0 0,552 40 56 0 0,-264-10-10 0 0,136-29 12 0 0,-336-19-65 0 0,17-5 6 0 0,32 4 25 0 0,148-7 12 0 0,-428-11-48 0 0,-5-6-11 0 0,17 0-2 0 0,127-6 25 0 0,-26 6 9 0 0,-35-16 15 0 0,10-2 7 0 0,-130 0-13 0 0,106-13 12 0 0,-68-8-13 0 0,308-54 44 0 0,-532 73-100 0 0,-2-9 0 0 0,148-56-41 0 0,104-9 17 0 0,14-18-6 0 0,-9-2 10 0 0,-166 36-6 0 0,22-45 9 0 0,-160 30 8 0 0,54-93 32 0 0,-185 191-58 0 0,-1-1 0 0 0,0-1 0 0 0,0 0 0 0 0,-2 0 0 0 0,0-1 0 0 0,0 0 0 0 0,-1-1 0 0 0,-1 0 0 0 0,-1 0 0 0 0,0 0 0 0 0,-1 0 0 0 0,-1-1 0 0 0,0 1 0 0 0,-2-1 0 0 0,1 0 0 0 0,-2 0 0 0 0,0 0 0 0 0,-2 0 0 0 0,1 1 0 0 0,-2-1 0 0 0,0 0 0 0 0,-1 1 0 0 0,-5-12-6 0 0,-1 2 4 0 0,-1 0 0 0 0,-2 1 0 0 0,0 0 0 0 0,-2 1 0 0 0,0 1 0 0 0,-2 0 0 0 0,0 1 0 0 0,-2 1-1 0 0,0 0 1 0 0,-2 2 0 0 0,0 0 0 0 0,-5-2-4 0 0,-3-1 2 0 0,-1 2 1 0 0,0 0-1 0 0,-2 3 0 0 0,0 0 1 0 0,-1 2-1 0 0,0 2 0 0 0,-27-7-2 0 0,-320-113 0 0 0,131 81 0 0 0,-112-21-7 0 0,81 17-1 0 0,-122-29-2 0 0,20 2-12 0 0,109 31-3 0 0,-249-24-8 0 0,-204 6-39 0 0,-257 31-24 0 0,686 37 65 0 0,-241 19-10 0 0,-348 16-22 0 0,-41 39 14 0 0,166 3 17 0 0,139-14-6 0 0,113-11 12 0 0,-159 26-12 0 0,-107 32 4 0 0,383-60 6 0 0,277-35 21 0 0,14-3 0 0 0,0 5 1 0 0,-43 14 6 0 0,-315 64-22 0 0,235-6 6 0 0,149-43-1 0 0,21 2 1 0 0,39-31-8 0 0,15-15 16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D54FE-13CF-427B-9A18-FE8476C336CF}" type="datetimeFigureOut">
              <a:rPr lang="en-IE" smtClean="0"/>
              <a:t>31/03/2022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1CB9A-694B-4645-A5C0-21AFE2C5ED4E}" type="slidenum">
              <a:rPr lang="en-IE" smtClean="0"/>
              <a:t>‹#›</a:t>
            </a:fld>
            <a:endParaRPr lang="en-IE"/>
          </a:p>
        </p:txBody>
      </p:sp>
    </p:spTree>
    <p:extLst>
      <p:ext uri="{BB962C8B-B14F-4D97-AF65-F5344CB8AC3E}">
        <p14:creationId xmlns:p14="http://schemas.microsoft.com/office/powerpoint/2010/main" val="407993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6"/>
        <p:cNvGrpSpPr/>
        <p:nvPr/>
      </p:nvGrpSpPr>
      <p:grpSpPr>
        <a:xfrm>
          <a:off x="0" y="0"/>
          <a:ext cx="0" cy="0"/>
          <a:chOff x="0" y="0"/>
          <a:chExt cx="0" cy="0"/>
        </a:xfrm>
      </p:grpSpPr>
      <p:sp>
        <p:nvSpPr>
          <p:cNvPr id="6097" name="Google Shape;6097;gee6873aab4_0_49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8" name="Google Shape;6098;gee6873aab4_0_49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Colour">
  <p:cSld name="Front cover: Colour">
    <p:bg>
      <p:bgPr>
        <a:solidFill>
          <a:schemeClr val="dk2"/>
        </a:solidFill>
        <a:effectLst/>
      </p:bgPr>
    </p:bg>
    <p:spTree>
      <p:nvGrpSpPr>
        <p:cNvPr id="1" name="Shape 3621"/>
        <p:cNvGrpSpPr/>
        <p:nvPr/>
      </p:nvGrpSpPr>
      <p:grpSpPr>
        <a:xfrm>
          <a:off x="0" y="0"/>
          <a:ext cx="0" cy="0"/>
          <a:chOff x="0" y="0"/>
          <a:chExt cx="0" cy="0"/>
        </a:xfrm>
      </p:grpSpPr>
      <p:sp>
        <p:nvSpPr>
          <p:cNvPr id="3622" name="Google Shape;3622;gee6873aab4_0_997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23" name="Google Shape;3623;gee6873aab4_0_997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24" name="Google Shape;3624;gee6873aab4_0_997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3625" name="Google Shape;3625;gee6873aab4_0_9970"/>
          <p:cNvGrpSpPr/>
          <p:nvPr/>
        </p:nvGrpSpPr>
        <p:grpSpPr>
          <a:xfrm>
            <a:off x="6961787" y="1092812"/>
            <a:ext cx="2482931" cy="996927"/>
            <a:chOff x="1899" y="899"/>
            <a:chExt cx="4163" cy="1671"/>
          </a:xfrm>
        </p:grpSpPr>
        <p:sp>
          <p:nvSpPr>
            <p:cNvPr id="3626" name="Google Shape;3626;gee6873aab4_0_997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7" name="Google Shape;3627;gee6873aab4_0_997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8" name="Google Shape;3628;gee6873aab4_0_997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9" name="Google Shape;3629;gee6873aab4_0_997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0" name="Google Shape;3630;gee6873aab4_0_997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1" name="Google Shape;3631;gee6873aab4_0_997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2" name="Google Shape;3632;gee6873aab4_0_997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3" name="Google Shape;3633;gee6873aab4_0_997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4" name="Google Shape;3634;gee6873aab4_0_997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5" name="Google Shape;3635;gee6873aab4_0_997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6" name="Google Shape;3636;gee6873aab4_0_997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7" name="Google Shape;3637;gee6873aab4_0_9970"/>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8" name="Google Shape;3638;gee6873aab4_0_997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9" name="Google Shape;3639;gee6873aab4_0_997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0" name="Google Shape;3640;gee6873aab4_0_997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1" name="Google Shape;3641;gee6873aab4_0_997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2" name="Google Shape;3642;gee6873aab4_0_9970"/>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3" name="Google Shape;3643;gee6873aab4_0_997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4" name="Google Shape;3644;gee6873aab4_0_997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5" name="Google Shape;3645;gee6873aab4_0_997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6" name="Google Shape;3646;gee6873aab4_0_997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7" name="Google Shape;3647;gee6873aab4_0_997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8" name="Google Shape;3648;gee6873aab4_0_997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9" name="Google Shape;3649;gee6873aab4_0_997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0" name="Google Shape;3650;gee6873aab4_0_997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1" name="Google Shape;3651;gee6873aab4_0_997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2" name="Google Shape;3652;gee6873aab4_0_997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3" name="Google Shape;3653;gee6873aab4_0_997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4" name="Google Shape;3654;gee6873aab4_0_997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5" name="Google Shape;3655;gee6873aab4_0_997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6" name="Google Shape;3656;gee6873aab4_0_997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7" name="Google Shape;3657;gee6873aab4_0_997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8" name="Google Shape;3658;gee6873aab4_0_997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9" name="Google Shape;3659;gee6873aab4_0_997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0" name="Google Shape;3660;gee6873aab4_0_997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1" name="Google Shape;3661;gee6873aab4_0_997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2" name="Google Shape;3662;gee6873aab4_0_997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3" name="Google Shape;3663;gee6873aab4_0_997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4" name="Google Shape;3664;gee6873aab4_0_997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5" name="Google Shape;3665;gee6873aab4_0_997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6" name="Google Shape;3666;gee6873aab4_0_997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7" name="Google Shape;3667;gee6873aab4_0_997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8" name="Google Shape;3668;gee6873aab4_0_997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9" name="Google Shape;3669;gee6873aab4_0_997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0" name="Google Shape;3670;gee6873aab4_0_997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1" name="Google Shape;3671;gee6873aab4_0_997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2" name="Google Shape;3672;gee6873aab4_0_997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3" name="Google Shape;3673;gee6873aab4_0_997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4" name="Google Shape;3674;gee6873aab4_0_997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5" name="Google Shape;3675;gee6873aab4_0_997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6" name="Google Shape;3676;gee6873aab4_0_997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7" name="Google Shape;3677;gee6873aab4_0_997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8" name="Google Shape;3678;gee6873aab4_0_997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9" name="Google Shape;3679;gee6873aab4_0_997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0" name="Google Shape;3680;gee6873aab4_0_997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1" name="Google Shape;3681;gee6873aab4_0_997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2" name="Google Shape;3682;gee6873aab4_0_997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3" name="Google Shape;3683;gee6873aab4_0_997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4" name="Google Shape;3684;gee6873aab4_0_997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5" name="Google Shape;3685;gee6873aab4_0_997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6" name="Google Shape;3686;gee6873aab4_0_997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7" name="Google Shape;3687;gee6873aab4_0_997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8" name="Google Shape;3688;gee6873aab4_0_997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9" name="Google Shape;3689;gee6873aab4_0_997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0" name="Google Shape;3690;gee6873aab4_0_997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1" name="Google Shape;3691;gee6873aab4_0_997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2" name="Google Shape;3692;gee6873aab4_0_997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3" name="Google Shape;3693;gee6873aab4_0_997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4" name="Google Shape;3694;gee6873aab4_0_997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5" name="Google Shape;3695;gee6873aab4_0_997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6" name="Google Shape;3696;gee6873aab4_0_997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7" name="Google Shape;3697;gee6873aab4_0_997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8" name="Google Shape;3698;gee6873aab4_0_997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9" name="Google Shape;3699;gee6873aab4_0_997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0" name="Google Shape;3700;gee6873aab4_0_997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1" name="Google Shape;3701;gee6873aab4_0_997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2" name="Google Shape;3702;gee6873aab4_0_997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3" name="Google Shape;3703;gee6873aab4_0_997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4" name="Google Shape;3704;gee6873aab4_0_997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5" name="Google Shape;3705;gee6873aab4_0_9970"/>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6" name="Google Shape;3706;gee6873aab4_0_997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7" name="Google Shape;3707;gee6873aab4_0_997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8" name="Google Shape;3708;gee6873aab4_0_997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9" name="Google Shape;3709;gee6873aab4_0_997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0" name="Google Shape;3710;gee6873aab4_0_997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1" name="Google Shape;3711;gee6873aab4_0_997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2" name="Google Shape;3712;gee6873aab4_0_997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3" name="Google Shape;3713;gee6873aab4_0_997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4" name="Google Shape;3714;gee6873aab4_0_997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5" name="Google Shape;3715;gee6873aab4_0_997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6" name="Google Shape;3716;gee6873aab4_0_997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7" name="Google Shape;3717;gee6873aab4_0_997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8" name="Google Shape;3718;gee6873aab4_0_997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719" name="Google Shape;3719;gee6873aab4_0_9970"/>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3720" name="Google Shape;3720;gee6873aab4_0_9970"/>
          <p:cNvSpPr txBox="1">
            <a:spLocks noGrp="1"/>
          </p:cNvSpPr>
          <p:nvPr>
            <p:ph type="title"/>
          </p:nvPr>
        </p:nvSpPr>
        <p:spPr>
          <a:xfrm>
            <a:off x="6961787" y="2456475"/>
            <a:ext cx="4624500" cy="1928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4000"/>
              <a:buFont typeface="Calibri"/>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1" name="Google Shape;3721;gee6873aab4_0_9970"/>
          <p:cNvSpPr txBox="1">
            <a:spLocks noGrp="1"/>
          </p:cNvSpPr>
          <p:nvPr>
            <p:ph type="body" idx="1"/>
          </p:nvPr>
        </p:nvSpPr>
        <p:spPr>
          <a:xfrm>
            <a:off x="6961787" y="4720790"/>
            <a:ext cx="4624500" cy="703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sz="2000">
                <a:solidFill>
                  <a:schemeClr val="lt1"/>
                </a:solidFill>
              </a:defRPr>
            </a:lvl1pPr>
            <a:lvl2pPr marL="914400" lvl="1" indent="-228600" algn="l" rtl="0">
              <a:lnSpc>
                <a:spcPct val="90000"/>
              </a:lnSpc>
              <a:spcBef>
                <a:spcPts val="400"/>
              </a:spcBef>
              <a:spcAft>
                <a:spcPts val="0"/>
              </a:spcAft>
              <a:buClr>
                <a:schemeClr val="lt1"/>
              </a:buClr>
              <a:buSzPts val="1800"/>
              <a:buNone/>
              <a:defRPr sz="1800">
                <a:solidFill>
                  <a:schemeClr val="lt1"/>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22" name="Google Shape;3722;gee6873aab4_0_9970"/>
          <p:cNvSpPr/>
          <p:nvPr/>
        </p:nvSpPr>
        <p:spPr>
          <a:xfrm>
            <a:off x="-2330633" y="180542"/>
            <a:ext cx="8883038" cy="6220711"/>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723" name="Google Shape;3723;gee6873aab4_0_9970"/>
          <p:cNvGrpSpPr/>
          <p:nvPr/>
        </p:nvGrpSpPr>
        <p:grpSpPr>
          <a:xfrm>
            <a:off x="-1932891" y="195833"/>
            <a:ext cx="1368300" cy="2725739"/>
            <a:chOff x="-1555624" y="1196393"/>
            <a:chExt cx="1368300" cy="2725739"/>
          </a:xfrm>
        </p:grpSpPr>
        <p:grpSp>
          <p:nvGrpSpPr>
            <p:cNvPr id="3724" name="Google Shape;3724;gee6873aab4_0_9970"/>
            <p:cNvGrpSpPr/>
            <p:nvPr/>
          </p:nvGrpSpPr>
          <p:grpSpPr>
            <a:xfrm>
              <a:off x="-1555624" y="1488707"/>
              <a:ext cx="1368300" cy="2433425"/>
              <a:chOff x="-1836712" y="3275837"/>
              <a:chExt cx="1368300" cy="2433425"/>
            </a:xfrm>
          </p:grpSpPr>
          <p:sp>
            <p:nvSpPr>
              <p:cNvPr id="3725" name="Google Shape;3725;gee6873aab4_0_9970"/>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3726" name="Google Shape;3726;gee6873aab4_0_9970"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3727" name="Google Shape;3727;gee6873aab4_0_9970"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3728" name="Google Shape;3728;gee6873aab4_0_9970"/>
            <p:cNvSpPr/>
            <p:nvPr/>
          </p:nvSpPr>
          <p:spPr>
            <a:xfrm>
              <a:off x="-1473415" y="1196393"/>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729" name="Google Shape;3729;gee6873aab4_0_9970"/>
          <p:cNvPicPr preferRelativeResize="0"/>
          <p:nvPr/>
        </p:nvPicPr>
        <p:blipFill rotWithShape="1">
          <a:blip r:embed="rId4">
            <a:alphaModFix/>
          </a:blip>
          <a:srcRect/>
          <a:stretch/>
        </p:blipFill>
        <p:spPr>
          <a:xfrm>
            <a:off x="9894956" y="1271087"/>
            <a:ext cx="1713706" cy="670793"/>
          </a:xfrm>
          <a:prstGeom prst="rect">
            <a:avLst/>
          </a:prstGeom>
          <a:noFill/>
          <a:ln>
            <a:noFill/>
          </a:ln>
        </p:spPr>
      </p:pic>
    </p:spTree>
    <p:extLst>
      <p:ext uri="{BB962C8B-B14F-4D97-AF65-F5344CB8AC3E}">
        <p14:creationId xmlns:p14="http://schemas.microsoft.com/office/powerpoint/2010/main" val="32000201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2"/>
                                        </p:tgtEl>
                                        <p:attrNameLst>
                                          <p:attrName>style.visibility</p:attrName>
                                        </p:attrNameLst>
                                      </p:cBhvr>
                                      <p:to>
                                        <p:strVal val="visible"/>
                                      </p:to>
                                    </p:set>
                                    <p:animEffect transition="in" filter="fade">
                                      <p:cBhvr>
                                        <p:cTn id="7" dur="500"/>
                                        <p:tgtEl>
                                          <p:spTgt spid="37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25"/>
                                        </p:tgtEl>
                                        <p:attrNameLst>
                                          <p:attrName>style.visibility</p:attrName>
                                        </p:attrNameLst>
                                      </p:cBhvr>
                                      <p:to>
                                        <p:strVal val="visible"/>
                                      </p:to>
                                    </p:set>
                                    <p:animEffect transition="in" filter="fade">
                                      <p:cBhvr>
                                        <p:cTn id="11" dur="500"/>
                                        <p:tgtEl>
                                          <p:spTgt spid="3625"/>
                                        </p:tgtEl>
                                      </p:cBhvr>
                                    </p:animEffect>
                                  </p:childTnLst>
                                </p:cTn>
                              </p:par>
                              <p:par>
                                <p:cTn id="12" presetID="10" presetClass="entr" presetSubtype="0" fill="hold" nodeType="withEffect">
                                  <p:stCondLst>
                                    <p:cond delay="0"/>
                                  </p:stCondLst>
                                  <p:childTnLst>
                                    <p:set>
                                      <p:cBhvr>
                                        <p:cTn id="13" dur="1" fill="hold">
                                          <p:stCondLst>
                                            <p:cond delay="0"/>
                                          </p:stCondLst>
                                        </p:cTn>
                                        <p:tgtEl>
                                          <p:spTgt spid="3720"/>
                                        </p:tgtEl>
                                        <p:attrNameLst>
                                          <p:attrName>style.visibility</p:attrName>
                                        </p:attrNameLst>
                                      </p:cBhvr>
                                      <p:to>
                                        <p:strVal val="visible"/>
                                      </p:to>
                                    </p:set>
                                    <p:animEffect transition="in" filter="fade">
                                      <p:cBhvr>
                                        <p:cTn id="14" dur="500"/>
                                        <p:tgtEl>
                                          <p:spTgt spid="3720"/>
                                        </p:tgtEl>
                                      </p:cBhvr>
                                    </p:animEffect>
                                  </p:childTnLst>
                                </p:cTn>
                              </p:par>
                              <p:par>
                                <p:cTn id="15" presetID="10" presetClass="entr" presetSubtype="0" fill="hold" nodeType="withEffect">
                                  <p:stCondLst>
                                    <p:cond delay="0"/>
                                  </p:stCondLst>
                                  <p:childTnLst>
                                    <p:set>
                                      <p:cBhvr>
                                        <p:cTn id="16" dur="1" fill="hold">
                                          <p:stCondLst>
                                            <p:cond delay="0"/>
                                          </p:stCondLst>
                                        </p:cTn>
                                        <p:tgtEl>
                                          <p:spTgt spid="3721">
                                            <p:txEl>
                                              <p:pRg st="0" end="0"/>
                                            </p:txEl>
                                          </p:spTgt>
                                        </p:tgtEl>
                                        <p:attrNameLst>
                                          <p:attrName>style.visibility</p:attrName>
                                        </p:attrNameLst>
                                      </p:cBhvr>
                                      <p:to>
                                        <p:strVal val="visible"/>
                                      </p:to>
                                    </p:set>
                                    <p:animEffect transition="in" filter="fade">
                                      <p:cBhvr>
                                        <p:cTn id="17" dur="500"/>
                                        <p:tgtEl>
                                          <p:spTgt spid="3721">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721">
                                            <p:txEl>
                                              <p:charRg st="1" end="1"/>
                                            </p:txEl>
                                          </p:spTgt>
                                        </p:tgtEl>
                                        <p:attrNameLst>
                                          <p:attrName>style.visibility</p:attrName>
                                        </p:attrNameLst>
                                      </p:cBhvr>
                                      <p:to>
                                        <p:strVal val="visible"/>
                                      </p:to>
                                    </p:set>
                                    <p:animEffect transition="in" filter="fade">
                                      <p:cBhvr>
                                        <p:cTn id="20" dur="500"/>
                                        <p:tgtEl>
                                          <p:spTgt spid="3721">
                                            <p:txEl>
                                              <p:char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721">
                                            <p:txEl>
                                              <p:charRg st="1" end="1"/>
                                            </p:txEl>
                                          </p:spTgt>
                                        </p:tgtEl>
                                        <p:attrNameLst>
                                          <p:attrName>style.visibility</p:attrName>
                                        </p:attrNameLst>
                                      </p:cBhvr>
                                      <p:to>
                                        <p:strVal val="visible"/>
                                      </p:to>
                                    </p:set>
                                    <p:animEffect transition="in" filter="fade">
                                      <p:cBhvr>
                                        <p:cTn id="23" dur="500"/>
                                        <p:tgtEl>
                                          <p:spTgt spid="3721">
                                            <p:txEl>
                                              <p:char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721">
                                            <p:txEl>
                                              <p:charRg st="1" end="1"/>
                                            </p:txEl>
                                          </p:spTgt>
                                        </p:tgtEl>
                                        <p:attrNameLst>
                                          <p:attrName>style.visibility</p:attrName>
                                        </p:attrNameLst>
                                      </p:cBhvr>
                                      <p:to>
                                        <p:strVal val="visible"/>
                                      </p:to>
                                    </p:set>
                                    <p:animEffect transition="in" filter="fade">
                                      <p:cBhvr>
                                        <p:cTn id="26" dur="500"/>
                                        <p:tgtEl>
                                          <p:spTgt spid="3721">
                                            <p:txEl>
                                              <p:char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721">
                                            <p:txEl>
                                              <p:charRg st="1" end="1"/>
                                            </p:txEl>
                                          </p:spTgt>
                                        </p:tgtEl>
                                        <p:attrNameLst>
                                          <p:attrName>style.visibility</p:attrName>
                                        </p:attrNameLst>
                                      </p:cBhvr>
                                      <p:to>
                                        <p:strVal val="visible"/>
                                      </p:to>
                                    </p:set>
                                    <p:animEffect transition="in" filter="fade">
                                      <p:cBhvr>
                                        <p:cTn id="29" dur="500"/>
                                        <p:tgtEl>
                                          <p:spTgt spid="3721">
                                            <p:txEl>
                                              <p:char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721">
                                            <p:txEl>
                                              <p:charRg st="1" end="1"/>
                                            </p:txEl>
                                          </p:spTgt>
                                        </p:tgtEl>
                                        <p:attrNameLst>
                                          <p:attrName>style.visibility</p:attrName>
                                        </p:attrNameLst>
                                      </p:cBhvr>
                                      <p:to>
                                        <p:strVal val="visible"/>
                                      </p:to>
                                    </p:set>
                                    <p:animEffect transition="in" filter="fade">
                                      <p:cBhvr>
                                        <p:cTn id="32" dur="500"/>
                                        <p:tgtEl>
                                          <p:spTgt spid="3721">
                                            <p:txEl>
                                              <p:char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721">
                                            <p:txEl>
                                              <p:charRg st="1" end="1"/>
                                            </p:txEl>
                                          </p:spTgt>
                                        </p:tgtEl>
                                        <p:attrNameLst>
                                          <p:attrName>style.visibility</p:attrName>
                                        </p:attrNameLst>
                                      </p:cBhvr>
                                      <p:to>
                                        <p:strVal val="visible"/>
                                      </p:to>
                                    </p:set>
                                    <p:animEffect transition="in" filter="fade">
                                      <p:cBhvr>
                                        <p:cTn id="35" dur="500"/>
                                        <p:tgtEl>
                                          <p:spTgt spid="3721">
                                            <p:txEl>
                                              <p:char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721">
                                            <p:txEl>
                                              <p:charRg st="1" end="1"/>
                                            </p:txEl>
                                          </p:spTgt>
                                        </p:tgtEl>
                                        <p:attrNameLst>
                                          <p:attrName>style.visibility</p:attrName>
                                        </p:attrNameLst>
                                      </p:cBhvr>
                                      <p:to>
                                        <p:strVal val="visible"/>
                                      </p:to>
                                    </p:set>
                                    <p:animEffect transition="in" filter="fade">
                                      <p:cBhvr>
                                        <p:cTn id="38" dur="500"/>
                                        <p:tgtEl>
                                          <p:spTgt spid="3721">
                                            <p:txEl>
                                              <p:char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721">
                                            <p:txEl>
                                              <p:charRg st="1" end="1"/>
                                            </p:txEl>
                                          </p:spTgt>
                                        </p:tgtEl>
                                        <p:attrNameLst>
                                          <p:attrName>style.visibility</p:attrName>
                                        </p:attrNameLst>
                                      </p:cBhvr>
                                      <p:to>
                                        <p:strVal val="visible"/>
                                      </p:to>
                                    </p:set>
                                    <p:animEffect transition="in" filter="fade">
                                      <p:cBhvr>
                                        <p:cTn id="41" dur="500"/>
                                        <p:tgtEl>
                                          <p:spTgt spid="3721">
                                            <p:txEl>
                                              <p:charRg st="1" end="1"/>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729"/>
                                        </p:tgtEl>
                                        <p:attrNameLst>
                                          <p:attrName>style.visibility</p:attrName>
                                        </p:attrNameLst>
                                      </p:cBhvr>
                                      <p:to>
                                        <p:strVal val="visible"/>
                                      </p:to>
                                    </p:set>
                                    <p:animEffect transition="in" filter="fade">
                                      <p:cBhvr>
                                        <p:cTn id="45" dur="1000"/>
                                        <p:tgtEl>
                                          <p:spTgt spid="3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full image and content: White">
  <p:cSld name="Title, full image and content: White">
    <p:bg>
      <p:bgPr>
        <a:blipFill>
          <a:blip r:embed="rId2">
            <a:alphaModFix/>
          </a:blip>
          <a:stretch>
            <a:fillRect/>
          </a:stretch>
        </a:blipFill>
        <a:effectLst/>
      </p:bgPr>
    </p:bg>
    <p:spTree>
      <p:nvGrpSpPr>
        <p:cNvPr id="1" name="Shape 4629"/>
        <p:cNvGrpSpPr/>
        <p:nvPr/>
      </p:nvGrpSpPr>
      <p:grpSpPr>
        <a:xfrm>
          <a:off x="0" y="0"/>
          <a:ext cx="0" cy="0"/>
          <a:chOff x="0" y="0"/>
          <a:chExt cx="0" cy="0"/>
        </a:xfrm>
      </p:grpSpPr>
      <p:sp>
        <p:nvSpPr>
          <p:cNvPr id="4630" name="Google Shape;4630;gee6873aab4_0_10978"/>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1" name="Google Shape;4631;gee6873aab4_0_10978"/>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2" name="Google Shape;4632;gee6873aab4_0_10978"/>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33" name="Google Shape;4633;gee6873aab4_0_10978"/>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4634" name="Google Shape;4634;gee6873aab4_0_10978"/>
          <p:cNvGrpSpPr/>
          <p:nvPr/>
        </p:nvGrpSpPr>
        <p:grpSpPr>
          <a:xfrm>
            <a:off x="10553375" y="296652"/>
            <a:ext cx="1194613" cy="479652"/>
            <a:chOff x="1899" y="899"/>
            <a:chExt cx="4163" cy="1671"/>
          </a:xfrm>
        </p:grpSpPr>
        <p:sp>
          <p:nvSpPr>
            <p:cNvPr id="4635" name="Google Shape;4635;gee6873aab4_0_1097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6" name="Google Shape;4636;gee6873aab4_0_1097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7" name="Google Shape;4637;gee6873aab4_0_1097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8" name="Google Shape;4638;gee6873aab4_0_1097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9" name="Google Shape;4639;gee6873aab4_0_1097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0" name="Google Shape;4640;gee6873aab4_0_1097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1" name="Google Shape;4641;gee6873aab4_0_1097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2" name="Google Shape;4642;gee6873aab4_0_1097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3" name="Google Shape;4643;gee6873aab4_0_1097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4" name="Google Shape;4644;gee6873aab4_0_1097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5" name="Google Shape;4645;gee6873aab4_0_1097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6" name="Google Shape;4646;gee6873aab4_0_10978"/>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7" name="Google Shape;4647;gee6873aab4_0_1097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8" name="Google Shape;4648;gee6873aab4_0_1097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9" name="Google Shape;4649;gee6873aab4_0_1097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0" name="Google Shape;4650;gee6873aab4_0_1097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1" name="Google Shape;4651;gee6873aab4_0_10978"/>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2" name="Google Shape;4652;gee6873aab4_0_1097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3" name="Google Shape;4653;gee6873aab4_0_1097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4" name="Google Shape;4654;gee6873aab4_0_1097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5" name="Google Shape;4655;gee6873aab4_0_1097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6" name="Google Shape;4656;gee6873aab4_0_1097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7" name="Google Shape;4657;gee6873aab4_0_1097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8" name="Google Shape;4658;gee6873aab4_0_1097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9" name="Google Shape;4659;gee6873aab4_0_1097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0" name="Google Shape;4660;gee6873aab4_0_1097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1" name="Google Shape;4661;gee6873aab4_0_1097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2" name="Google Shape;4662;gee6873aab4_0_1097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3" name="Google Shape;4663;gee6873aab4_0_1097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4" name="Google Shape;4664;gee6873aab4_0_1097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5" name="Google Shape;4665;gee6873aab4_0_1097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6" name="Google Shape;4666;gee6873aab4_0_1097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7" name="Google Shape;4667;gee6873aab4_0_1097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8" name="Google Shape;4668;gee6873aab4_0_1097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9" name="Google Shape;4669;gee6873aab4_0_1097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0" name="Google Shape;4670;gee6873aab4_0_1097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1" name="Google Shape;4671;gee6873aab4_0_1097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2" name="Google Shape;4672;gee6873aab4_0_1097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3" name="Google Shape;4673;gee6873aab4_0_1097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4" name="Google Shape;4674;gee6873aab4_0_1097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5" name="Google Shape;4675;gee6873aab4_0_1097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6" name="Google Shape;4676;gee6873aab4_0_1097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7" name="Google Shape;4677;gee6873aab4_0_1097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8" name="Google Shape;4678;gee6873aab4_0_1097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9" name="Google Shape;4679;gee6873aab4_0_1097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0" name="Google Shape;4680;gee6873aab4_0_1097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1" name="Google Shape;4681;gee6873aab4_0_1097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2" name="Google Shape;4682;gee6873aab4_0_1097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3" name="Google Shape;4683;gee6873aab4_0_1097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4" name="Google Shape;4684;gee6873aab4_0_1097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5" name="Google Shape;4685;gee6873aab4_0_1097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6" name="Google Shape;4686;gee6873aab4_0_1097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7" name="Google Shape;4687;gee6873aab4_0_1097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8" name="Google Shape;4688;gee6873aab4_0_1097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9" name="Google Shape;4689;gee6873aab4_0_1097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0" name="Google Shape;4690;gee6873aab4_0_1097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1" name="Google Shape;4691;gee6873aab4_0_1097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2" name="Google Shape;4692;gee6873aab4_0_1097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3" name="Google Shape;4693;gee6873aab4_0_1097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4" name="Google Shape;4694;gee6873aab4_0_1097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5" name="Google Shape;4695;gee6873aab4_0_1097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6" name="Google Shape;4696;gee6873aab4_0_1097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7" name="Google Shape;4697;gee6873aab4_0_1097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8" name="Google Shape;4698;gee6873aab4_0_1097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9" name="Google Shape;4699;gee6873aab4_0_1097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0" name="Google Shape;4700;gee6873aab4_0_1097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1" name="Google Shape;4701;gee6873aab4_0_1097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2" name="Google Shape;4702;gee6873aab4_0_1097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3" name="Google Shape;4703;gee6873aab4_0_1097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4" name="Google Shape;4704;gee6873aab4_0_1097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5" name="Google Shape;4705;gee6873aab4_0_1097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6" name="Google Shape;4706;gee6873aab4_0_1097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7" name="Google Shape;4707;gee6873aab4_0_1097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8" name="Google Shape;4708;gee6873aab4_0_1097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9" name="Google Shape;4709;gee6873aab4_0_1097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0" name="Google Shape;4710;gee6873aab4_0_1097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1" name="Google Shape;4711;gee6873aab4_0_1097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2" name="Google Shape;4712;gee6873aab4_0_1097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3" name="Google Shape;4713;gee6873aab4_0_1097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4" name="Google Shape;4714;gee6873aab4_0_10978"/>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5" name="Google Shape;4715;gee6873aab4_0_1097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6" name="Google Shape;4716;gee6873aab4_0_1097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7" name="Google Shape;4717;gee6873aab4_0_1097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8" name="Google Shape;4718;gee6873aab4_0_1097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9" name="Google Shape;4719;gee6873aab4_0_1097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0" name="Google Shape;4720;gee6873aab4_0_1097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1" name="Google Shape;4721;gee6873aab4_0_1097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2" name="Google Shape;4722;gee6873aab4_0_1097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3" name="Google Shape;4723;gee6873aab4_0_1097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4" name="Google Shape;4724;gee6873aab4_0_1097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5" name="Google Shape;4725;gee6873aab4_0_1097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6" name="Google Shape;4726;gee6873aab4_0_1097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7" name="Google Shape;4727;gee6873aab4_0_1097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728" name="Google Shape;4728;gee6873aab4_0_10978"/>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4729" name="Google Shape;4729;gee6873aab4_0_10978"/>
          <p:cNvGrpSpPr/>
          <p:nvPr/>
        </p:nvGrpSpPr>
        <p:grpSpPr>
          <a:xfrm>
            <a:off x="-2040904" y="3988723"/>
            <a:ext cx="1872300" cy="2902792"/>
            <a:chOff x="6195941" y="562596"/>
            <a:chExt cx="1872300" cy="2902792"/>
          </a:xfrm>
        </p:grpSpPr>
        <p:grpSp>
          <p:nvGrpSpPr>
            <p:cNvPr id="4730" name="Google Shape;4730;gee6873aab4_0_10978"/>
            <p:cNvGrpSpPr/>
            <p:nvPr/>
          </p:nvGrpSpPr>
          <p:grpSpPr>
            <a:xfrm>
              <a:off x="6195941" y="832605"/>
              <a:ext cx="1872300" cy="2632784"/>
              <a:chOff x="-1872716" y="660661"/>
              <a:chExt cx="1872300" cy="1974637"/>
            </a:xfrm>
          </p:grpSpPr>
          <p:sp>
            <p:nvSpPr>
              <p:cNvPr id="4731" name="Google Shape;4731;gee6873aab4_0_1097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732" name="Google Shape;4732;gee6873aab4_0_10978"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4733" name="Google Shape;4733;gee6873aab4_0_10978"/>
            <p:cNvGrpSpPr/>
            <p:nvPr/>
          </p:nvGrpSpPr>
          <p:grpSpPr>
            <a:xfrm>
              <a:off x="6303954" y="562596"/>
              <a:ext cx="540000" cy="540000"/>
              <a:chOff x="6303954" y="562596"/>
              <a:chExt cx="540000" cy="540000"/>
            </a:xfrm>
          </p:grpSpPr>
          <p:sp>
            <p:nvSpPr>
              <p:cNvPr id="4734" name="Google Shape;4734;gee6873aab4_0_10978"/>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735" name="Google Shape;4735;gee6873aab4_0_10978"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4736" name="Google Shape;4736;gee6873aab4_0_10978"/>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7" name="Google Shape;4737;gee6873aab4_0_10978"/>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8" name="Google Shape;4738;gee6873aab4_0_10978"/>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39" name="Google Shape;4739;gee6873aab4_0_10978"/>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40" name="Google Shape;4740;gee6873aab4_0_10978"/>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741" name="Google Shape;4741;gee6873aab4_0_10978"/>
          <p:cNvGrpSpPr/>
          <p:nvPr/>
        </p:nvGrpSpPr>
        <p:grpSpPr>
          <a:xfrm>
            <a:off x="-2040904" y="871532"/>
            <a:ext cx="1368300" cy="2264171"/>
            <a:chOff x="-1836712" y="2937191"/>
            <a:chExt cx="1368300" cy="2264171"/>
          </a:xfrm>
        </p:grpSpPr>
        <p:pic>
          <p:nvPicPr>
            <p:cNvPr id="4742" name="Google Shape;4742;gee6873aab4_0_10978"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4743" name="Google Shape;4743;gee6873aab4_0_10978"/>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4744" name="Google Shape;4744;gee6873aab4_0_10978"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203282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Key messages: White">
  <p:cSld name="Key messages: White">
    <p:bg>
      <p:bgPr>
        <a:solidFill>
          <a:schemeClr val="dk2"/>
        </a:solidFill>
        <a:effectLst/>
      </p:bgPr>
    </p:bg>
    <p:spTree>
      <p:nvGrpSpPr>
        <p:cNvPr id="1" name="Shape 4745"/>
        <p:cNvGrpSpPr/>
        <p:nvPr/>
      </p:nvGrpSpPr>
      <p:grpSpPr>
        <a:xfrm>
          <a:off x="0" y="0"/>
          <a:ext cx="0" cy="0"/>
          <a:chOff x="0" y="0"/>
          <a:chExt cx="0" cy="0"/>
        </a:xfrm>
      </p:grpSpPr>
      <p:sp>
        <p:nvSpPr>
          <p:cNvPr id="4746" name="Google Shape;4746;gee6873aab4_0_11094"/>
          <p:cNvSpPr/>
          <p:nvPr/>
        </p:nvSpPr>
        <p:spPr>
          <a:xfrm>
            <a:off x="-3600" y="0"/>
            <a:ext cx="12204600"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7" name="Google Shape;4747;gee6873aab4_0_11094"/>
          <p:cNvSpPr/>
          <p:nvPr/>
        </p:nvSpPr>
        <p:spPr>
          <a:xfrm>
            <a:off x="-1484219" y="417687"/>
            <a:ext cx="9820271" cy="6877049"/>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8" name="Google Shape;4748;gee6873aab4_0_11094"/>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49" name="Google Shape;4749;gee6873aab4_0_11094"/>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50" name="Google Shape;4750;gee6873aab4_0_11094"/>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751" name="Google Shape;4751;gee6873aab4_0_11094"/>
          <p:cNvSpPr txBox="1">
            <a:spLocks noGrp="1"/>
          </p:cNvSpPr>
          <p:nvPr>
            <p:ph type="body" idx="1"/>
          </p:nvPr>
        </p:nvSpPr>
        <p:spPr>
          <a:xfrm>
            <a:off x="895571" y="3988722"/>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dk2"/>
              </a:buClr>
              <a:buSzPts val="2000"/>
              <a:buNone/>
              <a:defRPr b="1">
                <a:solidFill>
                  <a:schemeClr val="dk2"/>
                </a:solidFill>
              </a:defRPr>
            </a:lvl1pPr>
            <a:lvl2pPr marL="914400" lvl="1" indent="-228600" algn="ctr" rtl="0">
              <a:lnSpc>
                <a:spcPct val="90000"/>
              </a:lnSpc>
              <a:spcBef>
                <a:spcPts val="400"/>
              </a:spcBef>
              <a:spcAft>
                <a:spcPts val="0"/>
              </a:spcAft>
              <a:buClr>
                <a:schemeClr val="dk2"/>
              </a:buClr>
              <a:buSzPts val="1800"/>
              <a:buNone/>
              <a:defRPr>
                <a:solidFill>
                  <a:schemeClr val="dk2"/>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52" name="Google Shape;4752;gee6873aab4_0_11094"/>
          <p:cNvSpPr txBox="1">
            <a:spLocks noGrp="1"/>
          </p:cNvSpPr>
          <p:nvPr>
            <p:ph type="title"/>
          </p:nvPr>
        </p:nvSpPr>
        <p:spPr>
          <a:xfrm>
            <a:off x="895571" y="855051"/>
            <a:ext cx="9658800" cy="12558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753" name="Google Shape;4753;gee6873aab4_0_11094"/>
          <p:cNvGrpSpPr/>
          <p:nvPr/>
        </p:nvGrpSpPr>
        <p:grpSpPr>
          <a:xfrm>
            <a:off x="-2040904" y="3988723"/>
            <a:ext cx="1872300" cy="2902792"/>
            <a:chOff x="6195941" y="562596"/>
            <a:chExt cx="1872300" cy="2902792"/>
          </a:xfrm>
        </p:grpSpPr>
        <p:grpSp>
          <p:nvGrpSpPr>
            <p:cNvPr id="4754" name="Google Shape;4754;gee6873aab4_0_11094"/>
            <p:cNvGrpSpPr/>
            <p:nvPr/>
          </p:nvGrpSpPr>
          <p:grpSpPr>
            <a:xfrm>
              <a:off x="6195941" y="832605"/>
              <a:ext cx="1872300" cy="2632784"/>
              <a:chOff x="-1872716" y="660661"/>
              <a:chExt cx="1872300" cy="1974637"/>
            </a:xfrm>
          </p:grpSpPr>
          <p:sp>
            <p:nvSpPr>
              <p:cNvPr id="4755" name="Google Shape;4755;gee6873aab4_0_1109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756" name="Google Shape;4756;gee6873aab4_0_11094"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757" name="Google Shape;4757;gee6873aab4_0_11094"/>
            <p:cNvGrpSpPr/>
            <p:nvPr/>
          </p:nvGrpSpPr>
          <p:grpSpPr>
            <a:xfrm>
              <a:off x="6303954" y="562596"/>
              <a:ext cx="540000" cy="540000"/>
              <a:chOff x="6303954" y="562596"/>
              <a:chExt cx="540000" cy="540000"/>
            </a:xfrm>
          </p:grpSpPr>
          <p:sp>
            <p:nvSpPr>
              <p:cNvPr id="4758" name="Google Shape;4758;gee6873aab4_0_11094"/>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759" name="Google Shape;4759;gee6873aab4_0_11094"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760" name="Google Shape;4760;gee6873aab4_0_11094"/>
          <p:cNvSpPr txBox="1">
            <a:spLocks noGrp="1"/>
          </p:cNvSpPr>
          <p:nvPr>
            <p:ph type="body" idx="2"/>
          </p:nvPr>
        </p:nvSpPr>
        <p:spPr>
          <a:xfrm>
            <a:off x="3593810" y="3990379"/>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dk2"/>
              </a:buClr>
              <a:buSzPts val="2000"/>
              <a:buNone/>
              <a:defRPr b="1">
                <a:solidFill>
                  <a:schemeClr val="dk2"/>
                </a:solidFill>
              </a:defRPr>
            </a:lvl1pPr>
            <a:lvl2pPr marL="914400" lvl="1" indent="-228600" algn="ctr" rtl="0">
              <a:lnSpc>
                <a:spcPct val="90000"/>
              </a:lnSpc>
              <a:spcBef>
                <a:spcPts val="400"/>
              </a:spcBef>
              <a:spcAft>
                <a:spcPts val="0"/>
              </a:spcAft>
              <a:buClr>
                <a:schemeClr val="dk2"/>
              </a:buClr>
              <a:buSzPts val="1800"/>
              <a:buNone/>
              <a:defRPr>
                <a:solidFill>
                  <a:schemeClr val="dk2"/>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61" name="Google Shape;4761;gee6873aab4_0_11094"/>
          <p:cNvSpPr txBox="1">
            <a:spLocks noGrp="1"/>
          </p:cNvSpPr>
          <p:nvPr>
            <p:ph type="body" idx="3"/>
          </p:nvPr>
        </p:nvSpPr>
        <p:spPr>
          <a:xfrm>
            <a:off x="6292049" y="3992036"/>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dk2"/>
              </a:buClr>
              <a:buSzPts val="2000"/>
              <a:buNone/>
              <a:defRPr b="1">
                <a:solidFill>
                  <a:schemeClr val="dk2"/>
                </a:solidFill>
              </a:defRPr>
            </a:lvl1pPr>
            <a:lvl2pPr marL="914400" lvl="1" indent="-228600" algn="ctr" rtl="0">
              <a:lnSpc>
                <a:spcPct val="90000"/>
              </a:lnSpc>
              <a:spcBef>
                <a:spcPts val="400"/>
              </a:spcBef>
              <a:spcAft>
                <a:spcPts val="0"/>
              </a:spcAft>
              <a:buClr>
                <a:schemeClr val="dk2"/>
              </a:buClr>
              <a:buSzPts val="1800"/>
              <a:buNone/>
              <a:defRPr>
                <a:solidFill>
                  <a:schemeClr val="dk2"/>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62" name="Google Shape;4762;gee6873aab4_0_11094"/>
          <p:cNvSpPr txBox="1">
            <a:spLocks noGrp="1"/>
          </p:cNvSpPr>
          <p:nvPr>
            <p:ph type="body" idx="4"/>
          </p:nvPr>
        </p:nvSpPr>
        <p:spPr>
          <a:xfrm>
            <a:off x="8990289" y="3993693"/>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dk2"/>
              </a:buClr>
              <a:buSzPts val="2000"/>
              <a:buNone/>
              <a:defRPr b="1">
                <a:solidFill>
                  <a:schemeClr val="dk2"/>
                </a:solidFill>
              </a:defRPr>
            </a:lvl1pPr>
            <a:lvl2pPr marL="914400" lvl="1" indent="-228600" algn="ctr" rtl="0">
              <a:lnSpc>
                <a:spcPct val="90000"/>
              </a:lnSpc>
              <a:spcBef>
                <a:spcPts val="400"/>
              </a:spcBef>
              <a:spcAft>
                <a:spcPts val="0"/>
              </a:spcAft>
              <a:buClr>
                <a:schemeClr val="dk2"/>
              </a:buClr>
              <a:buSzPts val="1800"/>
              <a:buNone/>
              <a:defRPr>
                <a:solidFill>
                  <a:schemeClr val="dk2"/>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763" name="Google Shape;4763;gee6873aab4_0_11094"/>
          <p:cNvGrpSpPr/>
          <p:nvPr/>
        </p:nvGrpSpPr>
        <p:grpSpPr>
          <a:xfrm>
            <a:off x="10555200" y="295200"/>
            <a:ext cx="1191992" cy="478599"/>
            <a:chOff x="1899" y="899"/>
            <a:chExt cx="4163" cy="1671"/>
          </a:xfrm>
        </p:grpSpPr>
        <p:sp>
          <p:nvSpPr>
            <p:cNvPr id="4764" name="Google Shape;4764;gee6873aab4_0_1109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5" name="Google Shape;4765;gee6873aab4_0_1109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6" name="Google Shape;4766;gee6873aab4_0_1109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7" name="Google Shape;4767;gee6873aab4_0_1109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8" name="Google Shape;4768;gee6873aab4_0_1109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9" name="Google Shape;4769;gee6873aab4_0_1109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0" name="Google Shape;4770;gee6873aab4_0_1109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1" name="Google Shape;4771;gee6873aab4_0_1109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2" name="Google Shape;4772;gee6873aab4_0_1109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3" name="Google Shape;4773;gee6873aab4_0_1109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4" name="Google Shape;4774;gee6873aab4_0_1109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5" name="Google Shape;4775;gee6873aab4_0_11094"/>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6" name="Google Shape;4776;gee6873aab4_0_1109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7" name="Google Shape;4777;gee6873aab4_0_1109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8" name="Google Shape;4778;gee6873aab4_0_1109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9" name="Google Shape;4779;gee6873aab4_0_1109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0" name="Google Shape;4780;gee6873aab4_0_11094"/>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1" name="Google Shape;4781;gee6873aab4_0_1109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2" name="Google Shape;4782;gee6873aab4_0_1109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3" name="Google Shape;4783;gee6873aab4_0_1109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4" name="Google Shape;4784;gee6873aab4_0_1109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5" name="Google Shape;4785;gee6873aab4_0_1109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6" name="Google Shape;4786;gee6873aab4_0_1109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7" name="Google Shape;4787;gee6873aab4_0_1109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8" name="Google Shape;4788;gee6873aab4_0_1109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9" name="Google Shape;4789;gee6873aab4_0_1109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0" name="Google Shape;4790;gee6873aab4_0_1109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1" name="Google Shape;4791;gee6873aab4_0_1109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2" name="Google Shape;4792;gee6873aab4_0_1109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3" name="Google Shape;4793;gee6873aab4_0_1109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4" name="Google Shape;4794;gee6873aab4_0_1109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5" name="Google Shape;4795;gee6873aab4_0_1109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6" name="Google Shape;4796;gee6873aab4_0_1109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7" name="Google Shape;4797;gee6873aab4_0_1109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8" name="Google Shape;4798;gee6873aab4_0_1109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9" name="Google Shape;4799;gee6873aab4_0_1109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0" name="Google Shape;4800;gee6873aab4_0_1109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1" name="Google Shape;4801;gee6873aab4_0_1109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2" name="Google Shape;4802;gee6873aab4_0_1109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3" name="Google Shape;4803;gee6873aab4_0_1109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4" name="Google Shape;4804;gee6873aab4_0_1109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5" name="Google Shape;4805;gee6873aab4_0_1109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6" name="Google Shape;4806;gee6873aab4_0_1109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7" name="Google Shape;4807;gee6873aab4_0_1109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8" name="Google Shape;4808;gee6873aab4_0_1109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9" name="Google Shape;4809;gee6873aab4_0_1109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0" name="Google Shape;4810;gee6873aab4_0_1109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1" name="Google Shape;4811;gee6873aab4_0_1109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2" name="Google Shape;4812;gee6873aab4_0_1109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3" name="Google Shape;4813;gee6873aab4_0_1109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4" name="Google Shape;4814;gee6873aab4_0_1109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5" name="Google Shape;4815;gee6873aab4_0_1109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6" name="Google Shape;4816;gee6873aab4_0_1109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7" name="Google Shape;4817;gee6873aab4_0_1109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8" name="Google Shape;4818;gee6873aab4_0_1109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19" name="Google Shape;4819;gee6873aab4_0_1109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0" name="Google Shape;4820;gee6873aab4_0_1109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1" name="Google Shape;4821;gee6873aab4_0_1109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2" name="Google Shape;4822;gee6873aab4_0_1109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3" name="Google Shape;4823;gee6873aab4_0_1109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4" name="Google Shape;4824;gee6873aab4_0_1109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5" name="Google Shape;4825;gee6873aab4_0_1109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6" name="Google Shape;4826;gee6873aab4_0_1109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7" name="Google Shape;4827;gee6873aab4_0_1109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8" name="Google Shape;4828;gee6873aab4_0_1109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9" name="Google Shape;4829;gee6873aab4_0_1109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0" name="Google Shape;4830;gee6873aab4_0_1109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1" name="Google Shape;4831;gee6873aab4_0_1109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2" name="Google Shape;4832;gee6873aab4_0_1109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3" name="Google Shape;4833;gee6873aab4_0_1109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4" name="Google Shape;4834;gee6873aab4_0_1109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5" name="Google Shape;4835;gee6873aab4_0_1109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6" name="Google Shape;4836;gee6873aab4_0_1109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7" name="Google Shape;4837;gee6873aab4_0_1109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8" name="Google Shape;4838;gee6873aab4_0_1109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9" name="Google Shape;4839;gee6873aab4_0_1109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0" name="Google Shape;4840;gee6873aab4_0_1109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1" name="Google Shape;4841;gee6873aab4_0_1109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2" name="Google Shape;4842;gee6873aab4_0_1109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3" name="Google Shape;4843;gee6873aab4_0_11094"/>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4" name="Google Shape;4844;gee6873aab4_0_1109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5" name="Google Shape;4845;gee6873aab4_0_1109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6" name="Google Shape;4846;gee6873aab4_0_1109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7" name="Google Shape;4847;gee6873aab4_0_1109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8" name="Google Shape;4848;gee6873aab4_0_1109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9" name="Google Shape;4849;gee6873aab4_0_1109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0" name="Google Shape;4850;gee6873aab4_0_1109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1" name="Google Shape;4851;gee6873aab4_0_1109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2" name="Google Shape;4852;gee6873aab4_0_1109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3" name="Google Shape;4853;gee6873aab4_0_1109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4" name="Google Shape;4854;gee6873aab4_0_1109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5" name="Google Shape;4855;gee6873aab4_0_1109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6" name="Google Shape;4856;gee6873aab4_0_1109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857" name="Google Shape;4857;gee6873aab4_0_11094"/>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354221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4858"/>
        <p:cNvGrpSpPr/>
        <p:nvPr/>
      </p:nvGrpSpPr>
      <p:grpSpPr>
        <a:xfrm>
          <a:off x="0" y="0"/>
          <a:ext cx="0" cy="0"/>
          <a:chOff x="0" y="0"/>
          <a:chExt cx="0" cy="0"/>
        </a:xfrm>
      </p:grpSpPr>
      <p:sp>
        <p:nvSpPr>
          <p:cNvPr id="4859" name="Google Shape;4859;gee6873aab4_0_11207"/>
          <p:cNvSpPr/>
          <p:nvPr/>
        </p:nvSpPr>
        <p:spPr>
          <a:xfrm>
            <a:off x="-3600" y="0"/>
            <a:ext cx="12204600"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0" name="Google Shape;4860;gee6873aab4_0_11207"/>
          <p:cNvSpPr/>
          <p:nvPr/>
        </p:nvSpPr>
        <p:spPr>
          <a:xfrm>
            <a:off x="19653" y="1204484"/>
            <a:ext cx="6588735" cy="5653515"/>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1" name="Google Shape;4861;gee6873aab4_0_1120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62" name="Google Shape;4862;gee6873aab4_0_1120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63" name="Google Shape;4863;gee6873aab4_0_1120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600" b="1">
                <a:solidFill>
                  <a:schemeClr val="dk1"/>
                </a:solidFill>
                <a:latin typeface="Calibri"/>
                <a:ea typeface="Calibri"/>
                <a:cs typeface="Calibri"/>
                <a:sym typeface="Calibri"/>
              </a:defRPr>
            </a:lvl1pPr>
            <a:lvl2pPr marL="0" lvl="1" indent="0" algn="r" rtl="0">
              <a:spcBef>
                <a:spcPts val="0"/>
              </a:spcBef>
              <a:buNone/>
              <a:defRPr sz="1600" b="1">
                <a:solidFill>
                  <a:schemeClr val="dk1"/>
                </a:solidFill>
                <a:latin typeface="Calibri"/>
                <a:ea typeface="Calibri"/>
                <a:cs typeface="Calibri"/>
                <a:sym typeface="Calibri"/>
              </a:defRPr>
            </a:lvl2pPr>
            <a:lvl3pPr marL="0" lvl="2" indent="0" algn="r" rtl="0">
              <a:spcBef>
                <a:spcPts val="0"/>
              </a:spcBef>
              <a:buNone/>
              <a:defRPr sz="1600" b="1">
                <a:solidFill>
                  <a:schemeClr val="dk1"/>
                </a:solidFill>
                <a:latin typeface="Calibri"/>
                <a:ea typeface="Calibri"/>
                <a:cs typeface="Calibri"/>
                <a:sym typeface="Calibri"/>
              </a:defRPr>
            </a:lvl3pPr>
            <a:lvl4pPr marL="0" lvl="3" indent="0" algn="r" rtl="0">
              <a:spcBef>
                <a:spcPts val="0"/>
              </a:spcBef>
              <a:buNone/>
              <a:defRPr sz="1600" b="1">
                <a:solidFill>
                  <a:schemeClr val="dk1"/>
                </a:solidFill>
                <a:latin typeface="Calibri"/>
                <a:ea typeface="Calibri"/>
                <a:cs typeface="Calibri"/>
                <a:sym typeface="Calibri"/>
              </a:defRPr>
            </a:lvl4pPr>
            <a:lvl5pPr marL="0" lvl="4" indent="0" algn="r" rtl="0">
              <a:spcBef>
                <a:spcPts val="0"/>
              </a:spcBef>
              <a:buNone/>
              <a:defRPr sz="1600" b="1">
                <a:solidFill>
                  <a:schemeClr val="dk1"/>
                </a:solidFill>
                <a:latin typeface="Calibri"/>
                <a:ea typeface="Calibri"/>
                <a:cs typeface="Calibri"/>
                <a:sym typeface="Calibri"/>
              </a:defRPr>
            </a:lvl5pPr>
            <a:lvl6pPr marL="0" lvl="5" indent="0" algn="r" rtl="0">
              <a:spcBef>
                <a:spcPts val="0"/>
              </a:spcBef>
              <a:buNone/>
              <a:defRPr sz="1600" b="1">
                <a:solidFill>
                  <a:schemeClr val="dk1"/>
                </a:solidFill>
                <a:latin typeface="Calibri"/>
                <a:ea typeface="Calibri"/>
                <a:cs typeface="Calibri"/>
                <a:sym typeface="Calibri"/>
              </a:defRPr>
            </a:lvl6pPr>
            <a:lvl7pPr marL="0" lvl="6" indent="0" algn="r" rtl="0">
              <a:spcBef>
                <a:spcPts val="0"/>
              </a:spcBef>
              <a:buNone/>
              <a:defRPr sz="1600" b="1">
                <a:solidFill>
                  <a:schemeClr val="dk1"/>
                </a:solidFill>
                <a:latin typeface="Calibri"/>
                <a:ea typeface="Calibri"/>
                <a:cs typeface="Calibri"/>
                <a:sym typeface="Calibri"/>
              </a:defRPr>
            </a:lvl7pPr>
            <a:lvl8pPr marL="0" lvl="7" indent="0" algn="r" rtl="0">
              <a:spcBef>
                <a:spcPts val="0"/>
              </a:spcBef>
              <a:buNone/>
              <a:defRPr sz="1600" b="1">
                <a:solidFill>
                  <a:schemeClr val="dk1"/>
                </a:solidFill>
                <a:latin typeface="Calibri"/>
                <a:ea typeface="Calibri"/>
                <a:cs typeface="Calibri"/>
                <a:sym typeface="Calibri"/>
              </a:defRPr>
            </a:lvl8pPr>
            <a:lvl9pPr marL="0" lvl="8" indent="0" algn="r" rtl="0">
              <a:spcBef>
                <a:spcPts val="0"/>
              </a:spcBef>
              <a:buNone/>
              <a:defRPr sz="1600" b="1">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4864" name="Google Shape;4864;gee6873aab4_0_11207"/>
          <p:cNvSpPr txBox="1">
            <a:spLocks noGrp="1"/>
          </p:cNvSpPr>
          <p:nvPr>
            <p:ph type="title"/>
          </p:nvPr>
        </p:nvSpPr>
        <p:spPr>
          <a:xfrm>
            <a:off x="6231333" y="2456476"/>
            <a:ext cx="4624500" cy="13467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65" name="Google Shape;4865;gee6873aab4_0_11207"/>
          <p:cNvSpPr txBox="1">
            <a:spLocks noGrp="1"/>
          </p:cNvSpPr>
          <p:nvPr>
            <p:ph type="body" idx="1"/>
          </p:nvPr>
        </p:nvSpPr>
        <p:spPr>
          <a:xfrm>
            <a:off x="6231333" y="4092463"/>
            <a:ext cx="4624500" cy="87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sz="2000">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866" name="Google Shape;4866;gee6873aab4_0_11207"/>
          <p:cNvGrpSpPr/>
          <p:nvPr/>
        </p:nvGrpSpPr>
        <p:grpSpPr>
          <a:xfrm>
            <a:off x="6231333" y="1276557"/>
            <a:ext cx="2025491" cy="813259"/>
            <a:chOff x="1899" y="899"/>
            <a:chExt cx="4163" cy="1671"/>
          </a:xfrm>
        </p:grpSpPr>
        <p:sp>
          <p:nvSpPr>
            <p:cNvPr id="4867" name="Google Shape;4867;gee6873aab4_0_1120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8" name="Google Shape;4868;gee6873aab4_0_1120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9" name="Google Shape;4869;gee6873aab4_0_1120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0" name="Google Shape;4870;gee6873aab4_0_1120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1" name="Google Shape;4871;gee6873aab4_0_1120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2" name="Google Shape;4872;gee6873aab4_0_1120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3" name="Google Shape;4873;gee6873aab4_0_1120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4" name="Google Shape;4874;gee6873aab4_0_1120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5" name="Google Shape;4875;gee6873aab4_0_1120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6" name="Google Shape;4876;gee6873aab4_0_1120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7" name="Google Shape;4877;gee6873aab4_0_1120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8" name="Google Shape;4878;gee6873aab4_0_11207"/>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9" name="Google Shape;4879;gee6873aab4_0_1120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0" name="Google Shape;4880;gee6873aab4_0_1120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1" name="Google Shape;4881;gee6873aab4_0_1120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2" name="Google Shape;4882;gee6873aab4_0_1120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3" name="Google Shape;4883;gee6873aab4_0_11207"/>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4" name="Google Shape;4884;gee6873aab4_0_1120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5" name="Google Shape;4885;gee6873aab4_0_1120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6" name="Google Shape;4886;gee6873aab4_0_1120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7" name="Google Shape;4887;gee6873aab4_0_1120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8" name="Google Shape;4888;gee6873aab4_0_1120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9" name="Google Shape;4889;gee6873aab4_0_1120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0" name="Google Shape;4890;gee6873aab4_0_1120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1" name="Google Shape;4891;gee6873aab4_0_1120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2" name="Google Shape;4892;gee6873aab4_0_1120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3" name="Google Shape;4893;gee6873aab4_0_1120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4" name="Google Shape;4894;gee6873aab4_0_1120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5" name="Google Shape;4895;gee6873aab4_0_1120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6" name="Google Shape;4896;gee6873aab4_0_1120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7" name="Google Shape;4897;gee6873aab4_0_1120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8" name="Google Shape;4898;gee6873aab4_0_1120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99" name="Google Shape;4899;gee6873aab4_0_1120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0" name="Google Shape;4900;gee6873aab4_0_1120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1" name="Google Shape;4901;gee6873aab4_0_1120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2" name="Google Shape;4902;gee6873aab4_0_1120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3" name="Google Shape;4903;gee6873aab4_0_1120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4" name="Google Shape;4904;gee6873aab4_0_1120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5" name="Google Shape;4905;gee6873aab4_0_1120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6" name="Google Shape;4906;gee6873aab4_0_1120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7" name="Google Shape;4907;gee6873aab4_0_1120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8" name="Google Shape;4908;gee6873aab4_0_1120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9" name="Google Shape;4909;gee6873aab4_0_1120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0" name="Google Shape;4910;gee6873aab4_0_1120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1" name="Google Shape;4911;gee6873aab4_0_1120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2" name="Google Shape;4912;gee6873aab4_0_1120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3" name="Google Shape;4913;gee6873aab4_0_1120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4" name="Google Shape;4914;gee6873aab4_0_1120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5" name="Google Shape;4915;gee6873aab4_0_1120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6" name="Google Shape;4916;gee6873aab4_0_1120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7" name="Google Shape;4917;gee6873aab4_0_1120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8" name="Google Shape;4918;gee6873aab4_0_1120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9" name="Google Shape;4919;gee6873aab4_0_1120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0" name="Google Shape;4920;gee6873aab4_0_1120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1" name="Google Shape;4921;gee6873aab4_0_1120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2" name="Google Shape;4922;gee6873aab4_0_1120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3" name="Google Shape;4923;gee6873aab4_0_1120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4" name="Google Shape;4924;gee6873aab4_0_1120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5" name="Google Shape;4925;gee6873aab4_0_1120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6" name="Google Shape;4926;gee6873aab4_0_1120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7" name="Google Shape;4927;gee6873aab4_0_1120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8" name="Google Shape;4928;gee6873aab4_0_1120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9" name="Google Shape;4929;gee6873aab4_0_1120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0" name="Google Shape;4930;gee6873aab4_0_1120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1" name="Google Shape;4931;gee6873aab4_0_1120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2" name="Google Shape;4932;gee6873aab4_0_1120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3" name="Google Shape;4933;gee6873aab4_0_1120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4" name="Google Shape;4934;gee6873aab4_0_1120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5" name="Google Shape;4935;gee6873aab4_0_1120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6" name="Google Shape;4936;gee6873aab4_0_1120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7" name="Google Shape;4937;gee6873aab4_0_1120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8" name="Google Shape;4938;gee6873aab4_0_1120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9" name="Google Shape;4939;gee6873aab4_0_1120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0" name="Google Shape;4940;gee6873aab4_0_1120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1" name="Google Shape;4941;gee6873aab4_0_1120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2" name="Google Shape;4942;gee6873aab4_0_1120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3" name="Google Shape;4943;gee6873aab4_0_1120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4" name="Google Shape;4944;gee6873aab4_0_1120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5" name="Google Shape;4945;gee6873aab4_0_1120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6" name="Google Shape;4946;gee6873aab4_0_11207"/>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7" name="Google Shape;4947;gee6873aab4_0_1120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8" name="Google Shape;4948;gee6873aab4_0_1120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9" name="Google Shape;4949;gee6873aab4_0_1120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0" name="Google Shape;4950;gee6873aab4_0_1120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1" name="Google Shape;4951;gee6873aab4_0_1120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2" name="Google Shape;4952;gee6873aab4_0_1120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3" name="Google Shape;4953;gee6873aab4_0_1120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4" name="Google Shape;4954;gee6873aab4_0_1120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5" name="Google Shape;4955;gee6873aab4_0_1120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6" name="Google Shape;4956;gee6873aab4_0_1120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7" name="Google Shape;4957;gee6873aab4_0_1120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8" name="Google Shape;4958;gee6873aab4_0_1120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9" name="Google Shape;4959;gee6873aab4_0_1120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960" name="Google Shape;4960;gee6873aab4_0_11207"/>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275630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8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4961"/>
        <p:cNvGrpSpPr/>
        <p:nvPr/>
      </p:nvGrpSpPr>
      <p:grpSpPr>
        <a:xfrm>
          <a:off x="0" y="0"/>
          <a:ext cx="0" cy="0"/>
          <a:chOff x="0" y="0"/>
          <a:chExt cx="0" cy="0"/>
        </a:xfrm>
      </p:grpSpPr>
      <p:sp>
        <p:nvSpPr>
          <p:cNvPr id="4962" name="Google Shape;4962;gee6873aab4_0_11310"/>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63" name="Google Shape;4963;gee6873aab4_0_11310"/>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64" name="Google Shape;4964;gee6873aab4_0_1131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65" name="Google Shape;4965;gee6873aab4_0_1131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66" name="Google Shape;4966;gee6873aab4_0_1131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967" name="Google Shape;4967;gee6873aab4_0_11310"/>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968" name="Google Shape;4968;gee6873aab4_0_11310"/>
          <p:cNvGrpSpPr/>
          <p:nvPr/>
        </p:nvGrpSpPr>
        <p:grpSpPr>
          <a:xfrm>
            <a:off x="-2040904" y="3988723"/>
            <a:ext cx="1872300" cy="2902792"/>
            <a:chOff x="6195941" y="562596"/>
            <a:chExt cx="1872300" cy="2902792"/>
          </a:xfrm>
        </p:grpSpPr>
        <p:grpSp>
          <p:nvGrpSpPr>
            <p:cNvPr id="4969" name="Google Shape;4969;gee6873aab4_0_11310"/>
            <p:cNvGrpSpPr/>
            <p:nvPr/>
          </p:nvGrpSpPr>
          <p:grpSpPr>
            <a:xfrm>
              <a:off x="6195941" y="832605"/>
              <a:ext cx="1872300" cy="2632784"/>
              <a:chOff x="-1872716" y="660661"/>
              <a:chExt cx="1872300" cy="1974637"/>
            </a:xfrm>
          </p:grpSpPr>
          <p:sp>
            <p:nvSpPr>
              <p:cNvPr id="4970" name="Google Shape;4970;gee6873aab4_0_1131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971" name="Google Shape;4971;gee6873aab4_0_1131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972" name="Google Shape;4972;gee6873aab4_0_11310"/>
            <p:cNvGrpSpPr/>
            <p:nvPr/>
          </p:nvGrpSpPr>
          <p:grpSpPr>
            <a:xfrm>
              <a:off x="6303954" y="562596"/>
              <a:ext cx="540000" cy="540000"/>
              <a:chOff x="6303954" y="562596"/>
              <a:chExt cx="540000" cy="540000"/>
            </a:xfrm>
          </p:grpSpPr>
          <p:sp>
            <p:nvSpPr>
              <p:cNvPr id="4973" name="Google Shape;4973;gee6873aab4_0_11310"/>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974" name="Google Shape;4974;gee6873aab4_0_1131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975" name="Google Shape;4975;gee6873aab4_0_11310"/>
          <p:cNvSpPr/>
          <p:nvPr/>
        </p:nvSpPr>
        <p:spPr>
          <a:xfrm>
            <a:off x="3019072" y="1772952"/>
            <a:ext cx="12448511" cy="8717581"/>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976" name="Google Shape;4976;gee6873aab4_0_11310"/>
          <p:cNvGrpSpPr/>
          <p:nvPr/>
        </p:nvGrpSpPr>
        <p:grpSpPr>
          <a:xfrm>
            <a:off x="10555200" y="295200"/>
            <a:ext cx="1191992" cy="478599"/>
            <a:chOff x="1899" y="899"/>
            <a:chExt cx="4163" cy="1671"/>
          </a:xfrm>
        </p:grpSpPr>
        <p:sp>
          <p:nvSpPr>
            <p:cNvPr id="4977" name="Google Shape;4977;gee6873aab4_0_1131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8" name="Google Shape;4978;gee6873aab4_0_1131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9" name="Google Shape;4979;gee6873aab4_0_1131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0" name="Google Shape;4980;gee6873aab4_0_1131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1" name="Google Shape;4981;gee6873aab4_0_1131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2" name="Google Shape;4982;gee6873aab4_0_1131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3" name="Google Shape;4983;gee6873aab4_0_1131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4" name="Google Shape;4984;gee6873aab4_0_1131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5" name="Google Shape;4985;gee6873aab4_0_1131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6" name="Google Shape;4986;gee6873aab4_0_1131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7" name="Google Shape;4987;gee6873aab4_0_1131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8" name="Google Shape;4988;gee6873aab4_0_11310"/>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9" name="Google Shape;4989;gee6873aab4_0_1131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0" name="Google Shape;4990;gee6873aab4_0_1131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1" name="Google Shape;4991;gee6873aab4_0_1131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2" name="Google Shape;4992;gee6873aab4_0_1131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3" name="Google Shape;4993;gee6873aab4_0_11310"/>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4" name="Google Shape;4994;gee6873aab4_0_1131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5" name="Google Shape;4995;gee6873aab4_0_1131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6" name="Google Shape;4996;gee6873aab4_0_1131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7" name="Google Shape;4997;gee6873aab4_0_1131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8" name="Google Shape;4998;gee6873aab4_0_1131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9" name="Google Shape;4999;gee6873aab4_0_1131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0" name="Google Shape;5000;gee6873aab4_0_1131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1" name="Google Shape;5001;gee6873aab4_0_1131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2" name="Google Shape;5002;gee6873aab4_0_1131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3" name="Google Shape;5003;gee6873aab4_0_1131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4" name="Google Shape;5004;gee6873aab4_0_1131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5" name="Google Shape;5005;gee6873aab4_0_1131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6" name="Google Shape;5006;gee6873aab4_0_1131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7" name="Google Shape;5007;gee6873aab4_0_1131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8" name="Google Shape;5008;gee6873aab4_0_1131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9" name="Google Shape;5009;gee6873aab4_0_1131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0" name="Google Shape;5010;gee6873aab4_0_1131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1" name="Google Shape;5011;gee6873aab4_0_1131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2" name="Google Shape;5012;gee6873aab4_0_1131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3" name="Google Shape;5013;gee6873aab4_0_1131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4" name="Google Shape;5014;gee6873aab4_0_1131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5" name="Google Shape;5015;gee6873aab4_0_1131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6" name="Google Shape;5016;gee6873aab4_0_1131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7" name="Google Shape;5017;gee6873aab4_0_1131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8" name="Google Shape;5018;gee6873aab4_0_1131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9" name="Google Shape;5019;gee6873aab4_0_1131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0" name="Google Shape;5020;gee6873aab4_0_1131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1" name="Google Shape;5021;gee6873aab4_0_1131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2" name="Google Shape;5022;gee6873aab4_0_1131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3" name="Google Shape;5023;gee6873aab4_0_1131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4" name="Google Shape;5024;gee6873aab4_0_1131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5" name="Google Shape;5025;gee6873aab4_0_1131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6" name="Google Shape;5026;gee6873aab4_0_1131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7" name="Google Shape;5027;gee6873aab4_0_1131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8" name="Google Shape;5028;gee6873aab4_0_1131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9" name="Google Shape;5029;gee6873aab4_0_1131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0" name="Google Shape;5030;gee6873aab4_0_1131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1" name="Google Shape;5031;gee6873aab4_0_1131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2" name="Google Shape;5032;gee6873aab4_0_1131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3" name="Google Shape;5033;gee6873aab4_0_1131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4" name="Google Shape;5034;gee6873aab4_0_1131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5" name="Google Shape;5035;gee6873aab4_0_1131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6" name="Google Shape;5036;gee6873aab4_0_1131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7" name="Google Shape;5037;gee6873aab4_0_1131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8" name="Google Shape;5038;gee6873aab4_0_1131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9" name="Google Shape;5039;gee6873aab4_0_1131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0" name="Google Shape;5040;gee6873aab4_0_1131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1" name="Google Shape;5041;gee6873aab4_0_1131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2" name="Google Shape;5042;gee6873aab4_0_1131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3" name="Google Shape;5043;gee6873aab4_0_1131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4" name="Google Shape;5044;gee6873aab4_0_1131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5" name="Google Shape;5045;gee6873aab4_0_1131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6" name="Google Shape;5046;gee6873aab4_0_1131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7" name="Google Shape;5047;gee6873aab4_0_1131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8" name="Google Shape;5048;gee6873aab4_0_1131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9" name="Google Shape;5049;gee6873aab4_0_1131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0" name="Google Shape;5050;gee6873aab4_0_1131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1" name="Google Shape;5051;gee6873aab4_0_1131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2" name="Google Shape;5052;gee6873aab4_0_1131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3" name="Google Shape;5053;gee6873aab4_0_1131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4" name="Google Shape;5054;gee6873aab4_0_1131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5" name="Google Shape;5055;gee6873aab4_0_1131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6" name="Google Shape;5056;gee6873aab4_0_11310"/>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7" name="Google Shape;5057;gee6873aab4_0_1131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8" name="Google Shape;5058;gee6873aab4_0_1131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9" name="Google Shape;5059;gee6873aab4_0_1131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0" name="Google Shape;5060;gee6873aab4_0_1131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1" name="Google Shape;5061;gee6873aab4_0_1131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2" name="Google Shape;5062;gee6873aab4_0_1131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3" name="Google Shape;5063;gee6873aab4_0_1131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4" name="Google Shape;5064;gee6873aab4_0_1131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5" name="Google Shape;5065;gee6873aab4_0_1131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6" name="Google Shape;5066;gee6873aab4_0_1131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7" name="Google Shape;5067;gee6873aab4_0_1131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8" name="Google Shape;5068;gee6873aab4_0_1131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69" name="Google Shape;5069;gee6873aab4_0_1131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070" name="Google Shape;5070;gee6873aab4_0_1131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79711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solidFill>
          <a:schemeClr val="lt1"/>
        </a:solidFill>
        <a:effectLst/>
      </p:bgPr>
    </p:bg>
    <p:spTree>
      <p:nvGrpSpPr>
        <p:cNvPr id="1" name="Shape 5071"/>
        <p:cNvGrpSpPr/>
        <p:nvPr/>
      </p:nvGrpSpPr>
      <p:grpSpPr>
        <a:xfrm>
          <a:off x="0" y="0"/>
          <a:ext cx="0" cy="0"/>
          <a:chOff x="0" y="0"/>
          <a:chExt cx="0" cy="0"/>
        </a:xfrm>
      </p:grpSpPr>
      <p:sp>
        <p:nvSpPr>
          <p:cNvPr id="5072" name="Google Shape;5072;gee6873aab4_0_11420"/>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3" name="Google Shape;5073;gee6873aab4_0_11420"/>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4" name="Google Shape;5074;gee6873aab4_0_1142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75" name="Google Shape;5075;gee6873aab4_0_1142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76" name="Google Shape;5076;gee6873aab4_0_1142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077" name="Google Shape;5077;gee6873aab4_0_11420"/>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078" name="Google Shape;5078;gee6873aab4_0_11420"/>
          <p:cNvGrpSpPr/>
          <p:nvPr/>
        </p:nvGrpSpPr>
        <p:grpSpPr>
          <a:xfrm>
            <a:off x="-2040904" y="3988723"/>
            <a:ext cx="1872300" cy="2902792"/>
            <a:chOff x="6195941" y="562596"/>
            <a:chExt cx="1872300" cy="2902792"/>
          </a:xfrm>
        </p:grpSpPr>
        <p:grpSp>
          <p:nvGrpSpPr>
            <p:cNvPr id="5079" name="Google Shape;5079;gee6873aab4_0_11420"/>
            <p:cNvGrpSpPr/>
            <p:nvPr/>
          </p:nvGrpSpPr>
          <p:grpSpPr>
            <a:xfrm>
              <a:off x="6195941" y="832605"/>
              <a:ext cx="1872300" cy="2632784"/>
              <a:chOff x="-1872716" y="660661"/>
              <a:chExt cx="1872300" cy="1974637"/>
            </a:xfrm>
          </p:grpSpPr>
          <p:sp>
            <p:nvSpPr>
              <p:cNvPr id="5080" name="Google Shape;5080;gee6873aab4_0_1142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081" name="Google Shape;5081;gee6873aab4_0_1142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082" name="Google Shape;5082;gee6873aab4_0_11420"/>
            <p:cNvGrpSpPr/>
            <p:nvPr/>
          </p:nvGrpSpPr>
          <p:grpSpPr>
            <a:xfrm>
              <a:off x="6303954" y="562596"/>
              <a:ext cx="540000" cy="540000"/>
              <a:chOff x="6303954" y="562596"/>
              <a:chExt cx="540000" cy="540000"/>
            </a:xfrm>
          </p:grpSpPr>
          <p:sp>
            <p:nvSpPr>
              <p:cNvPr id="5083" name="Google Shape;5083;gee6873aab4_0_11420"/>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084" name="Google Shape;5084;gee6873aab4_0_1142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085" name="Google Shape;5085;gee6873aab4_0_11420"/>
          <p:cNvSpPr/>
          <p:nvPr/>
        </p:nvSpPr>
        <p:spPr>
          <a:xfrm>
            <a:off x="4632603" y="2060848"/>
            <a:ext cx="8856867" cy="6202383"/>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086" name="Google Shape;5086;gee6873aab4_0_11420"/>
          <p:cNvGrpSpPr/>
          <p:nvPr/>
        </p:nvGrpSpPr>
        <p:grpSpPr>
          <a:xfrm>
            <a:off x="10555200" y="295200"/>
            <a:ext cx="1191992" cy="478599"/>
            <a:chOff x="1899" y="899"/>
            <a:chExt cx="4163" cy="1671"/>
          </a:xfrm>
        </p:grpSpPr>
        <p:sp>
          <p:nvSpPr>
            <p:cNvPr id="5087" name="Google Shape;5087;gee6873aab4_0_1142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8" name="Google Shape;5088;gee6873aab4_0_1142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9" name="Google Shape;5089;gee6873aab4_0_1142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0" name="Google Shape;5090;gee6873aab4_0_1142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1" name="Google Shape;5091;gee6873aab4_0_1142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2" name="Google Shape;5092;gee6873aab4_0_1142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3" name="Google Shape;5093;gee6873aab4_0_1142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4" name="Google Shape;5094;gee6873aab4_0_1142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5" name="Google Shape;5095;gee6873aab4_0_1142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6" name="Google Shape;5096;gee6873aab4_0_1142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7" name="Google Shape;5097;gee6873aab4_0_1142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8" name="Google Shape;5098;gee6873aab4_0_11420"/>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9" name="Google Shape;5099;gee6873aab4_0_1142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0" name="Google Shape;5100;gee6873aab4_0_1142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1" name="Google Shape;5101;gee6873aab4_0_1142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2" name="Google Shape;5102;gee6873aab4_0_1142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3" name="Google Shape;5103;gee6873aab4_0_11420"/>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4" name="Google Shape;5104;gee6873aab4_0_1142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5" name="Google Shape;5105;gee6873aab4_0_1142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6" name="Google Shape;5106;gee6873aab4_0_1142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7" name="Google Shape;5107;gee6873aab4_0_1142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8" name="Google Shape;5108;gee6873aab4_0_1142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9" name="Google Shape;5109;gee6873aab4_0_1142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0" name="Google Shape;5110;gee6873aab4_0_1142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1" name="Google Shape;5111;gee6873aab4_0_1142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2" name="Google Shape;5112;gee6873aab4_0_1142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3" name="Google Shape;5113;gee6873aab4_0_1142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4" name="Google Shape;5114;gee6873aab4_0_1142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5" name="Google Shape;5115;gee6873aab4_0_1142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6" name="Google Shape;5116;gee6873aab4_0_1142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7" name="Google Shape;5117;gee6873aab4_0_1142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8" name="Google Shape;5118;gee6873aab4_0_1142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9" name="Google Shape;5119;gee6873aab4_0_1142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0" name="Google Shape;5120;gee6873aab4_0_1142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1" name="Google Shape;5121;gee6873aab4_0_1142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2" name="Google Shape;5122;gee6873aab4_0_1142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3" name="Google Shape;5123;gee6873aab4_0_1142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4" name="Google Shape;5124;gee6873aab4_0_1142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5" name="Google Shape;5125;gee6873aab4_0_1142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6" name="Google Shape;5126;gee6873aab4_0_1142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7" name="Google Shape;5127;gee6873aab4_0_1142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8" name="Google Shape;5128;gee6873aab4_0_1142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9" name="Google Shape;5129;gee6873aab4_0_1142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0" name="Google Shape;5130;gee6873aab4_0_1142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1" name="Google Shape;5131;gee6873aab4_0_1142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2" name="Google Shape;5132;gee6873aab4_0_1142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3" name="Google Shape;5133;gee6873aab4_0_1142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4" name="Google Shape;5134;gee6873aab4_0_1142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5" name="Google Shape;5135;gee6873aab4_0_1142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6" name="Google Shape;5136;gee6873aab4_0_1142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7" name="Google Shape;5137;gee6873aab4_0_1142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8" name="Google Shape;5138;gee6873aab4_0_1142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9" name="Google Shape;5139;gee6873aab4_0_1142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0" name="Google Shape;5140;gee6873aab4_0_1142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1" name="Google Shape;5141;gee6873aab4_0_1142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2" name="Google Shape;5142;gee6873aab4_0_1142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3" name="Google Shape;5143;gee6873aab4_0_1142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4" name="Google Shape;5144;gee6873aab4_0_1142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5" name="Google Shape;5145;gee6873aab4_0_1142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6" name="Google Shape;5146;gee6873aab4_0_1142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7" name="Google Shape;5147;gee6873aab4_0_1142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8" name="Google Shape;5148;gee6873aab4_0_1142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9" name="Google Shape;5149;gee6873aab4_0_1142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0" name="Google Shape;5150;gee6873aab4_0_1142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1" name="Google Shape;5151;gee6873aab4_0_1142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2" name="Google Shape;5152;gee6873aab4_0_1142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3" name="Google Shape;5153;gee6873aab4_0_1142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4" name="Google Shape;5154;gee6873aab4_0_1142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5" name="Google Shape;5155;gee6873aab4_0_1142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6" name="Google Shape;5156;gee6873aab4_0_1142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7" name="Google Shape;5157;gee6873aab4_0_1142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8" name="Google Shape;5158;gee6873aab4_0_1142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9" name="Google Shape;5159;gee6873aab4_0_1142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0" name="Google Shape;5160;gee6873aab4_0_1142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1" name="Google Shape;5161;gee6873aab4_0_1142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2" name="Google Shape;5162;gee6873aab4_0_1142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3" name="Google Shape;5163;gee6873aab4_0_1142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4" name="Google Shape;5164;gee6873aab4_0_1142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5" name="Google Shape;5165;gee6873aab4_0_1142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6" name="Google Shape;5166;gee6873aab4_0_11420"/>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7" name="Google Shape;5167;gee6873aab4_0_1142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8" name="Google Shape;5168;gee6873aab4_0_1142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9" name="Google Shape;5169;gee6873aab4_0_1142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0" name="Google Shape;5170;gee6873aab4_0_1142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1" name="Google Shape;5171;gee6873aab4_0_1142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2" name="Google Shape;5172;gee6873aab4_0_1142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3" name="Google Shape;5173;gee6873aab4_0_1142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4" name="Google Shape;5174;gee6873aab4_0_1142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5" name="Google Shape;5175;gee6873aab4_0_1142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6" name="Google Shape;5176;gee6873aab4_0_1142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7" name="Google Shape;5177;gee6873aab4_0_1142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8" name="Google Shape;5178;gee6873aab4_0_1142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9" name="Google Shape;5179;gee6873aab4_0_1142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180" name="Google Shape;5180;gee6873aab4_0_1142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16739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5181"/>
        <p:cNvGrpSpPr/>
        <p:nvPr/>
      </p:nvGrpSpPr>
      <p:grpSpPr>
        <a:xfrm>
          <a:off x="0" y="0"/>
          <a:ext cx="0" cy="0"/>
          <a:chOff x="0" y="0"/>
          <a:chExt cx="0" cy="0"/>
        </a:xfrm>
      </p:grpSpPr>
      <p:sp>
        <p:nvSpPr>
          <p:cNvPr id="5182" name="Google Shape;5182;gee6873aab4_0_11530"/>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3" name="Google Shape;5183;gee6873aab4_0_11530"/>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84" name="Google Shape;5184;gee6873aab4_0_1153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85" name="Google Shape;5185;gee6873aab4_0_1153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86" name="Google Shape;5186;gee6873aab4_0_1153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187" name="Google Shape;5187;gee6873aab4_0_11530"/>
          <p:cNvSpPr txBox="1">
            <a:spLocks noGrp="1"/>
          </p:cNvSpPr>
          <p:nvPr>
            <p:ph type="body" idx="1"/>
          </p:nvPr>
        </p:nvSpPr>
        <p:spPr>
          <a:xfrm>
            <a:off x="514799" y="2263939"/>
            <a:ext cx="47886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188" name="Google Shape;5188;gee6873aab4_0_11530"/>
          <p:cNvGrpSpPr/>
          <p:nvPr/>
        </p:nvGrpSpPr>
        <p:grpSpPr>
          <a:xfrm>
            <a:off x="-2040904" y="3988723"/>
            <a:ext cx="1872300" cy="2902792"/>
            <a:chOff x="6195941" y="562596"/>
            <a:chExt cx="1872300" cy="2902792"/>
          </a:xfrm>
        </p:grpSpPr>
        <p:grpSp>
          <p:nvGrpSpPr>
            <p:cNvPr id="5189" name="Google Shape;5189;gee6873aab4_0_11530"/>
            <p:cNvGrpSpPr/>
            <p:nvPr/>
          </p:nvGrpSpPr>
          <p:grpSpPr>
            <a:xfrm>
              <a:off x="6195941" y="832605"/>
              <a:ext cx="1872300" cy="2632784"/>
              <a:chOff x="-1872716" y="660661"/>
              <a:chExt cx="1872300" cy="1974637"/>
            </a:xfrm>
          </p:grpSpPr>
          <p:sp>
            <p:nvSpPr>
              <p:cNvPr id="5190" name="Google Shape;5190;gee6873aab4_0_1153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191" name="Google Shape;5191;gee6873aab4_0_1153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192" name="Google Shape;5192;gee6873aab4_0_11530"/>
            <p:cNvGrpSpPr/>
            <p:nvPr/>
          </p:nvGrpSpPr>
          <p:grpSpPr>
            <a:xfrm>
              <a:off x="6303954" y="562596"/>
              <a:ext cx="540000" cy="540000"/>
              <a:chOff x="6303954" y="562596"/>
              <a:chExt cx="540000" cy="540000"/>
            </a:xfrm>
          </p:grpSpPr>
          <p:sp>
            <p:nvSpPr>
              <p:cNvPr id="5193" name="Google Shape;5193;gee6873aab4_0_11530"/>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194" name="Google Shape;5194;gee6873aab4_0_1153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195" name="Google Shape;5195;gee6873aab4_0_11530"/>
          <p:cNvSpPr/>
          <p:nvPr/>
        </p:nvSpPr>
        <p:spPr>
          <a:xfrm>
            <a:off x="3019072" y="1772952"/>
            <a:ext cx="12448511" cy="8717581"/>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6" name="Google Shape;5196;gee6873aab4_0_11530"/>
          <p:cNvSpPr txBox="1">
            <a:spLocks noGrp="1"/>
          </p:cNvSpPr>
          <p:nvPr>
            <p:ph type="body" idx="2"/>
          </p:nvPr>
        </p:nvSpPr>
        <p:spPr>
          <a:xfrm>
            <a:off x="5720811" y="2263939"/>
            <a:ext cx="47886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197" name="Google Shape;5197;gee6873aab4_0_11530"/>
          <p:cNvGrpSpPr/>
          <p:nvPr/>
        </p:nvGrpSpPr>
        <p:grpSpPr>
          <a:xfrm>
            <a:off x="10555200" y="295200"/>
            <a:ext cx="1191992" cy="478599"/>
            <a:chOff x="1899" y="899"/>
            <a:chExt cx="4163" cy="1671"/>
          </a:xfrm>
        </p:grpSpPr>
        <p:sp>
          <p:nvSpPr>
            <p:cNvPr id="5198" name="Google Shape;5198;gee6873aab4_0_1153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9" name="Google Shape;5199;gee6873aab4_0_1153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0" name="Google Shape;5200;gee6873aab4_0_1153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1" name="Google Shape;5201;gee6873aab4_0_1153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2" name="Google Shape;5202;gee6873aab4_0_1153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3" name="Google Shape;5203;gee6873aab4_0_1153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4" name="Google Shape;5204;gee6873aab4_0_1153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5" name="Google Shape;5205;gee6873aab4_0_1153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6" name="Google Shape;5206;gee6873aab4_0_1153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7" name="Google Shape;5207;gee6873aab4_0_1153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8" name="Google Shape;5208;gee6873aab4_0_1153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9" name="Google Shape;5209;gee6873aab4_0_11530"/>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0" name="Google Shape;5210;gee6873aab4_0_1153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1" name="Google Shape;5211;gee6873aab4_0_1153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2" name="Google Shape;5212;gee6873aab4_0_1153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3" name="Google Shape;5213;gee6873aab4_0_1153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4" name="Google Shape;5214;gee6873aab4_0_11530"/>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5" name="Google Shape;5215;gee6873aab4_0_1153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6" name="Google Shape;5216;gee6873aab4_0_1153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7" name="Google Shape;5217;gee6873aab4_0_1153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8" name="Google Shape;5218;gee6873aab4_0_1153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9" name="Google Shape;5219;gee6873aab4_0_1153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0" name="Google Shape;5220;gee6873aab4_0_1153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1" name="Google Shape;5221;gee6873aab4_0_1153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2" name="Google Shape;5222;gee6873aab4_0_1153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3" name="Google Shape;5223;gee6873aab4_0_1153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4" name="Google Shape;5224;gee6873aab4_0_1153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5" name="Google Shape;5225;gee6873aab4_0_1153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6" name="Google Shape;5226;gee6873aab4_0_1153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7" name="Google Shape;5227;gee6873aab4_0_1153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8" name="Google Shape;5228;gee6873aab4_0_1153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9" name="Google Shape;5229;gee6873aab4_0_1153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0" name="Google Shape;5230;gee6873aab4_0_1153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1" name="Google Shape;5231;gee6873aab4_0_1153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2" name="Google Shape;5232;gee6873aab4_0_1153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3" name="Google Shape;5233;gee6873aab4_0_1153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4" name="Google Shape;5234;gee6873aab4_0_1153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5" name="Google Shape;5235;gee6873aab4_0_1153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6" name="Google Shape;5236;gee6873aab4_0_1153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7" name="Google Shape;5237;gee6873aab4_0_1153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8" name="Google Shape;5238;gee6873aab4_0_1153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9" name="Google Shape;5239;gee6873aab4_0_1153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0" name="Google Shape;5240;gee6873aab4_0_1153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1" name="Google Shape;5241;gee6873aab4_0_1153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2" name="Google Shape;5242;gee6873aab4_0_1153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3" name="Google Shape;5243;gee6873aab4_0_1153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4" name="Google Shape;5244;gee6873aab4_0_1153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5" name="Google Shape;5245;gee6873aab4_0_1153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6" name="Google Shape;5246;gee6873aab4_0_1153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7" name="Google Shape;5247;gee6873aab4_0_1153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8" name="Google Shape;5248;gee6873aab4_0_1153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9" name="Google Shape;5249;gee6873aab4_0_1153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0" name="Google Shape;5250;gee6873aab4_0_1153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1" name="Google Shape;5251;gee6873aab4_0_1153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2" name="Google Shape;5252;gee6873aab4_0_1153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3" name="Google Shape;5253;gee6873aab4_0_1153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4" name="Google Shape;5254;gee6873aab4_0_1153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5" name="Google Shape;5255;gee6873aab4_0_1153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6" name="Google Shape;5256;gee6873aab4_0_1153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7" name="Google Shape;5257;gee6873aab4_0_1153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8" name="Google Shape;5258;gee6873aab4_0_1153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9" name="Google Shape;5259;gee6873aab4_0_1153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0" name="Google Shape;5260;gee6873aab4_0_1153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1" name="Google Shape;5261;gee6873aab4_0_1153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2" name="Google Shape;5262;gee6873aab4_0_1153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3" name="Google Shape;5263;gee6873aab4_0_1153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4" name="Google Shape;5264;gee6873aab4_0_1153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5" name="Google Shape;5265;gee6873aab4_0_1153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6" name="Google Shape;5266;gee6873aab4_0_1153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7" name="Google Shape;5267;gee6873aab4_0_1153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8" name="Google Shape;5268;gee6873aab4_0_1153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9" name="Google Shape;5269;gee6873aab4_0_1153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0" name="Google Shape;5270;gee6873aab4_0_1153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1" name="Google Shape;5271;gee6873aab4_0_1153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2" name="Google Shape;5272;gee6873aab4_0_1153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3" name="Google Shape;5273;gee6873aab4_0_1153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4" name="Google Shape;5274;gee6873aab4_0_1153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5" name="Google Shape;5275;gee6873aab4_0_1153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6" name="Google Shape;5276;gee6873aab4_0_1153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7" name="Google Shape;5277;gee6873aab4_0_11530"/>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8" name="Google Shape;5278;gee6873aab4_0_1153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9" name="Google Shape;5279;gee6873aab4_0_1153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0" name="Google Shape;5280;gee6873aab4_0_1153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1" name="Google Shape;5281;gee6873aab4_0_1153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2" name="Google Shape;5282;gee6873aab4_0_1153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3" name="Google Shape;5283;gee6873aab4_0_1153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4" name="Google Shape;5284;gee6873aab4_0_1153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5" name="Google Shape;5285;gee6873aab4_0_1153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6" name="Google Shape;5286;gee6873aab4_0_1153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7" name="Google Shape;5287;gee6873aab4_0_1153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8" name="Google Shape;5288;gee6873aab4_0_1153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9" name="Google Shape;5289;gee6873aab4_0_1153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0" name="Google Shape;5290;gee6873aab4_0_1153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291" name="Google Shape;5291;gee6873aab4_0_1153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158781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5292"/>
        <p:cNvGrpSpPr/>
        <p:nvPr/>
      </p:nvGrpSpPr>
      <p:grpSpPr>
        <a:xfrm>
          <a:off x="0" y="0"/>
          <a:ext cx="0" cy="0"/>
          <a:chOff x="0" y="0"/>
          <a:chExt cx="0" cy="0"/>
        </a:xfrm>
      </p:grpSpPr>
      <p:sp>
        <p:nvSpPr>
          <p:cNvPr id="5293" name="Google Shape;5293;gee6873aab4_0_11641"/>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4" name="Google Shape;5294;gee6873aab4_0_11641"/>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95" name="Google Shape;5295;gee6873aab4_0_1164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96" name="Google Shape;5296;gee6873aab4_0_1164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97" name="Google Shape;5297;gee6873aab4_0_1164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298" name="Google Shape;5298;gee6873aab4_0_11641"/>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800"/>
              <a:buNone/>
              <a:defRPr sz="2800">
                <a:solidFill>
                  <a:schemeClr val="dk2"/>
                </a:solidFill>
              </a:defRPr>
            </a:lvl1pPr>
            <a:lvl2pPr marL="914400" lvl="1" indent="-228600" algn="l" rtl="0">
              <a:lnSpc>
                <a:spcPct val="90000"/>
              </a:lnSpc>
              <a:spcBef>
                <a:spcPts val="400"/>
              </a:spcBef>
              <a:spcAft>
                <a:spcPts val="0"/>
              </a:spcAft>
              <a:buClr>
                <a:schemeClr val="dk2"/>
              </a:buClr>
              <a:buSzPts val="1800"/>
              <a:buNone/>
              <a:defRPr sz="1800">
                <a:solidFill>
                  <a:schemeClr val="dk2"/>
                </a:solidFill>
              </a:defRPr>
            </a:lvl2pPr>
            <a:lvl3pPr marL="1371600" lvl="2" indent="-342900" algn="l" rtl="0">
              <a:lnSpc>
                <a:spcPct val="90000"/>
              </a:lnSpc>
              <a:spcBef>
                <a:spcPts val="400"/>
              </a:spcBef>
              <a:spcAft>
                <a:spcPts val="0"/>
              </a:spcAft>
              <a:buClr>
                <a:schemeClr val="accent2"/>
              </a:buClr>
              <a:buSzPts val="1800"/>
              <a:buChar char="•"/>
              <a:defRPr sz="1800">
                <a:solidFill>
                  <a:schemeClr val="dk2"/>
                </a:solidFill>
              </a:defRPr>
            </a:lvl3pPr>
            <a:lvl4pPr marL="1828800" lvl="3" indent="-330200" algn="l" rtl="0">
              <a:lnSpc>
                <a:spcPct val="90000"/>
              </a:lnSpc>
              <a:spcBef>
                <a:spcPts val="400"/>
              </a:spcBef>
              <a:spcAft>
                <a:spcPts val="0"/>
              </a:spcAft>
              <a:buClr>
                <a:schemeClr val="accent2"/>
              </a:buClr>
              <a:buSzPts val="1600"/>
              <a:buChar char="•"/>
              <a:defRPr sz="1600">
                <a:solidFill>
                  <a:schemeClr val="dk2"/>
                </a:solidFill>
              </a:defRPr>
            </a:lvl4pPr>
            <a:lvl5pPr marL="2286000" lvl="4" indent="-228600" algn="l" rtl="0">
              <a:lnSpc>
                <a:spcPct val="90000"/>
              </a:lnSpc>
              <a:spcBef>
                <a:spcPts val="800"/>
              </a:spcBef>
              <a:spcAft>
                <a:spcPts val="0"/>
              </a:spcAft>
              <a:buClr>
                <a:schemeClr val="dk2"/>
              </a:buClr>
              <a:buSzPts val="2800"/>
              <a:buNone/>
              <a:defRPr sz="2800">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299" name="Google Shape;5299;gee6873aab4_0_11641"/>
          <p:cNvGrpSpPr/>
          <p:nvPr/>
        </p:nvGrpSpPr>
        <p:grpSpPr>
          <a:xfrm>
            <a:off x="-2040904" y="3988723"/>
            <a:ext cx="1872300" cy="2902792"/>
            <a:chOff x="6195941" y="562596"/>
            <a:chExt cx="1872300" cy="2902792"/>
          </a:xfrm>
        </p:grpSpPr>
        <p:grpSp>
          <p:nvGrpSpPr>
            <p:cNvPr id="5300" name="Google Shape;5300;gee6873aab4_0_11641"/>
            <p:cNvGrpSpPr/>
            <p:nvPr/>
          </p:nvGrpSpPr>
          <p:grpSpPr>
            <a:xfrm>
              <a:off x="6195941" y="832605"/>
              <a:ext cx="1872300" cy="2632784"/>
              <a:chOff x="-1872716" y="660661"/>
              <a:chExt cx="1872300" cy="1974637"/>
            </a:xfrm>
          </p:grpSpPr>
          <p:sp>
            <p:nvSpPr>
              <p:cNvPr id="5301" name="Google Shape;5301;gee6873aab4_0_1164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302" name="Google Shape;5302;gee6873aab4_0_1164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303" name="Google Shape;5303;gee6873aab4_0_11641"/>
            <p:cNvGrpSpPr/>
            <p:nvPr/>
          </p:nvGrpSpPr>
          <p:grpSpPr>
            <a:xfrm>
              <a:off x="6303954" y="562596"/>
              <a:ext cx="540000" cy="540000"/>
              <a:chOff x="6303954" y="562596"/>
              <a:chExt cx="540000" cy="540000"/>
            </a:xfrm>
          </p:grpSpPr>
          <p:sp>
            <p:nvSpPr>
              <p:cNvPr id="5304" name="Google Shape;5304;gee6873aab4_0_1164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305" name="Google Shape;5305;gee6873aab4_0_1164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306" name="Google Shape;5306;gee6873aab4_0_11641"/>
          <p:cNvSpPr/>
          <p:nvPr/>
        </p:nvSpPr>
        <p:spPr>
          <a:xfrm>
            <a:off x="2336747" y="-1615423"/>
            <a:ext cx="17131048" cy="1199672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307" name="Google Shape;5307;gee6873aab4_0_11641"/>
          <p:cNvGrpSpPr/>
          <p:nvPr/>
        </p:nvGrpSpPr>
        <p:grpSpPr>
          <a:xfrm>
            <a:off x="10555200" y="295200"/>
            <a:ext cx="1191992" cy="478599"/>
            <a:chOff x="1899" y="899"/>
            <a:chExt cx="4163" cy="1671"/>
          </a:xfrm>
        </p:grpSpPr>
        <p:sp>
          <p:nvSpPr>
            <p:cNvPr id="5308" name="Google Shape;5308;gee6873aab4_0_1164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09" name="Google Shape;5309;gee6873aab4_0_1164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0" name="Google Shape;5310;gee6873aab4_0_1164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1" name="Google Shape;5311;gee6873aab4_0_1164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2" name="Google Shape;5312;gee6873aab4_0_1164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3" name="Google Shape;5313;gee6873aab4_0_1164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4" name="Google Shape;5314;gee6873aab4_0_1164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5" name="Google Shape;5315;gee6873aab4_0_1164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6" name="Google Shape;5316;gee6873aab4_0_1164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7" name="Google Shape;5317;gee6873aab4_0_1164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8" name="Google Shape;5318;gee6873aab4_0_1164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9" name="Google Shape;5319;gee6873aab4_0_11641"/>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0" name="Google Shape;5320;gee6873aab4_0_1164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1" name="Google Shape;5321;gee6873aab4_0_1164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2" name="Google Shape;5322;gee6873aab4_0_1164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3" name="Google Shape;5323;gee6873aab4_0_1164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4" name="Google Shape;5324;gee6873aab4_0_11641"/>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5" name="Google Shape;5325;gee6873aab4_0_1164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6" name="Google Shape;5326;gee6873aab4_0_1164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7" name="Google Shape;5327;gee6873aab4_0_1164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8" name="Google Shape;5328;gee6873aab4_0_1164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9" name="Google Shape;5329;gee6873aab4_0_1164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0" name="Google Shape;5330;gee6873aab4_0_1164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1" name="Google Shape;5331;gee6873aab4_0_1164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2" name="Google Shape;5332;gee6873aab4_0_1164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3" name="Google Shape;5333;gee6873aab4_0_1164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4" name="Google Shape;5334;gee6873aab4_0_1164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5" name="Google Shape;5335;gee6873aab4_0_1164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6" name="Google Shape;5336;gee6873aab4_0_1164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7" name="Google Shape;5337;gee6873aab4_0_1164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8" name="Google Shape;5338;gee6873aab4_0_1164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9" name="Google Shape;5339;gee6873aab4_0_1164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0" name="Google Shape;5340;gee6873aab4_0_1164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1" name="Google Shape;5341;gee6873aab4_0_1164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2" name="Google Shape;5342;gee6873aab4_0_1164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3" name="Google Shape;5343;gee6873aab4_0_1164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4" name="Google Shape;5344;gee6873aab4_0_1164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5" name="Google Shape;5345;gee6873aab4_0_1164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6" name="Google Shape;5346;gee6873aab4_0_1164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7" name="Google Shape;5347;gee6873aab4_0_1164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8" name="Google Shape;5348;gee6873aab4_0_1164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9" name="Google Shape;5349;gee6873aab4_0_1164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0" name="Google Shape;5350;gee6873aab4_0_1164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1" name="Google Shape;5351;gee6873aab4_0_1164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2" name="Google Shape;5352;gee6873aab4_0_1164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3" name="Google Shape;5353;gee6873aab4_0_1164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4" name="Google Shape;5354;gee6873aab4_0_1164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5" name="Google Shape;5355;gee6873aab4_0_1164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6" name="Google Shape;5356;gee6873aab4_0_1164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7" name="Google Shape;5357;gee6873aab4_0_1164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8" name="Google Shape;5358;gee6873aab4_0_1164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9" name="Google Shape;5359;gee6873aab4_0_1164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0" name="Google Shape;5360;gee6873aab4_0_1164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1" name="Google Shape;5361;gee6873aab4_0_1164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2" name="Google Shape;5362;gee6873aab4_0_1164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3" name="Google Shape;5363;gee6873aab4_0_1164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4" name="Google Shape;5364;gee6873aab4_0_1164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5" name="Google Shape;5365;gee6873aab4_0_1164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6" name="Google Shape;5366;gee6873aab4_0_1164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7" name="Google Shape;5367;gee6873aab4_0_1164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8" name="Google Shape;5368;gee6873aab4_0_1164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9" name="Google Shape;5369;gee6873aab4_0_1164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0" name="Google Shape;5370;gee6873aab4_0_1164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1" name="Google Shape;5371;gee6873aab4_0_1164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2" name="Google Shape;5372;gee6873aab4_0_1164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3" name="Google Shape;5373;gee6873aab4_0_1164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4" name="Google Shape;5374;gee6873aab4_0_1164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5" name="Google Shape;5375;gee6873aab4_0_1164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6" name="Google Shape;5376;gee6873aab4_0_1164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7" name="Google Shape;5377;gee6873aab4_0_1164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8" name="Google Shape;5378;gee6873aab4_0_1164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9" name="Google Shape;5379;gee6873aab4_0_1164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0" name="Google Shape;5380;gee6873aab4_0_1164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1" name="Google Shape;5381;gee6873aab4_0_1164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2" name="Google Shape;5382;gee6873aab4_0_1164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3" name="Google Shape;5383;gee6873aab4_0_1164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4" name="Google Shape;5384;gee6873aab4_0_1164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5" name="Google Shape;5385;gee6873aab4_0_1164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6" name="Google Shape;5386;gee6873aab4_0_1164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7" name="Google Shape;5387;gee6873aab4_0_11641"/>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8" name="Google Shape;5388;gee6873aab4_0_1164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9" name="Google Shape;5389;gee6873aab4_0_1164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0" name="Google Shape;5390;gee6873aab4_0_1164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1" name="Google Shape;5391;gee6873aab4_0_1164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2" name="Google Shape;5392;gee6873aab4_0_1164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3" name="Google Shape;5393;gee6873aab4_0_1164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4" name="Google Shape;5394;gee6873aab4_0_1164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5" name="Google Shape;5395;gee6873aab4_0_1164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6" name="Google Shape;5396;gee6873aab4_0_1164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7" name="Google Shape;5397;gee6873aab4_0_1164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8" name="Google Shape;5398;gee6873aab4_0_1164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9" name="Google Shape;5399;gee6873aab4_0_1164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0" name="Google Shape;5400;gee6873aab4_0_1164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401" name="Google Shape;5401;gee6873aab4_0_11641"/>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314466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5402"/>
        <p:cNvGrpSpPr/>
        <p:nvPr/>
      </p:nvGrpSpPr>
      <p:grpSpPr>
        <a:xfrm>
          <a:off x="0" y="0"/>
          <a:ext cx="0" cy="0"/>
          <a:chOff x="0" y="0"/>
          <a:chExt cx="0" cy="0"/>
        </a:xfrm>
      </p:grpSpPr>
      <p:sp>
        <p:nvSpPr>
          <p:cNvPr id="5403" name="Google Shape;5403;gee6873aab4_0_11751"/>
          <p:cNvSpPr/>
          <p:nvPr/>
        </p:nvSpPr>
        <p:spPr>
          <a:xfrm>
            <a:off x="0" y="0"/>
            <a:ext cx="12204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4" name="Google Shape;5404;gee6873aab4_0_11751"/>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dk1"/>
              </a:buClr>
              <a:buSzPts val="28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05" name="Google Shape;5405;gee6873aab4_0_1175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06" name="Google Shape;5406;gee6873aab4_0_1175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07" name="Google Shape;5407;gee6873aab4_0_1175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5408" name="Google Shape;5408;gee6873aab4_0_11751"/>
          <p:cNvSpPr txBox="1">
            <a:spLocks noGrp="1"/>
          </p:cNvSpPr>
          <p:nvPr>
            <p:ph type="body" idx="1"/>
          </p:nvPr>
        </p:nvSpPr>
        <p:spPr>
          <a:xfrm>
            <a:off x="514799" y="2263939"/>
            <a:ext cx="100104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1"/>
              </a:buClr>
              <a:buSzPts val="1400"/>
              <a:buNone/>
              <a:defRPr sz="1400">
                <a:solidFill>
                  <a:schemeClr val="dk1"/>
                </a:solidFill>
              </a:defRPr>
            </a:lvl1pPr>
            <a:lvl2pPr marL="914400" lvl="1" indent="-228600" algn="l" rtl="0">
              <a:lnSpc>
                <a:spcPct val="90000"/>
              </a:lnSpc>
              <a:spcBef>
                <a:spcPts val="400"/>
              </a:spcBef>
              <a:spcAft>
                <a:spcPts val="0"/>
              </a:spcAft>
              <a:buClr>
                <a:schemeClr val="dk1"/>
              </a:buClr>
              <a:buSzPts val="1200"/>
              <a:buNone/>
              <a:defRPr sz="1200">
                <a:solidFill>
                  <a:schemeClr val="dk1"/>
                </a:solidFill>
              </a:defRPr>
            </a:lvl2pPr>
            <a:lvl3pPr marL="1371600" lvl="2" indent="-304800" algn="l" rtl="0">
              <a:lnSpc>
                <a:spcPct val="90000"/>
              </a:lnSpc>
              <a:spcBef>
                <a:spcPts val="400"/>
              </a:spcBef>
              <a:spcAft>
                <a:spcPts val="0"/>
              </a:spcAft>
              <a:buClr>
                <a:schemeClr val="accent2"/>
              </a:buClr>
              <a:buSzPts val="1200"/>
              <a:buChar char="•"/>
              <a:defRPr sz="1200" b="0">
                <a:solidFill>
                  <a:schemeClr val="dk1"/>
                </a:solidFill>
              </a:defRPr>
            </a:lvl3pPr>
            <a:lvl4pPr marL="1828800" lvl="3" indent="-298450" algn="l" rtl="0">
              <a:lnSpc>
                <a:spcPct val="90000"/>
              </a:lnSpc>
              <a:spcBef>
                <a:spcPts val="400"/>
              </a:spcBef>
              <a:spcAft>
                <a:spcPts val="0"/>
              </a:spcAft>
              <a:buClr>
                <a:schemeClr val="accent2"/>
              </a:buClr>
              <a:buSzPts val="1100"/>
              <a:buChar char="•"/>
              <a:defRPr sz="1100">
                <a:solidFill>
                  <a:schemeClr val="dk1"/>
                </a:solidFill>
              </a:defRPr>
            </a:lvl4pPr>
            <a:lvl5pPr marL="2286000" lvl="4" indent="-228600" algn="l" rtl="0">
              <a:lnSpc>
                <a:spcPct val="90000"/>
              </a:lnSpc>
              <a:spcBef>
                <a:spcPts val="800"/>
              </a:spcBef>
              <a:spcAft>
                <a:spcPts val="0"/>
              </a:spcAft>
              <a:buClr>
                <a:schemeClr val="dk1"/>
              </a:buClr>
              <a:buSzPts val="1400"/>
              <a:buNone/>
              <a:defRPr sz="1400">
                <a:solidFill>
                  <a:schemeClr val="dk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409" name="Google Shape;5409;gee6873aab4_0_11751"/>
          <p:cNvGrpSpPr/>
          <p:nvPr/>
        </p:nvGrpSpPr>
        <p:grpSpPr>
          <a:xfrm>
            <a:off x="-2040904" y="3988723"/>
            <a:ext cx="1872300" cy="2902792"/>
            <a:chOff x="6195941" y="562596"/>
            <a:chExt cx="1872300" cy="2902792"/>
          </a:xfrm>
        </p:grpSpPr>
        <p:grpSp>
          <p:nvGrpSpPr>
            <p:cNvPr id="5410" name="Google Shape;5410;gee6873aab4_0_11751"/>
            <p:cNvGrpSpPr/>
            <p:nvPr/>
          </p:nvGrpSpPr>
          <p:grpSpPr>
            <a:xfrm>
              <a:off x="6195941" y="832605"/>
              <a:ext cx="1872300" cy="2632784"/>
              <a:chOff x="-1872716" y="660661"/>
              <a:chExt cx="1872300" cy="1974637"/>
            </a:xfrm>
          </p:grpSpPr>
          <p:sp>
            <p:nvSpPr>
              <p:cNvPr id="5411" name="Google Shape;5411;gee6873aab4_0_1175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412" name="Google Shape;5412;gee6873aab4_0_1175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5413" name="Google Shape;5413;gee6873aab4_0_11751"/>
            <p:cNvGrpSpPr/>
            <p:nvPr/>
          </p:nvGrpSpPr>
          <p:grpSpPr>
            <a:xfrm>
              <a:off x="6303954" y="562596"/>
              <a:ext cx="540000" cy="540000"/>
              <a:chOff x="6303954" y="562596"/>
              <a:chExt cx="540000" cy="540000"/>
            </a:xfrm>
          </p:grpSpPr>
          <p:sp>
            <p:nvSpPr>
              <p:cNvPr id="5414" name="Google Shape;5414;gee6873aab4_0_1175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415" name="Google Shape;5415;gee6873aab4_0_1175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5416" name="Google Shape;5416;gee6873aab4_0_11751"/>
          <p:cNvSpPr/>
          <p:nvPr/>
        </p:nvSpPr>
        <p:spPr>
          <a:xfrm>
            <a:off x="1224135" y="2703595"/>
            <a:ext cx="12707872" cy="8899212"/>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417" name="Google Shape;5417;gee6873aab4_0_11751"/>
          <p:cNvGrpSpPr/>
          <p:nvPr/>
        </p:nvGrpSpPr>
        <p:grpSpPr>
          <a:xfrm>
            <a:off x="10555200" y="295200"/>
            <a:ext cx="1191992" cy="478599"/>
            <a:chOff x="1899" y="899"/>
            <a:chExt cx="4163" cy="1671"/>
          </a:xfrm>
        </p:grpSpPr>
        <p:sp>
          <p:nvSpPr>
            <p:cNvPr id="5418" name="Google Shape;5418;gee6873aab4_0_1175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9" name="Google Shape;5419;gee6873aab4_0_1175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0" name="Google Shape;5420;gee6873aab4_0_1175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1" name="Google Shape;5421;gee6873aab4_0_1175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2" name="Google Shape;5422;gee6873aab4_0_1175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3" name="Google Shape;5423;gee6873aab4_0_1175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4" name="Google Shape;5424;gee6873aab4_0_1175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5" name="Google Shape;5425;gee6873aab4_0_1175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6" name="Google Shape;5426;gee6873aab4_0_1175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7" name="Google Shape;5427;gee6873aab4_0_1175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8" name="Google Shape;5428;gee6873aab4_0_1175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9" name="Google Shape;5429;gee6873aab4_0_11751"/>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0" name="Google Shape;5430;gee6873aab4_0_1175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1" name="Google Shape;5431;gee6873aab4_0_1175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2" name="Google Shape;5432;gee6873aab4_0_1175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3" name="Google Shape;5433;gee6873aab4_0_1175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4" name="Google Shape;5434;gee6873aab4_0_11751"/>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5" name="Google Shape;5435;gee6873aab4_0_1175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6" name="Google Shape;5436;gee6873aab4_0_1175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7" name="Google Shape;5437;gee6873aab4_0_1175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8" name="Google Shape;5438;gee6873aab4_0_1175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9" name="Google Shape;5439;gee6873aab4_0_1175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0" name="Google Shape;5440;gee6873aab4_0_1175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1" name="Google Shape;5441;gee6873aab4_0_1175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2" name="Google Shape;5442;gee6873aab4_0_1175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3" name="Google Shape;5443;gee6873aab4_0_1175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4" name="Google Shape;5444;gee6873aab4_0_1175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5" name="Google Shape;5445;gee6873aab4_0_1175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6" name="Google Shape;5446;gee6873aab4_0_1175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7" name="Google Shape;5447;gee6873aab4_0_1175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8" name="Google Shape;5448;gee6873aab4_0_1175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9" name="Google Shape;5449;gee6873aab4_0_1175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0" name="Google Shape;5450;gee6873aab4_0_1175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1" name="Google Shape;5451;gee6873aab4_0_1175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2" name="Google Shape;5452;gee6873aab4_0_1175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3" name="Google Shape;5453;gee6873aab4_0_1175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4" name="Google Shape;5454;gee6873aab4_0_1175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5" name="Google Shape;5455;gee6873aab4_0_1175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6" name="Google Shape;5456;gee6873aab4_0_1175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7" name="Google Shape;5457;gee6873aab4_0_1175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8" name="Google Shape;5458;gee6873aab4_0_1175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9" name="Google Shape;5459;gee6873aab4_0_1175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0" name="Google Shape;5460;gee6873aab4_0_1175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1" name="Google Shape;5461;gee6873aab4_0_1175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2" name="Google Shape;5462;gee6873aab4_0_1175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3" name="Google Shape;5463;gee6873aab4_0_1175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4" name="Google Shape;5464;gee6873aab4_0_1175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5" name="Google Shape;5465;gee6873aab4_0_1175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6" name="Google Shape;5466;gee6873aab4_0_1175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7" name="Google Shape;5467;gee6873aab4_0_1175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8" name="Google Shape;5468;gee6873aab4_0_1175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9" name="Google Shape;5469;gee6873aab4_0_1175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0" name="Google Shape;5470;gee6873aab4_0_1175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1" name="Google Shape;5471;gee6873aab4_0_1175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2" name="Google Shape;5472;gee6873aab4_0_1175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3" name="Google Shape;5473;gee6873aab4_0_1175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4" name="Google Shape;5474;gee6873aab4_0_1175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5" name="Google Shape;5475;gee6873aab4_0_1175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6" name="Google Shape;5476;gee6873aab4_0_1175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7" name="Google Shape;5477;gee6873aab4_0_1175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8" name="Google Shape;5478;gee6873aab4_0_1175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9" name="Google Shape;5479;gee6873aab4_0_1175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0" name="Google Shape;5480;gee6873aab4_0_1175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1" name="Google Shape;5481;gee6873aab4_0_1175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2" name="Google Shape;5482;gee6873aab4_0_1175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3" name="Google Shape;5483;gee6873aab4_0_1175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4" name="Google Shape;5484;gee6873aab4_0_1175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5" name="Google Shape;5485;gee6873aab4_0_1175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6" name="Google Shape;5486;gee6873aab4_0_1175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7" name="Google Shape;5487;gee6873aab4_0_1175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8" name="Google Shape;5488;gee6873aab4_0_1175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9" name="Google Shape;5489;gee6873aab4_0_1175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0" name="Google Shape;5490;gee6873aab4_0_1175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1" name="Google Shape;5491;gee6873aab4_0_1175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2" name="Google Shape;5492;gee6873aab4_0_1175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3" name="Google Shape;5493;gee6873aab4_0_1175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4" name="Google Shape;5494;gee6873aab4_0_1175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5" name="Google Shape;5495;gee6873aab4_0_1175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6" name="Google Shape;5496;gee6873aab4_0_1175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7" name="Google Shape;5497;gee6873aab4_0_11751"/>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8" name="Google Shape;5498;gee6873aab4_0_1175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9" name="Google Shape;5499;gee6873aab4_0_1175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0" name="Google Shape;5500;gee6873aab4_0_1175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1" name="Google Shape;5501;gee6873aab4_0_1175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2" name="Google Shape;5502;gee6873aab4_0_1175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3" name="Google Shape;5503;gee6873aab4_0_1175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4" name="Google Shape;5504;gee6873aab4_0_1175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5" name="Google Shape;5505;gee6873aab4_0_1175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6" name="Google Shape;5506;gee6873aab4_0_1175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7" name="Google Shape;5507;gee6873aab4_0_1175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8" name="Google Shape;5508;gee6873aab4_0_1175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9" name="Google Shape;5509;gee6873aab4_0_1175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0" name="Google Shape;5510;gee6873aab4_0_1175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511" name="Google Shape;5511;gee6873aab4_0_11751"/>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26601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full image and content: Purple">
  <p:cSld name="Title, full image and content: Purple">
    <p:bg>
      <p:bgPr>
        <a:blipFill>
          <a:blip r:embed="rId2">
            <a:alphaModFix/>
          </a:blip>
          <a:stretch>
            <a:fillRect/>
          </a:stretch>
        </a:blipFill>
        <a:effectLst/>
      </p:bgPr>
    </p:bg>
    <p:spTree>
      <p:nvGrpSpPr>
        <p:cNvPr id="1" name="Shape 5512"/>
        <p:cNvGrpSpPr/>
        <p:nvPr/>
      </p:nvGrpSpPr>
      <p:grpSpPr>
        <a:xfrm>
          <a:off x="0" y="0"/>
          <a:ext cx="0" cy="0"/>
          <a:chOff x="0" y="0"/>
          <a:chExt cx="0" cy="0"/>
        </a:xfrm>
      </p:grpSpPr>
      <p:sp>
        <p:nvSpPr>
          <p:cNvPr id="5513" name="Google Shape;5513;gee6873aab4_0_11861"/>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4" name="Google Shape;5514;gee6873aab4_0_11861"/>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5" name="Google Shape;5515;gee6873aab4_0_1186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16" name="Google Shape;5516;gee6873aab4_0_1186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517" name="Google Shape;5517;gee6873aab4_0_11861"/>
          <p:cNvGrpSpPr/>
          <p:nvPr/>
        </p:nvGrpSpPr>
        <p:grpSpPr>
          <a:xfrm>
            <a:off x="10553375" y="296652"/>
            <a:ext cx="1194613" cy="479652"/>
            <a:chOff x="1899" y="899"/>
            <a:chExt cx="4163" cy="1671"/>
          </a:xfrm>
        </p:grpSpPr>
        <p:sp>
          <p:nvSpPr>
            <p:cNvPr id="5518" name="Google Shape;5518;gee6873aab4_0_1186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9" name="Google Shape;5519;gee6873aab4_0_1186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0" name="Google Shape;5520;gee6873aab4_0_1186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1" name="Google Shape;5521;gee6873aab4_0_1186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2" name="Google Shape;5522;gee6873aab4_0_1186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3" name="Google Shape;5523;gee6873aab4_0_1186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4" name="Google Shape;5524;gee6873aab4_0_1186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5" name="Google Shape;5525;gee6873aab4_0_1186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6" name="Google Shape;5526;gee6873aab4_0_1186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7" name="Google Shape;5527;gee6873aab4_0_1186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8" name="Google Shape;5528;gee6873aab4_0_1186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9" name="Google Shape;5529;gee6873aab4_0_11861"/>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0" name="Google Shape;5530;gee6873aab4_0_1186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1" name="Google Shape;5531;gee6873aab4_0_1186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2" name="Google Shape;5532;gee6873aab4_0_1186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3" name="Google Shape;5533;gee6873aab4_0_1186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4" name="Google Shape;5534;gee6873aab4_0_11861"/>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5" name="Google Shape;5535;gee6873aab4_0_1186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6" name="Google Shape;5536;gee6873aab4_0_1186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7" name="Google Shape;5537;gee6873aab4_0_1186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8" name="Google Shape;5538;gee6873aab4_0_1186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9" name="Google Shape;5539;gee6873aab4_0_1186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0" name="Google Shape;5540;gee6873aab4_0_1186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1" name="Google Shape;5541;gee6873aab4_0_1186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2" name="Google Shape;5542;gee6873aab4_0_1186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3" name="Google Shape;5543;gee6873aab4_0_1186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4" name="Google Shape;5544;gee6873aab4_0_1186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5" name="Google Shape;5545;gee6873aab4_0_1186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6" name="Google Shape;5546;gee6873aab4_0_1186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7" name="Google Shape;5547;gee6873aab4_0_1186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8" name="Google Shape;5548;gee6873aab4_0_1186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9" name="Google Shape;5549;gee6873aab4_0_1186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0" name="Google Shape;5550;gee6873aab4_0_1186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1" name="Google Shape;5551;gee6873aab4_0_1186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2" name="Google Shape;5552;gee6873aab4_0_1186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3" name="Google Shape;5553;gee6873aab4_0_1186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4" name="Google Shape;5554;gee6873aab4_0_1186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5" name="Google Shape;5555;gee6873aab4_0_1186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6" name="Google Shape;5556;gee6873aab4_0_1186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7" name="Google Shape;5557;gee6873aab4_0_1186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8" name="Google Shape;5558;gee6873aab4_0_1186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9" name="Google Shape;5559;gee6873aab4_0_1186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0" name="Google Shape;5560;gee6873aab4_0_1186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1" name="Google Shape;5561;gee6873aab4_0_1186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2" name="Google Shape;5562;gee6873aab4_0_1186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3" name="Google Shape;5563;gee6873aab4_0_1186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4" name="Google Shape;5564;gee6873aab4_0_1186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5" name="Google Shape;5565;gee6873aab4_0_1186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6" name="Google Shape;5566;gee6873aab4_0_1186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7" name="Google Shape;5567;gee6873aab4_0_1186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8" name="Google Shape;5568;gee6873aab4_0_1186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9" name="Google Shape;5569;gee6873aab4_0_1186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0" name="Google Shape;5570;gee6873aab4_0_1186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1" name="Google Shape;5571;gee6873aab4_0_1186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2" name="Google Shape;5572;gee6873aab4_0_1186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3" name="Google Shape;5573;gee6873aab4_0_1186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4" name="Google Shape;5574;gee6873aab4_0_1186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5" name="Google Shape;5575;gee6873aab4_0_1186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6" name="Google Shape;5576;gee6873aab4_0_1186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7" name="Google Shape;5577;gee6873aab4_0_1186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8" name="Google Shape;5578;gee6873aab4_0_1186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9" name="Google Shape;5579;gee6873aab4_0_1186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0" name="Google Shape;5580;gee6873aab4_0_1186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1" name="Google Shape;5581;gee6873aab4_0_1186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2" name="Google Shape;5582;gee6873aab4_0_1186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3" name="Google Shape;5583;gee6873aab4_0_1186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4" name="Google Shape;5584;gee6873aab4_0_1186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5" name="Google Shape;5585;gee6873aab4_0_1186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6" name="Google Shape;5586;gee6873aab4_0_1186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7" name="Google Shape;5587;gee6873aab4_0_1186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8" name="Google Shape;5588;gee6873aab4_0_1186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9" name="Google Shape;5589;gee6873aab4_0_1186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0" name="Google Shape;5590;gee6873aab4_0_1186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1" name="Google Shape;5591;gee6873aab4_0_1186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2" name="Google Shape;5592;gee6873aab4_0_1186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3" name="Google Shape;5593;gee6873aab4_0_1186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4" name="Google Shape;5594;gee6873aab4_0_1186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5" name="Google Shape;5595;gee6873aab4_0_1186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6" name="Google Shape;5596;gee6873aab4_0_1186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7" name="Google Shape;5597;gee6873aab4_0_11861"/>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8" name="Google Shape;5598;gee6873aab4_0_1186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9" name="Google Shape;5599;gee6873aab4_0_1186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0" name="Google Shape;5600;gee6873aab4_0_1186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1" name="Google Shape;5601;gee6873aab4_0_1186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2" name="Google Shape;5602;gee6873aab4_0_1186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3" name="Google Shape;5603;gee6873aab4_0_1186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4" name="Google Shape;5604;gee6873aab4_0_1186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5" name="Google Shape;5605;gee6873aab4_0_1186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6" name="Google Shape;5606;gee6873aab4_0_1186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7" name="Google Shape;5607;gee6873aab4_0_1186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8" name="Google Shape;5608;gee6873aab4_0_1186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9" name="Google Shape;5609;gee6873aab4_0_1186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0" name="Google Shape;5610;gee6873aab4_0_1186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611" name="Google Shape;5611;gee6873aab4_0_1186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5612" name="Google Shape;5612;gee6873aab4_0_11861"/>
          <p:cNvGrpSpPr/>
          <p:nvPr/>
        </p:nvGrpSpPr>
        <p:grpSpPr>
          <a:xfrm>
            <a:off x="-2040904" y="3988723"/>
            <a:ext cx="1872300" cy="2902792"/>
            <a:chOff x="6195941" y="562596"/>
            <a:chExt cx="1872300" cy="2902792"/>
          </a:xfrm>
        </p:grpSpPr>
        <p:grpSp>
          <p:nvGrpSpPr>
            <p:cNvPr id="5613" name="Google Shape;5613;gee6873aab4_0_11861"/>
            <p:cNvGrpSpPr/>
            <p:nvPr/>
          </p:nvGrpSpPr>
          <p:grpSpPr>
            <a:xfrm>
              <a:off x="6195941" y="832605"/>
              <a:ext cx="1872300" cy="2632784"/>
              <a:chOff x="-1872716" y="660661"/>
              <a:chExt cx="1872300" cy="1974637"/>
            </a:xfrm>
          </p:grpSpPr>
          <p:sp>
            <p:nvSpPr>
              <p:cNvPr id="5614" name="Google Shape;5614;gee6873aab4_0_1186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615" name="Google Shape;5615;gee6873aab4_0_11861"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616" name="Google Shape;5616;gee6873aab4_0_11861"/>
            <p:cNvGrpSpPr/>
            <p:nvPr/>
          </p:nvGrpSpPr>
          <p:grpSpPr>
            <a:xfrm>
              <a:off x="6303954" y="562596"/>
              <a:ext cx="540000" cy="540000"/>
              <a:chOff x="6303954" y="562596"/>
              <a:chExt cx="540000" cy="540000"/>
            </a:xfrm>
          </p:grpSpPr>
          <p:sp>
            <p:nvSpPr>
              <p:cNvPr id="5617" name="Google Shape;5617;gee6873aab4_0_1186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618" name="Google Shape;5618;gee6873aab4_0_11861"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619" name="Google Shape;5619;gee6873aab4_0_11861"/>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0" name="Google Shape;5620;gee6873aab4_0_11861"/>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6">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1" name="Google Shape;5621;gee6873aab4_0_11861"/>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22" name="Google Shape;5622;gee6873aab4_0_1186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3" name="Google Shape;5623;gee6873aab4_0_11861"/>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624" name="Google Shape;5624;gee6873aab4_0_11861"/>
          <p:cNvGrpSpPr/>
          <p:nvPr/>
        </p:nvGrpSpPr>
        <p:grpSpPr>
          <a:xfrm>
            <a:off x="-2040904" y="871532"/>
            <a:ext cx="1368300" cy="2264171"/>
            <a:chOff x="-1836712" y="2937191"/>
            <a:chExt cx="1368300" cy="2264171"/>
          </a:xfrm>
        </p:grpSpPr>
        <p:pic>
          <p:nvPicPr>
            <p:cNvPr id="5625" name="Google Shape;5625;gee6873aab4_0_11861"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5626" name="Google Shape;5626;gee6873aab4_0_11861"/>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5627" name="Google Shape;5627;gee6873aab4_0_11861"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220188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28"/>
        <p:cNvGrpSpPr/>
        <p:nvPr/>
      </p:nvGrpSpPr>
      <p:grpSpPr>
        <a:xfrm>
          <a:off x="0" y="0"/>
          <a:ext cx="0" cy="0"/>
          <a:chOff x="0" y="0"/>
          <a:chExt cx="0" cy="0"/>
        </a:xfrm>
      </p:grpSpPr>
      <p:sp>
        <p:nvSpPr>
          <p:cNvPr id="5629" name="Google Shape;5629;gee6873aab4_0_1197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0" name="Google Shape;5630;gee6873aab4_0_1197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1" name="Google Shape;5631;gee6873aab4_0_1197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7124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ront cover: Background image">
  <p:cSld name="Front cover: Background image">
    <p:bg>
      <p:bgPr>
        <a:blipFill>
          <a:blip r:embed="rId2">
            <a:alphaModFix/>
          </a:blip>
          <a:stretch>
            <a:fillRect/>
          </a:stretch>
        </a:blipFill>
        <a:effectLst/>
      </p:bgPr>
    </p:bg>
    <p:spTree>
      <p:nvGrpSpPr>
        <p:cNvPr id="1" name="Shape 3730"/>
        <p:cNvGrpSpPr/>
        <p:nvPr/>
      </p:nvGrpSpPr>
      <p:grpSpPr>
        <a:xfrm>
          <a:off x="0" y="0"/>
          <a:ext cx="0" cy="0"/>
          <a:chOff x="0" y="0"/>
          <a:chExt cx="0" cy="0"/>
        </a:xfrm>
      </p:grpSpPr>
      <p:sp>
        <p:nvSpPr>
          <p:cNvPr id="3731" name="Google Shape;3731;gee6873aab4_0_10079"/>
          <p:cNvSpPr/>
          <p:nvPr/>
        </p:nvSpPr>
        <p:spPr>
          <a:xfrm rot="-5400000">
            <a:off x="3736361" y="-1600801"/>
            <a:ext cx="6858000" cy="100596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2" name="Google Shape;3732;gee6873aab4_0_10079"/>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33" name="Google Shape;3733;gee6873aab4_0_10079"/>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34" name="Google Shape;3734;gee6873aab4_0_10079"/>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3735" name="Google Shape;3735;gee6873aab4_0_10079"/>
          <p:cNvGrpSpPr/>
          <p:nvPr/>
        </p:nvGrpSpPr>
        <p:grpSpPr>
          <a:xfrm>
            <a:off x="6961787" y="1092812"/>
            <a:ext cx="2482931" cy="996927"/>
            <a:chOff x="1899" y="899"/>
            <a:chExt cx="4163" cy="1671"/>
          </a:xfrm>
        </p:grpSpPr>
        <p:sp>
          <p:nvSpPr>
            <p:cNvPr id="3736" name="Google Shape;3736;gee6873aab4_0_1007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7" name="Google Shape;3737;gee6873aab4_0_1007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8" name="Google Shape;3738;gee6873aab4_0_1007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9" name="Google Shape;3739;gee6873aab4_0_1007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0" name="Google Shape;3740;gee6873aab4_0_1007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1" name="Google Shape;3741;gee6873aab4_0_1007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2" name="Google Shape;3742;gee6873aab4_0_1007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3" name="Google Shape;3743;gee6873aab4_0_1007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4" name="Google Shape;3744;gee6873aab4_0_1007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5" name="Google Shape;3745;gee6873aab4_0_1007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6" name="Google Shape;3746;gee6873aab4_0_1007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7" name="Google Shape;3747;gee6873aab4_0_10079"/>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8" name="Google Shape;3748;gee6873aab4_0_1007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9" name="Google Shape;3749;gee6873aab4_0_1007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0" name="Google Shape;3750;gee6873aab4_0_1007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1" name="Google Shape;3751;gee6873aab4_0_1007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2" name="Google Shape;3752;gee6873aab4_0_10079"/>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3" name="Google Shape;3753;gee6873aab4_0_1007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4" name="Google Shape;3754;gee6873aab4_0_1007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5" name="Google Shape;3755;gee6873aab4_0_1007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6" name="Google Shape;3756;gee6873aab4_0_1007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7" name="Google Shape;3757;gee6873aab4_0_1007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8" name="Google Shape;3758;gee6873aab4_0_1007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9" name="Google Shape;3759;gee6873aab4_0_1007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0" name="Google Shape;3760;gee6873aab4_0_1007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1" name="Google Shape;3761;gee6873aab4_0_1007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2" name="Google Shape;3762;gee6873aab4_0_1007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3" name="Google Shape;3763;gee6873aab4_0_1007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4" name="Google Shape;3764;gee6873aab4_0_1007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5" name="Google Shape;3765;gee6873aab4_0_1007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6" name="Google Shape;3766;gee6873aab4_0_1007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7" name="Google Shape;3767;gee6873aab4_0_1007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8" name="Google Shape;3768;gee6873aab4_0_1007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9" name="Google Shape;3769;gee6873aab4_0_1007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0" name="Google Shape;3770;gee6873aab4_0_1007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1" name="Google Shape;3771;gee6873aab4_0_1007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2" name="Google Shape;3772;gee6873aab4_0_1007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3" name="Google Shape;3773;gee6873aab4_0_1007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4" name="Google Shape;3774;gee6873aab4_0_1007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5" name="Google Shape;3775;gee6873aab4_0_1007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6" name="Google Shape;3776;gee6873aab4_0_1007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7" name="Google Shape;3777;gee6873aab4_0_1007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8" name="Google Shape;3778;gee6873aab4_0_1007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9" name="Google Shape;3779;gee6873aab4_0_1007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0" name="Google Shape;3780;gee6873aab4_0_1007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1" name="Google Shape;3781;gee6873aab4_0_1007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2" name="Google Shape;3782;gee6873aab4_0_1007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3" name="Google Shape;3783;gee6873aab4_0_1007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4" name="Google Shape;3784;gee6873aab4_0_1007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5" name="Google Shape;3785;gee6873aab4_0_1007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6" name="Google Shape;3786;gee6873aab4_0_1007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7" name="Google Shape;3787;gee6873aab4_0_1007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8" name="Google Shape;3788;gee6873aab4_0_1007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9" name="Google Shape;3789;gee6873aab4_0_1007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0" name="Google Shape;3790;gee6873aab4_0_1007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1" name="Google Shape;3791;gee6873aab4_0_1007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2" name="Google Shape;3792;gee6873aab4_0_1007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3" name="Google Shape;3793;gee6873aab4_0_1007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4" name="Google Shape;3794;gee6873aab4_0_1007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5" name="Google Shape;3795;gee6873aab4_0_1007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6" name="Google Shape;3796;gee6873aab4_0_1007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7" name="Google Shape;3797;gee6873aab4_0_1007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8" name="Google Shape;3798;gee6873aab4_0_1007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9" name="Google Shape;3799;gee6873aab4_0_1007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0" name="Google Shape;3800;gee6873aab4_0_1007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1" name="Google Shape;3801;gee6873aab4_0_1007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2" name="Google Shape;3802;gee6873aab4_0_1007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3" name="Google Shape;3803;gee6873aab4_0_1007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4" name="Google Shape;3804;gee6873aab4_0_1007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5" name="Google Shape;3805;gee6873aab4_0_1007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6" name="Google Shape;3806;gee6873aab4_0_1007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7" name="Google Shape;3807;gee6873aab4_0_1007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8" name="Google Shape;3808;gee6873aab4_0_1007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9" name="Google Shape;3809;gee6873aab4_0_1007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0" name="Google Shape;3810;gee6873aab4_0_1007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1" name="Google Shape;3811;gee6873aab4_0_1007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2" name="Google Shape;3812;gee6873aab4_0_1007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3" name="Google Shape;3813;gee6873aab4_0_1007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4" name="Google Shape;3814;gee6873aab4_0_1007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5" name="Google Shape;3815;gee6873aab4_0_10079"/>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6" name="Google Shape;3816;gee6873aab4_0_1007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7" name="Google Shape;3817;gee6873aab4_0_1007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8" name="Google Shape;3818;gee6873aab4_0_1007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9" name="Google Shape;3819;gee6873aab4_0_1007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0" name="Google Shape;3820;gee6873aab4_0_1007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1" name="Google Shape;3821;gee6873aab4_0_1007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2" name="Google Shape;3822;gee6873aab4_0_1007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3" name="Google Shape;3823;gee6873aab4_0_1007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4" name="Google Shape;3824;gee6873aab4_0_1007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5" name="Google Shape;3825;gee6873aab4_0_1007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6" name="Google Shape;3826;gee6873aab4_0_1007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7" name="Google Shape;3827;gee6873aab4_0_1007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8" name="Google Shape;3828;gee6873aab4_0_1007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829" name="Google Shape;3829;gee6873aab4_0_10079"/>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3830" name="Google Shape;3830;gee6873aab4_0_10079"/>
          <p:cNvSpPr txBox="1">
            <a:spLocks noGrp="1"/>
          </p:cNvSpPr>
          <p:nvPr>
            <p:ph type="title"/>
          </p:nvPr>
        </p:nvSpPr>
        <p:spPr>
          <a:xfrm>
            <a:off x="6961787" y="2456475"/>
            <a:ext cx="4624500" cy="1928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4000"/>
              <a:buFont typeface="Calibri"/>
              <a:buNone/>
              <a:defRPr sz="4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1" name="Google Shape;3831;gee6873aab4_0_10079"/>
          <p:cNvSpPr txBox="1">
            <a:spLocks noGrp="1"/>
          </p:cNvSpPr>
          <p:nvPr>
            <p:ph type="body" idx="1"/>
          </p:nvPr>
        </p:nvSpPr>
        <p:spPr>
          <a:xfrm>
            <a:off x="6961787" y="4720790"/>
            <a:ext cx="4624500" cy="703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sz="2000">
                <a:solidFill>
                  <a:schemeClr val="lt1"/>
                </a:solidFill>
              </a:defRPr>
            </a:lvl1pPr>
            <a:lvl2pPr marL="914400" lvl="1" indent="-228600" algn="l" rtl="0">
              <a:lnSpc>
                <a:spcPct val="90000"/>
              </a:lnSpc>
              <a:spcBef>
                <a:spcPts val="400"/>
              </a:spcBef>
              <a:spcAft>
                <a:spcPts val="0"/>
              </a:spcAft>
              <a:buClr>
                <a:schemeClr val="lt1"/>
              </a:buClr>
              <a:buSzPts val="1800"/>
              <a:buNone/>
              <a:defRPr sz="1800">
                <a:solidFill>
                  <a:schemeClr val="lt1"/>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32" name="Google Shape;3832;gee6873aab4_0_10079"/>
          <p:cNvSpPr/>
          <p:nvPr/>
        </p:nvSpPr>
        <p:spPr>
          <a:xfrm>
            <a:off x="-2330633" y="180542"/>
            <a:ext cx="8883038" cy="6220711"/>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833" name="Google Shape;3833;gee6873aab4_0_10079"/>
          <p:cNvGrpSpPr/>
          <p:nvPr/>
        </p:nvGrpSpPr>
        <p:grpSpPr>
          <a:xfrm>
            <a:off x="-2040904" y="871532"/>
            <a:ext cx="1368300" cy="2264171"/>
            <a:chOff x="-1836712" y="2937191"/>
            <a:chExt cx="1368300" cy="2264171"/>
          </a:xfrm>
        </p:grpSpPr>
        <p:pic>
          <p:nvPicPr>
            <p:cNvPr id="3834" name="Google Shape;3834;gee6873aab4_0_10079" descr="icon_camera_circle.png"/>
            <p:cNvPicPr preferRelativeResize="0"/>
            <p:nvPr/>
          </p:nvPicPr>
          <p:blipFill rotWithShape="1">
            <a:blip r:embed="rId3">
              <a:alphaModFix/>
            </a:blip>
            <a:srcRect/>
            <a:stretch/>
          </p:blipFill>
          <p:spPr>
            <a:xfrm>
              <a:off x="-1728699" y="2937191"/>
              <a:ext cx="640111" cy="640111"/>
            </a:xfrm>
            <a:prstGeom prst="rect">
              <a:avLst/>
            </a:prstGeom>
            <a:noFill/>
            <a:ln>
              <a:noFill/>
            </a:ln>
          </p:spPr>
        </p:pic>
        <p:sp>
          <p:nvSpPr>
            <p:cNvPr id="3835" name="Google Shape;3835;gee6873aab4_0_10079"/>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3836" name="Google Shape;3836;gee6873aab4_0_10079" descr="icon_information-white.png"/>
            <p:cNvPicPr preferRelativeResize="0"/>
            <p:nvPr/>
          </p:nvPicPr>
          <p:blipFill rotWithShape="1">
            <a:blip r:embed="rId4">
              <a:alphaModFix/>
            </a:blip>
            <a:srcRect/>
            <a:stretch/>
          </p:blipFill>
          <p:spPr>
            <a:xfrm>
              <a:off x="-1728699" y="3245911"/>
              <a:ext cx="121592" cy="320113"/>
            </a:xfrm>
            <a:prstGeom prst="rect">
              <a:avLst/>
            </a:prstGeom>
            <a:noFill/>
            <a:ln>
              <a:noFill/>
            </a:ln>
          </p:spPr>
        </p:pic>
      </p:grpSp>
      <p:pic>
        <p:nvPicPr>
          <p:cNvPr id="3837" name="Google Shape;3837;gee6873aab4_0_10079"/>
          <p:cNvPicPr preferRelativeResize="0"/>
          <p:nvPr/>
        </p:nvPicPr>
        <p:blipFill rotWithShape="1">
          <a:blip r:embed="rId5">
            <a:alphaModFix/>
          </a:blip>
          <a:srcRect/>
          <a:stretch/>
        </p:blipFill>
        <p:spPr>
          <a:xfrm>
            <a:off x="9894956" y="1271087"/>
            <a:ext cx="1713706" cy="670793"/>
          </a:xfrm>
          <a:prstGeom prst="rect">
            <a:avLst/>
          </a:prstGeom>
          <a:noFill/>
          <a:ln>
            <a:noFill/>
          </a:ln>
        </p:spPr>
      </p:pic>
    </p:spTree>
    <p:extLst>
      <p:ext uri="{BB962C8B-B14F-4D97-AF65-F5344CB8AC3E}">
        <p14:creationId xmlns:p14="http://schemas.microsoft.com/office/powerpoint/2010/main" val="30977629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32"/>
                                        </p:tgtEl>
                                        <p:attrNameLst>
                                          <p:attrName>style.visibility</p:attrName>
                                        </p:attrNameLst>
                                      </p:cBhvr>
                                      <p:to>
                                        <p:strVal val="visible"/>
                                      </p:to>
                                    </p:set>
                                    <p:animEffect transition="in" filter="fade">
                                      <p:cBhvr>
                                        <p:cTn id="7" dur="500"/>
                                        <p:tgtEl>
                                          <p:spTgt spid="38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35"/>
                                        </p:tgtEl>
                                        <p:attrNameLst>
                                          <p:attrName>style.visibility</p:attrName>
                                        </p:attrNameLst>
                                      </p:cBhvr>
                                      <p:to>
                                        <p:strVal val="visible"/>
                                      </p:to>
                                    </p:set>
                                    <p:animEffect transition="in" filter="fade">
                                      <p:cBhvr>
                                        <p:cTn id="11" dur="500"/>
                                        <p:tgtEl>
                                          <p:spTgt spid="3735"/>
                                        </p:tgtEl>
                                      </p:cBhvr>
                                    </p:animEffect>
                                  </p:childTnLst>
                                </p:cTn>
                              </p:par>
                              <p:par>
                                <p:cTn id="12" presetID="10" presetClass="entr" presetSubtype="0" fill="hold" nodeType="withEffect">
                                  <p:stCondLst>
                                    <p:cond delay="0"/>
                                  </p:stCondLst>
                                  <p:childTnLst>
                                    <p:set>
                                      <p:cBhvr>
                                        <p:cTn id="13" dur="1" fill="hold">
                                          <p:stCondLst>
                                            <p:cond delay="0"/>
                                          </p:stCondLst>
                                        </p:cTn>
                                        <p:tgtEl>
                                          <p:spTgt spid="3830"/>
                                        </p:tgtEl>
                                        <p:attrNameLst>
                                          <p:attrName>style.visibility</p:attrName>
                                        </p:attrNameLst>
                                      </p:cBhvr>
                                      <p:to>
                                        <p:strVal val="visible"/>
                                      </p:to>
                                    </p:set>
                                    <p:animEffect transition="in" filter="fade">
                                      <p:cBhvr>
                                        <p:cTn id="14" dur="500"/>
                                        <p:tgtEl>
                                          <p:spTgt spid="3830"/>
                                        </p:tgtEl>
                                      </p:cBhvr>
                                    </p:animEffect>
                                  </p:childTnLst>
                                </p:cTn>
                              </p:par>
                              <p:par>
                                <p:cTn id="15" presetID="10" presetClass="entr" presetSubtype="0" fill="hold" nodeType="withEffect">
                                  <p:stCondLst>
                                    <p:cond delay="0"/>
                                  </p:stCondLst>
                                  <p:childTnLst>
                                    <p:set>
                                      <p:cBhvr>
                                        <p:cTn id="16" dur="1" fill="hold">
                                          <p:stCondLst>
                                            <p:cond delay="0"/>
                                          </p:stCondLst>
                                        </p:cTn>
                                        <p:tgtEl>
                                          <p:spTgt spid="3831">
                                            <p:txEl>
                                              <p:pRg st="0" end="0"/>
                                            </p:txEl>
                                          </p:spTgt>
                                        </p:tgtEl>
                                        <p:attrNameLst>
                                          <p:attrName>style.visibility</p:attrName>
                                        </p:attrNameLst>
                                      </p:cBhvr>
                                      <p:to>
                                        <p:strVal val="visible"/>
                                      </p:to>
                                    </p:set>
                                    <p:animEffect transition="in" filter="fade">
                                      <p:cBhvr>
                                        <p:cTn id="17" dur="500"/>
                                        <p:tgtEl>
                                          <p:spTgt spid="3831">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831">
                                            <p:txEl>
                                              <p:charRg st="1" end="1"/>
                                            </p:txEl>
                                          </p:spTgt>
                                        </p:tgtEl>
                                        <p:attrNameLst>
                                          <p:attrName>style.visibility</p:attrName>
                                        </p:attrNameLst>
                                      </p:cBhvr>
                                      <p:to>
                                        <p:strVal val="visible"/>
                                      </p:to>
                                    </p:set>
                                    <p:animEffect transition="in" filter="fade">
                                      <p:cBhvr>
                                        <p:cTn id="20" dur="500"/>
                                        <p:tgtEl>
                                          <p:spTgt spid="3831">
                                            <p:txEl>
                                              <p:char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831">
                                            <p:txEl>
                                              <p:charRg st="1" end="1"/>
                                            </p:txEl>
                                          </p:spTgt>
                                        </p:tgtEl>
                                        <p:attrNameLst>
                                          <p:attrName>style.visibility</p:attrName>
                                        </p:attrNameLst>
                                      </p:cBhvr>
                                      <p:to>
                                        <p:strVal val="visible"/>
                                      </p:to>
                                    </p:set>
                                    <p:animEffect transition="in" filter="fade">
                                      <p:cBhvr>
                                        <p:cTn id="23" dur="500"/>
                                        <p:tgtEl>
                                          <p:spTgt spid="3831">
                                            <p:txEl>
                                              <p:char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831">
                                            <p:txEl>
                                              <p:charRg st="1" end="1"/>
                                            </p:txEl>
                                          </p:spTgt>
                                        </p:tgtEl>
                                        <p:attrNameLst>
                                          <p:attrName>style.visibility</p:attrName>
                                        </p:attrNameLst>
                                      </p:cBhvr>
                                      <p:to>
                                        <p:strVal val="visible"/>
                                      </p:to>
                                    </p:set>
                                    <p:animEffect transition="in" filter="fade">
                                      <p:cBhvr>
                                        <p:cTn id="26" dur="500"/>
                                        <p:tgtEl>
                                          <p:spTgt spid="3831">
                                            <p:txEl>
                                              <p:char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831">
                                            <p:txEl>
                                              <p:charRg st="1" end="1"/>
                                            </p:txEl>
                                          </p:spTgt>
                                        </p:tgtEl>
                                        <p:attrNameLst>
                                          <p:attrName>style.visibility</p:attrName>
                                        </p:attrNameLst>
                                      </p:cBhvr>
                                      <p:to>
                                        <p:strVal val="visible"/>
                                      </p:to>
                                    </p:set>
                                    <p:animEffect transition="in" filter="fade">
                                      <p:cBhvr>
                                        <p:cTn id="29" dur="500"/>
                                        <p:tgtEl>
                                          <p:spTgt spid="3831">
                                            <p:txEl>
                                              <p:char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831">
                                            <p:txEl>
                                              <p:charRg st="1" end="1"/>
                                            </p:txEl>
                                          </p:spTgt>
                                        </p:tgtEl>
                                        <p:attrNameLst>
                                          <p:attrName>style.visibility</p:attrName>
                                        </p:attrNameLst>
                                      </p:cBhvr>
                                      <p:to>
                                        <p:strVal val="visible"/>
                                      </p:to>
                                    </p:set>
                                    <p:animEffect transition="in" filter="fade">
                                      <p:cBhvr>
                                        <p:cTn id="32" dur="500"/>
                                        <p:tgtEl>
                                          <p:spTgt spid="3831">
                                            <p:txEl>
                                              <p:char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831">
                                            <p:txEl>
                                              <p:charRg st="1" end="1"/>
                                            </p:txEl>
                                          </p:spTgt>
                                        </p:tgtEl>
                                        <p:attrNameLst>
                                          <p:attrName>style.visibility</p:attrName>
                                        </p:attrNameLst>
                                      </p:cBhvr>
                                      <p:to>
                                        <p:strVal val="visible"/>
                                      </p:to>
                                    </p:set>
                                    <p:animEffect transition="in" filter="fade">
                                      <p:cBhvr>
                                        <p:cTn id="35" dur="500"/>
                                        <p:tgtEl>
                                          <p:spTgt spid="3831">
                                            <p:txEl>
                                              <p:char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831">
                                            <p:txEl>
                                              <p:charRg st="1" end="1"/>
                                            </p:txEl>
                                          </p:spTgt>
                                        </p:tgtEl>
                                        <p:attrNameLst>
                                          <p:attrName>style.visibility</p:attrName>
                                        </p:attrNameLst>
                                      </p:cBhvr>
                                      <p:to>
                                        <p:strVal val="visible"/>
                                      </p:to>
                                    </p:set>
                                    <p:animEffect transition="in" filter="fade">
                                      <p:cBhvr>
                                        <p:cTn id="38" dur="500"/>
                                        <p:tgtEl>
                                          <p:spTgt spid="3831">
                                            <p:txEl>
                                              <p:char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831">
                                            <p:txEl>
                                              <p:charRg st="1" end="1"/>
                                            </p:txEl>
                                          </p:spTgt>
                                        </p:tgtEl>
                                        <p:attrNameLst>
                                          <p:attrName>style.visibility</p:attrName>
                                        </p:attrNameLst>
                                      </p:cBhvr>
                                      <p:to>
                                        <p:strVal val="visible"/>
                                      </p:to>
                                    </p:set>
                                    <p:animEffect transition="in" filter="fade">
                                      <p:cBhvr>
                                        <p:cTn id="41" dur="500"/>
                                        <p:tgtEl>
                                          <p:spTgt spid="3831">
                                            <p:txEl>
                                              <p:charRg st="1" end="1"/>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837"/>
                                        </p:tgtEl>
                                        <p:attrNameLst>
                                          <p:attrName>style.visibility</p:attrName>
                                        </p:attrNameLst>
                                      </p:cBhvr>
                                      <p:to>
                                        <p:strVal val="visible"/>
                                      </p:to>
                                    </p:set>
                                    <p:animEffect transition="in" filter="fade">
                                      <p:cBhvr>
                                        <p:cTn id="45" dur="1000"/>
                                        <p:tgtEl>
                                          <p:spTgt spid="3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full image and content: Dark green">
  <p:cSld name="Title, full image and content: Dark green">
    <p:bg>
      <p:bgPr>
        <a:blipFill>
          <a:blip r:embed="rId2">
            <a:alphaModFix/>
          </a:blip>
          <a:stretch>
            <a:fillRect/>
          </a:stretch>
        </a:blipFill>
        <a:effectLst/>
      </p:bgPr>
    </p:bg>
    <p:spTree>
      <p:nvGrpSpPr>
        <p:cNvPr id="1" name="Shape 5632"/>
        <p:cNvGrpSpPr/>
        <p:nvPr/>
      </p:nvGrpSpPr>
      <p:grpSpPr>
        <a:xfrm>
          <a:off x="0" y="0"/>
          <a:ext cx="0" cy="0"/>
          <a:chOff x="0" y="0"/>
          <a:chExt cx="0" cy="0"/>
        </a:xfrm>
      </p:grpSpPr>
      <p:sp>
        <p:nvSpPr>
          <p:cNvPr id="5633" name="Google Shape;5633;gee6873aab4_0_11981"/>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4" name="Google Shape;5634;gee6873aab4_0_11981"/>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5" name="Google Shape;5635;gee6873aab4_0_1198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6" name="Google Shape;5636;gee6873aab4_0_1198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637" name="Google Shape;5637;gee6873aab4_0_11981"/>
          <p:cNvGrpSpPr/>
          <p:nvPr/>
        </p:nvGrpSpPr>
        <p:grpSpPr>
          <a:xfrm>
            <a:off x="10553375" y="296652"/>
            <a:ext cx="1194613" cy="479652"/>
            <a:chOff x="1899" y="899"/>
            <a:chExt cx="4163" cy="1671"/>
          </a:xfrm>
        </p:grpSpPr>
        <p:sp>
          <p:nvSpPr>
            <p:cNvPr id="5638" name="Google Shape;5638;gee6873aab4_0_1198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9" name="Google Shape;5639;gee6873aab4_0_1198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0" name="Google Shape;5640;gee6873aab4_0_1198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1" name="Google Shape;5641;gee6873aab4_0_1198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2" name="Google Shape;5642;gee6873aab4_0_1198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3" name="Google Shape;5643;gee6873aab4_0_1198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4" name="Google Shape;5644;gee6873aab4_0_1198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5" name="Google Shape;5645;gee6873aab4_0_1198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6" name="Google Shape;5646;gee6873aab4_0_1198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7" name="Google Shape;5647;gee6873aab4_0_1198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8" name="Google Shape;5648;gee6873aab4_0_1198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9" name="Google Shape;5649;gee6873aab4_0_11981"/>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0" name="Google Shape;5650;gee6873aab4_0_1198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1" name="Google Shape;5651;gee6873aab4_0_1198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2" name="Google Shape;5652;gee6873aab4_0_1198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3" name="Google Shape;5653;gee6873aab4_0_1198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4" name="Google Shape;5654;gee6873aab4_0_11981"/>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5" name="Google Shape;5655;gee6873aab4_0_1198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6" name="Google Shape;5656;gee6873aab4_0_1198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7" name="Google Shape;5657;gee6873aab4_0_1198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8" name="Google Shape;5658;gee6873aab4_0_1198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9" name="Google Shape;5659;gee6873aab4_0_1198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0" name="Google Shape;5660;gee6873aab4_0_1198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1" name="Google Shape;5661;gee6873aab4_0_1198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2" name="Google Shape;5662;gee6873aab4_0_1198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3" name="Google Shape;5663;gee6873aab4_0_1198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4" name="Google Shape;5664;gee6873aab4_0_1198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5" name="Google Shape;5665;gee6873aab4_0_1198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6" name="Google Shape;5666;gee6873aab4_0_1198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7" name="Google Shape;5667;gee6873aab4_0_1198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8" name="Google Shape;5668;gee6873aab4_0_1198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9" name="Google Shape;5669;gee6873aab4_0_1198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0" name="Google Shape;5670;gee6873aab4_0_1198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1" name="Google Shape;5671;gee6873aab4_0_1198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2" name="Google Shape;5672;gee6873aab4_0_1198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3" name="Google Shape;5673;gee6873aab4_0_1198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4" name="Google Shape;5674;gee6873aab4_0_1198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5" name="Google Shape;5675;gee6873aab4_0_1198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6" name="Google Shape;5676;gee6873aab4_0_1198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7" name="Google Shape;5677;gee6873aab4_0_1198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8" name="Google Shape;5678;gee6873aab4_0_1198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9" name="Google Shape;5679;gee6873aab4_0_1198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0" name="Google Shape;5680;gee6873aab4_0_1198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1" name="Google Shape;5681;gee6873aab4_0_1198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2" name="Google Shape;5682;gee6873aab4_0_1198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3" name="Google Shape;5683;gee6873aab4_0_1198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4" name="Google Shape;5684;gee6873aab4_0_1198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5" name="Google Shape;5685;gee6873aab4_0_1198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6" name="Google Shape;5686;gee6873aab4_0_1198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7" name="Google Shape;5687;gee6873aab4_0_1198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8" name="Google Shape;5688;gee6873aab4_0_1198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9" name="Google Shape;5689;gee6873aab4_0_1198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0" name="Google Shape;5690;gee6873aab4_0_1198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1" name="Google Shape;5691;gee6873aab4_0_1198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2" name="Google Shape;5692;gee6873aab4_0_1198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3" name="Google Shape;5693;gee6873aab4_0_1198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4" name="Google Shape;5694;gee6873aab4_0_1198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5" name="Google Shape;5695;gee6873aab4_0_1198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6" name="Google Shape;5696;gee6873aab4_0_1198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7" name="Google Shape;5697;gee6873aab4_0_1198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8" name="Google Shape;5698;gee6873aab4_0_1198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9" name="Google Shape;5699;gee6873aab4_0_1198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0" name="Google Shape;5700;gee6873aab4_0_1198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1" name="Google Shape;5701;gee6873aab4_0_1198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2" name="Google Shape;5702;gee6873aab4_0_1198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3" name="Google Shape;5703;gee6873aab4_0_1198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4" name="Google Shape;5704;gee6873aab4_0_1198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5" name="Google Shape;5705;gee6873aab4_0_1198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6" name="Google Shape;5706;gee6873aab4_0_1198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7" name="Google Shape;5707;gee6873aab4_0_1198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8" name="Google Shape;5708;gee6873aab4_0_1198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9" name="Google Shape;5709;gee6873aab4_0_1198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0" name="Google Shape;5710;gee6873aab4_0_1198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1" name="Google Shape;5711;gee6873aab4_0_1198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2" name="Google Shape;5712;gee6873aab4_0_1198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3" name="Google Shape;5713;gee6873aab4_0_1198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4" name="Google Shape;5714;gee6873aab4_0_1198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5" name="Google Shape;5715;gee6873aab4_0_1198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6" name="Google Shape;5716;gee6873aab4_0_1198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7" name="Google Shape;5717;gee6873aab4_0_11981"/>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8" name="Google Shape;5718;gee6873aab4_0_1198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9" name="Google Shape;5719;gee6873aab4_0_1198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0" name="Google Shape;5720;gee6873aab4_0_1198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1" name="Google Shape;5721;gee6873aab4_0_1198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2" name="Google Shape;5722;gee6873aab4_0_1198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3" name="Google Shape;5723;gee6873aab4_0_1198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4" name="Google Shape;5724;gee6873aab4_0_1198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5" name="Google Shape;5725;gee6873aab4_0_1198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6" name="Google Shape;5726;gee6873aab4_0_1198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7" name="Google Shape;5727;gee6873aab4_0_1198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8" name="Google Shape;5728;gee6873aab4_0_1198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9" name="Google Shape;5729;gee6873aab4_0_1198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0" name="Google Shape;5730;gee6873aab4_0_1198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731" name="Google Shape;5731;gee6873aab4_0_1198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5732" name="Google Shape;5732;gee6873aab4_0_11981"/>
          <p:cNvGrpSpPr/>
          <p:nvPr/>
        </p:nvGrpSpPr>
        <p:grpSpPr>
          <a:xfrm>
            <a:off x="-2040904" y="3988723"/>
            <a:ext cx="1872300" cy="2902792"/>
            <a:chOff x="6195941" y="562596"/>
            <a:chExt cx="1872300" cy="2902792"/>
          </a:xfrm>
        </p:grpSpPr>
        <p:grpSp>
          <p:nvGrpSpPr>
            <p:cNvPr id="5733" name="Google Shape;5733;gee6873aab4_0_11981"/>
            <p:cNvGrpSpPr/>
            <p:nvPr/>
          </p:nvGrpSpPr>
          <p:grpSpPr>
            <a:xfrm>
              <a:off x="6195941" y="832605"/>
              <a:ext cx="1872300" cy="2632784"/>
              <a:chOff x="-1872716" y="660661"/>
              <a:chExt cx="1872300" cy="1974637"/>
            </a:xfrm>
          </p:grpSpPr>
          <p:sp>
            <p:nvSpPr>
              <p:cNvPr id="5734" name="Google Shape;5734;gee6873aab4_0_1198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735" name="Google Shape;5735;gee6873aab4_0_11981"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736" name="Google Shape;5736;gee6873aab4_0_11981"/>
            <p:cNvGrpSpPr/>
            <p:nvPr/>
          </p:nvGrpSpPr>
          <p:grpSpPr>
            <a:xfrm>
              <a:off x="6303954" y="562596"/>
              <a:ext cx="540000" cy="540000"/>
              <a:chOff x="6303954" y="562596"/>
              <a:chExt cx="540000" cy="540000"/>
            </a:xfrm>
          </p:grpSpPr>
          <p:sp>
            <p:nvSpPr>
              <p:cNvPr id="5737" name="Google Shape;5737;gee6873aab4_0_1198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738" name="Google Shape;5738;gee6873aab4_0_11981"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739" name="Google Shape;5739;gee6873aab4_0_11981"/>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0" name="Google Shape;5740;gee6873aab4_0_11981"/>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2">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1" name="Google Shape;5741;gee6873aab4_0_11981"/>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42" name="Google Shape;5742;gee6873aab4_0_1198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43" name="Google Shape;5743;gee6873aab4_0_11981"/>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744" name="Google Shape;5744;gee6873aab4_0_11981"/>
          <p:cNvGrpSpPr/>
          <p:nvPr/>
        </p:nvGrpSpPr>
        <p:grpSpPr>
          <a:xfrm>
            <a:off x="-2040904" y="871532"/>
            <a:ext cx="1368300" cy="2264171"/>
            <a:chOff x="-1836712" y="2937191"/>
            <a:chExt cx="1368300" cy="2264171"/>
          </a:xfrm>
        </p:grpSpPr>
        <p:pic>
          <p:nvPicPr>
            <p:cNvPr id="5745" name="Google Shape;5745;gee6873aab4_0_11981"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5746" name="Google Shape;5746;gee6873aab4_0_11981"/>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5747" name="Google Shape;5747;gee6873aab4_0_11981"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142669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full image and content: Light blue">
  <p:cSld name="Title, full image and content: Light blue">
    <p:bg>
      <p:bgPr>
        <a:blipFill>
          <a:blip r:embed="rId2">
            <a:alphaModFix/>
          </a:blip>
          <a:stretch>
            <a:fillRect/>
          </a:stretch>
        </a:blipFill>
        <a:effectLst/>
      </p:bgPr>
    </p:bg>
    <p:spTree>
      <p:nvGrpSpPr>
        <p:cNvPr id="1" name="Shape 5748"/>
        <p:cNvGrpSpPr/>
        <p:nvPr/>
      </p:nvGrpSpPr>
      <p:grpSpPr>
        <a:xfrm>
          <a:off x="0" y="0"/>
          <a:ext cx="0" cy="0"/>
          <a:chOff x="0" y="0"/>
          <a:chExt cx="0" cy="0"/>
        </a:xfrm>
      </p:grpSpPr>
      <p:sp>
        <p:nvSpPr>
          <p:cNvPr id="5749" name="Google Shape;5749;gee6873aab4_0_12097"/>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0" name="Google Shape;5750;gee6873aab4_0_12097"/>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1" name="Google Shape;5751;gee6873aab4_0_1209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52" name="Google Shape;5752;gee6873aab4_0_1209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753" name="Google Shape;5753;gee6873aab4_0_12097"/>
          <p:cNvGrpSpPr/>
          <p:nvPr/>
        </p:nvGrpSpPr>
        <p:grpSpPr>
          <a:xfrm>
            <a:off x="10553375" y="296652"/>
            <a:ext cx="1194613" cy="479652"/>
            <a:chOff x="1899" y="899"/>
            <a:chExt cx="4163" cy="1671"/>
          </a:xfrm>
        </p:grpSpPr>
        <p:sp>
          <p:nvSpPr>
            <p:cNvPr id="5754" name="Google Shape;5754;gee6873aab4_0_1209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5" name="Google Shape;5755;gee6873aab4_0_1209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6" name="Google Shape;5756;gee6873aab4_0_1209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7" name="Google Shape;5757;gee6873aab4_0_1209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8" name="Google Shape;5758;gee6873aab4_0_1209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9" name="Google Shape;5759;gee6873aab4_0_1209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0" name="Google Shape;5760;gee6873aab4_0_1209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1" name="Google Shape;5761;gee6873aab4_0_1209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2" name="Google Shape;5762;gee6873aab4_0_1209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3" name="Google Shape;5763;gee6873aab4_0_1209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4" name="Google Shape;5764;gee6873aab4_0_1209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5" name="Google Shape;5765;gee6873aab4_0_12097"/>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6" name="Google Shape;5766;gee6873aab4_0_1209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7" name="Google Shape;5767;gee6873aab4_0_1209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8" name="Google Shape;5768;gee6873aab4_0_1209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9" name="Google Shape;5769;gee6873aab4_0_1209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0" name="Google Shape;5770;gee6873aab4_0_12097"/>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1" name="Google Shape;5771;gee6873aab4_0_1209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2" name="Google Shape;5772;gee6873aab4_0_1209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3" name="Google Shape;5773;gee6873aab4_0_1209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4" name="Google Shape;5774;gee6873aab4_0_1209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5" name="Google Shape;5775;gee6873aab4_0_1209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6" name="Google Shape;5776;gee6873aab4_0_1209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7" name="Google Shape;5777;gee6873aab4_0_1209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8" name="Google Shape;5778;gee6873aab4_0_1209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9" name="Google Shape;5779;gee6873aab4_0_1209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0" name="Google Shape;5780;gee6873aab4_0_1209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1" name="Google Shape;5781;gee6873aab4_0_1209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2" name="Google Shape;5782;gee6873aab4_0_1209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3" name="Google Shape;5783;gee6873aab4_0_1209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4" name="Google Shape;5784;gee6873aab4_0_1209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5" name="Google Shape;5785;gee6873aab4_0_1209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6" name="Google Shape;5786;gee6873aab4_0_1209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7" name="Google Shape;5787;gee6873aab4_0_1209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8" name="Google Shape;5788;gee6873aab4_0_1209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9" name="Google Shape;5789;gee6873aab4_0_1209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0" name="Google Shape;5790;gee6873aab4_0_1209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1" name="Google Shape;5791;gee6873aab4_0_1209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2" name="Google Shape;5792;gee6873aab4_0_1209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3" name="Google Shape;5793;gee6873aab4_0_1209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4" name="Google Shape;5794;gee6873aab4_0_1209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5" name="Google Shape;5795;gee6873aab4_0_1209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6" name="Google Shape;5796;gee6873aab4_0_1209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7" name="Google Shape;5797;gee6873aab4_0_1209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8" name="Google Shape;5798;gee6873aab4_0_1209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9" name="Google Shape;5799;gee6873aab4_0_1209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0" name="Google Shape;5800;gee6873aab4_0_1209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1" name="Google Shape;5801;gee6873aab4_0_1209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2" name="Google Shape;5802;gee6873aab4_0_1209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3" name="Google Shape;5803;gee6873aab4_0_1209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4" name="Google Shape;5804;gee6873aab4_0_1209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5" name="Google Shape;5805;gee6873aab4_0_1209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6" name="Google Shape;5806;gee6873aab4_0_1209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7" name="Google Shape;5807;gee6873aab4_0_1209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8" name="Google Shape;5808;gee6873aab4_0_1209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9" name="Google Shape;5809;gee6873aab4_0_1209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0" name="Google Shape;5810;gee6873aab4_0_1209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1" name="Google Shape;5811;gee6873aab4_0_1209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2" name="Google Shape;5812;gee6873aab4_0_1209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3" name="Google Shape;5813;gee6873aab4_0_1209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4" name="Google Shape;5814;gee6873aab4_0_1209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5" name="Google Shape;5815;gee6873aab4_0_1209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6" name="Google Shape;5816;gee6873aab4_0_1209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7" name="Google Shape;5817;gee6873aab4_0_1209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8" name="Google Shape;5818;gee6873aab4_0_1209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9" name="Google Shape;5819;gee6873aab4_0_1209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0" name="Google Shape;5820;gee6873aab4_0_1209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1" name="Google Shape;5821;gee6873aab4_0_1209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2" name="Google Shape;5822;gee6873aab4_0_1209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3" name="Google Shape;5823;gee6873aab4_0_1209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4" name="Google Shape;5824;gee6873aab4_0_1209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5" name="Google Shape;5825;gee6873aab4_0_1209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6" name="Google Shape;5826;gee6873aab4_0_1209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7" name="Google Shape;5827;gee6873aab4_0_1209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8" name="Google Shape;5828;gee6873aab4_0_1209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9" name="Google Shape;5829;gee6873aab4_0_1209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0" name="Google Shape;5830;gee6873aab4_0_1209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1" name="Google Shape;5831;gee6873aab4_0_1209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2" name="Google Shape;5832;gee6873aab4_0_1209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3" name="Google Shape;5833;gee6873aab4_0_12097"/>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4" name="Google Shape;5834;gee6873aab4_0_1209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5" name="Google Shape;5835;gee6873aab4_0_1209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6" name="Google Shape;5836;gee6873aab4_0_1209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7" name="Google Shape;5837;gee6873aab4_0_1209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8" name="Google Shape;5838;gee6873aab4_0_1209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9" name="Google Shape;5839;gee6873aab4_0_1209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0" name="Google Shape;5840;gee6873aab4_0_1209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1" name="Google Shape;5841;gee6873aab4_0_1209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2" name="Google Shape;5842;gee6873aab4_0_1209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3" name="Google Shape;5843;gee6873aab4_0_1209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4" name="Google Shape;5844;gee6873aab4_0_1209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5" name="Google Shape;5845;gee6873aab4_0_1209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6" name="Google Shape;5846;gee6873aab4_0_1209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847" name="Google Shape;5847;gee6873aab4_0_1209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5848" name="Google Shape;5848;gee6873aab4_0_12097"/>
          <p:cNvGrpSpPr/>
          <p:nvPr/>
        </p:nvGrpSpPr>
        <p:grpSpPr>
          <a:xfrm>
            <a:off x="-2040904" y="3988723"/>
            <a:ext cx="1872300" cy="2902792"/>
            <a:chOff x="6195941" y="562596"/>
            <a:chExt cx="1872300" cy="2902792"/>
          </a:xfrm>
        </p:grpSpPr>
        <p:grpSp>
          <p:nvGrpSpPr>
            <p:cNvPr id="5849" name="Google Shape;5849;gee6873aab4_0_12097"/>
            <p:cNvGrpSpPr/>
            <p:nvPr/>
          </p:nvGrpSpPr>
          <p:grpSpPr>
            <a:xfrm>
              <a:off x="6195941" y="832605"/>
              <a:ext cx="1872300" cy="2632784"/>
              <a:chOff x="-1872716" y="660661"/>
              <a:chExt cx="1872300" cy="1974637"/>
            </a:xfrm>
          </p:grpSpPr>
          <p:sp>
            <p:nvSpPr>
              <p:cNvPr id="5850" name="Google Shape;5850;gee6873aab4_0_1209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851" name="Google Shape;5851;gee6873aab4_0_12097"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852" name="Google Shape;5852;gee6873aab4_0_12097"/>
            <p:cNvGrpSpPr/>
            <p:nvPr/>
          </p:nvGrpSpPr>
          <p:grpSpPr>
            <a:xfrm>
              <a:off x="6303954" y="562596"/>
              <a:ext cx="540000" cy="540000"/>
              <a:chOff x="6303954" y="562596"/>
              <a:chExt cx="540000" cy="540000"/>
            </a:xfrm>
          </p:grpSpPr>
          <p:sp>
            <p:nvSpPr>
              <p:cNvPr id="5853" name="Google Shape;5853;gee6873aab4_0_12097"/>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854" name="Google Shape;5854;gee6873aab4_0_12097"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855" name="Google Shape;5855;gee6873aab4_0_12097"/>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6" name="Google Shape;5856;gee6873aab4_0_12097"/>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3">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7" name="Google Shape;5857;gee6873aab4_0_12097"/>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58" name="Google Shape;5858;gee6873aab4_0_1209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59" name="Google Shape;5859;gee6873aab4_0_12097"/>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860" name="Google Shape;5860;gee6873aab4_0_12097"/>
          <p:cNvGrpSpPr/>
          <p:nvPr/>
        </p:nvGrpSpPr>
        <p:grpSpPr>
          <a:xfrm>
            <a:off x="-2040904" y="871532"/>
            <a:ext cx="1368300" cy="2264171"/>
            <a:chOff x="-1836712" y="2937191"/>
            <a:chExt cx="1368300" cy="2264171"/>
          </a:xfrm>
        </p:grpSpPr>
        <p:pic>
          <p:nvPicPr>
            <p:cNvPr id="5861" name="Google Shape;5861;gee6873aab4_0_12097"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5862" name="Google Shape;5862;gee6873aab4_0_12097"/>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5863" name="Google Shape;5863;gee6873aab4_0_12097"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211944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full image and content: Light green">
  <p:cSld name="Title, full image and content: Light green">
    <p:bg>
      <p:bgPr>
        <a:blipFill>
          <a:blip r:embed="rId2">
            <a:alphaModFix/>
          </a:blip>
          <a:stretch>
            <a:fillRect/>
          </a:stretch>
        </a:blipFill>
        <a:effectLst/>
      </p:bgPr>
    </p:bg>
    <p:spTree>
      <p:nvGrpSpPr>
        <p:cNvPr id="1" name="Shape 5864"/>
        <p:cNvGrpSpPr/>
        <p:nvPr/>
      </p:nvGrpSpPr>
      <p:grpSpPr>
        <a:xfrm>
          <a:off x="0" y="0"/>
          <a:ext cx="0" cy="0"/>
          <a:chOff x="0" y="0"/>
          <a:chExt cx="0" cy="0"/>
        </a:xfrm>
      </p:grpSpPr>
      <p:sp>
        <p:nvSpPr>
          <p:cNvPr id="5865" name="Google Shape;5865;gee6873aab4_0_12213"/>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6" name="Google Shape;5866;gee6873aab4_0_12213"/>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7" name="Google Shape;5867;gee6873aab4_0_12213"/>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68" name="Google Shape;5868;gee6873aab4_0_12213"/>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869" name="Google Shape;5869;gee6873aab4_0_12213"/>
          <p:cNvGrpSpPr/>
          <p:nvPr/>
        </p:nvGrpSpPr>
        <p:grpSpPr>
          <a:xfrm>
            <a:off x="10553375" y="296652"/>
            <a:ext cx="1194613" cy="479652"/>
            <a:chOff x="1899" y="899"/>
            <a:chExt cx="4163" cy="1671"/>
          </a:xfrm>
        </p:grpSpPr>
        <p:sp>
          <p:nvSpPr>
            <p:cNvPr id="5870" name="Google Shape;5870;gee6873aab4_0_1221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1" name="Google Shape;5871;gee6873aab4_0_1221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2" name="Google Shape;5872;gee6873aab4_0_1221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3" name="Google Shape;5873;gee6873aab4_0_1221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4" name="Google Shape;5874;gee6873aab4_0_1221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5" name="Google Shape;5875;gee6873aab4_0_1221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6" name="Google Shape;5876;gee6873aab4_0_1221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7" name="Google Shape;5877;gee6873aab4_0_1221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8" name="Google Shape;5878;gee6873aab4_0_1221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9" name="Google Shape;5879;gee6873aab4_0_1221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0" name="Google Shape;5880;gee6873aab4_0_1221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1" name="Google Shape;5881;gee6873aab4_0_12213"/>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2" name="Google Shape;5882;gee6873aab4_0_1221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3" name="Google Shape;5883;gee6873aab4_0_1221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4" name="Google Shape;5884;gee6873aab4_0_1221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5" name="Google Shape;5885;gee6873aab4_0_1221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6" name="Google Shape;5886;gee6873aab4_0_12213"/>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7" name="Google Shape;5887;gee6873aab4_0_1221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8" name="Google Shape;5888;gee6873aab4_0_1221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9" name="Google Shape;5889;gee6873aab4_0_1221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0" name="Google Shape;5890;gee6873aab4_0_1221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1" name="Google Shape;5891;gee6873aab4_0_1221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2" name="Google Shape;5892;gee6873aab4_0_1221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3" name="Google Shape;5893;gee6873aab4_0_1221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4" name="Google Shape;5894;gee6873aab4_0_1221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5" name="Google Shape;5895;gee6873aab4_0_1221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6" name="Google Shape;5896;gee6873aab4_0_1221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7" name="Google Shape;5897;gee6873aab4_0_1221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8" name="Google Shape;5898;gee6873aab4_0_1221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9" name="Google Shape;5899;gee6873aab4_0_1221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0" name="Google Shape;5900;gee6873aab4_0_1221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1" name="Google Shape;5901;gee6873aab4_0_1221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2" name="Google Shape;5902;gee6873aab4_0_1221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3" name="Google Shape;5903;gee6873aab4_0_1221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4" name="Google Shape;5904;gee6873aab4_0_1221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5" name="Google Shape;5905;gee6873aab4_0_1221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6" name="Google Shape;5906;gee6873aab4_0_1221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7" name="Google Shape;5907;gee6873aab4_0_1221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8" name="Google Shape;5908;gee6873aab4_0_1221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9" name="Google Shape;5909;gee6873aab4_0_1221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0" name="Google Shape;5910;gee6873aab4_0_1221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1" name="Google Shape;5911;gee6873aab4_0_1221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2" name="Google Shape;5912;gee6873aab4_0_1221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3" name="Google Shape;5913;gee6873aab4_0_1221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4" name="Google Shape;5914;gee6873aab4_0_1221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5" name="Google Shape;5915;gee6873aab4_0_1221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6" name="Google Shape;5916;gee6873aab4_0_1221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7" name="Google Shape;5917;gee6873aab4_0_1221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8" name="Google Shape;5918;gee6873aab4_0_1221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9" name="Google Shape;5919;gee6873aab4_0_1221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0" name="Google Shape;5920;gee6873aab4_0_1221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1" name="Google Shape;5921;gee6873aab4_0_1221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2" name="Google Shape;5922;gee6873aab4_0_1221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3" name="Google Shape;5923;gee6873aab4_0_1221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4" name="Google Shape;5924;gee6873aab4_0_1221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5" name="Google Shape;5925;gee6873aab4_0_1221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6" name="Google Shape;5926;gee6873aab4_0_1221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7" name="Google Shape;5927;gee6873aab4_0_1221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8" name="Google Shape;5928;gee6873aab4_0_1221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9" name="Google Shape;5929;gee6873aab4_0_1221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0" name="Google Shape;5930;gee6873aab4_0_1221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1" name="Google Shape;5931;gee6873aab4_0_1221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2" name="Google Shape;5932;gee6873aab4_0_1221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3" name="Google Shape;5933;gee6873aab4_0_1221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4" name="Google Shape;5934;gee6873aab4_0_1221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5" name="Google Shape;5935;gee6873aab4_0_1221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6" name="Google Shape;5936;gee6873aab4_0_1221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7" name="Google Shape;5937;gee6873aab4_0_1221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8" name="Google Shape;5938;gee6873aab4_0_1221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9" name="Google Shape;5939;gee6873aab4_0_1221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0" name="Google Shape;5940;gee6873aab4_0_1221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1" name="Google Shape;5941;gee6873aab4_0_1221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2" name="Google Shape;5942;gee6873aab4_0_1221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3" name="Google Shape;5943;gee6873aab4_0_1221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4" name="Google Shape;5944;gee6873aab4_0_1221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5" name="Google Shape;5945;gee6873aab4_0_1221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6" name="Google Shape;5946;gee6873aab4_0_1221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7" name="Google Shape;5947;gee6873aab4_0_1221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8" name="Google Shape;5948;gee6873aab4_0_1221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9" name="Google Shape;5949;gee6873aab4_0_12213"/>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0" name="Google Shape;5950;gee6873aab4_0_1221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1" name="Google Shape;5951;gee6873aab4_0_1221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2" name="Google Shape;5952;gee6873aab4_0_1221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3" name="Google Shape;5953;gee6873aab4_0_1221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4" name="Google Shape;5954;gee6873aab4_0_1221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5" name="Google Shape;5955;gee6873aab4_0_1221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6" name="Google Shape;5956;gee6873aab4_0_1221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7" name="Google Shape;5957;gee6873aab4_0_1221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8" name="Google Shape;5958;gee6873aab4_0_1221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9" name="Google Shape;5959;gee6873aab4_0_1221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0" name="Google Shape;5960;gee6873aab4_0_1221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1" name="Google Shape;5961;gee6873aab4_0_1221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2" name="Google Shape;5962;gee6873aab4_0_1221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963" name="Google Shape;5963;gee6873aab4_0_12213"/>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5964" name="Google Shape;5964;gee6873aab4_0_12213"/>
          <p:cNvGrpSpPr/>
          <p:nvPr/>
        </p:nvGrpSpPr>
        <p:grpSpPr>
          <a:xfrm>
            <a:off x="-2040904" y="3988723"/>
            <a:ext cx="1872300" cy="2902792"/>
            <a:chOff x="6195941" y="562596"/>
            <a:chExt cx="1872300" cy="2902792"/>
          </a:xfrm>
        </p:grpSpPr>
        <p:grpSp>
          <p:nvGrpSpPr>
            <p:cNvPr id="5965" name="Google Shape;5965;gee6873aab4_0_12213"/>
            <p:cNvGrpSpPr/>
            <p:nvPr/>
          </p:nvGrpSpPr>
          <p:grpSpPr>
            <a:xfrm>
              <a:off x="6195941" y="832605"/>
              <a:ext cx="1872300" cy="2632784"/>
              <a:chOff x="-1872716" y="660661"/>
              <a:chExt cx="1872300" cy="1974637"/>
            </a:xfrm>
          </p:grpSpPr>
          <p:sp>
            <p:nvSpPr>
              <p:cNvPr id="5966" name="Google Shape;5966;gee6873aab4_0_1221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5967" name="Google Shape;5967;gee6873aab4_0_12213"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5968" name="Google Shape;5968;gee6873aab4_0_12213"/>
            <p:cNvGrpSpPr/>
            <p:nvPr/>
          </p:nvGrpSpPr>
          <p:grpSpPr>
            <a:xfrm>
              <a:off x="6303954" y="562596"/>
              <a:ext cx="540000" cy="540000"/>
              <a:chOff x="6303954" y="562596"/>
              <a:chExt cx="540000" cy="540000"/>
            </a:xfrm>
          </p:grpSpPr>
          <p:sp>
            <p:nvSpPr>
              <p:cNvPr id="5969" name="Google Shape;5969;gee6873aab4_0_12213"/>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970" name="Google Shape;5970;gee6873aab4_0_12213"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5971" name="Google Shape;5971;gee6873aab4_0_12213"/>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2" name="Google Shape;5972;gee6873aab4_0_12213"/>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4">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3" name="Google Shape;5973;gee6873aab4_0_12213"/>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74" name="Google Shape;5974;gee6873aab4_0_12213"/>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75" name="Google Shape;5975;gee6873aab4_0_12213"/>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5976" name="Google Shape;5976;gee6873aab4_0_12213"/>
          <p:cNvGrpSpPr/>
          <p:nvPr/>
        </p:nvGrpSpPr>
        <p:grpSpPr>
          <a:xfrm>
            <a:off x="-2040904" y="871532"/>
            <a:ext cx="1368300" cy="2264171"/>
            <a:chOff x="-1836712" y="2937191"/>
            <a:chExt cx="1368300" cy="2264171"/>
          </a:xfrm>
        </p:grpSpPr>
        <p:pic>
          <p:nvPicPr>
            <p:cNvPr id="5977" name="Google Shape;5977;gee6873aab4_0_12213"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5978" name="Google Shape;5978;gee6873aab4_0_12213"/>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5979" name="Google Shape;5979;gee6873aab4_0_12213"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96277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full image and content: Pink">
  <p:cSld name="Title, full image and content: Pink">
    <p:bg>
      <p:bgPr>
        <a:blipFill>
          <a:blip r:embed="rId2">
            <a:alphaModFix/>
          </a:blip>
          <a:stretch>
            <a:fillRect/>
          </a:stretch>
        </a:blipFill>
        <a:effectLst/>
      </p:bgPr>
    </p:bg>
    <p:spTree>
      <p:nvGrpSpPr>
        <p:cNvPr id="1" name="Shape 5980"/>
        <p:cNvGrpSpPr/>
        <p:nvPr/>
      </p:nvGrpSpPr>
      <p:grpSpPr>
        <a:xfrm>
          <a:off x="0" y="0"/>
          <a:ext cx="0" cy="0"/>
          <a:chOff x="0" y="0"/>
          <a:chExt cx="0" cy="0"/>
        </a:xfrm>
      </p:grpSpPr>
      <p:sp>
        <p:nvSpPr>
          <p:cNvPr id="5981" name="Google Shape;5981;gee6873aab4_0_12329"/>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82" name="Google Shape;5982;gee6873aab4_0_12329"/>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83" name="Google Shape;5983;gee6873aab4_0_12329"/>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84" name="Google Shape;5984;gee6873aab4_0_12329"/>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5985" name="Google Shape;5985;gee6873aab4_0_12329"/>
          <p:cNvGrpSpPr/>
          <p:nvPr/>
        </p:nvGrpSpPr>
        <p:grpSpPr>
          <a:xfrm>
            <a:off x="10553375" y="296652"/>
            <a:ext cx="1194613" cy="479652"/>
            <a:chOff x="1899" y="899"/>
            <a:chExt cx="4163" cy="1671"/>
          </a:xfrm>
        </p:grpSpPr>
        <p:sp>
          <p:nvSpPr>
            <p:cNvPr id="5986" name="Google Shape;5986;gee6873aab4_0_1232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7" name="Google Shape;5987;gee6873aab4_0_1232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8" name="Google Shape;5988;gee6873aab4_0_1232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9" name="Google Shape;5989;gee6873aab4_0_1232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0" name="Google Shape;5990;gee6873aab4_0_1232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1" name="Google Shape;5991;gee6873aab4_0_1232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2" name="Google Shape;5992;gee6873aab4_0_1232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3" name="Google Shape;5993;gee6873aab4_0_1232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4" name="Google Shape;5994;gee6873aab4_0_1232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5" name="Google Shape;5995;gee6873aab4_0_1232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6" name="Google Shape;5996;gee6873aab4_0_1232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7" name="Google Shape;5997;gee6873aab4_0_12329"/>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8" name="Google Shape;5998;gee6873aab4_0_1232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9" name="Google Shape;5999;gee6873aab4_0_1232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0" name="Google Shape;6000;gee6873aab4_0_1232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1" name="Google Shape;6001;gee6873aab4_0_1232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2" name="Google Shape;6002;gee6873aab4_0_12329"/>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3" name="Google Shape;6003;gee6873aab4_0_1232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4" name="Google Shape;6004;gee6873aab4_0_1232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5" name="Google Shape;6005;gee6873aab4_0_1232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6" name="Google Shape;6006;gee6873aab4_0_1232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7" name="Google Shape;6007;gee6873aab4_0_1232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8" name="Google Shape;6008;gee6873aab4_0_1232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9" name="Google Shape;6009;gee6873aab4_0_1232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0" name="Google Shape;6010;gee6873aab4_0_1232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1" name="Google Shape;6011;gee6873aab4_0_1232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2" name="Google Shape;6012;gee6873aab4_0_1232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3" name="Google Shape;6013;gee6873aab4_0_1232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4" name="Google Shape;6014;gee6873aab4_0_1232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5" name="Google Shape;6015;gee6873aab4_0_1232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6" name="Google Shape;6016;gee6873aab4_0_1232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7" name="Google Shape;6017;gee6873aab4_0_1232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8" name="Google Shape;6018;gee6873aab4_0_1232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9" name="Google Shape;6019;gee6873aab4_0_1232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0" name="Google Shape;6020;gee6873aab4_0_1232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1" name="Google Shape;6021;gee6873aab4_0_1232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2" name="Google Shape;6022;gee6873aab4_0_1232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3" name="Google Shape;6023;gee6873aab4_0_1232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4" name="Google Shape;6024;gee6873aab4_0_1232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5" name="Google Shape;6025;gee6873aab4_0_1232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6" name="Google Shape;6026;gee6873aab4_0_1232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7" name="Google Shape;6027;gee6873aab4_0_1232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8" name="Google Shape;6028;gee6873aab4_0_1232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9" name="Google Shape;6029;gee6873aab4_0_1232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0" name="Google Shape;6030;gee6873aab4_0_1232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1" name="Google Shape;6031;gee6873aab4_0_1232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2" name="Google Shape;6032;gee6873aab4_0_1232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3" name="Google Shape;6033;gee6873aab4_0_1232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4" name="Google Shape;6034;gee6873aab4_0_1232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5" name="Google Shape;6035;gee6873aab4_0_1232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6" name="Google Shape;6036;gee6873aab4_0_1232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7" name="Google Shape;6037;gee6873aab4_0_1232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8" name="Google Shape;6038;gee6873aab4_0_1232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9" name="Google Shape;6039;gee6873aab4_0_1232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0" name="Google Shape;6040;gee6873aab4_0_1232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1" name="Google Shape;6041;gee6873aab4_0_1232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2" name="Google Shape;6042;gee6873aab4_0_1232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3" name="Google Shape;6043;gee6873aab4_0_1232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4" name="Google Shape;6044;gee6873aab4_0_1232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5" name="Google Shape;6045;gee6873aab4_0_1232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6" name="Google Shape;6046;gee6873aab4_0_1232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7" name="Google Shape;6047;gee6873aab4_0_1232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8" name="Google Shape;6048;gee6873aab4_0_1232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9" name="Google Shape;6049;gee6873aab4_0_1232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0" name="Google Shape;6050;gee6873aab4_0_1232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1" name="Google Shape;6051;gee6873aab4_0_1232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2" name="Google Shape;6052;gee6873aab4_0_1232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3" name="Google Shape;6053;gee6873aab4_0_1232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4" name="Google Shape;6054;gee6873aab4_0_1232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5" name="Google Shape;6055;gee6873aab4_0_1232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6" name="Google Shape;6056;gee6873aab4_0_1232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7" name="Google Shape;6057;gee6873aab4_0_1232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8" name="Google Shape;6058;gee6873aab4_0_1232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9" name="Google Shape;6059;gee6873aab4_0_1232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0" name="Google Shape;6060;gee6873aab4_0_1232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1" name="Google Shape;6061;gee6873aab4_0_1232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2" name="Google Shape;6062;gee6873aab4_0_1232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3" name="Google Shape;6063;gee6873aab4_0_1232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4" name="Google Shape;6064;gee6873aab4_0_1232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5" name="Google Shape;6065;gee6873aab4_0_12329"/>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6" name="Google Shape;6066;gee6873aab4_0_1232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7" name="Google Shape;6067;gee6873aab4_0_1232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8" name="Google Shape;6068;gee6873aab4_0_1232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9" name="Google Shape;6069;gee6873aab4_0_1232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0" name="Google Shape;6070;gee6873aab4_0_1232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1" name="Google Shape;6071;gee6873aab4_0_1232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2" name="Google Shape;6072;gee6873aab4_0_1232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3" name="Google Shape;6073;gee6873aab4_0_1232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4" name="Google Shape;6074;gee6873aab4_0_1232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5" name="Google Shape;6075;gee6873aab4_0_1232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6" name="Google Shape;6076;gee6873aab4_0_1232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7" name="Google Shape;6077;gee6873aab4_0_1232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8" name="Google Shape;6078;gee6873aab4_0_1232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079" name="Google Shape;6079;gee6873aab4_0_12329"/>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6080" name="Google Shape;6080;gee6873aab4_0_12329"/>
          <p:cNvGrpSpPr/>
          <p:nvPr/>
        </p:nvGrpSpPr>
        <p:grpSpPr>
          <a:xfrm>
            <a:off x="-2040904" y="3988723"/>
            <a:ext cx="1872300" cy="2902792"/>
            <a:chOff x="6195941" y="562596"/>
            <a:chExt cx="1872300" cy="2902792"/>
          </a:xfrm>
        </p:grpSpPr>
        <p:grpSp>
          <p:nvGrpSpPr>
            <p:cNvPr id="6081" name="Google Shape;6081;gee6873aab4_0_12329"/>
            <p:cNvGrpSpPr/>
            <p:nvPr/>
          </p:nvGrpSpPr>
          <p:grpSpPr>
            <a:xfrm>
              <a:off x="6195941" y="832605"/>
              <a:ext cx="1872300" cy="2632784"/>
              <a:chOff x="-1872716" y="660661"/>
              <a:chExt cx="1872300" cy="1974637"/>
            </a:xfrm>
          </p:grpSpPr>
          <p:sp>
            <p:nvSpPr>
              <p:cNvPr id="6082" name="Google Shape;6082;gee6873aab4_0_1232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6083" name="Google Shape;6083;gee6873aab4_0_12329"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6084" name="Google Shape;6084;gee6873aab4_0_12329"/>
            <p:cNvGrpSpPr/>
            <p:nvPr/>
          </p:nvGrpSpPr>
          <p:grpSpPr>
            <a:xfrm>
              <a:off x="6303954" y="562596"/>
              <a:ext cx="540000" cy="540000"/>
              <a:chOff x="6303954" y="562596"/>
              <a:chExt cx="540000" cy="540000"/>
            </a:xfrm>
          </p:grpSpPr>
          <p:sp>
            <p:nvSpPr>
              <p:cNvPr id="6085" name="Google Shape;6085;gee6873aab4_0_12329"/>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6086" name="Google Shape;6086;gee6873aab4_0_12329"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6087" name="Google Shape;6087;gee6873aab4_0_12329"/>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8" name="Google Shape;6088;gee6873aab4_0_12329"/>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5">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9" name="Google Shape;6089;gee6873aab4_0_12329"/>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90" name="Google Shape;6090;gee6873aab4_0_12329"/>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91" name="Google Shape;6091;gee6873aab4_0_12329"/>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6092" name="Google Shape;6092;gee6873aab4_0_12329"/>
          <p:cNvGrpSpPr/>
          <p:nvPr/>
        </p:nvGrpSpPr>
        <p:grpSpPr>
          <a:xfrm>
            <a:off x="-2040904" y="871532"/>
            <a:ext cx="1368300" cy="2264171"/>
            <a:chOff x="-1836712" y="2937191"/>
            <a:chExt cx="1368300" cy="2264171"/>
          </a:xfrm>
        </p:grpSpPr>
        <p:pic>
          <p:nvPicPr>
            <p:cNvPr id="6093" name="Google Shape;6093;gee6873aab4_0_12329"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6094" name="Google Shape;6094;gee6873aab4_0_12329"/>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6095" name="Google Shape;6095;gee6873aab4_0_12329"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292344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3838"/>
        <p:cNvGrpSpPr/>
        <p:nvPr/>
      </p:nvGrpSpPr>
      <p:grpSpPr>
        <a:xfrm>
          <a:off x="0" y="0"/>
          <a:ext cx="0" cy="0"/>
          <a:chOff x="0" y="0"/>
          <a:chExt cx="0" cy="0"/>
        </a:xfrm>
      </p:grpSpPr>
      <p:sp>
        <p:nvSpPr>
          <p:cNvPr id="3839" name="Google Shape;3839;gee6873aab4_0_10187"/>
          <p:cNvSpPr/>
          <p:nvPr/>
        </p:nvSpPr>
        <p:spPr>
          <a:xfrm rot="5400000" flipH="1">
            <a:off x="699238" y="-699002"/>
            <a:ext cx="6858000" cy="82560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0" name="Google Shape;3840;gee6873aab4_0_10187"/>
          <p:cNvSpPr/>
          <p:nvPr/>
        </p:nvSpPr>
        <p:spPr>
          <a:xfrm rot="10800000" flipH="1">
            <a:off x="0" y="-78"/>
            <a:ext cx="12192000" cy="2039700"/>
          </a:xfrm>
          <a:prstGeom prst="rect">
            <a:avLst/>
          </a:prstGeom>
          <a:gradFill>
            <a:gsLst>
              <a:gs pos="0">
                <a:srgbClr val="000000"/>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1" name="Google Shape;3841;gee6873aab4_0_1018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42" name="Google Shape;3842;gee6873aab4_0_1018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3843" name="Google Shape;3843;gee6873aab4_0_10187"/>
          <p:cNvGrpSpPr/>
          <p:nvPr/>
        </p:nvGrpSpPr>
        <p:grpSpPr>
          <a:xfrm>
            <a:off x="10553375" y="296652"/>
            <a:ext cx="1194613" cy="479652"/>
            <a:chOff x="1899" y="899"/>
            <a:chExt cx="4163" cy="1671"/>
          </a:xfrm>
        </p:grpSpPr>
        <p:sp>
          <p:nvSpPr>
            <p:cNvPr id="3844" name="Google Shape;3844;gee6873aab4_0_1018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5" name="Google Shape;3845;gee6873aab4_0_1018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6" name="Google Shape;3846;gee6873aab4_0_1018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7" name="Google Shape;3847;gee6873aab4_0_1018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8" name="Google Shape;3848;gee6873aab4_0_1018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9" name="Google Shape;3849;gee6873aab4_0_1018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0" name="Google Shape;3850;gee6873aab4_0_1018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1" name="Google Shape;3851;gee6873aab4_0_1018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2" name="Google Shape;3852;gee6873aab4_0_1018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3" name="Google Shape;3853;gee6873aab4_0_1018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4" name="Google Shape;3854;gee6873aab4_0_1018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5" name="Google Shape;3855;gee6873aab4_0_10187"/>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6" name="Google Shape;3856;gee6873aab4_0_1018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7" name="Google Shape;3857;gee6873aab4_0_1018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8" name="Google Shape;3858;gee6873aab4_0_1018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9" name="Google Shape;3859;gee6873aab4_0_1018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0" name="Google Shape;3860;gee6873aab4_0_10187"/>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1" name="Google Shape;3861;gee6873aab4_0_1018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2" name="Google Shape;3862;gee6873aab4_0_1018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3" name="Google Shape;3863;gee6873aab4_0_1018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4" name="Google Shape;3864;gee6873aab4_0_1018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5" name="Google Shape;3865;gee6873aab4_0_1018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6" name="Google Shape;3866;gee6873aab4_0_1018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7" name="Google Shape;3867;gee6873aab4_0_1018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8" name="Google Shape;3868;gee6873aab4_0_1018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9" name="Google Shape;3869;gee6873aab4_0_1018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0" name="Google Shape;3870;gee6873aab4_0_1018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1" name="Google Shape;3871;gee6873aab4_0_1018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2" name="Google Shape;3872;gee6873aab4_0_1018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3" name="Google Shape;3873;gee6873aab4_0_1018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4" name="Google Shape;3874;gee6873aab4_0_1018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5" name="Google Shape;3875;gee6873aab4_0_1018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6" name="Google Shape;3876;gee6873aab4_0_1018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7" name="Google Shape;3877;gee6873aab4_0_1018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8" name="Google Shape;3878;gee6873aab4_0_1018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9" name="Google Shape;3879;gee6873aab4_0_1018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0" name="Google Shape;3880;gee6873aab4_0_1018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1" name="Google Shape;3881;gee6873aab4_0_1018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2" name="Google Shape;3882;gee6873aab4_0_1018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3" name="Google Shape;3883;gee6873aab4_0_1018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4" name="Google Shape;3884;gee6873aab4_0_1018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5" name="Google Shape;3885;gee6873aab4_0_1018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6" name="Google Shape;3886;gee6873aab4_0_1018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7" name="Google Shape;3887;gee6873aab4_0_1018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8" name="Google Shape;3888;gee6873aab4_0_1018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9" name="Google Shape;3889;gee6873aab4_0_1018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0" name="Google Shape;3890;gee6873aab4_0_1018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1" name="Google Shape;3891;gee6873aab4_0_1018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2" name="Google Shape;3892;gee6873aab4_0_1018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3" name="Google Shape;3893;gee6873aab4_0_1018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4" name="Google Shape;3894;gee6873aab4_0_1018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5" name="Google Shape;3895;gee6873aab4_0_1018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6" name="Google Shape;3896;gee6873aab4_0_1018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7" name="Google Shape;3897;gee6873aab4_0_1018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8" name="Google Shape;3898;gee6873aab4_0_1018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9" name="Google Shape;3899;gee6873aab4_0_1018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0" name="Google Shape;3900;gee6873aab4_0_1018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1" name="Google Shape;3901;gee6873aab4_0_1018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2" name="Google Shape;3902;gee6873aab4_0_1018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3" name="Google Shape;3903;gee6873aab4_0_1018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4" name="Google Shape;3904;gee6873aab4_0_1018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5" name="Google Shape;3905;gee6873aab4_0_1018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6" name="Google Shape;3906;gee6873aab4_0_1018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7" name="Google Shape;3907;gee6873aab4_0_1018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8" name="Google Shape;3908;gee6873aab4_0_1018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9" name="Google Shape;3909;gee6873aab4_0_1018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0" name="Google Shape;3910;gee6873aab4_0_1018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1" name="Google Shape;3911;gee6873aab4_0_1018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2" name="Google Shape;3912;gee6873aab4_0_1018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3" name="Google Shape;3913;gee6873aab4_0_1018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4" name="Google Shape;3914;gee6873aab4_0_1018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5" name="Google Shape;3915;gee6873aab4_0_1018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6" name="Google Shape;3916;gee6873aab4_0_1018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7" name="Google Shape;3917;gee6873aab4_0_1018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8" name="Google Shape;3918;gee6873aab4_0_1018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9" name="Google Shape;3919;gee6873aab4_0_1018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0" name="Google Shape;3920;gee6873aab4_0_1018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1" name="Google Shape;3921;gee6873aab4_0_1018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2" name="Google Shape;3922;gee6873aab4_0_1018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3" name="Google Shape;3923;gee6873aab4_0_10187"/>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4" name="Google Shape;3924;gee6873aab4_0_1018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5" name="Google Shape;3925;gee6873aab4_0_1018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6" name="Google Shape;3926;gee6873aab4_0_1018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7" name="Google Shape;3927;gee6873aab4_0_1018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8" name="Google Shape;3928;gee6873aab4_0_1018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9" name="Google Shape;3929;gee6873aab4_0_1018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0" name="Google Shape;3930;gee6873aab4_0_1018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1" name="Google Shape;3931;gee6873aab4_0_1018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2" name="Google Shape;3932;gee6873aab4_0_1018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3" name="Google Shape;3933;gee6873aab4_0_1018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4" name="Google Shape;3934;gee6873aab4_0_1018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5" name="Google Shape;3935;gee6873aab4_0_1018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6" name="Google Shape;3936;gee6873aab4_0_1018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937" name="Google Shape;3937;gee6873aab4_0_1018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3938" name="Google Shape;3938;gee6873aab4_0_10187"/>
          <p:cNvGrpSpPr/>
          <p:nvPr/>
        </p:nvGrpSpPr>
        <p:grpSpPr>
          <a:xfrm>
            <a:off x="-2040904" y="3988723"/>
            <a:ext cx="1872300" cy="2902792"/>
            <a:chOff x="6195941" y="562596"/>
            <a:chExt cx="1872300" cy="2902792"/>
          </a:xfrm>
        </p:grpSpPr>
        <p:grpSp>
          <p:nvGrpSpPr>
            <p:cNvPr id="3939" name="Google Shape;3939;gee6873aab4_0_10187"/>
            <p:cNvGrpSpPr/>
            <p:nvPr/>
          </p:nvGrpSpPr>
          <p:grpSpPr>
            <a:xfrm>
              <a:off x="6195941" y="832605"/>
              <a:ext cx="1872300" cy="2632784"/>
              <a:chOff x="-1872716" y="660661"/>
              <a:chExt cx="1872300" cy="1974637"/>
            </a:xfrm>
          </p:grpSpPr>
          <p:sp>
            <p:nvSpPr>
              <p:cNvPr id="3940" name="Google Shape;3940;gee6873aab4_0_1018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3941" name="Google Shape;3941;gee6873aab4_0_10187"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942" name="Google Shape;3942;gee6873aab4_0_10187"/>
            <p:cNvGrpSpPr/>
            <p:nvPr/>
          </p:nvGrpSpPr>
          <p:grpSpPr>
            <a:xfrm>
              <a:off x="6303954" y="562596"/>
              <a:ext cx="540000" cy="540000"/>
              <a:chOff x="6303954" y="562596"/>
              <a:chExt cx="540000" cy="540000"/>
            </a:xfrm>
          </p:grpSpPr>
          <p:sp>
            <p:nvSpPr>
              <p:cNvPr id="3943" name="Google Shape;3943;gee6873aab4_0_10187"/>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944" name="Google Shape;3944;gee6873aab4_0_10187"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945" name="Google Shape;3945;gee6873aab4_0_10187"/>
          <p:cNvSpPr/>
          <p:nvPr/>
        </p:nvSpPr>
        <p:spPr>
          <a:xfrm>
            <a:off x="7680176" y="3356992"/>
            <a:ext cx="4398731" cy="30803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6" name="Google Shape;3946;gee6873aab4_0_10187"/>
          <p:cNvSpPr/>
          <p:nvPr/>
        </p:nvSpPr>
        <p:spPr>
          <a:xfrm>
            <a:off x="0" y="1587"/>
            <a:ext cx="9084317" cy="2539484"/>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dk2">
              <a:alpha val="4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7" name="Google Shape;3947;gee6873aab4_0_10187"/>
          <p:cNvSpPr txBox="1">
            <a:spLocks noGrp="1"/>
          </p:cNvSpPr>
          <p:nvPr>
            <p:ph type="title"/>
          </p:nvPr>
        </p:nvSpPr>
        <p:spPr>
          <a:xfrm>
            <a:off x="514800" y="434983"/>
            <a:ext cx="4752600" cy="125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48" name="Google Shape;3948;gee6873aab4_0_1018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49" name="Google Shape;3949;gee6873aab4_0_10187"/>
          <p:cNvSpPr txBox="1">
            <a:spLocks noGrp="1"/>
          </p:cNvSpPr>
          <p:nvPr>
            <p:ph type="body" idx="1"/>
          </p:nvPr>
        </p:nvSpPr>
        <p:spPr>
          <a:xfrm>
            <a:off x="514800" y="3104964"/>
            <a:ext cx="4752600" cy="285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3950" name="Google Shape;3950;gee6873aab4_0_10187"/>
          <p:cNvGrpSpPr/>
          <p:nvPr/>
        </p:nvGrpSpPr>
        <p:grpSpPr>
          <a:xfrm>
            <a:off x="-2040904" y="871532"/>
            <a:ext cx="1368300" cy="2264171"/>
            <a:chOff x="-1836712" y="2937191"/>
            <a:chExt cx="1368300" cy="2264171"/>
          </a:xfrm>
        </p:grpSpPr>
        <p:pic>
          <p:nvPicPr>
            <p:cNvPr id="3951" name="Google Shape;3951;gee6873aab4_0_10187"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952" name="Google Shape;3952;gee6873aab4_0_10187"/>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3953" name="Google Shape;3953;gee6873aab4_0_10187"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366729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
  <p:cSld name="Section break">
    <p:bg>
      <p:bgPr>
        <a:solidFill>
          <a:schemeClr val="dk2"/>
        </a:solidFill>
        <a:effectLst/>
      </p:bgPr>
    </p:bg>
    <p:spTree>
      <p:nvGrpSpPr>
        <p:cNvPr id="1" name="Shape 3954"/>
        <p:cNvGrpSpPr/>
        <p:nvPr/>
      </p:nvGrpSpPr>
      <p:grpSpPr>
        <a:xfrm>
          <a:off x="0" y="0"/>
          <a:ext cx="0" cy="0"/>
          <a:chOff x="0" y="0"/>
          <a:chExt cx="0" cy="0"/>
        </a:xfrm>
      </p:grpSpPr>
      <p:sp>
        <p:nvSpPr>
          <p:cNvPr id="3955" name="Google Shape;3955;gee6873aab4_0_10303"/>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56" name="Google Shape;3956;gee6873aab4_0_10303"/>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57" name="Google Shape;3957;gee6873aab4_0_10303"/>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3958" name="Google Shape;3958;gee6873aab4_0_10303"/>
          <p:cNvGrpSpPr/>
          <p:nvPr/>
        </p:nvGrpSpPr>
        <p:grpSpPr>
          <a:xfrm>
            <a:off x="6231333" y="1276582"/>
            <a:ext cx="2025429" cy="813234"/>
            <a:chOff x="1899" y="899"/>
            <a:chExt cx="4163" cy="1671"/>
          </a:xfrm>
        </p:grpSpPr>
        <p:sp>
          <p:nvSpPr>
            <p:cNvPr id="3959" name="Google Shape;3959;gee6873aab4_0_1030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0" name="Google Shape;3960;gee6873aab4_0_1030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1" name="Google Shape;3961;gee6873aab4_0_1030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2" name="Google Shape;3962;gee6873aab4_0_1030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3" name="Google Shape;3963;gee6873aab4_0_1030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4" name="Google Shape;3964;gee6873aab4_0_1030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5" name="Google Shape;3965;gee6873aab4_0_1030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6" name="Google Shape;3966;gee6873aab4_0_1030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7" name="Google Shape;3967;gee6873aab4_0_1030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8" name="Google Shape;3968;gee6873aab4_0_1030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9" name="Google Shape;3969;gee6873aab4_0_1030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0" name="Google Shape;3970;gee6873aab4_0_10303"/>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1" name="Google Shape;3971;gee6873aab4_0_1030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2" name="Google Shape;3972;gee6873aab4_0_1030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3" name="Google Shape;3973;gee6873aab4_0_1030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4" name="Google Shape;3974;gee6873aab4_0_1030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5" name="Google Shape;3975;gee6873aab4_0_10303"/>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6" name="Google Shape;3976;gee6873aab4_0_1030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7" name="Google Shape;3977;gee6873aab4_0_1030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8" name="Google Shape;3978;gee6873aab4_0_1030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9" name="Google Shape;3979;gee6873aab4_0_1030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0" name="Google Shape;3980;gee6873aab4_0_1030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1" name="Google Shape;3981;gee6873aab4_0_1030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2" name="Google Shape;3982;gee6873aab4_0_1030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3" name="Google Shape;3983;gee6873aab4_0_1030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4" name="Google Shape;3984;gee6873aab4_0_1030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5" name="Google Shape;3985;gee6873aab4_0_1030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6" name="Google Shape;3986;gee6873aab4_0_1030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7" name="Google Shape;3987;gee6873aab4_0_1030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8" name="Google Shape;3988;gee6873aab4_0_1030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9" name="Google Shape;3989;gee6873aab4_0_1030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0" name="Google Shape;3990;gee6873aab4_0_1030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1" name="Google Shape;3991;gee6873aab4_0_1030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2" name="Google Shape;3992;gee6873aab4_0_1030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3" name="Google Shape;3993;gee6873aab4_0_1030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4" name="Google Shape;3994;gee6873aab4_0_1030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5" name="Google Shape;3995;gee6873aab4_0_1030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6" name="Google Shape;3996;gee6873aab4_0_1030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7" name="Google Shape;3997;gee6873aab4_0_1030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8" name="Google Shape;3998;gee6873aab4_0_1030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9" name="Google Shape;3999;gee6873aab4_0_1030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0" name="Google Shape;4000;gee6873aab4_0_1030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1" name="Google Shape;4001;gee6873aab4_0_1030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2" name="Google Shape;4002;gee6873aab4_0_1030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3" name="Google Shape;4003;gee6873aab4_0_1030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4" name="Google Shape;4004;gee6873aab4_0_1030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5" name="Google Shape;4005;gee6873aab4_0_1030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6" name="Google Shape;4006;gee6873aab4_0_1030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7" name="Google Shape;4007;gee6873aab4_0_1030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8" name="Google Shape;4008;gee6873aab4_0_1030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9" name="Google Shape;4009;gee6873aab4_0_1030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0" name="Google Shape;4010;gee6873aab4_0_1030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1" name="Google Shape;4011;gee6873aab4_0_1030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2" name="Google Shape;4012;gee6873aab4_0_1030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3" name="Google Shape;4013;gee6873aab4_0_1030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4" name="Google Shape;4014;gee6873aab4_0_1030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5" name="Google Shape;4015;gee6873aab4_0_1030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6" name="Google Shape;4016;gee6873aab4_0_1030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7" name="Google Shape;4017;gee6873aab4_0_1030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8" name="Google Shape;4018;gee6873aab4_0_1030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9" name="Google Shape;4019;gee6873aab4_0_1030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0" name="Google Shape;4020;gee6873aab4_0_1030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1" name="Google Shape;4021;gee6873aab4_0_1030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2" name="Google Shape;4022;gee6873aab4_0_1030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3" name="Google Shape;4023;gee6873aab4_0_1030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4" name="Google Shape;4024;gee6873aab4_0_1030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5" name="Google Shape;4025;gee6873aab4_0_1030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6" name="Google Shape;4026;gee6873aab4_0_1030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7" name="Google Shape;4027;gee6873aab4_0_1030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8" name="Google Shape;4028;gee6873aab4_0_1030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9" name="Google Shape;4029;gee6873aab4_0_1030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0" name="Google Shape;4030;gee6873aab4_0_1030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1" name="Google Shape;4031;gee6873aab4_0_1030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2" name="Google Shape;4032;gee6873aab4_0_1030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3" name="Google Shape;4033;gee6873aab4_0_1030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4" name="Google Shape;4034;gee6873aab4_0_1030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5" name="Google Shape;4035;gee6873aab4_0_1030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6" name="Google Shape;4036;gee6873aab4_0_1030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7" name="Google Shape;4037;gee6873aab4_0_1030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8" name="Google Shape;4038;gee6873aab4_0_10303"/>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9" name="Google Shape;4039;gee6873aab4_0_1030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0" name="Google Shape;4040;gee6873aab4_0_1030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1" name="Google Shape;4041;gee6873aab4_0_1030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2" name="Google Shape;4042;gee6873aab4_0_1030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3" name="Google Shape;4043;gee6873aab4_0_1030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4" name="Google Shape;4044;gee6873aab4_0_1030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5" name="Google Shape;4045;gee6873aab4_0_1030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6" name="Google Shape;4046;gee6873aab4_0_1030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7" name="Google Shape;4047;gee6873aab4_0_1030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8" name="Google Shape;4048;gee6873aab4_0_1030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9" name="Google Shape;4049;gee6873aab4_0_1030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0" name="Google Shape;4050;gee6873aab4_0_1030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1" name="Google Shape;4051;gee6873aab4_0_1030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052" name="Google Shape;4052;gee6873aab4_0_10303"/>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4053" name="Google Shape;4053;gee6873aab4_0_10303"/>
          <p:cNvSpPr txBox="1">
            <a:spLocks noGrp="1"/>
          </p:cNvSpPr>
          <p:nvPr>
            <p:ph type="title"/>
          </p:nvPr>
        </p:nvSpPr>
        <p:spPr>
          <a:xfrm>
            <a:off x="6231333" y="2456476"/>
            <a:ext cx="4624500" cy="13467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54" name="Google Shape;4054;gee6873aab4_0_10303"/>
          <p:cNvSpPr txBox="1">
            <a:spLocks noGrp="1"/>
          </p:cNvSpPr>
          <p:nvPr>
            <p:ph type="body" idx="1"/>
          </p:nvPr>
        </p:nvSpPr>
        <p:spPr>
          <a:xfrm>
            <a:off x="6231333" y="4092463"/>
            <a:ext cx="4624500" cy="87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sz="2000">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055" name="Google Shape;4055;gee6873aab4_0_10303"/>
          <p:cNvGrpSpPr/>
          <p:nvPr/>
        </p:nvGrpSpPr>
        <p:grpSpPr>
          <a:xfrm>
            <a:off x="-1932891" y="195833"/>
            <a:ext cx="1368300" cy="2725739"/>
            <a:chOff x="-1555624" y="1196393"/>
            <a:chExt cx="1368300" cy="2725739"/>
          </a:xfrm>
        </p:grpSpPr>
        <p:grpSp>
          <p:nvGrpSpPr>
            <p:cNvPr id="4056" name="Google Shape;4056;gee6873aab4_0_10303"/>
            <p:cNvGrpSpPr/>
            <p:nvPr/>
          </p:nvGrpSpPr>
          <p:grpSpPr>
            <a:xfrm>
              <a:off x="-1555624" y="1488707"/>
              <a:ext cx="1368300" cy="2433425"/>
              <a:chOff x="-1836712" y="3275837"/>
              <a:chExt cx="1368300" cy="2433425"/>
            </a:xfrm>
          </p:grpSpPr>
          <p:sp>
            <p:nvSpPr>
              <p:cNvPr id="4057" name="Google Shape;4057;gee6873aab4_0_10303"/>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4058" name="Google Shape;4058;gee6873aab4_0_10303"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059" name="Google Shape;4059;gee6873aab4_0_10303"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4060" name="Google Shape;4060;gee6873aab4_0_10303"/>
            <p:cNvSpPr/>
            <p:nvPr/>
          </p:nvSpPr>
          <p:spPr>
            <a:xfrm>
              <a:off x="-1473415" y="1196393"/>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061" name="Google Shape;4061;gee6873aab4_0_10303"/>
          <p:cNvSpPr/>
          <p:nvPr/>
        </p:nvSpPr>
        <p:spPr>
          <a:xfrm>
            <a:off x="19653" y="1204484"/>
            <a:ext cx="6588735" cy="5653515"/>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707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83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chemeClr val="dk2"/>
        </a:solidFill>
        <a:effectLst/>
      </p:bgPr>
    </p:bg>
    <p:spTree>
      <p:nvGrpSpPr>
        <p:cNvPr id="1" name="Shape 4062"/>
        <p:cNvGrpSpPr/>
        <p:nvPr/>
      </p:nvGrpSpPr>
      <p:grpSpPr>
        <a:xfrm>
          <a:off x="0" y="0"/>
          <a:ext cx="0" cy="0"/>
          <a:chOff x="0" y="0"/>
          <a:chExt cx="0" cy="0"/>
        </a:xfrm>
      </p:grpSpPr>
      <p:sp>
        <p:nvSpPr>
          <p:cNvPr id="4063" name="Google Shape;4063;gee6873aab4_0_10411"/>
          <p:cNvSpPr txBox="1">
            <a:spLocks noGrp="1"/>
          </p:cNvSpPr>
          <p:nvPr>
            <p:ph type="title"/>
          </p:nvPr>
        </p:nvSpPr>
        <p:spPr>
          <a:xfrm>
            <a:off x="6456039"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64" name="Google Shape;4064;gee6873aab4_0_10411"/>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65" name="Google Shape;4065;gee6873aab4_0_10411"/>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66" name="Google Shape;4066;gee6873aab4_0_10411"/>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067" name="Google Shape;4067;gee6873aab4_0_10411"/>
          <p:cNvSpPr>
            <a:spLocks noGrp="1"/>
          </p:cNvSpPr>
          <p:nvPr>
            <p:ph type="pic" idx="2"/>
          </p:nvPr>
        </p:nvSpPr>
        <p:spPr>
          <a:xfrm>
            <a:off x="-9526" y="0"/>
            <a:ext cx="6105600" cy="6858000"/>
          </a:xfrm>
          <a:prstGeom prst="rect">
            <a:avLst/>
          </a:prstGeom>
          <a:noFill/>
          <a:ln>
            <a:noFill/>
          </a:ln>
        </p:spPr>
        <p:txBody>
          <a:bodyPr spcFirstLastPara="1" wrap="square" lIns="0" tIns="0" rIns="0" bIns="0" anchor="ctr" anchorCtr="0">
            <a:noAutofit/>
          </a:bodyPr>
          <a:lstStyle>
            <a:lvl1pPr marR="0" lvl="0" algn="ctr" rtl="0">
              <a:lnSpc>
                <a:spcPct val="90000"/>
              </a:lnSpc>
              <a:spcBef>
                <a:spcPts val="4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2"/>
              </a:buClr>
              <a:buSzPts val="1800"/>
              <a:buFont typeface="Arial"/>
              <a:buChar char="•"/>
              <a:defRPr sz="1800" b="1"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R="0" lvl="4" algn="l" rtl="0">
              <a:lnSpc>
                <a:spcPct val="90000"/>
              </a:lnSpc>
              <a:spcBef>
                <a:spcPts val="8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5pPr>
            <a:lvl6pPr marR="0" lvl="5" algn="l" rtl="0">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68" name="Google Shape;4068;gee6873aab4_0_10411"/>
          <p:cNvSpPr txBox="1">
            <a:spLocks noGrp="1"/>
          </p:cNvSpPr>
          <p:nvPr>
            <p:ph type="body" idx="1"/>
          </p:nvPr>
        </p:nvSpPr>
        <p:spPr>
          <a:xfrm>
            <a:off x="6455234" y="2263939"/>
            <a:ext cx="4471500" cy="3698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069" name="Google Shape;4069;gee6873aab4_0_10411"/>
          <p:cNvGrpSpPr/>
          <p:nvPr/>
        </p:nvGrpSpPr>
        <p:grpSpPr>
          <a:xfrm>
            <a:off x="-2040904" y="3988723"/>
            <a:ext cx="1872300" cy="2902792"/>
            <a:chOff x="6195941" y="562596"/>
            <a:chExt cx="1872300" cy="2902792"/>
          </a:xfrm>
        </p:grpSpPr>
        <p:grpSp>
          <p:nvGrpSpPr>
            <p:cNvPr id="4070" name="Google Shape;4070;gee6873aab4_0_10411"/>
            <p:cNvGrpSpPr/>
            <p:nvPr/>
          </p:nvGrpSpPr>
          <p:grpSpPr>
            <a:xfrm>
              <a:off x="6195941" y="832605"/>
              <a:ext cx="1872300" cy="2632784"/>
              <a:chOff x="-1872716" y="660661"/>
              <a:chExt cx="1872300" cy="1974637"/>
            </a:xfrm>
          </p:grpSpPr>
          <p:sp>
            <p:nvSpPr>
              <p:cNvPr id="4071" name="Google Shape;4071;gee6873aab4_0_1041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072" name="Google Shape;4072;gee6873aab4_0_1041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073" name="Google Shape;4073;gee6873aab4_0_10411"/>
            <p:cNvGrpSpPr/>
            <p:nvPr/>
          </p:nvGrpSpPr>
          <p:grpSpPr>
            <a:xfrm>
              <a:off x="6303954" y="562596"/>
              <a:ext cx="540000" cy="540000"/>
              <a:chOff x="6303954" y="562596"/>
              <a:chExt cx="540000" cy="540000"/>
            </a:xfrm>
          </p:grpSpPr>
          <p:sp>
            <p:nvSpPr>
              <p:cNvPr id="4074" name="Google Shape;4074;gee6873aab4_0_10411"/>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075" name="Google Shape;4075;gee6873aab4_0_1041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grpSp>
        <p:nvGrpSpPr>
          <p:cNvPr id="4076" name="Google Shape;4076;gee6873aab4_0_10411"/>
          <p:cNvGrpSpPr/>
          <p:nvPr/>
        </p:nvGrpSpPr>
        <p:grpSpPr>
          <a:xfrm>
            <a:off x="-1932891" y="195833"/>
            <a:ext cx="1368300" cy="2725739"/>
            <a:chOff x="-1555624" y="1196393"/>
            <a:chExt cx="1368300" cy="2725739"/>
          </a:xfrm>
        </p:grpSpPr>
        <p:grpSp>
          <p:nvGrpSpPr>
            <p:cNvPr id="4077" name="Google Shape;4077;gee6873aab4_0_10411"/>
            <p:cNvGrpSpPr/>
            <p:nvPr/>
          </p:nvGrpSpPr>
          <p:grpSpPr>
            <a:xfrm>
              <a:off x="-1555624" y="1488707"/>
              <a:ext cx="1368300" cy="2433425"/>
              <a:chOff x="-1836712" y="3275837"/>
              <a:chExt cx="1368300" cy="2433425"/>
            </a:xfrm>
          </p:grpSpPr>
          <p:sp>
            <p:nvSpPr>
              <p:cNvPr id="4078" name="Google Shape;4078;gee6873aab4_0_10411"/>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4079" name="Google Shape;4079;gee6873aab4_0_10411"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080" name="Google Shape;4080;gee6873aab4_0_10411"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4081" name="Google Shape;4081;gee6873aab4_0_10411"/>
            <p:cNvSpPr/>
            <p:nvPr/>
          </p:nvSpPr>
          <p:spPr>
            <a:xfrm>
              <a:off x="-1473415" y="1196393"/>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082" name="Google Shape;4082;gee6873aab4_0_10411"/>
          <p:cNvSpPr/>
          <p:nvPr/>
        </p:nvSpPr>
        <p:spPr>
          <a:xfrm>
            <a:off x="6170723" y="2356638"/>
            <a:ext cx="5827217" cy="408074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083" name="Google Shape;4083;gee6873aab4_0_10411"/>
          <p:cNvGrpSpPr/>
          <p:nvPr/>
        </p:nvGrpSpPr>
        <p:grpSpPr>
          <a:xfrm>
            <a:off x="10553375" y="296652"/>
            <a:ext cx="1194613" cy="479652"/>
            <a:chOff x="1899" y="899"/>
            <a:chExt cx="4163" cy="1671"/>
          </a:xfrm>
        </p:grpSpPr>
        <p:sp>
          <p:nvSpPr>
            <p:cNvPr id="4084" name="Google Shape;4084;gee6873aab4_0_1041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5" name="Google Shape;4085;gee6873aab4_0_1041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6" name="Google Shape;4086;gee6873aab4_0_1041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7" name="Google Shape;4087;gee6873aab4_0_1041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8" name="Google Shape;4088;gee6873aab4_0_1041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9" name="Google Shape;4089;gee6873aab4_0_1041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0" name="Google Shape;4090;gee6873aab4_0_1041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1" name="Google Shape;4091;gee6873aab4_0_1041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2" name="Google Shape;4092;gee6873aab4_0_1041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3" name="Google Shape;4093;gee6873aab4_0_1041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4" name="Google Shape;4094;gee6873aab4_0_1041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5" name="Google Shape;4095;gee6873aab4_0_10411"/>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6" name="Google Shape;4096;gee6873aab4_0_1041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7" name="Google Shape;4097;gee6873aab4_0_1041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8" name="Google Shape;4098;gee6873aab4_0_1041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9" name="Google Shape;4099;gee6873aab4_0_1041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0" name="Google Shape;4100;gee6873aab4_0_10411"/>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1" name="Google Shape;4101;gee6873aab4_0_1041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2" name="Google Shape;4102;gee6873aab4_0_1041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3" name="Google Shape;4103;gee6873aab4_0_1041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4" name="Google Shape;4104;gee6873aab4_0_1041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5" name="Google Shape;4105;gee6873aab4_0_1041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6" name="Google Shape;4106;gee6873aab4_0_1041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7" name="Google Shape;4107;gee6873aab4_0_1041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8" name="Google Shape;4108;gee6873aab4_0_1041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9" name="Google Shape;4109;gee6873aab4_0_1041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0" name="Google Shape;4110;gee6873aab4_0_1041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1" name="Google Shape;4111;gee6873aab4_0_1041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2" name="Google Shape;4112;gee6873aab4_0_1041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3" name="Google Shape;4113;gee6873aab4_0_1041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4" name="Google Shape;4114;gee6873aab4_0_1041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5" name="Google Shape;4115;gee6873aab4_0_1041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6" name="Google Shape;4116;gee6873aab4_0_1041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7" name="Google Shape;4117;gee6873aab4_0_1041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8" name="Google Shape;4118;gee6873aab4_0_1041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9" name="Google Shape;4119;gee6873aab4_0_1041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0" name="Google Shape;4120;gee6873aab4_0_1041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1" name="Google Shape;4121;gee6873aab4_0_1041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2" name="Google Shape;4122;gee6873aab4_0_1041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3" name="Google Shape;4123;gee6873aab4_0_1041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4" name="Google Shape;4124;gee6873aab4_0_1041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5" name="Google Shape;4125;gee6873aab4_0_1041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6" name="Google Shape;4126;gee6873aab4_0_1041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7" name="Google Shape;4127;gee6873aab4_0_1041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8" name="Google Shape;4128;gee6873aab4_0_1041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9" name="Google Shape;4129;gee6873aab4_0_1041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0" name="Google Shape;4130;gee6873aab4_0_1041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1" name="Google Shape;4131;gee6873aab4_0_1041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2" name="Google Shape;4132;gee6873aab4_0_1041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3" name="Google Shape;4133;gee6873aab4_0_1041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4" name="Google Shape;4134;gee6873aab4_0_1041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5" name="Google Shape;4135;gee6873aab4_0_1041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6" name="Google Shape;4136;gee6873aab4_0_1041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7" name="Google Shape;4137;gee6873aab4_0_1041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8" name="Google Shape;4138;gee6873aab4_0_1041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9" name="Google Shape;4139;gee6873aab4_0_1041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0" name="Google Shape;4140;gee6873aab4_0_1041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1" name="Google Shape;4141;gee6873aab4_0_1041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2" name="Google Shape;4142;gee6873aab4_0_1041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3" name="Google Shape;4143;gee6873aab4_0_1041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4" name="Google Shape;4144;gee6873aab4_0_1041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5" name="Google Shape;4145;gee6873aab4_0_1041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6" name="Google Shape;4146;gee6873aab4_0_1041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7" name="Google Shape;4147;gee6873aab4_0_1041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8" name="Google Shape;4148;gee6873aab4_0_1041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9" name="Google Shape;4149;gee6873aab4_0_1041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0" name="Google Shape;4150;gee6873aab4_0_1041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1" name="Google Shape;4151;gee6873aab4_0_1041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2" name="Google Shape;4152;gee6873aab4_0_1041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3" name="Google Shape;4153;gee6873aab4_0_1041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4" name="Google Shape;4154;gee6873aab4_0_1041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5" name="Google Shape;4155;gee6873aab4_0_1041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6" name="Google Shape;4156;gee6873aab4_0_1041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7" name="Google Shape;4157;gee6873aab4_0_1041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8" name="Google Shape;4158;gee6873aab4_0_1041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9" name="Google Shape;4159;gee6873aab4_0_1041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0" name="Google Shape;4160;gee6873aab4_0_1041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1" name="Google Shape;4161;gee6873aab4_0_1041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2" name="Google Shape;4162;gee6873aab4_0_1041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3" name="Google Shape;4163;gee6873aab4_0_10411"/>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4" name="Google Shape;4164;gee6873aab4_0_1041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5" name="Google Shape;4165;gee6873aab4_0_1041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6" name="Google Shape;4166;gee6873aab4_0_1041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7" name="Google Shape;4167;gee6873aab4_0_1041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8" name="Google Shape;4168;gee6873aab4_0_1041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9" name="Google Shape;4169;gee6873aab4_0_1041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0" name="Google Shape;4170;gee6873aab4_0_1041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1" name="Google Shape;4171;gee6873aab4_0_1041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2" name="Google Shape;4172;gee6873aab4_0_1041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3" name="Google Shape;4173;gee6873aab4_0_1041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4" name="Google Shape;4174;gee6873aab4_0_1041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5" name="Google Shape;4175;gee6873aab4_0_1041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6" name="Google Shape;4176;gee6873aab4_0_1041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177" name="Google Shape;4177;gee6873aab4_0_1041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Tree>
    <p:extLst>
      <p:ext uri="{BB962C8B-B14F-4D97-AF65-F5344CB8AC3E}">
        <p14:creationId xmlns:p14="http://schemas.microsoft.com/office/powerpoint/2010/main" val="201931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s">
  <p:cSld name="Key messages">
    <p:bg>
      <p:bgPr>
        <a:solidFill>
          <a:schemeClr val="dk2"/>
        </a:solidFill>
        <a:effectLst/>
      </p:bgPr>
    </p:bg>
    <p:spTree>
      <p:nvGrpSpPr>
        <p:cNvPr id="1" name="Shape 4178"/>
        <p:cNvGrpSpPr/>
        <p:nvPr/>
      </p:nvGrpSpPr>
      <p:grpSpPr>
        <a:xfrm>
          <a:off x="0" y="0"/>
          <a:ext cx="0" cy="0"/>
          <a:chOff x="0" y="0"/>
          <a:chExt cx="0" cy="0"/>
        </a:xfrm>
      </p:grpSpPr>
      <p:sp>
        <p:nvSpPr>
          <p:cNvPr id="4179" name="Google Shape;4179;gee6873aab4_0_10527"/>
          <p:cNvSpPr/>
          <p:nvPr/>
        </p:nvSpPr>
        <p:spPr>
          <a:xfrm>
            <a:off x="-1484219" y="417687"/>
            <a:ext cx="9820271" cy="6877049"/>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0" name="Google Shape;4180;gee6873aab4_0_1052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81" name="Google Shape;4181;gee6873aab4_0_1052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82" name="Google Shape;4182;gee6873aab4_0_1052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183" name="Google Shape;4183;gee6873aab4_0_10527"/>
          <p:cNvSpPr txBox="1">
            <a:spLocks noGrp="1"/>
          </p:cNvSpPr>
          <p:nvPr>
            <p:ph type="body" idx="1"/>
          </p:nvPr>
        </p:nvSpPr>
        <p:spPr>
          <a:xfrm>
            <a:off x="895571" y="3988722"/>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lt1"/>
              </a:buClr>
              <a:buSzPts val="2000"/>
              <a:buNone/>
              <a:defRPr b="1">
                <a:solidFill>
                  <a:schemeClr val="lt1"/>
                </a:solidFill>
              </a:defRPr>
            </a:lvl1pPr>
            <a:lvl2pPr marL="914400" lvl="1" indent="-228600" algn="ctr" rtl="0">
              <a:lnSpc>
                <a:spcPct val="90000"/>
              </a:lnSpc>
              <a:spcBef>
                <a:spcPts val="400"/>
              </a:spcBef>
              <a:spcAft>
                <a:spcPts val="0"/>
              </a:spcAft>
              <a:buClr>
                <a:schemeClr val="lt1"/>
              </a:buClr>
              <a:buSzPts val="1800"/>
              <a:buNone/>
              <a:defRPr>
                <a:solidFill>
                  <a:schemeClr val="lt1"/>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184" name="Google Shape;4184;gee6873aab4_0_10527"/>
          <p:cNvGrpSpPr/>
          <p:nvPr/>
        </p:nvGrpSpPr>
        <p:grpSpPr>
          <a:xfrm>
            <a:off x="10553375" y="296652"/>
            <a:ext cx="1194613" cy="479652"/>
            <a:chOff x="1899" y="899"/>
            <a:chExt cx="4163" cy="1671"/>
          </a:xfrm>
        </p:grpSpPr>
        <p:sp>
          <p:nvSpPr>
            <p:cNvPr id="4185" name="Google Shape;4185;gee6873aab4_0_1052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6" name="Google Shape;4186;gee6873aab4_0_1052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7" name="Google Shape;4187;gee6873aab4_0_1052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8" name="Google Shape;4188;gee6873aab4_0_1052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9" name="Google Shape;4189;gee6873aab4_0_1052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0" name="Google Shape;4190;gee6873aab4_0_1052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1" name="Google Shape;4191;gee6873aab4_0_1052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2" name="Google Shape;4192;gee6873aab4_0_1052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3" name="Google Shape;4193;gee6873aab4_0_1052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4" name="Google Shape;4194;gee6873aab4_0_1052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5" name="Google Shape;4195;gee6873aab4_0_1052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6" name="Google Shape;4196;gee6873aab4_0_10527"/>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7" name="Google Shape;4197;gee6873aab4_0_1052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8" name="Google Shape;4198;gee6873aab4_0_1052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9" name="Google Shape;4199;gee6873aab4_0_1052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0" name="Google Shape;4200;gee6873aab4_0_1052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1" name="Google Shape;4201;gee6873aab4_0_10527"/>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2" name="Google Shape;4202;gee6873aab4_0_1052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3" name="Google Shape;4203;gee6873aab4_0_1052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4" name="Google Shape;4204;gee6873aab4_0_1052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5" name="Google Shape;4205;gee6873aab4_0_1052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6" name="Google Shape;4206;gee6873aab4_0_1052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7" name="Google Shape;4207;gee6873aab4_0_1052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8" name="Google Shape;4208;gee6873aab4_0_1052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9" name="Google Shape;4209;gee6873aab4_0_1052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0" name="Google Shape;4210;gee6873aab4_0_1052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1" name="Google Shape;4211;gee6873aab4_0_1052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2" name="Google Shape;4212;gee6873aab4_0_1052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3" name="Google Shape;4213;gee6873aab4_0_1052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4" name="Google Shape;4214;gee6873aab4_0_1052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5" name="Google Shape;4215;gee6873aab4_0_1052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6" name="Google Shape;4216;gee6873aab4_0_1052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7" name="Google Shape;4217;gee6873aab4_0_1052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8" name="Google Shape;4218;gee6873aab4_0_1052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9" name="Google Shape;4219;gee6873aab4_0_1052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0" name="Google Shape;4220;gee6873aab4_0_1052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1" name="Google Shape;4221;gee6873aab4_0_1052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2" name="Google Shape;4222;gee6873aab4_0_1052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3" name="Google Shape;4223;gee6873aab4_0_1052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4" name="Google Shape;4224;gee6873aab4_0_1052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5" name="Google Shape;4225;gee6873aab4_0_1052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6" name="Google Shape;4226;gee6873aab4_0_1052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7" name="Google Shape;4227;gee6873aab4_0_1052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8" name="Google Shape;4228;gee6873aab4_0_1052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9" name="Google Shape;4229;gee6873aab4_0_1052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0" name="Google Shape;4230;gee6873aab4_0_1052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1" name="Google Shape;4231;gee6873aab4_0_1052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2" name="Google Shape;4232;gee6873aab4_0_1052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3" name="Google Shape;4233;gee6873aab4_0_1052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4" name="Google Shape;4234;gee6873aab4_0_1052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5" name="Google Shape;4235;gee6873aab4_0_1052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6" name="Google Shape;4236;gee6873aab4_0_1052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7" name="Google Shape;4237;gee6873aab4_0_1052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8" name="Google Shape;4238;gee6873aab4_0_1052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9" name="Google Shape;4239;gee6873aab4_0_1052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0" name="Google Shape;4240;gee6873aab4_0_1052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1" name="Google Shape;4241;gee6873aab4_0_1052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2" name="Google Shape;4242;gee6873aab4_0_1052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3" name="Google Shape;4243;gee6873aab4_0_1052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4" name="Google Shape;4244;gee6873aab4_0_1052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5" name="Google Shape;4245;gee6873aab4_0_1052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6" name="Google Shape;4246;gee6873aab4_0_1052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7" name="Google Shape;4247;gee6873aab4_0_1052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8" name="Google Shape;4248;gee6873aab4_0_1052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9" name="Google Shape;4249;gee6873aab4_0_1052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0" name="Google Shape;4250;gee6873aab4_0_1052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1" name="Google Shape;4251;gee6873aab4_0_1052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2" name="Google Shape;4252;gee6873aab4_0_1052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3" name="Google Shape;4253;gee6873aab4_0_1052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4" name="Google Shape;4254;gee6873aab4_0_1052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5" name="Google Shape;4255;gee6873aab4_0_1052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6" name="Google Shape;4256;gee6873aab4_0_1052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7" name="Google Shape;4257;gee6873aab4_0_1052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8" name="Google Shape;4258;gee6873aab4_0_1052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9" name="Google Shape;4259;gee6873aab4_0_1052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0" name="Google Shape;4260;gee6873aab4_0_1052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1" name="Google Shape;4261;gee6873aab4_0_1052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2" name="Google Shape;4262;gee6873aab4_0_1052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3" name="Google Shape;4263;gee6873aab4_0_1052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4" name="Google Shape;4264;gee6873aab4_0_10527"/>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5" name="Google Shape;4265;gee6873aab4_0_1052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6" name="Google Shape;4266;gee6873aab4_0_1052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7" name="Google Shape;4267;gee6873aab4_0_1052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8" name="Google Shape;4268;gee6873aab4_0_1052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9" name="Google Shape;4269;gee6873aab4_0_1052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0" name="Google Shape;4270;gee6873aab4_0_1052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1" name="Google Shape;4271;gee6873aab4_0_1052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2" name="Google Shape;4272;gee6873aab4_0_1052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3" name="Google Shape;4273;gee6873aab4_0_1052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4" name="Google Shape;4274;gee6873aab4_0_1052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5" name="Google Shape;4275;gee6873aab4_0_1052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6" name="Google Shape;4276;gee6873aab4_0_1052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7" name="Google Shape;4277;gee6873aab4_0_1052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278" name="Google Shape;4278;gee6873aab4_0_1052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4279" name="Google Shape;4279;gee6873aab4_0_10527"/>
          <p:cNvSpPr txBox="1">
            <a:spLocks noGrp="1"/>
          </p:cNvSpPr>
          <p:nvPr>
            <p:ph type="title"/>
          </p:nvPr>
        </p:nvSpPr>
        <p:spPr>
          <a:xfrm>
            <a:off x="895571" y="855051"/>
            <a:ext cx="9658800" cy="12558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80" name="Google Shape;4280;gee6873aab4_0_10527"/>
          <p:cNvGrpSpPr/>
          <p:nvPr/>
        </p:nvGrpSpPr>
        <p:grpSpPr>
          <a:xfrm>
            <a:off x="-2040904" y="3988723"/>
            <a:ext cx="1872300" cy="2902792"/>
            <a:chOff x="6195941" y="562596"/>
            <a:chExt cx="1872300" cy="2902792"/>
          </a:xfrm>
        </p:grpSpPr>
        <p:grpSp>
          <p:nvGrpSpPr>
            <p:cNvPr id="4281" name="Google Shape;4281;gee6873aab4_0_10527"/>
            <p:cNvGrpSpPr/>
            <p:nvPr/>
          </p:nvGrpSpPr>
          <p:grpSpPr>
            <a:xfrm>
              <a:off x="6195941" y="832605"/>
              <a:ext cx="1872300" cy="2632784"/>
              <a:chOff x="-1872716" y="660661"/>
              <a:chExt cx="1872300" cy="1974637"/>
            </a:xfrm>
          </p:grpSpPr>
          <p:sp>
            <p:nvSpPr>
              <p:cNvPr id="4282" name="Google Shape;4282;gee6873aab4_0_1052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283" name="Google Shape;4283;gee6873aab4_0_1052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284" name="Google Shape;4284;gee6873aab4_0_10527"/>
            <p:cNvGrpSpPr/>
            <p:nvPr/>
          </p:nvGrpSpPr>
          <p:grpSpPr>
            <a:xfrm>
              <a:off x="6303954" y="562596"/>
              <a:ext cx="540000" cy="540000"/>
              <a:chOff x="6303954" y="562596"/>
              <a:chExt cx="540000" cy="540000"/>
            </a:xfrm>
          </p:grpSpPr>
          <p:sp>
            <p:nvSpPr>
              <p:cNvPr id="4285" name="Google Shape;4285;gee6873aab4_0_10527"/>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286" name="Google Shape;4286;gee6873aab4_0_1052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287" name="Google Shape;4287;gee6873aab4_0_10527"/>
          <p:cNvSpPr txBox="1">
            <a:spLocks noGrp="1"/>
          </p:cNvSpPr>
          <p:nvPr>
            <p:ph type="body" idx="2"/>
          </p:nvPr>
        </p:nvSpPr>
        <p:spPr>
          <a:xfrm>
            <a:off x="3593810" y="3990379"/>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lt1"/>
              </a:buClr>
              <a:buSzPts val="2000"/>
              <a:buNone/>
              <a:defRPr b="1">
                <a:solidFill>
                  <a:schemeClr val="lt1"/>
                </a:solidFill>
              </a:defRPr>
            </a:lvl1pPr>
            <a:lvl2pPr marL="914400" lvl="1" indent="-228600" algn="ctr" rtl="0">
              <a:lnSpc>
                <a:spcPct val="90000"/>
              </a:lnSpc>
              <a:spcBef>
                <a:spcPts val="400"/>
              </a:spcBef>
              <a:spcAft>
                <a:spcPts val="0"/>
              </a:spcAft>
              <a:buClr>
                <a:schemeClr val="lt1"/>
              </a:buClr>
              <a:buSzPts val="1800"/>
              <a:buNone/>
              <a:defRPr>
                <a:solidFill>
                  <a:schemeClr val="lt1"/>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88" name="Google Shape;4288;gee6873aab4_0_10527"/>
          <p:cNvSpPr txBox="1">
            <a:spLocks noGrp="1"/>
          </p:cNvSpPr>
          <p:nvPr>
            <p:ph type="body" idx="3"/>
          </p:nvPr>
        </p:nvSpPr>
        <p:spPr>
          <a:xfrm>
            <a:off x="6292049" y="3992036"/>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lt1"/>
              </a:buClr>
              <a:buSzPts val="2000"/>
              <a:buNone/>
              <a:defRPr b="1">
                <a:solidFill>
                  <a:schemeClr val="lt1"/>
                </a:solidFill>
              </a:defRPr>
            </a:lvl1pPr>
            <a:lvl2pPr marL="914400" lvl="1" indent="-228600" algn="ctr" rtl="0">
              <a:lnSpc>
                <a:spcPct val="90000"/>
              </a:lnSpc>
              <a:spcBef>
                <a:spcPts val="400"/>
              </a:spcBef>
              <a:spcAft>
                <a:spcPts val="0"/>
              </a:spcAft>
              <a:buClr>
                <a:schemeClr val="lt1"/>
              </a:buClr>
              <a:buSzPts val="1800"/>
              <a:buNone/>
              <a:defRPr>
                <a:solidFill>
                  <a:schemeClr val="lt1"/>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89" name="Google Shape;4289;gee6873aab4_0_10527"/>
          <p:cNvSpPr txBox="1">
            <a:spLocks noGrp="1"/>
          </p:cNvSpPr>
          <p:nvPr>
            <p:ph type="body" idx="4"/>
          </p:nvPr>
        </p:nvSpPr>
        <p:spPr>
          <a:xfrm>
            <a:off x="8990289" y="3993693"/>
            <a:ext cx="2283600" cy="15945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400"/>
              </a:spcBef>
              <a:spcAft>
                <a:spcPts val="0"/>
              </a:spcAft>
              <a:buClr>
                <a:schemeClr val="lt1"/>
              </a:buClr>
              <a:buSzPts val="2000"/>
              <a:buNone/>
              <a:defRPr b="1">
                <a:solidFill>
                  <a:schemeClr val="lt1"/>
                </a:solidFill>
              </a:defRPr>
            </a:lvl1pPr>
            <a:lvl2pPr marL="914400" lvl="1" indent="-228600" algn="ctr" rtl="0">
              <a:lnSpc>
                <a:spcPct val="90000"/>
              </a:lnSpc>
              <a:spcBef>
                <a:spcPts val="400"/>
              </a:spcBef>
              <a:spcAft>
                <a:spcPts val="0"/>
              </a:spcAft>
              <a:buClr>
                <a:schemeClr val="lt1"/>
              </a:buClr>
              <a:buSzPts val="1800"/>
              <a:buNone/>
              <a:defRPr>
                <a:solidFill>
                  <a:schemeClr val="lt1"/>
                </a:solidFill>
              </a:defRPr>
            </a:lvl2pPr>
            <a:lvl3pPr marL="1371600" lvl="2" indent="-342900" algn="ctr" rtl="0">
              <a:lnSpc>
                <a:spcPct val="90000"/>
              </a:lnSpc>
              <a:spcBef>
                <a:spcPts val="400"/>
              </a:spcBef>
              <a:spcAft>
                <a:spcPts val="0"/>
              </a:spcAft>
              <a:buClr>
                <a:schemeClr val="lt1"/>
              </a:buClr>
              <a:buSzPts val="1800"/>
              <a:buChar char="•"/>
              <a:defRPr>
                <a:solidFill>
                  <a:srgbClr val="FF0000"/>
                </a:solidFill>
              </a:defRPr>
            </a:lvl3pPr>
            <a:lvl4pPr marL="1828800" lvl="3" indent="-330200" algn="ctr" rtl="0">
              <a:lnSpc>
                <a:spcPct val="90000"/>
              </a:lnSpc>
              <a:spcBef>
                <a:spcPts val="400"/>
              </a:spcBef>
              <a:spcAft>
                <a:spcPts val="0"/>
              </a:spcAft>
              <a:buClr>
                <a:schemeClr val="lt1"/>
              </a:buClr>
              <a:buSzPts val="1600"/>
              <a:buChar char="•"/>
              <a:defRPr>
                <a:solidFill>
                  <a:srgbClr val="FF0000"/>
                </a:solidFill>
              </a:defRPr>
            </a:lvl4pPr>
            <a:lvl5pPr marL="2286000" lvl="4" indent="-228600" algn="ctr"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290" name="Google Shape;4290;gee6873aab4_0_10527"/>
          <p:cNvGrpSpPr/>
          <p:nvPr/>
        </p:nvGrpSpPr>
        <p:grpSpPr>
          <a:xfrm>
            <a:off x="-1932891" y="195833"/>
            <a:ext cx="1368300" cy="2725739"/>
            <a:chOff x="-1555624" y="1196393"/>
            <a:chExt cx="1368300" cy="2725739"/>
          </a:xfrm>
        </p:grpSpPr>
        <p:grpSp>
          <p:nvGrpSpPr>
            <p:cNvPr id="4291" name="Google Shape;4291;gee6873aab4_0_10527"/>
            <p:cNvGrpSpPr/>
            <p:nvPr/>
          </p:nvGrpSpPr>
          <p:grpSpPr>
            <a:xfrm>
              <a:off x="-1555624" y="1488707"/>
              <a:ext cx="1368300" cy="2433425"/>
              <a:chOff x="-1836712" y="3275837"/>
              <a:chExt cx="1368300" cy="2433425"/>
            </a:xfrm>
          </p:grpSpPr>
          <p:sp>
            <p:nvSpPr>
              <p:cNvPr id="4292" name="Google Shape;4292;gee6873aab4_0_10527"/>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4293" name="Google Shape;4293;gee6873aab4_0_10527"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294" name="Google Shape;4294;gee6873aab4_0_10527"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4295" name="Google Shape;4295;gee6873aab4_0_10527"/>
            <p:cNvSpPr/>
            <p:nvPr/>
          </p:nvSpPr>
          <p:spPr>
            <a:xfrm>
              <a:off x="-1473415" y="1196393"/>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07814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full image and 2 x content">
  <p:cSld name="Title, full image and 2 x content">
    <p:bg>
      <p:bgPr>
        <a:blipFill>
          <a:blip r:embed="rId2">
            <a:alphaModFix/>
          </a:blip>
          <a:stretch>
            <a:fillRect/>
          </a:stretch>
        </a:blipFill>
        <a:effectLst/>
      </p:bgPr>
    </p:bg>
    <p:spTree>
      <p:nvGrpSpPr>
        <p:cNvPr id="1" name="Shape 4296"/>
        <p:cNvGrpSpPr/>
        <p:nvPr/>
      </p:nvGrpSpPr>
      <p:grpSpPr>
        <a:xfrm>
          <a:off x="0" y="0"/>
          <a:ext cx="0" cy="0"/>
          <a:chOff x="0" y="0"/>
          <a:chExt cx="0" cy="0"/>
        </a:xfrm>
      </p:grpSpPr>
      <p:sp>
        <p:nvSpPr>
          <p:cNvPr id="4297" name="Google Shape;4297;gee6873aab4_0_10645"/>
          <p:cNvSpPr/>
          <p:nvPr/>
        </p:nvSpPr>
        <p:spPr>
          <a:xfrm>
            <a:off x="0" y="0"/>
            <a:ext cx="12192000" cy="6858000"/>
          </a:xfrm>
          <a:prstGeom prst="rect">
            <a:avLst/>
          </a:prstGeom>
          <a:solidFill>
            <a:srgbClr val="000000">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8" name="Google Shape;4298;gee6873aab4_0_10645"/>
          <p:cNvSpPr txBox="1">
            <a:spLocks noGrp="1"/>
          </p:cNvSpPr>
          <p:nvPr>
            <p:ph type="title"/>
          </p:nvPr>
        </p:nvSpPr>
        <p:spPr>
          <a:xfrm>
            <a:off x="514800"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28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99" name="Google Shape;4299;gee6873aab4_0_10645"/>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00" name="Google Shape;4300;gee6873aab4_0_10645"/>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01" name="Google Shape;4301;gee6873aab4_0_10645"/>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302" name="Google Shape;4302;gee6873aab4_0_10645"/>
          <p:cNvSpPr txBox="1">
            <a:spLocks noGrp="1"/>
          </p:cNvSpPr>
          <p:nvPr>
            <p:ph type="body" idx="1"/>
          </p:nvPr>
        </p:nvSpPr>
        <p:spPr>
          <a:xfrm>
            <a:off x="514800" y="2263939"/>
            <a:ext cx="44715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303" name="Google Shape;4303;gee6873aab4_0_10645"/>
          <p:cNvGrpSpPr/>
          <p:nvPr/>
        </p:nvGrpSpPr>
        <p:grpSpPr>
          <a:xfrm>
            <a:off x="-2040904" y="3988723"/>
            <a:ext cx="1872300" cy="2902792"/>
            <a:chOff x="6195941" y="562596"/>
            <a:chExt cx="1872300" cy="2902792"/>
          </a:xfrm>
        </p:grpSpPr>
        <p:grpSp>
          <p:nvGrpSpPr>
            <p:cNvPr id="4304" name="Google Shape;4304;gee6873aab4_0_10645"/>
            <p:cNvGrpSpPr/>
            <p:nvPr/>
          </p:nvGrpSpPr>
          <p:grpSpPr>
            <a:xfrm>
              <a:off x="6195941" y="832605"/>
              <a:ext cx="1872300" cy="2632784"/>
              <a:chOff x="-1872716" y="660661"/>
              <a:chExt cx="1872300" cy="1974637"/>
            </a:xfrm>
          </p:grpSpPr>
          <p:sp>
            <p:nvSpPr>
              <p:cNvPr id="4305" name="Google Shape;4305;gee6873aab4_0_1064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306" name="Google Shape;4306;gee6873aab4_0_10645"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4307" name="Google Shape;4307;gee6873aab4_0_10645"/>
            <p:cNvGrpSpPr/>
            <p:nvPr/>
          </p:nvGrpSpPr>
          <p:grpSpPr>
            <a:xfrm>
              <a:off x="6303954" y="562596"/>
              <a:ext cx="540000" cy="540000"/>
              <a:chOff x="6303954" y="562596"/>
              <a:chExt cx="540000" cy="540000"/>
            </a:xfrm>
          </p:grpSpPr>
          <p:sp>
            <p:nvSpPr>
              <p:cNvPr id="4308" name="Google Shape;4308;gee6873aab4_0_10645"/>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309" name="Google Shape;4309;gee6873aab4_0_10645"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4310" name="Google Shape;4310;gee6873aab4_0_10645"/>
          <p:cNvSpPr/>
          <p:nvPr/>
        </p:nvSpPr>
        <p:spPr>
          <a:xfrm>
            <a:off x="-3680045" y="312461"/>
            <a:ext cx="8746251" cy="612492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dk2">
              <a:alpha val="298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311" name="Google Shape;4311;gee6873aab4_0_10645"/>
          <p:cNvGrpSpPr/>
          <p:nvPr/>
        </p:nvGrpSpPr>
        <p:grpSpPr>
          <a:xfrm>
            <a:off x="10553375" y="296652"/>
            <a:ext cx="1194613" cy="479652"/>
            <a:chOff x="1899" y="899"/>
            <a:chExt cx="4163" cy="1671"/>
          </a:xfrm>
        </p:grpSpPr>
        <p:sp>
          <p:nvSpPr>
            <p:cNvPr id="4312" name="Google Shape;4312;gee6873aab4_0_1064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3" name="Google Shape;4313;gee6873aab4_0_1064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4" name="Google Shape;4314;gee6873aab4_0_1064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5" name="Google Shape;4315;gee6873aab4_0_1064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6" name="Google Shape;4316;gee6873aab4_0_1064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7" name="Google Shape;4317;gee6873aab4_0_1064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8" name="Google Shape;4318;gee6873aab4_0_1064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9" name="Google Shape;4319;gee6873aab4_0_1064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0" name="Google Shape;4320;gee6873aab4_0_1064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1" name="Google Shape;4321;gee6873aab4_0_1064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2" name="Google Shape;4322;gee6873aab4_0_1064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3" name="Google Shape;4323;gee6873aab4_0_10645"/>
            <p:cNvSpPr/>
            <p:nvPr/>
          </p:nvSpPr>
          <p:spPr>
            <a:xfrm>
              <a:off x="2762"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4" name="Google Shape;4324;gee6873aab4_0_1064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5" name="Google Shape;4325;gee6873aab4_0_1064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6" name="Google Shape;4326;gee6873aab4_0_1064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7" name="Google Shape;4327;gee6873aab4_0_1064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8" name="Google Shape;4328;gee6873aab4_0_10645"/>
            <p:cNvSpPr/>
            <p:nvPr/>
          </p:nvSpPr>
          <p:spPr>
            <a:xfrm>
              <a:off x="3203" y="2203"/>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9" name="Google Shape;4329;gee6873aab4_0_1064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0" name="Google Shape;4330;gee6873aab4_0_1064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1" name="Google Shape;4331;gee6873aab4_0_1064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2" name="Google Shape;4332;gee6873aab4_0_1064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3" name="Google Shape;4333;gee6873aab4_0_1064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4" name="Google Shape;4334;gee6873aab4_0_1064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5" name="Google Shape;4335;gee6873aab4_0_1064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6" name="Google Shape;4336;gee6873aab4_0_1064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7" name="Google Shape;4337;gee6873aab4_0_1064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8" name="Google Shape;4338;gee6873aab4_0_1064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9" name="Google Shape;4339;gee6873aab4_0_1064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0" name="Google Shape;4340;gee6873aab4_0_1064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1" name="Google Shape;4341;gee6873aab4_0_1064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2" name="Google Shape;4342;gee6873aab4_0_1064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3" name="Google Shape;4343;gee6873aab4_0_1064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4" name="Google Shape;4344;gee6873aab4_0_1064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5" name="Google Shape;4345;gee6873aab4_0_1064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6" name="Google Shape;4346;gee6873aab4_0_1064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7" name="Google Shape;4347;gee6873aab4_0_1064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8" name="Google Shape;4348;gee6873aab4_0_1064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9" name="Google Shape;4349;gee6873aab4_0_1064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0" name="Google Shape;4350;gee6873aab4_0_1064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1" name="Google Shape;4351;gee6873aab4_0_1064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2" name="Google Shape;4352;gee6873aab4_0_1064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3" name="Google Shape;4353;gee6873aab4_0_1064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4" name="Google Shape;4354;gee6873aab4_0_1064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5" name="Google Shape;4355;gee6873aab4_0_1064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6" name="Google Shape;4356;gee6873aab4_0_1064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7" name="Google Shape;4357;gee6873aab4_0_1064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8" name="Google Shape;4358;gee6873aab4_0_1064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9" name="Google Shape;4359;gee6873aab4_0_1064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0" name="Google Shape;4360;gee6873aab4_0_1064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1" name="Google Shape;4361;gee6873aab4_0_1064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2" name="Google Shape;4362;gee6873aab4_0_1064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3" name="Google Shape;4363;gee6873aab4_0_1064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4" name="Google Shape;4364;gee6873aab4_0_1064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5" name="Google Shape;4365;gee6873aab4_0_1064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6" name="Google Shape;4366;gee6873aab4_0_1064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7" name="Google Shape;4367;gee6873aab4_0_1064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8" name="Google Shape;4368;gee6873aab4_0_1064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9" name="Google Shape;4369;gee6873aab4_0_1064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0" name="Google Shape;4370;gee6873aab4_0_1064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1" name="Google Shape;4371;gee6873aab4_0_1064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2" name="Google Shape;4372;gee6873aab4_0_1064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3" name="Google Shape;4373;gee6873aab4_0_1064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4" name="Google Shape;4374;gee6873aab4_0_1064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5" name="Google Shape;4375;gee6873aab4_0_1064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6" name="Google Shape;4376;gee6873aab4_0_1064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7" name="Google Shape;4377;gee6873aab4_0_1064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8" name="Google Shape;4378;gee6873aab4_0_1064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9" name="Google Shape;4379;gee6873aab4_0_1064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0" name="Google Shape;4380;gee6873aab4_0_1064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1" name="Google Shape;4381;gee6873aab4_0_1064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2" name="Google Shape;4382;gee6873aab4_0_1064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3" name="Google Shape;4383;gee6873aab4_0_1064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4" name="Google Shape;4384;gee6873aab4_0_1064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5" name="Google Shape;4385;gee6873aab4_0_1064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6" name="Google Shape;4386;gee6873aab4_0_1064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7" name="Google Shape;4387;gee6873aab4_0_1064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8" name="Google Shape;4388;gee6873aab4_0_1064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9" name="Google Shape;4389;gee6873aab4_0_1064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0" name="Google Shape;4390;gee6873aab4_0_1064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1" name="Google Shape;4391;gee6873aab4_0_10645"/>
            <p:cNvSpPr/>
            <p:nvPr/>
          </p:nvSpPr>
          <p:spPr>
            <a:xfrm>
              <a:off x="4838" y="2425"/>
              <a:ext cx="0" cy="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2" name="Google Shape;4392;gee6873aab4_0_1064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3" name="Google Shape;4393;gee6873aab4_0_1064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4" name="Google Shape;4394;gee6873aab4_0_1064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5" name="Google Shape;4395;gee6873aab4_0_1064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6" name="Google Shape;4396;gee6873aab4_0_1064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7" name="Google Shape;4397;gee6873aab4_0_1064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8" name="Google Shape;4398;gee6873aab4_0_1064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9" name="Google Shape;4399;gee6873aab4_0_1064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0" name="Google Shape;4400;gee6873aab4_0_1064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1" name="Google Shape;4401;gee6873aab4_0_1064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2" name="Google Shape;4402;gee6873aab4_0_1064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3" name="Google Shape;4403;gee6873aab4_0_1064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4" name="Google Shape;4404;gee6873aab4_0_1064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405" name="Google Shape;4405;gee6873aab4_0_10645"/>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4406" name="Google Shape;4406;gee6873aab4_0_10645"/>
          <p:cNvSpPr txBox="1">
            <a:spLocks noGrp="1"/>
          </p:cNvSpPr>
          <p:nvPr>
            <p:ph type="body" idx="2"/>
          </p:nvPr>
        </p:nvSpPr>
        <p:spPr>
          <a:xfrm>
            <a:off x="5522201" y="2263939"/>
            <a:ext cx="4471500" cy="3696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lt1"/>
              </a:buClr>
              <a:buSzPts val="2000"/>
              <a:buNone/>
              <a:defRPr>
                <a:solidFill>
                  <a:schemeClr val="lt1"/>
                </a:solidFill>
              </a:defRPr>
            </a:lvl1pPr>
            <a:lvl2pPr marL="914400" lvl="1" indent="-228600" algn="l" rtl="0">
              <a:lnSpc>
                <a:spcPct val="90000"/>
              </a:lnSpc>
              <a:spcBef>
                <a:spcPts val="400"/>
              </a:spcBef>
              <a:spcAft>
                <a:spcPts val="0"/>
              </a:spcAft>
              <a:buClr>
                <a:schemeClr val="lt1"/>
              </a:buClr>
              <a:buSzPts val="1800"/>
              <a:buNone/>
              <a:defRPr>
                <a:solidFill>
                  <a:schemeClr val="lt1"/>
                </a:solidFill>
              </a:defRPr>
            </a:lvl2pPr>
            <a:lvl3pPr marL="1371600" lvl="2" indent="-342900" algn="l" rtl="0">
              <a:lnSpc>
                <a:spcPct val="90000"/>
              </a:lnSpc>
              <a:spcBef>
                <a:spcPts val="400"/>
              </a:spcBef>
              <a:spcAft>
                <a:spcPts val="0"/>
              </a:spcAft>
              <a:buClr>
                <a:schemeClr val="lt1"/>
              </a:buClr>
              <a:buSzPts val="1800"/>
              <a:buChar char="•"/>
              <a:defRPr>
                <a:solidFill>
                  <a:schemeClr val="lt1"/>
                </a:solidFill>
              </a:defRPr>
            </a:lvl3pPr>
            <a:lvl4pPr marL="1828800" lvl="3" indent="-330200" algn="l" rtl="0">
              <a:lnSpc>
                <a:spcPct val="90000"/>
              </a:lnSpc>
              <a:spcBef>
                <a:spcPts val="400"/>
              </a:spcBef>
              <a:spcAft>
                <a:spcPts val="0"/>
              </a:spcAft>
              <a:buClr>
                <a:schemeClr val="lt1"/>
              </a:buClr>
              <a:buSzPts val="1600"/>
              <a:buChar char="•"/>
              <a:defRPr>
                <a:solidFill>
                  <a:schemeClr val="lt1"/>
                </a:solidFill>
              </a:defRPr>
            </a:lvl4pPr>
            <a:lvl5pPr marL="2286000" lvl="4" indent="-228600" algn="l" rtl="0">
              <a:lnSpc>
                <a:spcPct val="90000"/>
              </a:lnSpc>
              <a:spcBef>
                <a:spcPts val="800"/>
              </a:spcBef>
              <a:spcAft>
                <a:spcPts val="0"/>
              </a:spcAft>
              <a:buClr>
                <a:schemeClr val="lt1"/>
              </a:buClr>
              <a:buSzPts val="2000"/>
              <a:buNone/>
              <a:defRPr>
                <a:solidFill>
                  <a:schemeClr val="lt1"/>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407" name="Google Shape;4407;gee6873aab4_0_10645"/>
          <p:cNvGrpSpPr/>
          <p:nvPr/>
        </p:nvGrpSpPr>
        <p:grpSpPr>
          <a:xfrm>
            <a:off x="-2040904" y="871532"/>
            <a:ext cx="1368300" cy="2264171"/>
            <a:chOff x="-1836712" y="2937191"/>
            <a:chExt cx="1368300" cy="2264171"/>
          </a:xfrm>
        </p:grpSpPr>
        <p:pic>
          <p:nvPicPr>
            <p:cNvPr id="4408" name="Google Shape;4408;gee6873aab4_0_10645"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4409" name="Google Shape;4409;gee6873aab4_0_10645"/>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4410" name="Google Shape;4410;gee6873aab4_0_10645"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330966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ront cover: White">
  <p:cSld name="Front cover: White">
    <p:bg>
      <p:bgPr>
        <a:solidFill>
          <a:schemeClr val="lt1"/>
        </a:solidFill>
        <a:effectLst/>
      </p:bgPr>
    </p:bg>
    <p:spTree>
      <p:nvGrpSpPr>
        <p:cNvPr id="1" name="Shape 4411"/>
        <p:cNvGrpSpPr/>
        <p:nvPr/>
      </p:nvGrpSpPr>
      <p:grpSpPr>
        <a:xfrm>
          <a:off x="0" y="0"/>
          <a:ext cx="0" cy="0"/>
          <a:chOff x="0" y="0"/>
          <a:chExt cx="0" cy="0"/>
        </a:xfrm>
      </p:grpSpPr>
      <p:sp>
        <p:nvSpPr>
          <p:cNvPr id="4412" name="Google Shape;4412;gee6873aab4_0_10760"/>
          <p:cNvSpPr/>
          <p:nvPr/>
        </p:nvSpPr>
        <p:spPr>
          <a:xfrm>
            <a:off x="-3600" y="0"/>
            <a:ext cx="12204600"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3" name="Google Shape;4413;gee6873aab4_0_10760"/>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14" name="Google Shape;4414;gee6873aab4_0_10760"/>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15" name="Google Shape;4415;gee6873aab4_0_10760"/>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416" name="Google Shape;4416;gee6873aab4_0_10760"/>
          <p:cNvSpPr txBox="1">
            <a:spLocks noGrp="1"/>
          </p:cNvSpPr>
          <p:nvPr>
            <p:ph type="title"/>
          </p:nvPr>
        </p:nvSpPr>
        <p:spPr>
          <a:xfrm>
            <a:off x="6961787" y="2456475"/>
            <a:ext cx="4624500" cy="1928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4000"/>
              <a:buFont typeface="Calibri"/>
              <a:buNone/>
              <a:defRPr sz="4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17" name="Google Shape;4417;gee6873aab4_0_10760"/>
          <p:cNvSpPr txBox="1">
            <a:spLocks noGrp="1"/>
          </p:cNvSpPr>
          <p:nvPr>
            <p:ph type="body" idx="1"/>
          </p:nvPr>
        </p:nvSpPr>
        <p:spPr>
          <a:xfrm>
            <a:off x="6961787" y="4720790"/>
            <a:ext cx="4624500" cy="703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sz="2000">
                <a:solidFill>
                  <a:schemeClr val="dk2"/>
                </a:solidFill>
              </a:defRPr>
            </a:lvl1pPr>
            <a:lvl2pPr marL="914400" lvl="1" indent="-228600" algn="l" rtl="0">
              <a:lnSpc>
                <a:spcPct val="90000"/>
              </a:lnSpc>
              <a:spcBef>
                <a:spcPts val="400"/>
              </a:spcBef>
              <a:spcAft>
                <a:spcPts val="0"/>
              </a:spcAft>
              <a:buClr>
                <a:schemeClr val="dk2"/>
              </a:buClr>
              <a:buSzPts val="1800"/>
              <a:buNone/>
              <a:defRPr sz="1800">
                <a:solidFill>
                  <a:schemeClr val="dk2"/>
                </a:solidFill>
              </a:defRPr>
            </a:lvl2pPr>
            <a:lvl3pPr marL="1371600" lvl="2" indent="-342900" algn="l" rtl="0">
              <a:lnSpc>
                <a:spcPct val="90000"/>
              </a:lnSpc>
              <a:spcBef>
                <a:spcPts val="400"/>
              </a:spcBef>
              <a:spcAft>
                <a:spcPts val="0"/>
              </a:spcAft>
              <a:buSzPts val="1800"/>
              <a:buChar char="•"/>
              <a:defRPr>
                <a:solidFill>
                  <a:srgbClr val="FF0000"/>
                </a:solidFill>
              </a:defRPr>
            </a:lvl3pPr>
            <a:lvl4pPr marL="1828800" lvl="3" indent="-330200" algn="l" rtl="0">
              <a:lnSpc>
                <a:spcPct val="90000"/>
              </a:lnSpc>
              <a:spcBef>
                <a:spcPts val="400"/>
              </a:spcBef>
              <a:spcAft>
                <a:spcPts val="0"/>
              </a:spcAft>
              <a:buSzPts val="1600"/>
              <a:buChar char="•"/>
              <a:defRPr>
                <a:solidFill>
                  <a:srgbClr val="FF0000"/>
                </a:solidFill>
              </a:defRPr>
            </a:lvl4pPr>
            <a:lvl5pPr marL="2286000" lvl="4" indent="-228600" algn="l" rtl="0">
              <a:lnSpc>
                <a:spcPct val="90000"/>
              </a:lnSpc>
              <a:spcBef>
                <a:spcPts val="800"/>
              </a:spcBef>
              <a:spcAft>
                <a:spcPts val="0"/>
              </a:spcAft>
              <a:buClr>
                <a:srgbClr val="FF0000"/>
              </a:buClr>
              <a:buSzPts val="2000"/>
              <a:buNone/>
              <a:defRPr>
                <a:solidFill>
                  <a:srgbClr val="FF0000"/>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418" name="Google Shape;4418;gee6873aab4_0_10760"/>
          <p:cNvGrpSpPr/>
          <p:nvPr/>
        </p:nvGrpSpPr>
        <p:grpSpPr>
          <a:xfrm>
            <a:off x="6961787" y="1092957"/>
            <a:ext cx="2482571" cy="996783"/>
            <a:chOff x="1899" y="899"/>
            <a:chExt cx="4163" cy="1671"/>
          </a:xfrm>
        </p:grpSpPr>
        <p:sp>
          <p:nvSpPr>
            <p:cNvPr id="4419" name="Google Shape;4419;gee6873aab4_0_1076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0" name="Google Shape;4420;gee6873aab4_0_1076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1" name="Google Shape;4421;gee6873aab4_0_1076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2" name="Google Shape;4422;gee6873aab4_0_1076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3" name="Google Shape;4423;gee6873aab4_0_1076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4" name="Google Shape;4424;gee6873aab4_0_1076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5" name="Google Shape;4425;gee6873aab4_0_1076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6" name="Google Shape;4426;gee6873aab4_0_1076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7" name="Google Shape;4427;gee6873aab4_0_1076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8" name="Google Shape;4428;gee6873aab4_0_1076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9" name="Google Shape;4429;gee6873aab4_0_1076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0" name="Google Shape;4430;gee6873aab4_0_10760"/>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1" name="Google Shape;4431;gee6873aab4_0_1076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2" name="Google Shape;4432;gee6873aab4_0_1076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3" name="Google Shape;4433;gee6873aab4_0_1076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4" name="Google Shape;4434;gee6873aab4_0_1076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5" name="Google Shape;4435;gee6873aab4_0_10760"/>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6" name="Google Shape;4436;gee6873aab4_0_1076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7" name="Google Shape;4437;gee6873aab4_0_1076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8" name="Google Shape;4438;gee6873aab4_0_1076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9" name="Google Shape;4439;gee6873aab4_0_1076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0" name="Google Shape;4440;gee6873aab4_0_1076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1" name="Google Shape;4441;gee6873aab4_0_1076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2" name="Google Shape;4442;gee6873aab4_0_1076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3" name="Google Shape;4443;gee6873aab4_0_1076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4" name="Google Shape;4444;gee6873aab4_0_1076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5" name="Google Shape;4445;gee6873aab4_0_1076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6" name="Google Shape;4446;gee6873aab4_0_1076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7" name="Google Shape;4447;gee6873aab4_0_1076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8" name="Google Shape;4448;gee6873aab4_0_1076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9" name="Google Shape;4449;gee6873aab4_0_1076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0" name="Google Shape;4450;gee6873aab4_0_1076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1" name="Google Shape;4451;gee6873aab4_0_1076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2" name="Google Shape;4452;gee6873aab4_0_1076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3" name="Google Shape;4453;gee6873aab4_0_1076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4" name="Google Shape;4454;gee6873aab4_0_1076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5" name="Google Shape;4455;gee6873aab4_0_1076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6" name="Google Shape;4456;gee6873aab4_0_1076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7" name="Google Shape;4457;gee6873aab4_0_1076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8" name="Google Shape;4458;gee6873aab4_0_1076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9" name="Google Shape;4459;gee6873aab4_0_1076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0" name="Google Shape;4460;gee6873aab4_0_1076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1" name="Google Shape;4461;gee6873aab4_0_1076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2" name="Google Shape;4462;gee6873aab4_0_1076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3" name="Google Shape;4463;gee6873aab4_0_1076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4" name="Google Shape;4464;gee6873aab4_0_1076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5" name="Google Shape;4465;gee6873aab4_0_1076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6" name="Google Shape;4466;gee6873aab4_0_1076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7" name="Google Shape;4467;gee6873aab4_0_1076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8" name="Google Shape;4468;gee6873aab4_0_1076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9" name="Google Shape;4469;gee6873aab4_0_1076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0" name="Google Shape;4470;gee6873aab4_0_1076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1" name="Google Shape;4471;gee6873aab4_0_1076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2" name="Google Shape;4472;gee6873aab4_0_1076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3" name="Google Shape;4473;gee6873aab4_0_1076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4" name="Google Shape;4474;gee6873aab4_0_1076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5" name="Google Shape;4475;gee6873aab4_0_1076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6" name="Google Shape;4476;gee6873aab4_0_1076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7" name="Google Shape;4477;gee6873aab4_0_1076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8" name="Google Shape;4478;gee6873aab4_0_1076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9" name="Google Shape;4479;gee6873aab4_0_1076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0" name="Google Shape;4480;gee6873aab4_0_1076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1" name="Google Shape;4481;gee6873aab4_0_1076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2" name="Google Shape;4482;gee6873aab4_0_1076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3" name="Google Shape;4483;gee6873aab4_0_1076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4" name="Google Shape;4484;gee6873aab4_0_1076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5" name="Google Shape;4485;gee6873aab4_0_1076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6" name="Google Shape;4486;gee6873aab4_0_1076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7" name="Google Shape;4487;gee6873aab4_0_1076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8" name="Google Shape;4488;gee6873aab4_0_1076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9" name="Google Shape;4489;gee6873aab4_0_1076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0" name="Google Shape;4490;gee6873aab4_0_1076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1" name="Google Shape;4491;gee6873aab4_0_1076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2" name="Google Shape;4492;gee6873aab4_0_1076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3" name="Google Shape;4493;gee6873aab4_0_1076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4" name="Google Shape;4494;gee6873aab4_0_1076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5" name="Google Shape;4495;gee6873aab4_0_1076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6" name="Google Shape;4496;gee6873aab4_0_1076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7" name="Google Shape;4497;gee6873aab4_0_1076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8" name="Google Shape;4498;gee6873aab4_0_10760"/>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9" name="Google Shape;4499;gee6873aab4_0_1076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0" name="Google Shape;4500;gee6873aab4_0_1076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1" name="Google Shape;4501;gee6873aab4_0_1076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2" name="Google Shape;4502;gee6873aab4_0_1076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3" name="Google Shape;4503;gee6873aab4_0_1076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4" name="Google Shape;4504;gee6873aab4_0_1076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5" name="Google Shape;4505;gee6873aab4_0_1076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6" name="Google Shape;4506;gee6873aab4_0_1076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7" name="Google Shape;4507;gee6873aab4_0_1076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8" name="Google Shape;4508;gee6873aab4_0_1076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9" name="Google Shape;4509;gee6873aab4_0_1076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0" name="Google Shape;4510;gee6873aab4_0_1076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1" name="Google Shape;4511;gee6873aab4_0_1076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512" name="Google Shape;4512;gee6873aab4_0_10760"/>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grpSp>
        <p:nvGrpSpPr>
          <p:cNvPr id="4513" name="Google Shape;4513;gee6873aab4_0_10760"/>
          <p:cNvGrpSpPr/>
          <p:nvPr/>
        </p:nvGrpSpPr>
        <p:grpSpPr>
          <a:xfrm>
            <a:off x="-2330787" y="180519"/>
            <a:ext cx="8882381" cy="6220794"/>
            <a:chOff x="8589113" y="1245357"/>
            <a:chExt cx="1009132" cy="706748"/>
          </a:xfrm>
        </p:grpSpPr>
        <p:sp>
          <p:nvSpPr>
            <p:cNvPr id="4514" name="Google Shape;4514;gee6873aab4_0_10760"/>
            <p:cNvSpPr/>
            <p:nvPr/>
          </p:nvSpPr>
          <p:spPr>
            <a:xfrm>
              <a:off x="8589113" y="1491079"/>
              <a:ext cx="1009132" cy="425839"/>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5" name="Google Shape;4515;gee6873aab4_0_10760"/>
            <p:cNvSpPr/>
            <p:nvPr/>
          </p:nvSpPr>
          <p:spPr>
            <a:xfrm>
              <a:off x="9243973" y="1245357"/>
              <a:ext cx="218287" cy="287470"/>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6" name="Google Shape;4516;gee6873aab4_0_10760"/>
            <p:cNvSpPr/>
            <p:nvPr/>
          </p:nvSpPr>
          <p:spPr>
            <a:xfrm>
              <a:off x="8881355" y="1764831"/>
              <a:ext cx="688855" cy="18727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4517" name="Google Shape;4517;gee6873aab4_0_10760"/>
          <p:cNvPicPr preferRelativeResize="0"/>
          <p:nvPr/>
        </p:nvPicPr>
        <p:blipFill rotWithShape="1">
          <a:blip r:embed="rId2">
            <a:alphaModFix/>
          </a:blip>
          <a:srcRect/>
          <a:stretch/>
        </p:blipFill>
        <p:spPr>
          <a:xfrm>
            <a:off x="9896697" y="1271768"/>
            <a:ext cx="1710223" cy="669430"/>
          </a:xfrm>
          <a:prstGeom prst="rect">
            <a:avLst/>
          </a:prstGeom>
          <a:noFill/>
          <a:ln>
            <a:noFill/>
          </a:ln>
        </p:spPr>
      </p:pic>
    </p:spTree>
    <p:extLst>
      <p:ext uri="{BB962C8B-B14F-4D97-AF65-F5344CB8AC3E}">
        <p14:creationId xmlns:p14="http://schemas.microsoft.com/office/powerpoint/2010/main" val="22546216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13"/>
                                        </p:tgtEl>
                                        <p:attrNameLst>
                                          <p:attrName>style.visibility</p:attrName>
                                        </p:attrNameLst>
                                      </p:cBhvr>
                                      <p:to>
                                        <p:strVal val="visible"/>
                                      </p:to>
                                    </p:set>
                                    <p:animEffect transition="in" filter="fade">
                                      <p:cBhvr>
                                        <p:cTn id="7" dur="500"/>
                                        <p:tgtEl>
                                          <p:spTgt spid="45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18"/>
                                        </p:tgtEl>
                                        <p:attrNameLst>
                                          <p:attrName>style.visibility</p:attrName>
                                        </p:attrNameLst>
                                      </p:cBhvr>
                                      <p:to>
                                        <p:strVal val="visible"/>
                                      </p:to>
                                    </p:set>
                                    <p:animEffect transition="in" filter="fade">
                                      <p:cBhvr>
                                        <p:cTn id="11" dur="500"/>
                                        <p:tgtEl>
                                          <p:spTgt spid="4418"/>
                                        </p:tgtEl>
                                      </p:cBhvr>
                                    </p:animEffect>
                                  </p:childTnLst>
                                </p:cTn>
                              </p:par>
                              <p:par>
                                <p:cTn id="12" presetID="10" presetClass="entr" presetSubtype="0" fill="hold" nodeType="withEffect">
                                  <p:stCondLst>
                                    <p:cond delay="0"/>
                                  </p:stCondLst>
                                  <p:childTnLst>
                                    <p:set>
                                      <p:cBhvr>
                                        <p:cTn id="13" dur="1" fill="hold">
                                          <p:stCondLst>
                                            <p:cond delay="0"/>
                                          </p:stCondLst>
                                        </p:cTn>
                                        <p:tgtEl>
                                          <p:spTgt spid="4416"/>
                                        </p:tgtEl>
                                        <p:attrNameLst>
                                          <p:attrName>style.visibility</p:attrName>
                                        </p:attrNameLst>
                                      </p:cBhvr>
                                      <p:to>
                                        <p:strVal val="visible"/>
                                      </p:to>
                                    </p:set>
                                    <p:animEffect transition="in" filter="fade">
                                      <p:cBhvr>
                                        <p:cTn id="14" dur="500"/>
                                        <p:tgtEl>
                                          <p:spTgt spid="4416"/>
                                        </p:tgtEl>
                                      </p:cBhvr>
                                    </p:animEffect>
                                  </p:childTnLst>
                                </p:cTn>
                              </p:par>
                              <p:par>
                                <p:cTn id="15" presetID="10" presetClass="entr" presetSubtype="0" fill="hold" nodeType="withEffect">
                                  <p:stCondLst>
                                    <p:cond delay="0"/>
                                  </p:stCondLst>
                                  <p:childTnLst>
                                    <p:set>
                                      <p:cBhvr>
                                        <p:cTn id="16" dur="1" fill="hold">
                                          <p:stCondLst>
                                            <p:cond delay="0"/>
                                          </p:stCondLst>
                                        </p:cTn>
                                        <p:tgtEl>
                                          <p:spTgt spid="4417">
                                            <p:txEl>
                                              <p:pRg st="0" end="0"/>
                                            </p:txEl>
                                          </p:spTgt>
                                        </p:tgtEl>
                                        <p:attrNameLst>
                                          <p:attrName>style.visibility</p:attrName>
                                        </p:attrNameLst>
                                      </p:cBhvr>
                                      <p:to>
                                        <p:strVal val="visible"/>
                                      </p:to>
                                    </p:set>
                                    <p:animEffect transition="in" filter="fade">
                                      <p:cBhvr>
                                        <p:cTn id="17" dur="500"/>
                                        <p:tgtEl>
                                          <p:spTgt spid="441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417">
                                            <p:txEl>
                                              <p:charRg st="1" end="1"/>
                                            </p:txEl>
                                          </p:spTgt>
                                        </p:tgtEl>
                                        <p:attrNameLst>
                                          <p:attrName>style.visibility</p:attrName>
                                        </p:attrNameLst>
                                      </p:cBhvr>
                                      <p:to>
                                        <p:strVal val="visible"/>
                                      </p:to>
                                    </p:set>
                                    <p:animEffect transition="in" filter="fade">
                                      <p:cBhvr>
                                        <p:cTn id="20" dur="500"/>
                                        <p:tgtEl>
                                          <p:spTgt spid="4417">
                                            <p:txEl>
                                              <p:char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417">
                                            <p:txEl>
                                              <p:charRg st="1" end="1"/>
                                            </p:txEl>
                                          </p:spTgt>
                                        </p:tgtEl>
                                        <p:attrNameLst>
                                          <p:attrName>style.visibility</p:attrName>
                                        </p:attrNameLst>
                                      </p:cBhvr>
                                      <p:to>
                                        <p:strVal val="visible"/>
                                      </p:to>
                                    </p:set>
                                    <p:animEffect transition="in" filter="fade">
                                      <p:cBhvr>
                                        <p:cTn id="23" dur="500"/>
                                        <p:tgtEl>
                                          <p:spTgt spid="4417">
                                            <p:txEl>
                                              <p:char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417">
                                            <p:txEl>
                                              <p:charRg st="1" end="1"/>
                                            </p:txEl>
                                          </p:spTgt>
                                        </p:tgtEl>
                                        <p:attrNameLst>
                                          <p:attrName>style.visibility</p:attrName>
                                        </p:attrNameLst>
                                      </p:cBhvr>
                                      <p:to>
                                        <p:strVal val="visible"/>
                                      </p:to>
                                    </p:set>
                                    <p:animEffect transition="in" filter="fade">
                                      <p:cBhvr>
                                        <p:cTn id="26" dur="500"/>
                                        <p:tgtEl>
                                          <p:spTgt spid="4417">
                                            <p:txEl>
                                              <p:char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417">
                                            <p:txEl>
                                              <p:charRg st="1" end="1"/>
                                            </p:txEl>
                                          </p:spTgt>
                                        </p:tgtEl>
                                        <p:attrNameLst>
                                          <p:attrName>style.visibility</p:attrName>
                                        </p:attrNameLst>
                                      </p:cBhvr>
                                      <p:to>
                                        <p:strVal val="visible"/>
                                      </p:to>
                                    </p:set>
                                    <p:animEffect transition="in" filter="fade">
                                      <p:cBhvr>
                                        <p:cTn id="29" dur="500"/>
                                        <p:tgtEl>
                                          <p:spTgt spid="4417">
                                            <p:txEl>
                                              <p:char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417">
                                            <p:txEl>
                                              <p:charRg st="1" end="1"/>
                                            </p:txEl>
                                          </p:spTgt>
                                        </p:tgtEl>
                                        <p:attrNameLst>
                                          <p:attrName>style.visibility</p:attrName>
                                        </p:attrNameLst>
                                      </p:cBhvr>
                                      <p:to>
                                        <p:strVal val="visible"/>
                                      </p:to>
                                    </p:set>
                                    <p:animEffect transition="in" filter="fade">
                                      <p:cBhvr>
                                        <p:cTn id="32" dur="500"/>
                                        <p:tgtEl>
                                          <p:spTgt spid="4417">
                                            <p:txEl>
                                              <p:char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417">
                                            <p:txEl>
                                              <p:charRg st="1" end="1"/>
                                            </p:txEl>
                                          </p:spTgt>
                                        </p:tgtEl>
                                        <p:attrNameLst>
                                          <p:attrName>style.visibility</p:attrName>
                                        </p:attrNameLst>
                                      </p:cBhvr>
                                      <p:to>
                                        <p:strVal val="visible"/>
                                      </p:to>
                                    </p:set>
                                    <p:animEffect transition="in" filter="fade">
                                      <p:cBhvr>
                                        <p:cTn id="35" dur="500"/>
                                        <p:tgtEl>
                                          <p:spTgt spid="4417">
                                            <p:txEl>
                                              <p:char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417">
                                            <p:txEl>
                                              <p:charRg st="1" end="1"/>
                                            </p:txEl>
                                          </p:spTgt>
                                        </p:tgtEl>
                                        <p:attrNameLst>
                                          <p:attrName>style.visibility</p:attrName>
                                        </p:attrNameLst>
                                      </p:cBhvr>
                                      <p:to>
                                        <p:strVal val="visible"/>
                                      </p:to>
                                    </p:set>
                                    <p:animEffect transition="in" filter="fade">
                                      <p:cBhvr>
                                        <p:cTn id="38" dur="500"/>
                                        <p:tgtEl>
                                          <p:spTgt spid="4417">
                                            <p:txEl>
                                              <p:char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417">
                                            <p:txEl>
                                              <p:charRg st="1" end="1"/>
                                            </p:txEl>
                                          </p:spTgt>
                                        </p:tgtEl>
                                        <p:attrNameLst>
                                          <p:attrName>style.visibility</p:attrName>
                                        </p:attrNameLst>
                                      </p:cBhvr>
                                      <p:to>
                                        <p:strVal val="visible"/>
                                      </p:to>
                                    </p:set>
                                    <p:animEffect transition="in" filter="fade">
                                      <p:cBhvr>
                                        <p:cTn id="41" dur="500"/>
                                        <p:tgtEl>
                                          <p:spTgt spid="4417">
                                            <p:txEl>
                                              <p:charRg st="1" end="1"/>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517"/>
                                        </p:tgtEl>
                                        <p:attrNameLst>
                                          <p:attrName>style.visibility</p:attrName>
                                        </p:attrNameLst>
                                      </p:cBhvr>
                                      <p:to>
                                        <p:strVal val="visible"/>
                                      </p:to>
                                    </p:set>
                                    <p:animEffect transition="in" filter="fade">
                                      <p:cBhvr>
                                        <p:cTn id="45" dur="1000"/>
                                        <p:tgtEl>
                                          <p:spTgt spid="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4518"/>
        <p:cNvGrpSpPr/>
        <p:nvPr/>
      </p:nvGrpSpPr>
      <p:grpSpPr>
        <a:xfrm>
          <a:off x="0" y="0"/>
          <a:ext cx="0" cy="0"/>
          <a:chOff x="0" y="0"/>
          <a:chExt cx="0" cy="0"/>
        </a:xfrm>
      </p:grpSpPr>
      <p:sp>
        <p:nvSpPr>
          <p:cNvPr id="4519" name="Google Shape;4519;gee6873aab4_0_10867"/>
          <p:cNvSpPr/>
          <p:nvPr/>
        </p:nvSpPr>
        <p:spPr>
          <a:xfrm>
            <a:off x="-3600" y="0"/>
            <a:ext cx="12204600"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0" name="Google Shape;4520;gee6873aab4_0_10867"/>
          <p:cNvSpPr txBox="1">
            <a:spLocks noGrp="1"/>
          </p:cNvSpPr>
          <p:nvPr>
            <p:ph type="title"/>
          </p:nvPr>
        </p:nvSpPr>
        <p:spPr>
          <a:xfrm>
            <a:off x="6456039" y="897616"/>
            <a:ext cx="5256600" cy="7932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2"/>
              </a:buClr>
              <a:buSzPts val="28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21" name="Google Shape;4521;gee6873aab4_0_10867"/>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22" name="Google Shape;4522;gee6873aab4_0_10867"/>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23" name="Google Shape;4523;gee6873aab4_0_10867"/>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524" name="Google Shape;4524;gee6873aab4_0_10867"/>
          <p:cNvSpPr>
            <a:spLocks noGrp="1"/>
          </p:cNvSpPr>
          <p:nvPr>
            <p:ph type="pic" idx="2"/>
          </p:nvPr>
        </p:nvSpPr>
        <p:spPr>
          <a:xfrm>
            <a:off x="-9526" y="0"/>
            <a:ext cx="6105600" cy="6858000"/>
          </a:xfrm>
          <a:prstGeom prst="rect">
            <a:avLst/>
          </a:prstGeom>
          <a:noFill/>
          <a:ln>
            <a:noFill/>
          </a:ln>
        </p:spPr>
        <p:txBody>
          <a:bodyPr spcFirstLastPara="1" wrap="square" lIns="0" tIns="0" rIns="0" bIns="0" anchor="ctr" anchorCtr="0">
            <a:noAutofit/>
          </a:bodyPr>
          <a:lstStyle>
            <a:lvl1pPr marR="0" lvl="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2"/>
              </a:buClr>
              <a:buSzPts val="1800"/>
              <a:buFont typeface="Arial"/>
              <a:buChar char="•"/>
              <a:defRPr sz="1800" b="1"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R="0" lvl="4" algn="l" rtl="0">
              <a:lnSpc>
                <a:spcPct val="90000"/>
              </a:lnSpc>
              <a:spcBef>
                <a:spcPts val="8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5pPr>
            <a:lvl6pPr marR="0" lvl="5" algn="l" rtl="0">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25" name="Google Shape;4525;gee6873aab4_0_10867"/>
          <p:cNvSpPr txBox="1">
            <a:spLocks noGrp="1"/>
          </p:cNvSpPr>
          <p:nvPr>
            <p:ph type="body" idx="1"/>
          </p:nvPr>
        </p:nvSpPr>
        <p:spPr>
          <a:xfrm>
            <a:off x="6455234" y="2263939"/>
            <a:ext cx="4471500" cy="3698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2"/>
              </a:buClr>
              <a:buSzPts val="2000"/>
              <a:buNone/>
              <a:defRPr>
                <a:solidFill>
                  <a:schemeClr val="dk2"/>
                </a:solidFill>
              </a:defRPr>
            </a:lvl1pPr>
            <a:lvl2pPr marL="914400" lvl="1" indent="-228600" algn="l" rtl="0">
              <a:lnSpc>
                <a:spcPct val="90000"/>
              </a:lnSpc>
              <a:spcBef>
                <a:spcPts val="400"/>
              </a:spcBef>
              <a:spcAft>
                <a:spcPts val="0"/>
              </a:spcAft>
              <a:buClr>
                <a:schemeClr val="dk2"/>
              </a:buClr>
              <a:buSzPts val="1800"/>
              <a:buNone/>
              <a:defRPr>
                <a:solidFill>
                  <a:schemeClr val="dk2"/>
                </a:solidFill>
              </a:defRPr>
            </a:lvl2pPr>
            <a:lvl3pPr marL="1371600" lvl="2" indent="-342900" algn="l" rtl="0">
              <a:lnSpc>
                <a:spcPct val="90000"/>
              </a:lnSpc>
              <a:spcBef>
                <a:spcPts val="400"/>
              </a:spcBef>
              <a:spcAft>
                <a:spcPts val="0"/>
              </a:spcAft>
              <a:buClr>
                <a:schemeClr val="accent2"/>
              </a:buClr>
              <a:buSzPts val="1800"/>
              <a:buChar char="•"/>
              <a:defRPr>
                <a:solidFill>
                  <a:schemeClr val="dk2"/>
                </a:solidFill>
              </a:defRPr>
            </a:lvl3pPr>
            <a:lvl4pPr marL="1828800" lvl="3" indent="-330200" algn="l" rtl="0">
              <a:lnSpc>
                <a:spcPct val="90000"/>
              </a:lnSpc>
              <a:spcBef>
                <a:spcPts val="400"/>
              </a:spcBef>
              <a:spcAft>
                <a:spcPts val="0"/>
              </a:spcAft>
              <a:buClr>
                <a:schemeClr val="accent2"/>
              </a:buClr>
              <a:buSzPts val="1600"/>
              <a:buChar char="•"/>
              <a:defRPr>
                <a:solidFill>
                  <a:schemeClr val="dk2"/>
                </a:solidFill>
              </a:defRPr>
            </a:lvl4pPr>
            <a:lvl5pPr marL="2286000" lvl="4" indent="-228600" algn="l" rtl="0">
              <a:lnSpc>
                <a:spcPct val="90000"/>
              </a:lnSpc>
              <a:spcBef>
                <a:spcPts val="800"/>
              </a:spcBef>
              <a:spcAft>
                <a:spcPts val="0"/>
              </a:spcAft>
              <a:buClr>
                <a:schemeClr val="dk2"/>
              </a:buClr>
              <a:buSzPts val="2000"/>
              <a:buNone/>
              <a:defRPr>
                <a:solidFill>
                  <a:schemeClr val="dk2"/>
                </a:solidFill>
              </a:defRPr>
            </a:lvl5pPr>
            <a:lvl6pPr marL="2743200" lvl="5" indent="-342900" algn="l" rtl="0">
              <a:lnSpc>
                <a:spcPct val="90000"/>
              </a:lnSpc>
              <a:spcBef>
                <a:spcPts val="500"/>
              </a:spcBef>
              <a:spcAft>
                <a:spcPts val="0"/>
              </a:spcAft>
              <a:buClr>
                <a:srgbClr val="FF0000"/>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526" name="Google Shape;4526;gee6873aab4_0_10867"/>
          <p:cNvGrpSpPr/>
          <p:nvPr/>
        </p:nvGrpSpPr>
        <p:grpSpPr>
          <a:xfrm>
            <a:off x="-2040904" y="3988723"/>
            <a:ext cx="1872300" cy="2902792"/>
            <a:chOff x="6195941" y="562596"/>
            <a:chExt cx="1872300" cy="2902792"/>
          </a:xfrm>
        </p:grpSpPr>
        <p:grpSp>
          <p:nvGrpSpPr>
            <p:cNvPr id="4527" name="Google Shape;4527;gee6873aab4_0_10867"/>
            <p:cNvGrpSpPr/>
            <p:nvPr/>
          </p:nvGrpSpPr>
          <p:grpSpPr>
            <a:xfrm>
              <a:off x="6195941" y="832605"/>
              <a:ext cx="1872300" cy="2632784"/>
              <a:chOff x="-1872716" y="660661"/>
              <a:chExt cx="1872300" cy="1974637"/>
            </a:xfrm>
          </p:grpSpPr>
          <p:sp>
            <p:nvSpPr>
              <p:cNvPr id="4528" name="Google Shape;4528;gee6873aab4_0_1086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4529" name="Google Shape;4529;gee6873aab4_0_1086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530" name="Google Shape;4530;gee6873aab4_0_10867"/>
            <p:cNvGrpSpPr/>
            <p:nvPr/>
          </p:nvGrpSpPr>
          <p:grpSpPr>
            <a:xfrm>
              <a:off x="6303954" y="562596"/>
              <a:ext cx="540000" cy="540000"/>
              <a:chOff x="6303954" y="562596"/>
              <a:chExt cx="540000" cy="540000"/>
            </a:xfrm>
          </p:grpSpPr>
          <p:sp>
            <p:nvSpPr>
              <p:cNvPr id="4531" name="Google Shape;4531;gee6873aab4_0_10867"/>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532" name="Google Shape;4532;gee6873aab4_0_1086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533" name="Google Shape;4533;gee6873aab4_0_10867"/>
          <p:cNvSpPr/>
          <p:nvPr/>
        </p:nvSpPr>
        <p:spPr>
          <a:xfrm>
            <a:off x="6170723" y="2356638"/>
            <a:ext cx="5827217" cy="408074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534" name="Google Shape;4534;gee6873aab4_0_10867"/>
          <p:cNvGrpSpPr/>
          <p:nvPr/>
        </p:nvGrpSpPr>
        <p:grpSpPr>
          <a:xfrm>
            <a:off x="10555200" y="295200"/>
            <a:ext cx="1191992" cy="478599"/>
            <a:chOff x="1899" y="899"/>
            <a:chExt cx="4163" cy="1671"/>
          </a:xfrm>
        </p:grpSpPr>
        <p:sp>
          <p:nvSpPr>
            <p:cNvPr id="4535" name="Google Shape;4535;gee6873aab4_0_1086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6" name="Google Shape;4536;gee6873aab4_0_1086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7" name="Google Shape;4537;gee6873aab4_0_1086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8" name="Google Shape;4538;gee6873aab4_0_1086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9" name="Google Shape;4539;gee6873aab4_0_1086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0" name="Google Shape;4540;gee6873aab4_0_1086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1" name="Google Shape;4541;gee6873aab4_0_1086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2" name="Google Shape;4542;gee6873aab4_0_1086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3" name="Google Shape;4543;gee6873aab4_0_1086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4" name="Google Shape;4544;gee6873aab4_0_1086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5" name="Google Shape;4545;gee6873aab4_0_1086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6" name="Google Shape;4546;gee6873aab4_0_10867"/>
            <p:cNvSpPr/>
            <p:nvPr/>
          </p:nvSpPr>
          <p:spPr>
            <a:xfrm>
              <a:off x="2762"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7" name="Google Shape;4547;gee6873aab4_0_1086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8" name="Google Shape;4548;gee6873aab4_0_1086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9" name="Google Shape;4549;gee6873aab4_0_1086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0" name="Google Shape;4550;gee6873aab4_0_1086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1" name="Google Shape;4551;gee6873aab4_0_10867"/>
            <p:cNvSpPr/>
            <p:nvPr/>
          </p:nvSpPr>
          <p:spPr>
            <a:xfrm>
              <a:off x="3203" y="2203"/>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2" name="Google Shape;4552;gee6873aab4_0_1086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3" name="Google Shape;4553;gee6873aab4_0_1086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4" name="Google Shape;4554;gee6873aab4_0_1086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5" name="Google Shape;4555;gee6873aab4_0_1086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6" name="Google Shape;4556;gee6873aab4_0_1086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7" name="Google Shape;4557;gee6873aab4_0_1086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8" name="Google Shape;4558;gee6873aab4_0_1086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9" name="Google Shape;4559;gee6873aab4_0_1086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0" name="Google Shape;4560;gee6873aab4_0_1086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1" name="Google Shape;4561;gee6873aab4_0_1086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2" name="Google Shape;4562;gee6873aab4_0_1086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3" name="Google Shape;4563;gee6873aab4_0_1086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4" name="Google Shape;4564;gee6873aab4_0_1086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5" name="Google Shape;4565;gee6873aab4_0_1086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6" name="Google Shape;4566;gee6873aab4_0_1086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7" name="Google Shape;4567;gee6873aab4_0_1086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8" name="Google Shape;4568;gee6873aab4_0_1086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9" name="Google Shape;4569;gee6873aab4_0_1086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0" name="Google Shape;4570;gee6873aab4_0_1086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1" name="Google Shape;4571;gee6873aab4_0_1086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2" name="Google Shape;4572;gee6873aab4_0_1086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3" name="Google Shape;4573;gee6873aab4_0_1086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4" name="Google Shape;4574;gee6873aab4_0_1086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5" name="Google Shape;4575;gee6873aab4_0_1086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6" name="Google Shape;4576;gee6873aab4_0_1086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7" name="Google Shape;4577;gee6873aab4_0_1086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8" name="Google Shape;4578;gee6873aab4_0_1086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9" name="Google Shape;4579;gee6873aab4_0_1086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0" name="Google Shape;4580;gee6873aab4_0_1086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1" name="Google Shape;4581;gee6873aab4_0_1086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2" name="Google Shape;4582;gee6873aab4_0_1086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3" name="Google Shape;4583;gee6873aab4_0_1086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4" name="Google Shape;4584;gee6873aab4_0_1086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5" name="Google Shape;4585;gee6873aab4_0_1086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6" name="Google Shape;4586;gee6873aab4_0_1086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7" name="Google Shape;4587;gee6873aab4_0_1086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8" name="Google Shape;4588;gee6873aab4_0_1086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9" name="Google Shape;4589;gee6873aab4_0_1086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0" name="Google Shape;4590;gee6873aab4_0_1086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1" name="Google Shape;4591;gee6873aab4_0_1086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2" name="Google Shape;4592;gee6873aab4_0_1086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3" name="Google Shape;4593;gee6873aab4_0_1086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4" name="Google Shape;4594;gee6873aab4_0_1086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5" name="Google Shape;4595;gee6873aab4_0_1086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6" name="Google Shape;4596;gee6873aab4_0_1086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7" name="Google Shape;4597;gee6873aab4_0_1086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8" name="Google Shape;4598;gee6873aab4_0_1086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9" name="Google Shape;4599;gee6873aab4_0_1086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0" name="Google Shape;4600;gee6873aab4_0_1086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1" name="Google Shape;4601;gee6873aab4_0_1086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2" name="Google Shape;4602;gee6873aab4_0_1086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3" name="Google Shape;4603;gee6873aab4_0_1086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4" name="Google Shape;4604;gee6873aab4_0_1086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5" name="Google Shape;4605;gee6873aab4_0_1086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6" name="Google Shape;4606;gee6873aab4_0_1086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7" name="Google Shape;4607;gee6873aab4_0_1086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8" name="Google Shape;4608;gee6873aab4_0_1086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9" name="Google Shape;4609;gee6873aab4_0_1086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0" name="Google Shape;4610;gee6873aab4_0_1086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1" name="Google Shape;4611;gee6873aab4_0_1086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2" name="Google Shape;4612;gee6873aab4_0_1086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3" name="Google Shape;4613;gee6873aab4_0_1086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4" name="Google Shape;4614;gee6873aab4_0_10867"/>
            <p:cNvSpPr/>
            <p:nvPr/>
          </p:nvSpPr>
          <p:spPr>
            <a:xfrm>
              <a:off x="4838" y="2425"/>
              <a:ext cx="0" cy="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5" name="Google Shape;4615;gee6873aab4_0_1086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6" name="Google Shape;4616;gee6873aab4_0_1086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7" name="Google Shape;4617;gee6873aab4_0_1086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8" name="Google Shape;4618;gee6873aab4_0_1086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9" name="Google Shape;4619;gee6873aab4_0_1086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0" name="Google Shape;4620;gee6873aab4_0_1086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1" name="Google Shape;4621;gee6873aab4_0_1086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2" name="Google Shape;4622;gee6873aab4_0_1086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3" name="Google Shape;4623;gee6873aab4_0_1086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4" name="Google Shape;4624;gee6873aab4_0_1086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5" name="Google Shape;4625;gee6873aab4_0_1086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6" name="Google Shape;4626;gee6873aab4_0_1086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7" name="Google Shape;4627;gee6873aab4_0_1086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628" name="Google Shape;4628;gee6873aab4_0_10867"/>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223326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5"/>
        <p:cNvGrpSpPr/>
        <p:nvPr/>
      </p:nvGrpSpPr>
      <p:grpSpPr>
        <a:xfrm>
          <a:off x="0" y="0"/>
          <a:ext cx="0" cy="0"/>
          <a:chOff x="0" y="0"/>
          <a:chExt cx="0" cy="0"/>
        </a:xfrm>
      </p:grpSpPr>
      <p:sp>
        <p:nvSpPr>
          <p:cNvPr id="3616" name="Google Shape;3616;gee6873aab4_0_9964"/>
          <p:cNvSpPr txBox="1">
            <a:spLocks noGrp="1"/>
          </p:cNvSpPr>
          <p:nvPr>
            <p:ph type="title"/>
          </p:nvPr>
        </p:nvSpPr>
        <p:spPr>
          <a:xfrm>
            <a:off x="838200" y="365125"/>
            <a:ext cx="10515600" cy="13257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17" name="Google Shape;3617;gee6873aab4_0_9964"/>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2"/>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8" name="Google Shape;3618;gee6873aab4_0_9964"/>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6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19" name="Google Shape;3619;gee6873aab4_0_9964"/>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6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20" name="Google Shape;3620;gee6873aab4_0_9964"/>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accent2"/>
                </a:solidFill>
                <a:latin typeface="Calibri"/>
                <a:ea typeface="Calibri"/>
                <a:cs typeface="Calibri"/>
                <a:sym typeface="Calibri"/>
              </a:defRPr>
            </a:lvl1pPr>
            <a:lvl2pPr marL="0" marR="0" lvl="1" indent="0" algn="r" rtl="0">
              <a:spcBef>
                <a:spcPts val="0"/>
              </a:spcBef>
              <a:buNone/>
              <a:defRPr sz="1600" b="1" i="0" u="none" strike="noStrike" cap="none">
                <a:solidFill>
                  <a:schemeClr val="accent2"/>
                </a:solidFill>
                <a:latin typeface="Calibri"/>
                <a:ea typeface="Calibri"/>
                <a:cs typeface="Calibri"/>
                <a:sym typeface="Calibri"/>
              </a:defRPr>
            </a:lvl2pPr>
            <a:lvl3pPr marL="0" marR="0" lvl="2" indent="0" algn="r" rtl="0">
              <a:spcBef>
                <a:spcPts val="0"/>
              </a:spcBef>
              <a:buNone/>
              <a:defRPr sz="1600" b="1" i="0" u="none" strike="noStrike" cap="none">
                <a:solidFill>
                  <a:schemeClr val="accent2"/>
                </a:solidFill>
                <a:latin typeface="Calibri"/>
                <a:ea typeface="Calibri"/>
                <a:cs typeface="Calibri"/>
                <a:sym typeface="Calibri"/>
              </a:defRPr>
            </a:lvl3pPr>
            <a:lvl4pPr marL="0" marR="0" lvl="3" indent="0" algn="r" rtl="0">
              <a:spcBef>
                <a:spcPts val="0"/>
              </a:spcBef>
              <a:buNone/>
              <a:defRPr sz="1600" b="1" i="0" u="none" strike="noStrike" cap="none">
                <a:solidFill>
                  <a:schemeClr val="accent2"/>
                </a:solidFill>
                <a:latin typeface="Calibri"/>
                <a:ea typeface="Calibri"/>
                <a:cs typeface="Calibri"/>
                <a:sym typeface="Calibri"/>
              </a:defRPr>
            </a:lvl4pPr>
            <a:lvl5pPr marL="0" marR="0" lvl="4" indent="0" algn="r" rtl="0">
              <a:spcBef>
                <a:spcPts val="0"/>
              </a:spcBef>
              <a:buNone/>
              <a:defRPr sz="1600" b="1" i="0" u="none" strike="noStrike" cap="none">
                <a:solidFill>
                  <a:schemeClr val="accent2"/>
                </a:solidFill>
                <a:latin typeface="Calibri"/>
                <a:ea typeface="Calibri"/>
                <a:cs typeface="Calibri"/>
                <a:sym typeface="Calibri"/>
              </a:defRPr>
            </a:lvl5pPr>
            <a:lvl6pPr marL="0" marR="0" lvl="5" indent="0" algn="r" rtl="0">
              <a:spcBef>
                <a:spcPts val="0"/>
              </a:spcBef>
              <a:buNone/>
              <a:defRPr sz="1600" b="1" i="0" u="none" strike="noStrike" cap="none">
                <a:solidFill>
                  <a:schemeClr val="accent2"/>
                </a:solidFill>
                <a:latin typeface="Calibri"/>
                <a:ea typeface="Calibri"/>
                <a:cs typeface="Calibri"/>
                <a:sym typeface="Calibri"/>
              </a:defRPr>
            </a:lvl6pPr>
            <a:lvl7pPr marL="0" marR="0" lvl="6" indent="0" algn="r" rtl="0">
              <a:spcBef>
                <a:spcPts val="0"/>
              </a:spcBef>
              <a:buNone/>
              <a:defRPr sz="1600" b="1" i="0" u="none" strike="noStrike" cap="none">
                <a:solidFill>
                  <a:schemeClr val="accent2"/>
                </a:solidFill>
                <a:latin typeface="Calibri"/>
                <a:ea typeface="Calibri"/>
                <a:cs typeface="Calibri"/>
                <a:sym typeface="Calibri"/>
              </a:defRPr>
            </a:lvl7pPr>
            <a:lvl8pPr marL="0" marR="0" lvl="7" indent="0" algn="r" rtl="0">
              <a:spcBef>
                <a:spcPts val="0"/>
              </a:spcBef>
              <a:buNone/>
              <a:defRPr sz="1600" b="1" i="0" u="none" strike="noStrike" cap="none">
                <a:solidFill>
                  <a:schemeClr val="accent2"/>
                </a:solidFill>
                <a:latin typeface="Calibri"/>
                <a:ea typeface="Calibri"/>
                <a:cs typeface="Calibri"/>
                <a:sym typeface="Calibri"/>
              </a:defRPr>
            </a:lvl8pPr>
            <a:lvl9pPr marL="0" marR="0" lvl="8" indent="0" algn="r" rtl="0">
              <a:spcBef>
                <a:spcPts val="0"/>
              </a:spcBef>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106304531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99"/>
        <p:cNvGrpSpPr/>
        <p:nvPr/>
      </p:nvGrpSpPr>
      <p:grpSpPr>
        <a:xfrm>
          <a:off x="0" y="0"/>
          <a:ext cx="0" cy="0"/>
          <a:chOff x="0" y="0"/>
          <a:chExt cx="0" cy="0"/>
        </a:xfrm>
      </p:grpSpPr>
      <p:sp>
        <p:nvSpPr>
          <p:cNvPr id="6100" name="Google Shape;6100;gee6873aab4_0_4978"/>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IE" sz="600" b="0" i="0" u="none" strike="noStrike" kern="0" cap="none" spc="0" normalizeH="0" baseline="0" noProof="0">
                <a:ln>
                  <a:noFill/>
                </a:ln>
                <a:solidFill>
                  <a:srgbClr val="418763"/>
                </a:solidFill>
                <a:effectLst/>
                <a:uLnTx/>
                <a:uFillTx/>
                <a:latin typeface="Calibri"/>
                <a:cs typeface="Calibri"/>
                <a:sym typeface="Calibri"/>
              </a:rPr>
              <a:t>21 January 2021</a:t>
            </a:r>
            <a:endParaRPr kumimoji="0" sz="600" b="0" i="0" u="none" strike="noStrike" kern="0" cap="none" spc="0" normalizeH="0" baseline="0" noProof="0">
              <a:ln>
                <a:noFill/>
              </a:ln>
              <a:solidFill>
                <a:srgbClr val="418763"/>
              </a:solidFill>
              <a:effectLst/>
              <a:uLnTx/>
              <a:uFillTx/>
              <a:latin typeface="Calibri"/>
              <a:cs typeface="Calibri"/>
              <a:sym typeface="Calibri"/>
            </a:endParaRPr>
          </a:p>
        </p:txBody>
      </p:sp>
      <p:sp>
        <p:nvSpPr>
          <p:cNvPr id="6101" name="Google Shape;6101;gee6873aab4_0_4978"/>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IE" sz="600" b="0" i="0" u="none" strike="noStrike" kern="0" cap="none" spc="0" normalizeH="0" baseline="0" noProof="0">
                <a:ln>
                  <a:noFill/>
                </a:ln>
                <a:solidFill>
                  <a:srgbClr val="418763"/>
                </a:solidFill>
                <a:effectLst/>
                <a:uLnTx/>
                <a:uFillTx/>
                <a:latin typeface="Calibri"/>
                <a:cs typeface="Calibri"/>
                <a:sym typeface="Calibri"/>
              </a:rPr>
              <a:t>This is the slide footer and goes here</a:t>
            </a:r>
            <a:endParaRPr kumimoji="0" sz="600" b="0" i="0" u="none" strike="noStrike" kern="0" cap="none" spc="0" normalizeH="0" baseline="0" noProof="0">
              <a:ln>
                <a:noFill/>
              </a:ln>
              <a:solidFill>
                <a:srgbClr val="418763"/>
              </a:solidFill>
              <a:effectLst/>
              <a:uLnTx/>
              <a:uFillTx/>
              <a:latin typeface="Calibri"/>
              <a:cs typeface="Calibri"/>
              <a:sym typeface="Calibri"/>
            </a:endParaRPr>
          </a:p>
        </p:txBody>
      </p:sp>
      <p:sp>
        <p:nvSpPr>
          <p:cNvPr id="6102" name="Google Shape;6102;gee6873aab4_0_4978"/>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E" sz="1600" b="1" i="0" u="none" strike="noStrike" kern="0" cap="none" spc="0" normalizeH="0" baseline="0" noProof="0">
                <a:ln>
                  <a:noFill/>
                </a:ln>
                <a:solidFill>
                  <a:srgbClr val="418763"/>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600" b="1" i="0" u="none" strike="noStrike" kern="0" cap="none" spc="0" normalizeH="0" baseline="0" noProof="0">
              <a:ln>
                <a:noFill/>
              </a:ln>
              <a:solidFill>
                <a:srgbClr val="418763"/>
              </a:solidFill>
              <a:effectLst/>
              <a:uLnTx/>
              <a:uFillTx/>
              <a:latin typeface="Calibri"/>
              <a:cs typeface="Calibri"/>
              <a:sym typeface="Calibri"/>
            </a:endParaRPr>
          </a:p>
        </p:txBody>
      </p:sp>
      <p:sp>
        <p:nvSpPr>
          <p:cNvPr id="6103" name="Google Shape;6103;gee6873aab4_0_4978"/>
          <p:cNvSpPr txBox="1">
            <a:spLocks noGrp="1"/>
          </p:cNvSpPr>
          <p:nvPr>
            <p:ph type="title"/>
          </p:nvPr>
        </p:nvSpPr>
        <p:spPr>
          <a:xfrm>
            <a:off x="6961787" y="2456475"/>
            <a:ext cx="4624500" cy="1928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000"/>
              <a:buFont typeface="Calibri"/>
              <a:buNone/>
            </a:pPr>
            <a:r>
              <a:rPr lang="en-GB" dirty="0"/>
              <a:t>Electricity and Magnetism </a:t>
            </a:r>
            <a:endParaRPr dirty="0"/>
          </a:p>
        </p:txBody>
      </p:sp>
      <p:sp>
        <p:nvSpPr>
          <p:cNvPr id="6104" name="Google Shape;6104;gee6873aab4_0_4978"/>
          <p:cNvSpPr txBox="1">
            <a:spLocks noGrp="1"/>
          </p:cNvSpPr>
          <p:nvPr>
            <p:ph type="body" idx="1"/>
          </p:nvPr>
        </p:nvSpPr>
        <p:spPr>
          <a:xfrm>
            <a:off x="6961787" y="4720790"/>
            <a:ext cx="4624500" cy="703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000"/>
              <a:buNone/>
            </a:pPr>
            <a:r>
              <a:rPr lang="en-GB" dirty="0"/>
              <a:t>Problems we can learn from….</a:t>
            </a:r>
            <a:endParaRPr dirty="0"/>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9B5E-0E61-442E-91FF-E7826A548471}"/>
              </a:ext>
            </a:extLst>
          </p:cNvPr>
          <p:cNvSpPr>
            <a:spLocks noGrp="1"/>
          </p:cNvSpPr>
          <p:nvPr>
            <p:ph type="title"/>
          </p:nvPr>
        </p:nvSpPr>
        <p:spPr/>
        <p:txBody>
          <a:bodyPr/>
          <a:lstStyle/>
          <a:p>
            <a:r>
              <a:rPr lang="en-GB" dirty="0"/>
              <a:t>2020 q. 12(d)</a:t>
            </a:r>
            <a:endParaRPr lang="en-IE" dirty="0"/>
          </a:p>
        </p:txBody>
      </p:sp>
      <p:sp>
        <p:nvSpPr>
          <p:cNvPr id="3" name="Slide Number Placeholder 2">
            <a:extLst>
              <a:ext uri="{FF2B5EF4-FFF2-40B4-BE49-F238E27FC236}">
                <a16:creationId xmlns:a16="http://schemas.microsoft.com/office/drawing/2014/main" id="{14AA023B-2BFD-48DE-8F94-AED8B2884D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10</a:t>
            </a:fld>
            <a:endParaRPr lang="en-IE"/>
          </a:p>
        </p:txBody>
      </p:sp>
      <p:sp>
        <p:nvSpPr>
          <p:cNvPr id="4" name="Text Placeholder 3">
            <a:extLst>
              <a:ext uri="{FF2B5EF4-FFF2-40B4-BE49-F238E27FC236}">
                <a16:creationId xmlns:a16="http://schemas.microsoft.com/office/drawing/2014/main" id="{EAF29E4E-FFD9-43AB-A426-92E33A5DCC9D}"/>
              </a:ext>
            </a:extLst>
          </p:cNvPr>
          <p:cNvSpPr>
            <a:spLocks noGrp="1"/>
          </p:cNvSpPr>
          <p:nvPr>
            <p:ph type="body" idx="1"/>
          </p:nvPr>
        </p:nvSpPr>
        <p:spPr/>
        <p:txBody>
          <a:bodyPr/>
          <a:lstStyle/>
          <a:p>
            <a:endParaRPr lang="en-IE" dirty="0"/>
          </a:p>
        </p:txBody>
      </p:sp>
      <p:pic>
        <p:nvPicPr>
          <p:cNvPr id="5" name="Picture 4">
            <a:extLst>
              <a:ext uri="{FF2B5EF4-FFF2-40B4-BE49-F238E27FC236}">
                <a16:creationId xmlns:a16="http://schemas.microsoft.com/office/drawing/2014/main" id="{0908435D-AD57-4240-AFBB-E0A6FD8A8C6C}"/>
              </a:ext>
            </a:extLst>
          </p:cNvPr>
          <p:cNvPicPr/>
          <p:nvPr/>
        </p:nvPicPr>
        <p:blipFill>
          <a:blip r:embed="rId2"/>
          <a:stretch>
            <a:fillRect/>
          </a:stretch>
        </p:blipFill>
        <p:spPr>
          <a:xfrm>
            <a:off x="655295" y="2263939"/>
            <a:ext cx="6959309" cy="3457130"/>
          </a:xfrm>
          <a:prstGeom prst="rect">
            <a:avLst/>
          </a:prstGeom>
        </p:spPr>
      </p:pic>
    </p:spTree>
    <p:extLst>
      <p:ext uri="{BB962C8B-B14F-4D97-AF65-F5344CB8AC3E}">
        <p14:creationId xmlns:p14="http://schemas.microsoft.com/office/powerpoint/2010/main" val="360408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6180-2520-40C2-9FF5-3889D8796864}"/>
              </a:ext>
            </a:extLst>
          </p:cNvPr>
          <p:cNvSpPr>
            <a:spLocks noGrp="1"/>
          </p:cNvSpPr>
          <p:nvPr>
            <p:ph type="title"/>
          </p:nvPr>
        </p:nvSpPr>
        <p:spPr/>
        <p:txBody>
          <a:bodyPr/>
          <a:lstStyle/>
          <a:p>
            <a:r>
              <a:rPr lang="en-GB" dirty="0"/>
              <a:t>2020 q. 12(d)</a:t>
            </a:r>
            <a:endParaRPr lang="en-IE" dirty="0"/>
          </a:p>
        </p:txBody>
      </p:sp>
      <p:sp>
        <p:nvSpPr>
          <p:cNvPr id="3" name="Slide Number Placeholder 2">
            <a:extLst>
              <a:ext uri="{FF2B5EF4-FFF2-40B4-BE49-F238E27FC236}">
                <a16:creationId xmlns:a16="http://schemas.microsoft.com/office/drawing/2014/main" id="{41143D1F-60CC-4C86-B974-66EE4A74DE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11</a:t>
            </a:fld>
            <a:endParaRPr lang="en-IE"/>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1202131-18AC-43BE-BADB-B6B6D29FEB99}"/>
                  </a:ext>
                </a:extLst>
              </p:cNvPr>
              <p:cNvSpPr>
                <a:spLocks noGrp="1"/>
              </p:cNvSpPr>
              <p:nvPr>
                <p:ph type="body" idx="1"/>
              </p:nvPr>
            </p:nvSpPr>
            <p:spPr/>
            <p:txBody>
              <a:bodyPr/>
              <a:lstStyle/>
              <a:p>
                <a:pPr lvl="0"/>
                <a:r>
                  <a:rPr lang="en-US" b="1" dirty="0"/>
                  <a:t>(</a:t>
                </a:r>
                <a:r>
                  <a:rPr lang="en-US" b="1" dirty="0" err="1"/>
                  <a:t>i</a:t>
                </a:r>
                <a:r>
                  <a:rPr lang="en-US" b="1" dirty="0"/>
                  <a:t>) What is current?   </a:t>
                </a:r>
                <a:endParaRPr lang="en-IE" dirty="0"/>
              </a:p>
              <a:p>
                <a:r>
                  <a:rPr lang="en-IE" dirty="0"/>
                  <a:t>		Electric current is the flow of electric charge through an object.</a:t>
                </a:r>
              </a:p>
              <a:p>
                <a:endParaRPr lang="en-GB" dirty="0"/>
              </a:p>
              <a:p>
                <a:pPr lvl="0"/>
                <a:r>
                  <a:rPr lang="en-GB" dirty="0"/>
                  <a:t>(</a:t>
                </a:r>
                <a:r>
                  <a:rPr lang="en-IE" dirty="0"/>
                  <a:t>ii) </a:t>
                </a:r>
                <a:r>
                  <a:rPr lang="en-US" b="1" dirty="0"/>
                  <a:t>Calculate the current flowing when a mole (6.0 × 10</a:t>
                </a:r>
                <a:r>
                  <a:rPr lang="en-US" b="1" baseline="30000" dirty="0"/>
                  <a:t>23</a:t>
                </a:r>
                <a:r>
                  <a:rPr lang="en-US" b="1" dirty="0"/>
                  <a:t>) of electrons passes a point in 30 minutes.</a:t>
                </a:r>
                <a:endParaRPr lang="en-IE" i="1" dirty="0"/>
              </a:p>
              <a:p>
                <a:pPr/>
                <a14:m>
                  <m:oMathPara xmlns:m="http://schemas.openxmlformats.org/officeDocument/2006/math">
                    <m:oMathParaPr>
                      <m:jc m:val="centerGroup"/>
                    </m:oMathParaPr>
                    <m:oMath xmlns:m="http://schemas.openxmlformats.org/officeDocument/2006/math">
                      <m:r>
                        <a:rPr lang="en-IE" i="1">
                          <a:latin typeface="Cambria Math" panose="02040503050406030204" pitchFamily="18" charset="0"/>
                        </a:rPr>
                        <m:t>1 </m:t>
                      </m:r>
                      <m:r>
                        <a:rPr lang="en-IE" i="1">
                          <a:latin typeface="Cambria Math" panose="02040503050406030204" pitchFamily="18" charset="0"/>
                        </a:rPr>
                        <m:t>𝐴𝑚𝑝</m:t>
                      </m:r>
                      <m:r>
                        <a:rPr lang="en-IE" i="1">
                          <a:latin typeface="Cambria Math" panose="02040503050406030204" pitchFamily="18" charset="0"/>
                        </a:rPr>
                        <m:t>=1 </m:t>
                      </m:r>
                      <m:r>
                        <a:rPr lang="en-IE" i="1">
                          <a:latin typeface="Cambria Math" panose="02040503050406030204" pitchFamily="18" charset="0"/>
                        </a:rPr>
                        <m:t>𝐶𝑜𝑢𝑙𝑜𝑚𝑏</m:t>
                      </m:r>
                      <m:r>
                        <a:rPr lang="en-IE" i="1">
                          <a:latin typeface="Cambria Math" panose="02040503050406030204" pitchFamily="18" charset="0"/>
                        </a:rPr>
                        <m:t> </m:t>
                      </m:r>
                      <m:r>
                        <a:rPr lang="en-IE" i="1">
                          <a:latin typeface="Cambria Math" panose="02040503050406030204" pitchFamily="18" charset="0"/>
                        </a:rPr>
                        <m:t>𝑝𝑒𝑟</m:t>
                      </m:r>
                      <m:r>
                        <a:rPr lang="en-IE" i="1">
                          <a:latin typeface="Cambria Math" panose="02040503050406030204" pitchFamily="18" charset="0"/>
                        </a:rPr>
                        <m:t> </m:t>
                      </m:r>
                      <m:r>
                        <a:rPr lang="en-IE" i="1">
                          <a:latin typeface="Cambria Math" panose="02040503050406030204" pitchFamily="18" charset="0"/>
                        </a:rPr>
                        <m:t>𝑠𝑒𝑐𝑜𝑛𝑑</m:t>
                      </m:r>
                    </m:oMath>
                  </m:oMathPara>
                </a14:m>
                <a:endParaRPr lang="en-IE" dirty="0"/>
              </a:p>
              <a:p>
                <a:r>
                  <a:rPr lang="en-IE" dirty="0"/>
                  <a:t>		</a:t>
                </a:r>
              </a:p>
              <a:p>
                <a:endParaRPr lang="en-IE" dirty="0"/>
              </a:p>
              <a:p>
                <a:r>
                  <a:rPr lang="en-IE" dirty="0"/>
                  <a:t>			Current, I:</a:t>
                </a:r>
              </a:p>
              <a:p>
                <a:endParaRPr lang="en-IE" dirty="0"/>
              </a:p>
              <a:p>
                <a:pPr/>
                <a14:m>
                  <m:oMathPara xmlns:m="http://schemas.openxmlformats.org/officeDocument/2006/math">
                    <m:oMathParaPr>
                      <m:jc m:val="centerGroup"/>
                    </m:oMathParaPr>
                    <m:oMath xmlns:m="http://schemas.openxmlformats.org/officeDocument/2006/math">
                      <m:r>
                        <a:rPr lang="en-IE" i="1">
                          <a:latin typeface="Cambria Math" panose="02040503050406030204" pitchFamily="18" charset="0"/>
                        </a:rPr>
                        <m:t>𝐼</m:t>
                      </m:r>
                      <m:r>
                        <a:rPr lang="en-IE" i="1">
                          <a:latin typeface="Cambria Math" panose="02040503050406030204" pitchFamily="18" charset="0"/>
                        </a:rPr>
                        <m:t>=</m:t>
                      </m:r>
                      <m:f>
                        <m:fPr>
                          <m:ctrlPr>
                            <a:rPr lang="en-IE" i="1">
                              <a:latin typeface="Cambria Math" panose="02040503050406030204" pitchFamily="18" charset="0"/>
                            </a:rPr>
                          </m:ctrlPr>
                        </m:fPr>
                        <m:num>
                          <m:d>
                            <m:dPr>
                              <m:ctrlPr>
                                <a:rPr lang="en-IE" i="1">
                                  <a:latin typeface="Cambria Math" panose="02040503050406030204" pitchFamily="18" charset="0"/>
                                </a:rPr>
                              </m:ctrlPr>
                            </m:dPr>
                            <m:e>
                              <m:r>
                                <a:rPr lang="en-IE" i="1">
                                  <a:latin typeface="Cambria Math" panose="02040503050406030204" pitchFamily="18" charset="0"/>
                                </a:rPr>
                                <m:t>6×</m:t>
                              </m:r>
                              <m:sSup>
                                <m:sSupPr>
                                  <m:ctrlPr>
                                    <a:rPr lang="en-IE" i="1">
                                      <a:latin typeface="Cambria Math" panose="02040503050406030204" pitchFamily="18" charset="0"/>
                                    </a:rPr>
                                  </m:ctrlPr>
                                </m:sSupPr>
                                <m:e>
                                  <m:r>
                                    <a:rPr lang="en-IE" i="1">
                                      <a:latin typeface="Cambria Math" panose="02040503050406030204" pitchFamily="18" charset="0"/>
                                    </a:rPr>
                                    <m:t>10</m:t>
                                  </m:r>
                                </m:e>
                                <m:sup>
                                  <m:r>
                                    <a:rPr lang="en-IE" i="1">
                                      <a:latin typeface="Cambria Math" panose="02040503050406030204" pitchFamily="18" charset="0"/>
                                    </a:rPr>
                                    <m:t>23</m:t>
                                  </m:r>
                                </m:sup>
                              </m:sSup>
                            </m:e>
                          </m:d>
                          <m:d>
                            <m:dPr>
                              <m:ctrlPr>
                                <a:rPr lang="en-IE" i="1">
                                  <a:latin typeface="Cambria Math" panose="02040503050406030204" pitchFamily="18" charset="0"/>
                                </a:rPr>
                              </m:ctrlPr>
                            </m:dPr>
                            <m:e>
                              <m:r>
                                <a:rPr lang="en-IE" i="1">
                                  <a:latin typeface="Cambria Math" panose="02040503050406030204" pitchFamily="18" charset="0"/>
                                </a:rPr>
                                <m:t>1</m:t>
                              </m:r>
                              <m:r>
                                <a:rPr lang="en-GB" b="0" i="1" smtClean="0">
                                  <a:latin typeface="Cambria Math" panose="02040503050406030204" pitchFamily="18" charset="0"/>
                                </a:rPr>
                                <m:t>.</m:t>
                              </m:r>
                              <m:r>
                                <a:rPr lang="en-IE" i="1">
                                  <a:latin typeface="Cambria Math" panose="02040503050406030204" pitchFamily="18" charset="0"/>
                                </a:rPr>
                                <m:t>602×</m:t>
                              </m:r>
                              <m:sSup>
                                <m:sSupPr>
                                  <m:ctrlPr>
                                    <a:rPr lang="en-IE" i="1">
                                      <a:latin typeface="Cambria Math" panose="02040503050406030204" pitchFamily="18" charset="0"/>
                                    </a:rPr>
                                  </m:ctrlPr>
                                </m:sSupPr>
                                <m:e>
                                  <m:r>
                                    <a:rPr lang="en-IE" i="1">
                                      <a:latin typeface="Cambria Math" panose="02040503050406030204" pitchFamily="18" charset="0"/>
                                    </a:rPr>
                                    <m:t>10</m:t>
                                  </m:r>
                                </m:e>
                                <m:sup>
                                  <m:r>
                                    <a:rPr lang="en-IE" i="1">
                                      <a:latin typeface="Cambria Math" panose="02040503050406030204" pitchFamily="18" charset="0"/>
                                    </a:rPr>
                                    <m:t>19</m:t>
                                  </m:r>
                                </m:sup>
                              </m:sSup>
                            </m:e>
                          </m:d>
                        </m:num>
                        <m:den>
                          <m:d>
                            <m:dPr>
                              <m:ctrlPr>
                                <a:rPr lang="en-IE" i="1">
                                  <a:latin typeface="Cambria Math" panose="02040503050406030204" pitchFamily="18" charset="0"/>
                                </a:rPr>
                              </m:ctrlPr>
                            </m:dPr>
                            <m:e>
                              <m:r>
                                <a:rPr lang="en-IE" i="1">
                                  <a:latin typeface="Cambria Math" panose="02040503050406030204" pitchFamily="18" charset="0"/>
                                </a:rPr>
                                <m:t>30</m:t>
                              </m:r>
                              <m:r>
                                <a:rPr lang="en-IE" i="1">
                                  <a:latin typeface="Cambria Math" panose="02040503050406030204" pitchFamily="18" charset="0"/>
                                </a:rPr>
                                <m:t>𝑥</m:t>
                              </m:r>
                              <m:r>
                                <a:rPr lang="en-IE" i="1">
                                  <a:latin typeface="Cambria Math" panose="02040503050406030204" pitchFamily="18" charset="0"/>
                                </a:rPr>
                                <m:t>60</m:t>
                              </m:r>
                            </m:e>
                          </m:d>
                        </m:den>
                      </m:f>
                      <m:r>
                        <a:rPr lang="en-IE" i="1">
                          <a:latin typeface="Cambria Math" panose="02040503050406030204" pitchFamily="18" charset="0"/>
                        </a:rPr>
                        <m:t>=53.4 </m:t>
                      </m:r>
                      <m:r>
                        <a:rPr lang="en-IE" i="1">
                          <a:latin typeface="Cambria Math" panose="02040503050406030204" pitchFamily="18" charset="0"/>
                        </a:rPr>
                        <m:t>𝐴</m:t>
                      </m:r>
                    </m:oMath>
                  </m:oMathPara>
                </a14:m>
                <a:endParaRPr lang="en-IE" dirty="0"/>
              </a:p>
              <a:p>
                <a:endParaRPr lang="en-IE" dirty="0"/>
              </a:p>
              <a:p>
                <a:endParaRPr lang="en-IE" dirty="0"/>
              </a:p>
            </p:txBody>
          </p:sp>
        </mc:Choice>
        <mc:Fallback xmlns="">
          <p:sp>
            <p:nvSpPr>
              <p:cNvPr id="4" name="Text Placeholder 3">
                <a:extLst>
                  <a:ext uri="{FF2B5EF4-FFF2-40B4-BE49-F238E27FC236}">
                    <a16:creationId xmlns:a16="http://schemas.microsoft.com/office/drawing/2014/main" id="{71202131-18AC-43BE-BADB-B6B6D29FEB99}"/>
                  </a:ext>
                </a:extLst>
              </p:cNvPr>
              <p:cNvSpPr>
                <a:spLocks noGrp="1" noRot="1" noChangeAspect="1" noMove="1" noResize="1" noEditPoints="1" noAdjustHandles="1" noChangeArrowheads="1" noChangeShapeType="1" noTextEdit="1"/>
              </p:cNvSpPr>
              <p:nvPr>
                <p:ph type="body" idx="1"/>
              </p:nvPr>
            </p:nvSpPr>
            <p:spPr>
              <a:blipFill>
                <a:blip r:embed="rId2"/>
                <a:stretch>
                  <a:fillRect t="-1647" b="-1977"/>
                </a:stretch>
              </a:blipFill>
            </p:spPr>
            <p:txBody>
              <a:bodyPr/>
              <a:lstStyle/>
              <a:p>
                <a:r>
                  <a:rPr lang="en-IE">
                    <a:noFill/>
                  </a:rPr>
                  <a:t> </a:t>
                </a:r>
              </a:p>
            </p:txBody>
          </p:sp>
        </mc:Fallback>
      </mc:AlternateContent>
    </p:spTree>
    <p:extLst>
      <p:ext uri="{BB962C8B-B14F-4D97-AF65-F5344CB8AC3E}">
        <p14:creationId xmlns:p14="http://schemas.microsoft.com/office/powerpoint/2010/main" val="343498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9" end="9"/>
                                            </p:txEl>
                                          </p:spTgt>
                                        </p:tgtEl>
                                        <p:attrNameLst>
                                          <p:attrName>style.visibility</p:attrName>
                                        </p:attrNameLst>
                                      </p:cBhvr>
                                      <p:to>
                                        <p:strVal val="visible"/>
                                      </p:to>
                                    </p:set>
                                    <p:animEffect transition="in" filter="fade">
                                      <p:cBhvr>
                                        <p:cTn id="2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02C3-6CF6-4F20-A908-A9375DC1C233}"/>
              </a:ext>
            </a:extLst>
          </p:cNvPr>
          <p:cNvSpPr>
            <a:spLocks noGrp="1"/>
          </p:cNvSpPr>
          <p:nvPr>
            <p:ph type="title"/>
          </p:nvPr>
        </p:nvSpPr>
        <p:spPr/>
        <p:txBody>
          <a:bodyPr/>
          <a:lstStyle/>
          <a:p>
            <a:r>
              <a:rPr lang="en-GB" dirty="0"/>
              <a:t>2020 q 12.(d)</a:t>
            </a:r>
            <a:endParaRPr lang="en-IE" dirty="0"/>
          </a:p>
        </p:txBody>
      </p:sp>
      <p:sp>
        <p:nvSpPr>
          <p:cNvPr id="3" name="Slide Number Placeholder 2">
            <a:extLst>
              <a:ext uri="{FF2B5EF4-FFF2-40B4-BE49-F238E27FC236}">
                <a16:creationId xmlns:a16="http://schemas.microsoft.com/office/drawing/2014/main" id="{CCA7FF07-2B42-4EB7-A14D-0D2AFB635F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12</a:t>
            </a:fld>
            <a:endParaRPr lang="en-IE"/>
          </a:p>
        </p:txBody>
      </p:sp>
      <p:sp>
        <p:nvSpPr>
          <p:cNvPr id="4" name="Text Placeholder 3">
            <a:extLst>
              <a:ext uri="{FF2B5EF4-FFF2-40B4-BE49-F238E27FC236}">
                <a16:creationId xmlns:a16="http://schemas.microsoft.com/office/drawing/2014/main" id="{C0FAEB0E-E89F-494A-8923-5C3A38AE0E45}"/>
              </a:ext>
            </a:extLst>
          </p:cNvPr>
          <p:cNvSpPr>
            <a:spLocks noGrp="1"/>
          </p:cNvSpPr>
          <p:nvPr>
            <p:ph type="body" idx="1"/>
          </p:nvPr>
        </p:nvSpPr>
        <p:spPr/>
        <p:txBody>
          <a:bodyPr/>
          <a:lstStyle/>
          <a:p>
            <a:pPr>
              <a:lnSpc>
                <a:spcPct val="150000"/>
              </a:lnSpc>
            </a:pPr>
            <a:r>
              <a:rPr lang="en-IE" b="1" dirty="0"/>
              <a:t>	The previous definition of the ampere was based on the  phenomenon of two parallel current carrying conductors exerting a force on each other.</a:t>
            </a:r>
            <a:endParaRPr lang="en-IE" dirty="0"/>
          </a:p>
          <a:p>
            <a:pPr lvl="0">
              <a:lnSpc>
                <a:spcPct val="150000"/>
              </a:lnSpc>
            </a:pPr>
            <a:r>
              <a:rPr lang="en-US" b="1" dirty="0"/>
              <a:t>(iii)	Explain why this phenomenon occurs. </a:t>
            </a:r>
            <a:endParaRPr lang="en-IE" dirty="0"/>
          </a:p>
          <a:p>
            <a:pPr>
              <a:lnSpc>
                <a:spcPct val="150000"/>
              </a:lnSpc>
            </a:pPr>
            <a:r>
              <a:rPr lang="en-IE" dirty="0"/>
              <a:t>		Electricity and magnetism are intertwined. </a:t>
            </a:r>
          </a:p>
          <a:p>
            <a:pPr>
              <a:lnSpc>
                <a:spcPct val="150000"/>
              </a:lnSpc>
            </a:pPr>
            <a:r>
              <a:rPr lang="en-IE" dirty="0"/>
              <a:t>		Every electric current creates a magnetic field. Therefore, if two parallel wires each 	carry a current, they are each creating a magnetic field, and these fields have an effect 	on each other, creating magnetic forces on the wires.</a:t>
            </a:r>
          </a:p>
          <a:p>
            <a:endParaRPr lang="en-IE" dirty="0"/>
          </a:p>
        </p:txBody>
      </p:sp>
    </p:spTree>
    <p:extLst>
      <p:ext uri="{BB962C8B-B14F-4D97-AF65-F5344CB8AC3E}">
        <p14:creationId xmlns:p14="http://schemas.microsoft.com/office/powerpoint/2010/main" val="285395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6CEF-CECA-4994-B2BA-2217B7C5D5F2}"/>
              </a:ext>
            </a:extLst>
          </p:cNvPr>
          <p:cNvSpPr>
            <a:spLocks noGrp="1"/>
          </p:cNvSpPr>
          <p:nvPr>
            <p:ph type="title"/>
          </p:nvPr>
        </p:nvSpPr>
        <p:spPr/>
        <p:txBody>
          <a:bodyPr/>
          <a:lstStyle/>
          <a:p>
            <a:r>
              <a:rPr lang="en-GB" dirty="0"/>
              <a:t>2020 q. 12 (d)</a:t>
            </a:r>
            <a:endParaRPr lang="en-IE" dirty="0"/>
          </a:p>
        </p:txBody>
      </p:sp>
      <p:sp>
        <p:nvSpPr>
          <p:cNvPr id="3" name="Slide Number Placeholder 2">
            <a:extLst>
              <a:ext uri="{FF2B5EF4-FFF2-40B4-BE49-F238E27FC236}">
                <a16:creationId xmlns:a16="http://schemas.microsoft.com/office/drawing/2014/main" id="{4E75417F-F146-484F-8120-7271DA9F2A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13</a:t>
            </a:fld>
            <a:endParaRPr lang="en-IE"/>
          </a:p>
        </p:txBody>
      </p:sp>
      <p:sp>
        <p:nvSpPr>
          <p:cNvPr id="4" name="Text Placeholder 3">
            <a:extLst>
              <a:ext uri="{FF2B5EF4-FFF2-40B4-BE49-F238E27FC236}">
                <a16:creationId xmlns:a16="http://schemas.microsoft.com/office/drawing/2014/main" id="{2D3DC595-98C5-41D3-8BE9-9D1E47E32B77}"/>
              </a:ext>
            </a:extLst>
          </p:cNvPr>
          <p:cNvSpPr>
            <a:spLocks noGrp="1"/>
          </p:cNvSpPr>
          <p:nvPr>
            <p:ph type="body" idx="1"/>
          </p:nvPr>
        </p:nvSpPr>
        <p:spPr/>
        <p:txBody>
          <a:bodyPr/>
          <a:lstStyle/>
          <a:p>
            <a:r>
              <a:rPr lang="en-US" b="1" dirty="0"/>
              <a:t>(iv)	Describe a laboratory experiment to demonstrate this phenomenon. </a:t>
            </a:r>
            <a:endParaRPr lang="en-IE" dirty="0"/>
          </a:p>
          <a:p>
            <a:endParaRPr lang="en-GB" dirty="0"/>
          </a:p>
          <a:p>
            <a:r>
              <a:rPr lang="en-IE" b="1" dirty="0"/>
              <a:t>Method:</a:t>
            </a:r>
            <a:r>
              <a:rPr lang="en-IE" dirty="0"/>
              <a:t>	</a:t>
            </a:r>
          </a:p>
          <a:p>
            <a:r>
              <a:rPr lang="en-IE" dirty="0"/>
              <a:t>	Set up a circuit as shown, supporting the foil with a retort stand.  </a:t>
            </a:r>
          </a:p>
          <a:p>
            <a:r>
              <a:rPr lang="en-IE" dirty="0"/>
              <a:t>	Switch on the current and observe what happens</a:t>
            </a:r>
          </a:p>
          <a:p>
            <a:endParaRPr lang="en-IE" b="1" dirty="0"/>
          </a:p>
          <a:p>
            <a:r>
              <a:rPr lang="en-IE" b="1" dirty="0"/>
              <a:t>Observation / conclusion:	</a:t>
            </a:r>
          </a:p>
          <a:p>
            <a:r>
              <a:rPr lang="en-IE" b="1" dirty="0"/>
              <a:t>	</a:t>
            </a:r>
            <a:r>
              <a:rPr lang="en-IE" dirty="0"/>
              <a:t>The wires move apart.</a:t>
            </a:r>
          </a:p>
          <a:p>
            <a:r>
              <a:rPr lang="en-IE" dirty="0"/>
              <a:t>	This indicates that parallel wires conducting a current will experience a force, the principal on which the definition of the ampere is based.</a:t>
            </a:r>
          </a:p>
          <a:p>
            <a:endParaRPr lang="en-IE" dirty="0"/>
          </a:p>
        </p:txBody>
      </p:sp>
      <p:pic>
        <p:nvPicPr>
          <p:cNvPr id="5" name="Picture 4">
            <a:extLst>
              <a:ext uri="{FF2B5EF4-FFF2-40B4-BE49-F238E27FC236}">
                <a16:creationId xmlns:a16="http://schemas.microsoft.com/office/drawing/2014/main" id="{1154447F-6F12-4BC5-BF29-64B76675D9CE}"/>
              </a:ext>
            </a:extLst>
          </p:cNvPr>
          <p:cNvPicPr/>
          <p:nvPr/>
        </p:nvPicPr>
        <p:blipFill>
          <a:blip r:embed="rId2"/>
          <a:stretch>
            <a:fillRect/>
          </a:stretch>
        </p:blipFill>
        <p:spPr>
          <a:xfrm>
            <a:off x="7833090" y="2606080"/>
            <a:ext cx="3544704" cy="1941644"/>
          </a:xfrm>
          <a:prstGeom prst="rect">
            <a:avLst/>
          </a:prstGeom>
        </p:spPr>
      </p:pic>
    </p:spTree>
    <p:extLst>
      <p:ext uri="{BB962C8B-B14F-4D97-AF65-F5344CB8AC3E}">
        <p14:creationId xmlns:p14="http://schemas.microsoft.com/office/powerpoint/2010/main" val="87565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F9BA-95EF-47D2-8EC6-BA5D631914CE}"/>
              </a:ext>
            </a:extLst>
          </p:cNvPr>
          <p:cNvSpPr>
            <a:spLocks noGrp="1"/>
          </p:cNvSpPr>
          <p:nvPr>
            <p:ph type="title"/>
          </p:nvPr>
        </p:nvSpPr>
        <p:spPr/>
        <p:txBody>
          <a:bodyPr/>
          <a:lstStyle/>
          <a:p>
            <a:r>
              <a:rPr lang="en-GB" dirty="0"/>
              <a:t>2018 q. 9 (extract) </a:t>
            </a:r>
            <a:endParaRPr lang="en-IE" dirty="0"/>
          </a:p>
        </p:txBody>
      </p:sp>
      <p:sp>
        <p:nvSpPr>
          <p:cNvPr id="3" name="Slide Number Placeholder 2">
            <a:extLst>
              <a:ext uri="{FF2B5EF4-FFF2-40B4-BE49-F238E27FC236}">
                <a16:creationId xmlns:a16="http://schemas.microsoft.com/office/drawing/2014/main" id="{4A6800D4-C145-4902-9CDD-E322BAD35B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14</a:t>
            </a:fld>
            <a:endParaRPr lang="en-IE"/>
          </a:p>
        </p:txBody>
      </p:sp>
      <p:pic>
        <p:nvPicPr>
          <p:cNvPr id="5" name="Picture 4">
            <a:extLst>
              <a:ext uri="{FF2B5EF4-FFF2-40B4-BE49-F238E27FC236}">
                <a16:creationId xmlns:a16="http://schemas.microsoft.com/office/drawing/2014/main" id="{747C739B-5ABC-4AE4-A2D0-7E9F4CE7ED7F}"/>
              </a:ext>
            </a:extLst>
          </p:cNvPr>
          <p:cNvPicPr>
            <a:picLocks noChangeAspect="1"/>
          </p:cNvPicPr>
          <p:nvPr/>
        </p:nvPicPr>
        <p:blipFill>
          <a:blip r:embed="rId2"/>
          <a:stretch>
            <a:fillRect/>
          </a:stretch>
        </p:blipFill>
        <p:spPr>
          <a:xfrm>
            <a:off x="954724" y="2547793"/>
            <a:ext cx="8583223" cy="3267531"/>
          </a:xfrm>
          <a:prstGeom prst="rect">
            <a:avLst/>
          </a:prstGeom>
        </p:spPr>
      </p:pic>
      <p:sp>
        <p:nvSpPr>
          <p:cNvPr id="4" name="Text Placeholder 3">
            <a:extLst>
              <a:ext uri="{FF2B5EF4-FFF2-40B4-BE49-F238E27FC236}">
                <a16:creationId xmlns:a16="http://schemas.microsoft.com/office/drawing/2014/main" id="{194CED75-66B2-4249-A1B8-E9C7A11BE535}"/>
              </a:ext>
            </a:extLst>
          </p:cNvPr>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55328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BB8C-0B40-46B9-963E-66DB99E6FCC8}"/>
              </a:ext>
            </a:extLst>
          </p:cNvPr>
          <p:cNvSpPr>
            <a:spLocks noGrp="1"/>
          </p:cNvSpPr>
          <p:nvPr>
            <p:ph type="title"/>
          </p:nvPr>
        </p:nvSpPr>
        <p:spPr/>
        <p:txBody>
          <a:bodyPr/>
          <a:lstStyle/>
          <a:p>
            <a:r>
              <a:rPr lang="en-GB" dirty="0"/>
              <a:t>2018 q. 9</a:t>
            </a:r>
            <a:endParaRPr lang="en-IE" dirty="0"/>
          </a:p>
        </p:txBody>
      </p:sp>
      <p:sp>
        <p:nvSpPr>
          <p:cNvPr id="3" name="Slide Number Placeholder 2">
            <a:extLst>
              <a:ext uri="{FF2B5EF4-FFF2-40B4-BE49-F238E27FC236}">
                <a16:creationId xmlns:a16="http://schemas.microsoft.com/office/drawing/2014/main" id="{A60299AD-724A-4317-BCE1-C37548BF62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15</a:t>
            </a:fld>
            <a:endParaRPr lang="en-IE"/>
          </a:p>
        </p:txBody>
      </p:sp>
      <p:sp>
        <p:nvSpPr>
          <p:cNvPr id="4" name="Text Placeholder 3">
            <a:extLst>
              <a:ext uri="{FF2B5EF4-FFF2-40B4-BE49-F238E27FC236}">
                <a16:creationId xmlns:a16="http://schemas.microsoft.com/office/drawing/2014/main" id="{4A86A53C-A418-4DCA-9D98-7E822EB17F8E}"/>
              </a:ext>
            </a:extLst>
          </p:cNvPr>
          <p:cNvSpPr>
            <a:spLocks noGrp="1"/>
          </p:cNvSpPr>
          <p:nvPr>
            <p:ph type="body" idx="1"/>
          </p:nvPr>
        </p:nvSpPr>
        <p:spPr/>
        <p:txBody>
          <a:bodyPr/>
          <a:lstStyle/>
          <a:p>
            <a:r>
              <a:rPr lang="en-IE" b="1" dirty="0"/>
              <a:t>One of Maxwell’s equations is equivalent to Faraday’s law of  electromagnetic induction.     </a:t>
            </a:r>
            <a:endParaRPr lang="en-IE" dirty="0"/>
          </a:p>
          <a:p>
            <a:r>
              <a:rPr lang="en-IE" b="1" dirty="0"/>
              <a:t>State Faraday’s law of electromagnetic induction.    </a:t>
            </a:r>
          </a:p>
          <a:p>
            <a:endParaRPr lang="en-IE" dirty="0"/>
          </a:p>
          <a:p>
            <a:r>
              <a:rPr lang="en-IE" b="1" dirty="0"/>
              <a:t> </a:t>
            </a:r>
            <a:r>
              <a:rPr lang="en-IE" dirty="0"/>
              <a:t>	</a:t>
            </a:r>
            <a:r>
              <a:rPr lang="en-GB" b="1" dirty="0"/>
              <a:t>Faraday’s Law </a:t>
            </a:r>
            <a:r>
              <a:rPr lang="en-GB" dirty="0"/>
              <a:t>states that when there is a change in the  magnetic flux linking  a coil, an emf is induced in that coil.  The strength of the emf is proportional to the rate of change of the flux linking the coil.</a:t>
            </a:r>
            <a:endParaRPr lang="en-IE" dirty="0"/>
          </a:p>
          <a:p>
            <a:r>
              <a:rPr lang="en-IE" b="1" dirty="0"/>
              <a:t> </a:t>
            </a:r>
            <a:endParaRPr lang="en-IE" dirty="0"/>
          </a:p>
          <a:p>
            <a:endParaRPr lang="en-IE" dirty="0"/>
          </a:p>
        </p:txBody>
      </p:sp>
    </p:spTree>
    <p:extLst>
      <p:ext uri="{BB962C8B-B14F-4D97-AF65-F5344CB8AC3E}">
        <p14:creationId xmlns:p14="http://schemas.microsoft.com/office/powerpoint/2010/main" val="385522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1C42-2DC4-4A2B-81C3-322DA56E3E14}"/>
              </a:ext>
            </a:extLst>
          </p:cNvPr>
          <p:cNvSpPr>
            <a:spLocks noGrp="1"/>
          </p:cNvSpPr>
          <p:nvPr>
            <p:ph type="title"/>
          </p:nvPr>
        </p:nvSpPr>
        <p:spPr/>
        <p:txBody>
          <a:bodyPr/>
          <a:lstStyle/>
          <a:p>
            <a:r>
              <a:rPr lang="en-GB" dirty="0"/>
              <a:t>2018 q.9</a:t>
            </a:r>
            <a:endParaRPr lang="en-IE" dirty="0"/>
          </a:p>
        </p:txBody>
      </p:sp>
      <p:sp>
        <p:nvSpPr>
          <p:cNvPr id="3" name="Slide Number Placeholder 2">
            <a:extLst>
              <a:ext uri="{FF2B5EF4-FFF2-40B4-BE49-F238E27FC236}">
                <a16:creationId xmlns:a16="http://schemas.microsoft.com/office/drawing/2014/main" id="{0DAA78DF-0AC6-40B3-9BED-3B12019499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16</a:t>
            </a:fld>
            <a:endParaRPr lang="en-IE"/>
          </a:p>
        </p:txBody>
      </p:sp>
      <p:sp>
        <p:nvSpPr>
          <p:cNvPr id="4" name="Text Placeholder 3">
            <a:extLst>
              <a:ext uri="{FF2B5EF4-FFF2-40B4-BE49-F238E27FC236}">
                <a16:creationId xmlns:a16="http://schemas.microsoft.com/office/drawing/2014/main" id="{B720A474-828A-4D73-82C3-B0F81B61C6D9}"/>
              </a:ext>
            </a:extLst>
          </p:cNvPr>
          <p:cNvSpPr>
            <a:spLocks noGrp="1"/>
          </p:cNvSpPr>
          <p:nvPr>
            <p:ph type="body" idx="1"/>
          </p:nvPr>
        </p:nvSpPr>
        <p:spPr/>
        <p:txBody>
          <a:bodyPr/>
          <a:lstStyle/>
          <a:p>
            <a:r>
              <a:rPr lang="en-IE" b="1" dirty="0"/>
              <a:t>Describe an experiment to demonstrate this (Faraday’s) law.</a:t>
            </a:r>
            <a:endParaRPr lang="en-IE" dirty="0"/>
          </a:p>
          <a:p>
            <a:endParaRPr lang="en-GB" dirty="0"/>
          </a:p>
          <a:p>
            <a:r>
              <a:rPr lang="en-GB" b="1" dirty="0"/>
              <a:t>To demonstrate </a:t>
            </a:r>
            <a:r>
              <a:rPr lang="en-GB" b="1" dirty="0" err="1"/>
              <a:t>Farday’s</a:t>
            </a:r>
            <a:r>
              <a:rPr lang="en-GB" b="1" dirty="0"/>
              <a:t> Law</a:t>
            </a:r>
            <a:endParaRPr lang="en-IE" b="1" dirty="0"/>
          </a:p>
          <a:p>
            <a:r>
              <a:rPr lang="en-GB" b="1" dirty="0"/>
              <a:t> Method: </a:t>
            </a:r>
            <a:r>
              <a:rPr lang="en-GB" dirty="0"/>
              <a:t>	</a:t>
            </a:r>
          </a:p>
          <a:p>
            <a:r>
              <a:rPr lang="en-GB" dirty="0"/>
              <a:t>	Set up a circuit as shown here.  </a:t>
            </a:r>
          </a:p>
          <a:p>
            <a:r>
              <a:rPr lang="en-GB" dirty="0"/>
              <a:t>	Move the magnet towards the coil.</a:t>
            </a:r>
            <a:endParaRPr lang="en-IE" dirty="0"/>
          </a:p>
          <a:p>
            <a:endParaRPr lang="en-GB" dirty="0"/>
          </a:p>
          <a:p>
            <a:r>
              <a:rPr lang="en-GB" b="1" dirty="0"/>
              <a:t>Observations / Conclusion: </a:t>
            </a:r>
            <a:r>
              <a:rPr lang="en-GB" dirty="0"/>
              <a:t>	</a:t>
            </a:r>
          </a:p>
          <a:p>
            <a:r>
              <a:rPr lang="en-GB" dirty="0"/>
              <a:t>	When the magnet is moving, a current is shown on the galvanometer.</a:t>
            </a:r>
          </a:p>
          <a:p>
            <a:r>
              <a:rPr lang="en-GB" dirty="0"/>
              <a:t>	This indicates that the changing magnetic field is creating an emf.</a:t>
            </a:r>
          </a:p>
          <a:p>
            <a:r>
              <a:rPr lang="en-GB" dirty="0"/>
              <a:t>	The faster the magnet moves, the greater the current, as stated in Faraday’s Law.  </a:t>
            </a:r>
            <a:endParaRPr lang="en-IE" dirty="0"/>
          </a:p>
          <a:p>
            <a:endParaRPr lang="en-IE" dirty="0"/>
          </a:p>
        </p:txBody>
      </p:sp>
      <p:grpSp>
        <p:nvGrpSpPr>
          <p:cNvPr id="5" name="Group 4">
            <a:extLst>
              <a:ext uri="{FF2B5EF4-FFF2-40B4-BE49-F238E27FC236}">
                <a16:creationId xmlns:a16="http://schemas.microsoft.com/office/drawing/2014/main" id="{7223A449-7092-4183-8425-320F1C722EBF}"/>
              </a:ext>
            </a:extLst>
          </p:cNvPr>
          <p:cNvGrpSpPr>
            <a:grpSpLocks/>
          </p:cNvGrpSpPr>
          <p:nvPr/>
        </p:nvGrpSpPr>
        <p:grpSpPr bwMode="auto">
          <a:xfrm>
            <a:off x="5375708" y="3063055"/>
            <a:ext cx="4046220" cy="1443990"/>
            <a:chOff x="2340" y="13456"/>
            <a:chExt cx="6372" cy="2274"/>
          </a:xfrm>
        </p:grpSpPr>
        <p:sp>
          <p:nvSpPr>
            <p:cNvPr id="6" name="Freeform 48">
              <a:extLst>
                <a:ext uri="{FF2B5EF4-FFF2-40B4-BE49-F238E27FC236}">
                  <a16:creationId xmlns:a16="http://schemas.microsoft.com/office/drawing/2014/main" id="{8B33EDD6-8E8D-41B6-AD28-3783C7866836}"/>
                </a:ext>
              </a:extLst>
            </p:cNvPr>
            <p:cNvSpPr>
              <a:spLocks/>
            </p:cNvSpPr>
            <p:nvPr/>
          </p:nvSpPr>
          <p:spPr bwMode="auto">
            <a:xfrm>
              <a:off x="4941" y="13456"/>
              <a:ext cx="2700" cy="807"/>
            </a:xfrm>
            <a:custGeom>
              <a:avLst/>
              <a:gdLst>
                <a:gd name="T0" fmla="*/ 0 w 2580"/>
                <a:gd name="T1" fmla="*/ 420 h 660"/>
                <a:gd name="T2" fmla="*/ 360 w 2580"/>
                <a:gd name="T3" fmla="*/ 60 h 660"/>
                <a:gd name="T4" fmla="*/ 360 w 2580"/>
                <a:gd name="T5" fmla="*/ 600 h 660"/>
                <a:gd name="T6" fmla="*/ 180 w 2580"/>
                <a:gd name="T7" fmla="*/ 420 h 660"/>
                <a:gd name="T8" fmla="*/ 540 w 2580"/>
                <a:gd name="T9" fmla="*/ 60 h 660"/>
                <a:gd name="T10" fmla="*/ 540 w 2580"/>
                <a:gd name="T11" fmla="*/ 600 h 660"/>
                <a:gd name="T12" fmla="*/ 360 w 2580"/>
                <a:gd name="T13" fmla="*/ 240 h 660"/>
                <a:gd name="T14" fmla="*/ 720 w 2580"/>
                <a:gd name="T15" fmla="*/ 60 h 660"/>
                <a:gd name="T16" fmla="*/ 720 w 2580"/>
                <a:gd name="T17" fmla="*/ 600 h 660"/>
                <a:gd name="T18" fmla="*/ 540 w 2580"/>
                <a:gd name="T19" fmla="*/ 240 h 660"/>
                <a:gd name="T20" fmla="*/ 900 w 2580"/>
                <a:gd name="T21" fmla="*/ 60 h 660"/>
                <a:gd name="T22" fmla="*/ 900 w 2580"/>
                <a:gd name="T23" fmla="*/ 600 h 660"/>
                <a:gd name="T24" fmla="*/ 720 w 2580"/>
                <a:gd name="T25" fmla="*/ 240 h 660"/>
                <a:gd name="T26" fmla="*/ 1080 w 2580"/>
                <a:gd name="T27" fmla="*/ 60 h 660"/>
                <a:gd name="T28" fmla="*/ 1080 w 2580"/>
                <a:gd name="T29" fmla="*/ 600 h 660"/>
                <a:gd name="T30" fmla="*/ 900 w 2580"/>
                <a:gd name="T31" fmla="*/ 240 h 660"/>
                <a:gd name="T32" fmla="*/ 1260 w 2580"/>
                <a:gd name="T33" fmla="*/ 60 h 660"/>
                <a:gd name="T34" fmla="*/ 1260 w 2580"/>
                <a:gd name="T35" fmla="*/ 600 h 660"/>
                <a:gd name="T36" fmla="*/ 1080 w 2580"/>
                <a:gd name="T37" fmla="*/ 240 h 660"/>
                <a:gd name="T38" fmla="*/ 1440 w 2580"/>
                <a:gd name="T39" fmla="*/ 60 h 660"/>
                <a:gd name="T40" fmla="*/ 1440 w 2580"/>
                <a:gd name="T41" fmla="*/ 600 h 660"/>
                <a:gd name="T42" fmla="*/ 1260 w 2580"/>
                <a:gd name="T43" fmla="*/ 240 h 660"/>
                <a:gd name="T44" fmla="*/ 1620 w 2580"/>
                <a:gd name="T45" fmla="*/ 60 h 660"/>
                <a:gd name="T46" fmla="*/ 1620 w 2580"/>
                <a:gd name="T47" fmla="*/ 600 h 660"/>
                <a:gd name="T48" fmla="*/ 1440 w 2580"/>
                <a:gd name="T49" fmla="*/ 240 h 660"/>
                <a:gd name="T50" fmla="*/ 1800 w 2580"/>
                <a:gd name="T51" fmla="*/ 60 h 660"/>
                <a:gd name="T52" fmla="*/ 1800 w 2580"/>
                <a:gd name="T53" fmla="*/ 600 h 660"/>
                <a:gd name="T54" fmla="*/ 1620 w 2580"/>
                <a:gd name="T55" fmla="*/ 240 h 660"/>
                <a:gd name="T56" fmla="*/ 1980 w 2580"/>
                <a:gd name="T57" fmla="*/ 60 h 660"/>
                <a:gd name="T58" fmla="*/ 1980 w 2580"/>
                <a:gd name="T59" fmla="*/ 600 h 660"/>
                <a:gd name="T60" fmla="*/ 1800 w 2580"/>
                <a:gd name="T61" fmla="*/ 240 h 660"/>
                <a:gd name="T62" fmla="*/ 2160 w 2580"/>
                <a:gd name="T63" fmla="*/ 60 h 660"/>
                <a:gd name="T64" fmla="*/ 2160 w 2580"/>
                <a:gd name="T65" fmla="*/ 600 h 660"/>
                <a:gd name="T66" fmla="*/ 1980 w 2580"/>
                <a:gd name="T67" fmla="*/ 240 h 660"/>
                <a:gd name="T68" fmla="*/ 2340 w 2580"/>
                <a:gd name="T69" fmla="*/ 60 h 660"/>
                <a:gd name="T70" fmla="*/ 2340 w 2580"/>
                <a:gd name="T71" fmla="*/ 600 h 660"/>
                <a:gd name="T72" fmla="*/ 2160 w 2580"/>
                <a:gd name="T73" fmla="*/ 240 h 660"/>
                <a:gd name="T74" fmla="*/ 2520 w 2580"/>
                <a:gd name="T75" fmla="*/ 60 h 660"/>
                <a:gd name="T76" fmla="*/ 2520 w 2580"/>
                <a:gd name="T77" fmla="*/ 60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0" h="660">
                  <a:moveTo>
                    <a:pt x="0" y="420"/>
                  </a:moveTo>
                  <a:cubicBezTo>
                    <a:pt x="150" y="225"/>
                    <a:pt x="300" y="30"/>
                    <a:pt x="360" y="60"/>
                  </a:cubicBezTo>
                  <a:cubicBezTo>
                    <a:pt x="420" y="90"/>
                    <a:pt x="390" y="540"/>
                    <a:pt x="360" y="600"/>
                  </a:cubicBezTo>
                  <a:cubicBezTo>
                    <a:pt x="330" y="660"/>
                    <a:pt x="150" y="510"/>
                    <a:pt x="180" y="420"/>
                  </a:cubicBezTo>
                  <a:cubicBezTo>
                    <a:pt x="210" y="330"/>
                    <a:pt x="480" y="30"/>
                    <a:pt x="540" y="60"/>
                  </a:cubicBezTo>
                  <a:cubicBezTo>
                    <a:pt x="600" y="90"/>
                    <a:pt x="570" y="570"/>
                    <a:pt x="540" y="600"/>
                  </a:cubicBezTo>
                  <a:cubicBezTo>
                    <a:pt x="510" y="630"/>
                    <a:pt x="330" y="330"/>
                    <a:pt x="360" y="240"/>
                  </a:cubicBezTo>
                  <a:cubicBezTo>
                    <a:pt x="390" y="150"/>
                    <a:pt x="660" y="0"/>
                    <a:pt x="720" y="60"/>
                  </a:cubicBezTo>
                  <a:cubicBezTo>
                    <a:pt x="780" y="120"/>
                    <a:pt x="750" y="570"/>
                    <a:pt x="720" y="600"/>
                  </a:cubicBezTo>
                  <a:cubicBezTo>
                    <a:pt x="690" y="630"/>
                    <a:pt x="510" y="330"/>
                    <a:pt x="540" y="240"/>
                  </a:cubicBezTo>
                  <a:cubicBezTo>
                    <a:pt x="570" y="150"/>
                    <a:pt x="840" y="0"/>
                    <a:pt x="900" y="60"/>
                  </a:cubicBezTo>
                  <a:cubicBezTo>
                    <a:pt x="960" y="120"/>
                    <a:pt x="930" y="570"/>
                    <a:pt x="900" y="600"/>
                  </a:cubicBezTo>
                  <a:cubicBezTo>
                    <a:pt x="870" y="630"/>
                    <a:pt x="690" y="330"/>
                    <a:pt x="720" y="240"/>
                  </a:cubicBezTo>
                  <a:cubicBezTo>
                    <a:pt x="750" y="150"/>
                    <a:pt x="1020" y="0"/>
                    <a:pt x="1080" y="60"/>
                  </a:cubicBezTo>
                  <a:cubicBezTo>
                    <a:pt x="1140" y="120"/>
                    <a:pt x="1110" y="570"/>
                    <a:pt x="1080" y="600"/>
                  </a:cubicBezTo>
                  <a:cubicBezTo>
                    <a:pt x="1050" y="630"/>
                    <a:pt x="870" y="330"/>
                    <a:pt x="900" y="240"/>
                  </a:cubicBezTo>
                  <a:cubicBezTo>
                    <a:pt x="930" y="150"/>
                    <a:pt x="1200" y="0"/>
                    <a:pt x="1260" y="60"/>
                  </a:cubicBezTo>
                  <a:cubicBezTo>
                    <a:pt x="1320" y="120"/>
                    <a:pt x="1290" y="570"/>
                    <a:pt x="1260" y="600"/>
                  </a:cubicBezTo>
                  <a:cubicBezTo>
                    <a:pt x="1230" y="630"/>
                    <a:pt x="1050" y="330"/>
                    <a:pt x="1080" y="240"/>
                  </a:cubicBezTo>
                  <a:cubicBezTo>
                    <a:pt x="1110" y="150"/>
                    <a:pt x="1380" y="0"/>
                    <a:pt x="1440" y="60"/>
                  </a:cubicBezTo>
                  <a:cubicBezTo>
                    <a:pt x="1500" y="120"/>
                    <a:pt x="1470" y="570"/>
                    <a:pt x="1440" y="600"/>
                  </a:cubicBezTo>
                  <a:cubicBezTo>
                    <a:pt x="1410" y="630"/>
                    <a:pt x="1230" y="330"/>
                    <a:pt x="1260" y="240"/>
                  </a:cubicBezTo>
                  <a:cubicBezTo>
                    <a:pt x="1290" y="150"/>
                    <a:pt x="1560" y="0"/>
                    <a:pt x="1620" y="60"/>
                  </a:cubicBezTo>
                  <a:cubicBezTo>
                    <a:pt x="1680" y="120"/>
                    <a:pt x="1650" y="570"/>
                    <a:pt x="1620" y="600"/>
                  </a:cubicBezTo>
                  <a:cubicBezTo>
                    <a:pt x="1590" y="630"/>
                    <a:pt x="1410" y="330"/>
                    <a:pt x="1440" y="240"/>
                  </a:cubicBezTo>
                  <a:cubicBezTo>
                    <a:pt x="1470" y="150"/>
                    <a:pt x="1740" y="0"/>
                    <a:pt x="1800" y="60"/>
                  </a:cubicBezTo>
                  <a:cubicBezTo>
                    <a:pt x="1860" y="120"/>
                    <a:pt x="1830" y="570"/>
                    <a:pt x="1800" y="600"/>
                  </a:cubicBezTo>
                  <a:cubicBezTo>
                    <a:pt x="1770" y="630"/>
                    <a:pt x="1590" y="330"/>
                    <a:pt x="1620" y="240"/>
                  </a:cubicBezTo>
                  <a:cubicBezTo>
                    <a:pt x="1650" y="150"/>
                    <a:pt x="1920" y="0"/>
                    <a:pt x="1980" y="60"/>
                  </a:cubicBezTo>
                  <a:cubicBezTo>
                    <a:pt x="2040" y="120"/>
                    <a:pt x="2010" y="570"/>
                    <a:pt x="1980" y="600"/>
                  </a:cubicBezTo>
                  <a:cubicBezTo>
                    <a:pt x="1950" y="630"/>
                    <a:pt x="1770" y="330"/>
                    <a:pt x="1800" y="240"/>
                  </a:cubicBezTo>
                  <a:cubicBezTo>
                    <a:pt x="1830" y="150"/>
                    <a:pt x="2100" y="0"/>
                    <a:pt x="2160" y="60"/>
                  </a:cubicBezTo>
                  <a:cubicBezTo>
                    <a:pt x="2220" y="120"/>
                    <a:pt x="2190" y="570"/>
                    <a:pt x="2160" y="600"/>
                  </a:cubicBezTo>
                  <a:cubicBezTo>
                    <a:pt x="2130" y="630"/>
                    <a:pt x="1950" y="330"/>
                    <a:pt x="1980" y="240"/>
                  </a:cubicBezTo>
                  <a:cubicBezTo>
                    <a:pt x="2010" y="150"/>
                    <a:pt x="2280" y="0"/>
                    <a:pt x="2340" y="60"/>
                  </a:cubicBezTo>
                  <a:cubicBezTo>
                    <a:pt x="2400" y="120"/>
                    <a:pt x="2370" y="570"/>
                    <a:pt x="2340" y="600"/>
                  </a:cubicBezTo>
                  <a:cubicBezTo>
                    <a:pt x="2310" y="630"/>
                    <a:pt x="2130" y="330"/>
                    <a:pt x="2160" y="240"/>
                  </a:cubicBezTo>
                  <a:cubicBezTo>
                    <a:pt x="2190" y="150"/>
                    <a:pt x="2460" y="0"/>
                    <a:pt x="2520" y="60"/>
                  </a:cubicBezTo>
                  <a:cubicBezTo>
                    <a:pt x="2580" y="120"/>
                    <a:pt x="2520" y="510"/>
                    <a:pt x="2520" y="60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E"/>
            </a:p>
          </p:txBody>
        </p:sp>
        <p:sp>
          <p:nvSpPr>
            <p:cNvPr id="7" name="Oval 6">
              <a:extLst>
                <a:ext uri="{FF2B5EF4-FFF2-40B4-BE49-F238E27FC236}">
                  <a16:creationId xmlns:a16="http://schemas.microsoft.com/office/drawing/2014/main" id="{239FA992-428B-4819-BE2E-C7E86168443F}"/>
                </a:ext>
              </a:extLst>
            </p:cNvPr>
            <p:cNvSpPr>
              <a:spLocks noChangeArrowheads="1"/>
            </p:cNvSpPr>
            <p:nvPr/>
          </p:nvSpPr>
          <p:spPr bwMode="auto">
            <a:xfrm>
              <a:off x="6192" y="14778"/>
              <a:ext cx="720" cy="7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nSpc>
                  <a:spcPct val="107000"/>
                </a:lnSpc>
                <a:spcAft>
                  <a:spcPts val="800"/>
                </a:spcAft>
              </a:pPr>
              <a:r>
                <a:rPr lang="en-IE"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8" name="Line 50">
              <a:extLst>
                <a:ext uri="{FF2B5EF4-FFF2-40B4-BE49-F238E27FC236}">
                  <a16:creationId xmlns:a16="http://schemas.microsoft.com/office/drawing/2014/main" id="{02E2116B-6FEB-455A-8172-309B93A5FCA2}"/>
                </a:ext>
              </a:extLst>
            </p:cNvPr>
            <p:cNvCxnSpPr>
              <a:cxnSpLocks noChangeShapeType="1"/>
            </p:cNvCxnSpPr>
            <p:nvPr/>
          </p:nvCxnSpPr>
          <p:spPr bwMode="auto">
            <a:xfrm flipV="1">
              <a:off x="6480" y="14778"/>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51">
              <a:extLst>
                <a:ext uri="{FF2B5EF4-FFF2-40B4-BE49-F238E27FC236}">
                  <a16:creationId xmlns:a16="http://schemas.microsoft.com/office/drawing/2014/main" id="{31D86CD0-364E-49BF-A6E8-802E46F1EE76}"/>
                </a:ext>
              </a:extLst>
            </p:cNvPr>
            <p:cNvCxnSpPr>
              <a:cxnSpLocks noChangeShapeType="1"/>
            </p:cNvCxnSpPr>
            <p:nvPr/>
          </p:nvCxnSpPr>
          <p:spPr bwMode="auto">
            <a:xfrm flipV="1">
              <a:off x="5040" y="1383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 name="AutoShape 52">
              <a:extLst>
                <a:ext uri="{FF2B5EF4-FFF2-40B4-BE49-F238E27FC236}">
                  <a16:creationId xmlns:a16="http://schemas.microsoft.com/office/drawing/2014/main" id="{05FF6BCA-03EA-4F7C-B8A9-F36775F64EE1}"/>
                </a:ext>
              </a:extLst>
            </p:cNvPr>
            <p:cNvSpPr>
              <a:spLocks noChangeArrowheads="1"/>
            </p:cNvSpPr>
            <p:nvPr/>
          </p:nvSpPr>
          <p:spPr bwMode="auto">
            <a:xfrm>
              <a:off x="2340" y="13636"/>
              <a:ext cx="2340" cy="540"/>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IE" sz="1100">
                  <a:effectLst/>
                  <a:latin typeface="Calibri" panose="020F0502020204030204" pitchFamily="34" charset="0"/>
                  <a:ea typeface="Calibri" panose="020F0502020204030204" pitchFamily="34" charset="0"/>
                  <a:cs typeface="Times New Roman" panose="02020603050405020304" pitchFamily="18" charset="0"/>
                </a:rPr>
                <a:t>south		north</a:t>
              </a:r>
            </a:p>
          </p:txBody>
        </p:sp>
        <p:cxnSp>
          <p:nvCxnSpPr>
            <p:cNvPr id="11" name="Line 53">
              <a:extLst>
                <a:ext uri="{FF2B5EF4-FFF2-40B4-BE49-F238E27FC236}">
                  <a16:creationId xmlns:a16="http://schemas.microsoft.com/office/drawing/2014/main" id="{D948C168-A1EB-4598-A081-A0C58AFE8280}"/>
                </a:ext>
              </a:extLst>
            </p:cNvPr>
            <p:cNvCxnSpPr>
              <a:cxnSpLocks noChangeShapeType="1"/>
            </p:cNvCxnSpPr>
            <p:nvPr/>
          </p:nvCxnSpPr>
          <p:spPr bwMode="auto">
            <a:xfrm>
              <a:off x="2880" y="13456"/>
              <a:ext cx="14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 name="Text Box 54">
              <a:extLst>
                <a:ext uri="{FF2B5EF4-FFF2-40B4-BE49-F238E27FC236}">
                  <a16:creationId xmlns:a16="http://schemas.microsoft.com/office/drawing/2014/main" id="{48BD84AB-6DDA-45E6-802A-D92080CACFEA}"/>
                </a:ext>
              </a:extLst>
            </p:cNvPr>
            <p:cNvSpPr txBox="1">
              <a:spLocks noChangeArrowheads="1"/>
            </p:cNvSpPr>
            <p:nvPr/>
          </p:nvSpPr>
          <p:spPr bwMode="auto">
            <a:xfrm>
              <a:off x="6912" y="15315"/>
              <a:ext cx="1800"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IE" sz="1100">
                  <a:effectLst/>
                  <a:latin typeface="Calibri" panose="020F0502020204030204" pitchFamily="34" charset="0"/>
                  <a:ea typeface="Calibri" panose="020F0502020204030204" pitchFamily="34" charset="0"/>
                  <a:cs typeface="Times New Roman" panose="02020603050405020304" pitchFamily="18" charset="0"/>
                </a:rPr>
                <a:t>galvanometer</a:t>
              </a:r>
            </a:p>
          </p:txBody>
        </p:sp>
        <p:sp>
          <p:nvSpPr>
            <p:cNvPr id="13" name="Text Box 55">
              <a:extLst>
                <a:ext uri="{FF2B5EF4-FFF2-40B4-BE49-F238E27FC236}">
                  <a16:creationId xmlns:a16="http://schemas.microsoft.com/office/drawing/2014/main" id="{B2867DF5-BE15-4D80-81B7-6D0F2E9D6E39}"/>
                </a:ext>
              </a:extLst>
            </p:cNvPr>
            <p:cNvSpPr txBox="1">
              <a:spLocks noChangeArrowheads="1"/>
            </p:cNvSpPr>
            <p:nvPr/>
          </p:nvSpPr>
          <p:spPr bwMode="auto">
            <a:xfrm>
              <a:off x="2961" y="14263"/>
              <a:ext cx="180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en-IE" sz="1100">
                  <a:effectLst/>
                  <a:latin typeface="Calibri" panose="020F0502020204030204" pitchFamily="34" charset="0"/>
                  <a:ea typeface="Calibri" panose="020F0502020204030204" pitchFamily="34" charset="0"/>
                  <a:cs typeface="Times New Roman" panose="02020603050405020304" pitchFamily="18" charset="0"/>
                </a:rPr>
                <a:t>magnet</a:t>
              </a:r>
            </a:p>
          </p:txBody>
        </p:sp>
        <p:cxnSp>
          <p:nvCxnSpPr>
            <p:cNvPr id="14" name="Line 56">
              <a:extLst>
                <a:ext uri="{FF2B5EF4-FFF2-40B4-BE49-F238E27FC236}">
                  <a16:creationId xmlns:a16="http://schemas.microsoft.com/office/drawing/2014/main" id="{4051A7CC-8A7F-4986-A23C-8365B81C0216}"/>
                </a:ext>
              </a:extLst>
            </p:cNvPr>
            <p:cNvCxnSpPr>
              <a:cxnSpLocks noChangeShapeType="1"/>
            </p:cNvCxnSpPr>
            <p:nvPr/>
          </p:nvCxnSpPr>
          <p:spPr bwMode="auto">
            <a:xfrm>
              <a:off x="4941" y="13903"/>
              <a:ext cx="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57">
              <a:extLst>
                <a:ext uri="{FF2B5EF4-FFF2-40B4-BE49-F238E27FC236}">
                  <a16:creationId xmlns:a16="http://schemas.microsoft.com/office/drawing/2014/main" id="{DBA2EAB2-D6A5-42F2-B4EB-E5FF00C348E6}"/>
                </a:ext>
              </a:extLst>
            </p:cNvPr>
            <p:cNvCxnSpPr>
              <a:cxnSpLocks noChangeShapeType="1"/>
            </p:cNvCxnSpPr>
            <p:nvPr/>
          </p:nvCxnSpPr>
          <p:spPr bwMode="auto">
            <a:xfrm>
              <a:off x="4941" y="15163"/>
              <a:ext cx="12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Line 58">
              <a:extLst>
                <a:ext uri="{FF2B5EF4-FFF2-40B4-BE49-F238E27FC236}">
                  <a16:creationId xmlns:a16="http://schemas.microsoft.com/office/drawing/2014/main" id="{CA2E375E-72AD-411C-96FE-3AC4D5D90BA3}"/>
                </a:ext>
              </a:extLst>
            </p:cNvPr>
            <p:cNvCxnSpPr>
              <a:cxnSpLocks noChangeShapeType="1"/>
            </p:cNvCxnSpPr>
            <p:nvPr/>
          </p:nvCxnSpPr>
          <p:spPr bwMode="auto">
            <a:xfrm>
              <a:off x="6921" y="15163"/>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59">
              <a:extLst>
                <a:ext uri="{FF2B5EF4-FFF2-40B4-BE49-F238E27FC236}">
                  <a16:creationId xmlns:a16="http://schemas.microsoft.com/office/drawing/2014/main" id="{349526A7-8C4F-4405-B9E5-C1839EE30B00}"/>
                </a:ext>
              </a:extLst>
            </p:cNvPr>
            <p:cNvCxnSpPr>
              <a:cxnSpLocks noChangeShapeType="1"/>
            </p:cNvCxnSpPr>
            <p:nvPr/>
          </p:nvCxnSpPr>
          <p:spPr bwMode="auto">
            <a:xfrm flipV="1">
              <a:off x="7641" y="13903"/>
              <a:ext cx="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74447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fade">
                                      <p:cBhvr>
                                        <p:cTn id="24" dur="500"/>
                                        <p:tgtEl>
                                          <p:spTgt spid="4">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9314-49FF-4CF0-9FD2-7143B32BAA86}"/>
              </a:ext>
            </a:extLst>
          </p:cNvPr>
          <p:cNvSpPr>
            <a:spLocks noGrp="1"/>
          </p:cNvSpPr>
          <p:nvPr>
            <p:ph type="title"/>
          </p:nvPr>
        </p:nvSpPr>
        <p:spPr/>
        <p:txBody>
          <a:bodyPr/>
          <a:lstStyle/>
          <a:p>
            <a:r>
              <a:rPr lang="en-GB" dirty="0"/>
              <a:t>2018 q. 9 </a:t>
            </a:r>
            <a:endParaRPr lang="en-IE" dirty="0"/>
          </a:p>
        </p:txBody>
      </p:sp>
      <p:sp>
        <p:nvSpPr>
          <p:cNvPr id="3" name="Slide Number Placeholder 2">
            <a:extLst>
              <a:ext uri="{FF2B5EF4-FFF2-40B4-BE49-F238E27FC236}">
                <a16:creationId xmlns:a16="http://schemas.microsoft.com/office/drawing/2014/main" id="{43270275-6C6B-43FC-994D-119D4A8CDE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17</a:t>
            </a:fld>
            <a:endParaRPr lang="en-IE"/>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F3F60BC9-1247-4E66-8EB2-E61B6FFA1F46}"/>
                  </a:ext>
                </a:extLst>
              </p:cNvPr>
              <p:cNvSpPr>
                <a:spLocks noGrp="1"/>
              </p:cNvSpPr>
              <p:nvPr>
                <p:ph type="body" idx="1"/>
              </p:nvPr>
            </p:nvSpPr>
            <p:spPr>
              <a:xfrm>
                <a:off x="514799" y="2263939"/>
                <a:ext cx="7593420" cy="3696300"/>
              </a:xfrm>
            </p:spPr>
            <p:txBody>
              <a:bodyPr/>
              <a:lstStyle/>
              <a:p>
                <a:r>
                  <a:rPr lang="en-IE" b="1" dirty="0"/>
                  <a:t>	A square coil of 40 turns with a side of length 20 cm is perpendicular to a magnetic field of flux density 50 </a:t>
                </a:r>
                <a:r>
                  <a:rPr lang="en-IE" b="1" dirty="0" err="1"/>
                  <a:t>mT.</a:t>
                </a:r>
                <a:r>
                  <a:rPr lang="en-IE" b="1" dirty="0"/>
                  <a:t> </a:t>
                </a:r>
                <a:endParaRPr lang="en-IE" dirty="0"/>
              </a:p>
              <a:p>
                <a:r>
                  <a:rPr lang="en-IE" b="1" dirty="0"/>
                  <a:t>	</a:t>
                </a:r>
              </a:p>
              <a:p>
                <a:r>
                  <a:rPr lang="en-IE" b="1" dirty="0"/>
                  <a:t>	What is the average emf induced in the coil when it is rotated through 90 in ¼ of a second? </a:t>
                </a:r>
              </a:p>
              <a:p>
                <a:endParaRPr lang="en-IE" b="1" dirty="0"/>
              </a:p>
              <a:p>
                <a:pPr/>
                <a14:m>
                  <m:oMathPara xmlns:m="http://schemas.openxmlformats.org/officeDocument/2006/math">
                    <m:oMathParaPr>
                      <m:jc m:val="centerGroup"/>
                    </m:oMathParaPr>
                    <m:oMath xmlns:m="http://schemas.openxmlformats.org/officeDocument/2006/math">
                      <m:r>
                        <a:rPr lang="en-IE" i="1">
                          <a:latin typeface="Cambria Math" panose="02040503050406030204" pitchFamily="18" charset="0"/>
                        </a:rPr>
                        <m:t>𝐸</m:t>
                      </m:r>
                      <m:r>
                        <a:rPr lang="en-IE" i="1">
                          <a:latin typeface="Cambria Math" panose="02040503050406030204" pitchFamily="18" charset="0"/>
                        </a:rPr>
                        <m:t>=</m:t>
                      </m:r>
                      <m:r>
                        <a:rPr lang="en-IE" i="1">
                          <a:latin typeface="Cambria Math" panose="02040503050406030204" pitchFamily="18" charset="0"/>
                        </a:rPr>
                        <m:t>𝑛</m:t>
                      </m:r>
                      <m:f>
                        <m:fPr>
                          <m:ctrlPr>
                            <a:rPr lang="en-IE" i="1">
                              <a:latin typeface="Cambria Math" panose="02040503050406030204" pitchFamily="18" charset="0"/>
                            </a:rPr>
                          </m:ctrlPr>
                        </m:fPr>
                        <m:num>
                          <m:r>
                            <a:rPr lang="en-IE" i="1">
                              <a:latin typeface="Cambria Math" panose="02040503050406030204" pitchFamily="18" charset="0"/>
                            </a:rPr>
                            <m:t>𝑐h𝑎𝑛𝑔𝑒</m:t>
                          </m:r>
                          <m:r>
                            <a:rPr lang="en-IE" i="1">
                              <a:latin typeface="Cambria Math" panose="02040503050406030204" pitchFamily="18" charset="0"/>
                            </a:rPr>
                            <m:t> </m:t>
                          </m:r>
                          <m:r>
                            <a:rPr lang="en-IE" i="1">
                              <a:latin typeface="Cambria Math" panose="02040503050406030204" pitchFamily="18" charset="0"/>
                            </a:rPr>
                            <m:t>𝑖𝑛</m:t>
                          </m:r>
                          <m:r>
                            <a:rPr lang="en-IE" i="1">
                              <a:latin typeface="Cambria Math" panose="02040503050406030204" pitchFamily="18" charset="0"/>
                            </a:rPr>
                            <m:t> </m:t>
                          </m:r>
                          <m:r>
                            <a:rPr lang="en-IE" i="1">
                              <a:latin typeface="Cambria Math" panose="02040503050406030204" pitchFamily="18" charset="0"/>
                            </a:rPr>
                            <m:t>𝑓𝑙𝑢𝑥</m:t>
                          </m:r>
                        </m:num>
                        <m:den>
                          <m:r>
                            <a:rPr lang="en-IE" i="1">
                              <a:latin typeface="Cambria Math" panose="02040503050406030204" pitchFamily="18" charset="0"/>
                            </a:rPr>
                            <m:t>𝑡𝑖𝑚𝑒</m:t>
                          </m:r>
                        </m:den>
                      </m:f>
                    </m:oMath>
                  </m:oMathPara>
                </a14:m>
                <a:endParaRPr lang="en-GB" i="1" dirty="0"/>
              </a:p>
              <a:p>
                <a:endParaRPr lang="en-IE" i="1" dirty="0"/>
              </a:p>
              <a:p>
                <a:r>
                  <a:rPr lang="en-IE" dirty="0"/>
                  <a:t>                                 </a:t>
                </a:r>
                <a14:m>
                  <m:oMath xmlns:m="http://schemas.openxmlformats.org/officeDocument/2006/math">
                    <m:r>
                      <a:rPr lang="en-IE" i="1">
                        <a:latin typeface="Cambria Math" panose="02040503050406030204" pitchFamily="18" charset="0"/>
                      </a:rPr>
                      <m:t>𝑓𝑙𝑢𝑥</m:t>
                    </m:r>
                    <m:r>
                      <a:rPr lang="en-IE" i="1">
                        <a:latin typeface="Cambria Math" panose="02040503050406030204" pitchFamily="18" charset="0"/>
                      </a:rPr>
                      <m:t>=</m:t>
                    </m:r>
                    <m:r>
                      <a:rPr lang="en-IE" i="1">
                        <a:latin typeface="Cambria Math" panose="02040503050406030204" pitchFamily="18" charset="0"/>
                      </a:rPr>
                      <m:t>𝐵</m:t>
                    </m:r>
                    <m:r>
                      <a:rPr lang="en-IE" i="1">
                        <a:latin typeface="Cambria Math" panose="02040503050406030204" pitchFamily="18" charset="0"/>
                      </a:rPr>
                      <m:t>.</m:t>
                    </m:r>
                    <m:r>
                      <a:rPr lang="en-IE" i="1">
                        <a:latin typeface="Cambria Math" panose="02040503050406030204" pitchFamily="18" charset="0"/>
                      </a:rPr>
                      <m:t>𝐴</m:t>
                    </m:r>
                    <m:r>
                      <a:rPr lang="en-IE" i="1">
                        <a:latin typeface="Cambria Math" panose="02040503050406030204" pitchFamily="18" charset="0"/>
                      </a:rPr>
                      <m:t>=50×1</m:t>
                    </m:r>
                    <m:sSup>
                      <m:sSupPr>
                        <m:ctrlPr>
                          <a:rPr lang="en-IE" i="1">
                            <a:latin typeface="Cambria Math" panose="02040503050406030204" pitchFamily="18" charset="0"/>
                          </a:rPr>
                        </m:ctrlPr>
                      </m:sSupPr>
                      <m:e>
                        <m:r>
                          <a:rPr lang="en-IE" i="1">
                            <a:latin typeface="Cambria Math" panose="02040503050406030204" pitchFamily="18" charset="0"/>
                          </a:rPr>
                          <m:t>0</m:t>
                        </m:r>
                      </m:e>
                      <m:sup>
                        <m:r>
                          <a:rPr lang="en-IE" i="1">
                            <a:latin typeface="Cambria Math" panose="02040503050406030204" pitchFamily="18" charset="0"/>
                          </a:rPr>
                          <m:t>−3</m:t>
                        </m:r>
                      </m:sup>
                    </m:sSup>
                    <m:r>
                      <a:rPr lang="en-IE" i="1">
                        <a:latin typeface="Cambria Math" panose="02040503050406030204" pitchFamily="18" charset="0"/>
                      </a:rPr>
                      <m:t>×</m:t>
                    </m:r>
                    <m:sSup>
                      <m:sSupPr>
                        <m:ctrlPr>
                          <a:rPr lang="en-IE" i="1">
                            <a:latin typeface="Cambria Math" panose="02040503050406030204" pitchFamily="18" charset="0"/>
                          </a:rPr>
                        </m:ctrlPr>
                      </m:sSupPr>
                      <m:e>
                        <m:r>
                          <a:rPr lang="en-IE" i="1">
                            <a:latin typeface="Cambria Math" panose="02040503050406030204" pitchFamily="18" charset="0"/>
                          </a:rPr>
                          <m:t>0.2</m:t>
                        </m:r>
                      </m:e>
                      <m:sup>
                        <m:r>
                          <a:rPr lang="en-IE" i="1">
                            <a:latin typeface="Cambria Math" panose="02040503050406030204" pitchFamily="18" charset="0"/>
                          </a:rPr>
                          <m:t>2</m:t>
                        </m:r>
                      </m:sup>
                    </m:sSup>
                    <m:r>
                      <a:rPr lang="en-IE" i="1">
                        <a:latin typeface="Cambria Math" panose="02040503050406030204" pitchFamily="18" charset="0"/>
                      </a:rPr>
                      <m:t>=0.002</m:t>
                    </m:r>
                    <m:r>
                      <a:rPr lang="en-IE" i="1">
                        <a:latin typeface="Cambria Math" panose="02040503050406030204" pitchFamily="18" charset="0"/>
                      </a:rPr>
                      <m:t>𝑊𝑏</m:t>
                    </m:r>
                  </m:oMath>
                </a14:m>
                <a:endParaRPr lang="en-GB" i="1" dirty="0"/>
              </a:p>
              <a:p>
                <a:endParaRPr lang="en-IE" i="1" dirty="0"/>
              </a:p>
              <a:p>
                <a:r>
                  <a:rPr lang="en-IE" dirty="0"/>
                  <a:t>                                      </a:t>
                </a:r>
                <a14:m>
                  <m:oMath xmlns:m="http://schemas.openxmlformats.org/officeDocument/2006/math">
                    <m:r>
                      <a:rPr lang="en-IE" i="1">
                        <a:latin typeface="Cambria Math" panose="02040503050406030204" pitchFamily="18" charset="0"/>
                      </a:rPr>
                      <m:t>𝐸</m:t>
                    </m:r>
                    <m:r>
                      <a:rPr lang="en-IE" i="1">
                        <a:latin typeface="Cambria Math" panose="02040503050406030204" pitchFamily="18" charset="0"/>
                      </a:rPr>
                      <m:t>=</m:t>
                    </m:r>
                    <m:d>
                      <m:dPr>
                        <m:ctrlPr>
                          <a:rPr lang="en-IE" i="1">
                            <a:latin typeface="Cambria Math" panose="02040503050406030204" pitchFamily="18" charset="0"/>
                          </a:rPr>
                        </m:ctrlPr>
                      </m:dPr>
                      <m:e>
                        <m:r>
                          <a:rPr lang="en-IE" i="1">
                            <a:latin typeface="Cambria Math" panose="02040503050406030204" pitchFamily="18" charset="0"/>
                          </a:rPr>
                          <m:t>40</m:t>
                        </m:r>
                      </m:e>
                    </m:d>
                    <m:f>
                      <m:fPr>
                        <m:ctrlPr>
                          <a:rPr lang="en-IE" i="1">
                            <a:latin typeface="Cambria Math" panose="02040503050406030204" pitchFamily="18" charset="0"/>
                          </a:rPr>
                        </m:ctrlPr>
                      </m:fPr>
                      <m:num>
                        <m:r>
                          <a:rPr lang="en-IE" i="1">
                            <a:latin typeface="Cambria Math" panose="02040503050406030204" pitchFamily="18" charset="0"/>
                          </a:rPr>
                          <m:t>0.002</m:t>
                        </m:r>
                        <m:r>
                          <a:rPr lang="en-GB" i="1">
                            <a:latin typeface="Cambria Math" panose="02040503050406030204" pitchFamily="18" charset="0"/>
                          </a:rPr>
                          <m:t>−0</m:t>
                        </m:r>
                      </m:num>
                      <m:den>
                        <m:r>
                          <a:rPr lang="en-IE" i="1">
                            <a:latin typeface="Cambria Math" panose="02040503050406030204" pitchFamily="18" charset="0"/>
                          </a:rPr>
                          <m:t>0.25</m:t>
                        </m:r>
                      </m:den>
                    </m:f>
                    <m:r>
                      <a:rPr lang="en-IE" i="1">
                        <a:latin typeface="Cambria Math" panose="02040503050406030204" pitchFamily="18" charset="0"/>
                      </a:rPr>
                      <m:t>=0.32</m:t>
                    </m:r>
                    <m:r>
                      <a:rPr lang="en-IE" i="1">
                        <a:latin typeface="Cambria Math" panose="02040503050406030204" pitchFamily="18" charset="0"/>
                      </a:rPr>
                      <m:t>𝑉</m:t>
                    </m:r>
                  </m:oMath>
                </a14:m>
                <a:endParaRPr lang="en-IE" dirty="0"/>
              </a:p>
              <a:p>
                <a:endParaRPr lang="en-IE" dirty="0"/>
              </a:p>
              <a:p>
                <a:r>
                  <a:rPr lang="en-IE" b="1" dirty="0"/>
                  <a:t>		 </a:t>
                </a:r>
                <a:endParaRPr lang="en-IE" dirty="0"/>
              </a:p>
              <a:p>
                <a:endParaRPr lang="en-GB" dirty="0"/>
              </a:p>
              <a:p>
                <a:endParaRPr lang="en-IE" dirty="0"/>
              </a:p>
              <a:p>
                <a:endParaRPr lang="en-IE" dirty="0"/>
              </a:p>
              <a:p>
                <a:endParaRPr lang="en-IE" dirty="0"/>
              </a:p>
            </p:txBody>
          </p:sp>
        </mc:Choice>
        <mc:Fallback xmlns="">
          <p:sp>
            <p:nvSpPr>
              <p:cNvPr id="4" name="Text Placeholder 3">
                <a:extLst>
                  <a:ext uri="{FF2B5EF4-FFF2-40B4-BE49-F238E27FC236}">
                    <a16:creationId xmlns:a16="http://schemas.microsoft.com/office/drawing/2014/main" id="{F3F60BC9-1247-4E66-8EB2-E61B6FFA1F46}"/>
                  </a:ext>
                </a:extLst>
              </p:cNvPr>
              <p:cNvSpPr>
                <a:spLocks noGrp="1" noRot="1" noChangeAspect="1" noMove="1" noResize="1" noEditPoints="1" noAdjustHandles="1" noChangeArrowheads="1" noChangeShapeType="1" noTextEdit="1"/>
              </p:cNvSpPr>
              <p:nvPr>
                <p:ph type="body" idx="1"/>
              </p:nvPr>
            </p:nvSpPr>
            <p:spPr>
              <a:xfrm>
                <a:off x="514799" y="2263939"/>
                <a:ext cx="7593420" cy="3696300"/>
              </a:xfrm>
              <a:blipFill>
                <a:blip r:embed="rId2"/>
                <a:stretch>
                  <a:fillRect t="-1647" b="-2801"/>
                </a:stretch>
              </a:blipFill>
            </p:spPr>
            <p:txBody>
              <a:bodyPr/>
              <a:lstStyle/>
              <a:p>
                <a:r>
                  <a:rPr lang="en-IE">
                    <a:noFill/>
                  </a:rPr>
                  <a:t> </a:t>
                </a:r>
              </a:p>
            </p:txBody>
          </p:sp>
        </mc:Fallback>
      </mc:AlternateContent>
      <p:pic>
        <p:nvPicPr>
          <p:cNvPr id="5" name="Picture 4">
            <a:extLst>
              <a:ext uri="{FF2B5EF4-FFF2-40B4-BE49-F238E27FC236}">
                <a16:creationId xmlns:a16="http://schemas.microsoft.com/office/drawing/2014/main" id="{94899D98-818C-4FD7-9F03-16755A5F2410}"/>
              </a:ext>
            </a:extLst>
          </p:cNvPr>
          <p:cNvPicPr>
            <a:picLocks noChangeAspect="1"/>
          </p:cNvPicPr>
          <p:nvPr/>
        </p:nvPicPr>
        <p:blipFill>
          <a:blip r:embed="rId3"/>
          <a:stretch>
            <a:fillRect/>
          </a:stretch>
        </p:blipFill>
        <p:spPr>
          <a:xfrm>
            <a:off x="8386945" y="1294216"/>
            <a:ext cx="2800741" cy="329611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DD5BC5C-1AC4-4E3F-8448-9247623512CB}"/>
                  </a:ext>
                </a:extLst>
              </p:cNvPr>
              <p:cNvSpPr txBox="1"/>
              <p:nvPr/>
            </p:nvSpPr>
            <p:spPr>
              <a:xfrm>
                <a:off x="8278152" y="5097982"/>
                <a:ext cx="3018329" cy="1200329"/>
              </a:xfrm>
              <a:prstGeom prst="rect">
                <a:avLst/>
              </a:prstGeom>
              <a:noFill/>
              <a:ln w="9525">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b="1" i="1">
                          <a:latin typeface="Cambria Math" panose="02040503050406030204" pitchFamily="18" charset="0"/>
                        </a:rPr>
                        <m:t>𝒇𝒍𝒖𝒙</m:t>
                      </m:r>
                      <m:r>
                        <a:rPr lang="en-IE" b="1" i="1">
                          <a:latin typeface="Cambria Math" panose="02040503050406030204" pitchFamily="18" charset="0"/>
                        </a:rPr>
                        <m:t>=</m:t>
                      </m:r>
                      <m:r>
                        <a:rPr lang="en-IE" b="1" i="1">
                          <a:latin typeface="Cambria Math" panose="02040503050406030204" pitchFamily="18" charset="0"/>
                        </a:rPr>
                        <m:t>𝑩</m:t>
                      </m:r>
                      <m:r>
                        <a:rPr lang="en-IE" b="1" i="1">
                          <a:latin typeface="Cambria Math" panose="02040503050406030204" pitchFamily="18" charset="0"/>
                        </a:rPr>
                        <m:t>.</m:t>
                      </m:r>
                      <m:r>
                        <a:rPr lang="en-IE" b="1" i="1">
                          <a:latin typeface="Cambria Math" panose="02040503050406030204" pitchFamily="18" charset="0"/>
                        </a:rPr>
                        <m:t>𝑨</m:t>
                      </m:r>
                    </m:oMath>
                  </m:oMathPara>
                </a14:m>
                <a:endParaRPr lang="en-IE" dirty="0"/>
              </a:p>
              <a:p>
                <a:r>
                  <a:rPr lang="en-IE" i="1" dirty="0"/>
                  <a:t>assumes that the magnetic field is perpendicular to the coil</a:t>
                </a:r>
              </a:p>
            </p:txBody>
          </p:sp>
        </mc:Choice>
        <mc:Fallback xmlns="">
          <p:sp>
            <p:nvSpPr>
              <p:cNvPr id="6" name="TextBox 5">
                <a:extLst>
                  <a:ext uri="{FF2B5EF4-FFF2-40B4-BE49-F238E27FC236}">
                    <a16:creationId xmlns:a16="http://schemas.microsoft.com/office/drawing/2014/main" id="{DDD5BC5C-1AC4-4E3F-8448-9247623512CB}"/>
                  </a:ext>
                </a:extLst>
              </p:cNvPr>
              <p:cNvSpPr txBox="1">
                <a:spLocks noRot="1" noChangeAspect="1" noMove="1" noResize="1" noEditPoints="1" noAdjustHandles="1" noChangeArrowheads="1" noChangeShapeType="1" noTextEdit="1"/>
              </p:cNvSpPr>
              <p:nvPr/>
            </p:nvSpPr>
            <p:spPr>
              <a:xfrm>
                <a:off x="8278152" y="5097982"/>
                <a:ext cx="3018329" cy="1200329"/>
              </a:xfrm>
              <a:prstGeom prst="rect">
                <a:avLst/>
              </a:prstGeom>
              <a:blipFill>
                <a:blip r:embed="rId4"/>
                <a:stretch>
                  <a:fillRect l="-1610" b="-6533"/>
                </a:stretch>
              </a:blipFill>
              <a:ln w="9525">
                <a:solidFill>
                  <a:schemeClr val="tx1"/>
                </a:solidFill>
              </a:ln>
            </p:spPr>
            <p:txBody>
              <a:bodyPr/>
              <a:lstStyle/>
              <a:p>
                <a:r>
                  <a:rPr lang="en-IE">
                    <a:noFill/>
                  </a:rPr>
                  <a:t> </a:t>
                </a:r>
              </a:p>
            </p:txBody>
          </p:sp>
        </mc:Fallback>
      </mc:AlternateContent>
    </p:spTree>
    <p:extLst>
      <p:ext uri="{BB962C8B-B14F-4D97-AF65-F5344CB8AC3E}">
        <p14:creationId xmlns:p14="http://schemas.microsoft.com/office/powerpoint/2010/main" val="98519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0594F2-F557-4C29-878E-B6CD9F4D0C00}"/>
              </a:ext>
            </a:extLst>
          </p:cNvPr>
          <p:cNvSpPr>
            <a:spLocks noGrp="1"/>
          </p:cNvSpPr>
          <p:nvPr>
            <p:ph type="title"/>
          </p:nvPr>
        </p:nvSpPr>
        <p:spPr/>
        <p:txBody>
          <a:bodyPr/>
          <a:lstStyle/>
          <a:p>
            <a:r>
              <a:rPr lang="en-GB" dirty="0"/>
              <a:t>2019 q.9</a:t>
            </a:r>
            <a:endParaRPr lang="en-IE" dirty="0"/>
          </a:p>
        </p:txBody>
      </p:sp>
      <p:sp>
        <p:nvSpPr>
          <p:cNvPr id="2" name="Slide Number Placeholder 1">
            <a:extLst>
              <a:ext uri="{FF2B5EF4-FFF2-40B4-BE49-F238E27FC236}">
                <a16:creationId xmlns:a16="http://schemas.microsoft.com/office/drawing/2014/main" id="{1AE75137-EB20-4DDB-8A09-EFA8A2A6C7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2</a:t>
            </a:fld>
            <a:endParaRPr lang="en-IE"/>
          </a:p>
        </p:txBody>
      </p:sp>
      <p:pic>
        <p:nvPicPr>
          <p:cNvPr id="7" name="Picture 6">
            <a:extLst>
              <a:ext uri="{FF2B5EF4-FFF2-40B4-BE49-F238E27FC236}">
                <a16:creationId xmlns:a16="http://schemas.microsoft.com/office/drawing/2014/main" id="{F876539F-B2BB-44B2-A42F-C212B99ECDB1}"/>
              </a:ext>
            </a:extLst>
          </p:cNvPr>
          <p:cNvPicPr>
            <a:picLocks noChangeAspect="1"/>
          </p:cNvPicPr>
          <p:nvPr/>
        </p:nvPicPr>
        <p:blipFill>
          <a:blip r:embed="rId2"/>
          <a:stretch>
            <a:fillRect/>
          </a:stretch>
        </p:blipFill>
        <p:spPr>
          <a:xfrm>
            <a:off x="879630" y="2175433"/>
            <a:ext cx="9783540" cy="2591162"/>
          </a:xfrm>
          <a:prstGeom prst="rect">
            <a:avLst/>
          </a:prstGeom>
        </p:spPr>
      </p:pic>
      <p:sp>
        <p:nvSpPr>
          <p:cNvPr id="6" name="Text Placeholder 5">
            <a:extLst>
              <a:ext uri="{FF2B5EF4-FFF2-40B4-BE49-F238E27FC236}">
                <a16:creationId xmlns:a16="http://schemas.microsoft.com/office/drawing/2014/main" id="{15EADA86-458C-41A6-B098-635C267FFDC4}"/>
              </a:ext>
            </a:extLst>
          </p:cNvPr>
          <p:cNvSpPr>
            <a:spLocks noGrp="1"/>
          </p:cNvSpPr>
          <p:nvPr>
            <p:ph type="body" idx="1"/>
          </p:nvPr>
        </p:nvSpPr>
        <p:spPr>
          <a:xfrm>
            <a:off x="514799" y="1836826"/>
            <a:ext cx="10010400" cy="3696300"/>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IE" b="1" dirty="0"/>
              <a:t>Explain the underlined terms.   </a:t>
            </a:r>
            <a:endParaRPr lang="en-IE" dirty="0"/>
          </a:p>
          <a:p>
            <a:r>
              <a:rPr lang="en-IE" dirty="0"/>
              <a:t>A force is anything causes, or tends to cause, and acceleration.</a:t>
            </a:r>
          </a:p>
          <a:p>
            <a:r>
              <a:rPr lang="en-IE" dirty="0"/>
              <a:t>A magnetic field is that 3D area surrounding a magnet where it creates a force.</a:t>
            </a:r>
          </a:p>
          <a:p>
            <a:endParaRPr lang="en-IE"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2E49C22F-E61C-40DF-B665-60371169936D}"/>
                  </a:ext>
                </a:extLst>
              </p14:cNvPr>
              <p14:cNvContentPartPr/>
              <p14:nvPr/>
            </p14:nvContentPartPr>
            <p14:xfrm>
              <a:off x="1184494" y="3967094"/>
              <a:ext cx="8559720" cy="1100160"/>
            </p14:xfrm>
          </p:contentPart>
        </mc:Choice>
        <mc:Fallback xmlns="">
          <p:pic>
            <p:nvPicPr>
              <p:cNvPr id="8" name="Ink 7">
                <a:extLst>
                  <a:ext uri="{FF2B5EF4-FFF2-40B4-BE49-F238E27FC236}">
                    <a16:creationId xmlns:a16="http://schemas.microsoft.com/office/drawing/2014/main" id="{2E49C22F-E61C-40DF-B665-60371169936D}"/>
                  </a:ext>
                </a:extLst>
              </p:cNvPr>
              <p:cNvPicPr/>
              <p:nvPr/>
            </p:nvPicPr>
            <p:blipFill>
              <a:blip r:embed="rId4"/>
              <a:stretch>
                <a:fillRect/>
              </a:stretch>
            </p:blipFill>
            <p:spPr>
              <a:xfrm>
                <a:off x="1175854" y="3958094"/>
                <a:ext cx="8577360" cy="1117800"/>
              </a:xfrm>
              <a:prstGeom prst="rect">
                <a:avLst/>
              </a:prstGeom>
            </p:spPr>
          </p:pic>
        </mc:Fallback>
      </mc:AlternateContent>
    </p:spTree>
    <p:extLst>
      <p:ext uri="{BB962C8B-B14F-4D97-AF65-F5344CB8AC3E}">
        <p14:creationId xmlns:p14="http://schemas.microsoft.com/office/powerpoint/2010/main" val="186306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1" end="11"/>
                                            </p:txEl>
                                          </p:spTgt>
                                        </p:tgtEl>
                                        <p:attrNameLst>
                                          <p:attrName>style.visibility</p:attrName>
                                        </p:attrNameLst>
                                      </p:cBhvr>
                                      <p:to>
                                        <p:strVal val="visible"/>
                                      </p:to>
                                    </p:set>
                                    <p:animEffect transition="in" filter="fade">
                                      <p:cBhvr>
                                        <p:cTn id="12" dur="500"/>
                                        <p:tgtEl>
                                          <p:spTgt spid="6">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2" end="12"/>
                                            </p:txEl>
                                          </p:spTgt>
                                        </p:tgtEl>
                                        <p:attrNameLst>
                                          <p:attrName>style.visibility</p:attrName>
                                        </p:attrNameLst>
                                      </p:cBhvr>
                                      <p:to>
                                        <p:strVal val="visible"/>
                                      </p:to>
                                    </p:set>
                                    <p:animEffect transition="in" filter="wipe(left)">
                                      <p:cBhvr>
                                        <p:cTn id="17" dur="500"/>
                                        <p:tgtEl>
                                          <p:spTgt spid="6">
                                            <p:txEl>
                                              <p:pRg st="12" end="1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6">
                                            <p:txEl>
                                              <p:pRg st="13" end="13"/>
                                            </p:txEl>
                                          </p:spTgt>
                                        </p:tgtEl>
                                        <p:attrNameLst>
                                          <p:attrName>style.visibility</p:attrName>
                                        </p:attrNameLst>
                                      </p:cBhvr>
                                      <p:to>
                                        <p:strVal val="visible"/>
                                      </p:to>
                                    </p:set>
                                    <p:animEffect transition="in" filter="wipe(left)">
                                      <p:cBhvr>
                                        <p:cTn id="20"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C18B-2054-4BE2-8368-7725AD4AF343}"/>
              </a:ext>
            </a:extLst>
          </p:cNvPr>
          <p:cNvSpPr>
            <a:spLocks noGrp="1"/>
          </p:cNvSpPr>
          <p:nvPr>
            <p:ph type="title"/>
          </p:nvPr>
        </p:nvSpPr>
        <p:spPr/>
        <p:txBody>
          <a:bodyPr/>
          <a:lstStyle/>
          <a:p>
            <a:r>
              <a:rPr lang="en-GB" dirty="0"/>
              <a:t>2019 q.9</a:t>
            </a:r>
            <a:endParaRPr lang="en-IE" dirty="0"/>
          </a:p>
        </p:txBody>
      </p:sp>
      <p:sp>
        <p:nvSpPr>
          <p:cNvPr id="3" name="Slide Number Placeholder 2">
            <a:extLst>
              <a:ext uri="{FF2B5EF4-FFF2-40B4-BE49-F238E27FC236}">
                <a16:creationId xmlns:a16="http://schemas.microsoft.com/office/drawing/2014/main" id="{330DC73A-3C4C-41B9-8353-9564F2CED0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3</a:t>
            </a:fld>
            <a:endParaRPr lang="en-IE"/>
          </a:p>
        </p:txBody>
      </p:sp>
      <p:sp>
        <p:nvSpPr>
          <p:cNvPr id="4" name="Text Placeholder 3">
            <a:extLst>
              <a:ext uri="{FF2B5EF4-FFF2-40B4-BE49-F238E27FC236}">
                <a16:creationId xmlns:a16="http://schemas.microsoft.com/office/drawing/2014/main" id="{5C11F844-BDCA-4C99-90EE-88035F4C4224}"/>
              </a:ext>
            </a:extLst>
          </p:cNvPr>
          <p:cNvSpPr>
            <a:spLocks noGrp="1"/>
          </p:cNvSpPr>
          <p:nvPr>
            <p:ph type="body" idx="1"/>
          </p:nvPr>
        </p:nvSpPr>
        <p:spPr/>
        <p:txBody>
          <a:bodyPr/>
          <a:lstStyle/>
          <a:p>
            <a:r>
              <a:rPr lang="en-IE" b="1" dirty="0"/>
              <a:t>	Describe an experiment to demonstrate that a current carrying conductor experiences a force in a magnetic field.</a:t>
            </a:r>
          </a:p>
          <a:p>
            <a:endParaRPr lang="en-US" b="1" dirty="0"/>
          </a:p>
          <a:p>
            <a:r>
              <a:rPr lang="en-US" b="1" dirty="0"/>
              <a:t>Method:</a:t>
            </a:r>
            <a:r>
              <a:rPr lang="en-US" dirty="0"/>
              <a:t>	</a:t>
            </a:r>
          </a:p>
          <a:p>
            <a:r>
              <a:rPr lang="en-US" dirty="0"/>
              <a:t>	Set up a circuit as shown, supporting the foil with a retort stand</a:t>
            </a:r>
            <a:endParaRPr lang="en-IE" dirty="0"/>
          </a:p>
          <a:p>
            <a:endParaRPr lang="en-US" b="1" dirty="0"/>
          </a:p>
          <a:p>
            <a:r>
              <a:rPr lang="en-US" b="1" dirty="0"/>
              <a:t>Observations / Conclusion:	</a:t>
            </a:r>
          </a:p>
          <a:p>
            <a:r>
              <a:rPr lang="en-US" dirty="0"/>
              <a:t>	When the current flows, the strip of foil moves, indicating that a current carrying conductor in a magnetic filed experiences a force. </a:t>
            </a:r>
          </a:p>
          <a:p>
            <a:endParaRPr lang="en-US" dirty="0"/>
          </a:p>
          <a:p>
            <a:endParaRPr lang="en-IE" b="1" dirty="0"/>
          </a:p>
          <a:p>
            <a:endParaRPr lang="en-IE" dirty="0"/>
          </a:p>
          <a:p>
            <a:r>
              <a:rPr lang="en-IE" b="1" dirty="0"/>
              <a:t> </a:t>
            </a:r>
            <a:endParaRPr lang="en-IE" dirty="0"/>
          </a:p>
          <a:p>
            <a:endParaRPr lang="en-IE" dirty="0"/>
          </a:p>
          <a:p>
            <a:endParaRPr lang="en-IE" dirty="0"/>
          </a:p>
        </p:txBody>
      </p:sp>
      <p:pic>
        <p:nvPicPr>
          <p:cNvPr id="5" name="Picture 4">
            <a:extLst>
              <a:ext uri="{FF2B5EF4-FFF2-40B4-BE49-F238E27FC236}">
                <a16:creationId xmlns:a16="http://schemas.microsoft.com/office/drawing/2014/main" id="{AD902EE4-5352-4C69-B00C-1FF8919ED843}"/>
              </a:ext>
            </a:extLst>
          </p:cNvPr>
          <p:cNvPicPr>
            <a:picLocks noChangeAspect="1"/>
          </p:cNvPicPr>
          <p:nvPr/>
        </p:nvPicPr>
        <p:blipFill>
          <a:blip r:embed="rId2"/>
          <a:stretch>
            <a:fillRect/>
          </a:stretch>
        </p:blipFill>
        <p:spPr>
          <a:xfrm>
            <a:off x="8099817" y="2751495"/>
            <a:ext cx="3914064" cy="1717138"/>
          </a:xfrm>
          <a:prstGeom prst="rect">
            <a:avLst/>
          </a:prstGeom>
        </p:spPr>
      </p:pic>
    </p:spTree>
    <p:extLst>
      <p:ext uri="{BB962C8B-B14F-4D97-AF65-F5344CB8AC3E}">
        <p14:creationId xmlns:p14="http://schemas.microsoft.com/office/powerpoint/2010/main" val="414221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041B-03AF-4341-A133-8E0F0A007EC7}"/>
              </a:ext>
            </a:extLst>
          </p:cNvPr>
          <p:cNvSpPr>
            <a:spLocks noGrp="1"/>
          </p:cNvSpPr>
          <p:nvPr>
            <p:ph type="title"/>
          </p:nvPr>
        </p:nvSpPr>
        <p:spPr/>
        <p:txBody>
          <a:bodyPr/>
          <a:lstStyle/>
          <a:p>
            <a:r>
              <a:rPr lang="en-GB" dirty="0"/>
              <a:t>2019 q.9</a:t>
            </a:r>
            <a:endParaRPr lang="en-IE" dirty="0"/>
          </a:p>
        </p:txBody>
      </p:sp>
      <p:sp>
        <p:nvSpPr>
          <p:cNvPr id="3" name="Slide Number Placeholder 2">
            <a:extLst>
              <a:ext uri="{FF2B5EF4-FFF2-40B4-BE49-F238E27FC236}">
                <a16:creationId xmlns:a16="http://schemas.microsoft.com/office/drawing/2014/main" id="{B0DDEFBF-D793-473B-A27A-B84F02A23A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4</a:t>
            </a:fld>
            <a:endParaRPr lang="en-IE"/>
          </a:p>
        </p:txBody>
      </p:sp>
      <p:sp>
        <p:nvSpPr>
          <p:cNvPr id="4" name="Text Placeholder 3">
            <a:extLst>
              <a:ext uri="{FF2B5EF4-FFF2-40B4-BE49-F238E27FC236}">
                <a16:creationId xmlns:a16="http://schemas.microsoft.com/office/drawing/2014/main" id="{EE65A094-212B-4A02-B077-102EE62E8056}"/>
              </a:ext>
            </a:extLst>
          </p:cNvPr>
          <p:cNvSpPr>
            <a:spLocks noGrp="1"/>
          </p:cNvSpPr>
          <p:nvPr>
            <p:ph type="body" idx="1"/>
          </p:nvPr>
        </p:nvSpPr>
        <p:spPr/>
        <p:txBody>
          <a:bodyPr/>
          <a:lstStyle/>
          <a:p>
            <a:r>
              <a:rPr lang="en-IE" b="1" dirty="0"/>
              <a:t>When would a current‐carrying conductor in a magnetic field not experience a force?</a:t>
            </a:r>
            <a:endParaRPr lang="en-IE" dirty="0"/>
          </a:p>
          <a:p>
            <a:endParaRPr lang="en-GB" dirty="0"/>
          </a:p>
          <a:p>
            <a:r>
              <a:rPr lang="en-IE" dirty="0"/>
              <a:t>The conductor would not experience a force in a situation where the current was flowing parallel to the direction of the magnetic field lines. </a:t>
            </a:r>
          </a:p>
          <a:p>
            <a:endParaRPr lang="en-GB" dirty="0"/>
          </a:p>
          <a:p>
            <a:endParaRPr lang="en-GB" dirty="0"/>
          </a:p>
          <a:p>
            <a:r>
              <a:rPr lang="en-IE" dirty="0"/>
              <a:t>Additional question  (not from exam): how could we demonstrate this in the lab?</a:t>
            </a:r>
          </a:p>
          <a:p>
            <a:endParaRPr lang="en-IE" dirty="0"/>
          </a:p>
        </p:txBody>
      </p:sp>
    </p:spTree>
    <p:extLst>
      <p:ext uri="{BB962C8B-B14F-4D97-AF65-F5344CB8AC3E}">
        <p14:creationId xmlns:p14="http://schemas.microsoft.com/office/powerpoint/2010/main" val="426826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8508-3F89-436B-8EC7-FE3E3D19F29B}"/>
              </a:ext>
            </a:extLst>
          </p:cNvPr>
          <p:cNvSpPr>
            <a:spLocks noGrp="1"/>
          </p:cNvSpPr>
          <p:nvPr>
            <p:ph type="title"/>
          </p:nvPr>
        </p:nvSpPr>
        <p:spPr/>
        <p:txBody>
          <a:bodyPr/>
          <a:lstStyle/>
          <a:p>
            <a:r>
              <a:rPr lang="en-GB" dirty="0"/>
              <a:t>Question….</a:t>
            </a:r>
            <a:endParaRPr lang="en-IE" dirty="0"/>
          </a:p>
        </p:txBody>
      </p:sp>
      <p:sp>
        <p:nvSpPr>
          <p:cNvPr id="3" name="Slide Number Placeholder 2">
            <a:extLst>
              <a:ext uri="{FF2B5EF4-FFF2-40B4-BE49-F238E27FC236}">
                <a16:creationId xmlns:a16="http://schemas.microsoft.com/office/drawing/2014/main" id="{B9D101B9-430E-4414-B2A1-269AE759E9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5</a:t>
            </a:fld>
            <a:endParaRPr lang="en-IE"/>
          </a:p>
        </p:txBody>
      </p:sp>
      <p:sp>
        <p:nvSpPr>
          <p:cNvPr id="4" name="Text Placeholder 3">
            <a:extLst>
              <a:ext uri="{FF2B5EF4-FFF2-40B4-BE49-F238E27FC236}">
                <a16:creationId xmlns:a16="http://schemas.microsoft.com/office/drawing/2014/main" id="{34599D81-E88F-4850-8292-0D3D3B82F24C}"/>
              </a:ext>
            </a:extLst>
          </p:cNvPr>
          <p:cNvSpPr>
            <a:spLocks noGrp="1"/>
          </p:cNvSpPr>
          <p:nvPr>
            <p:ph type="body" idx="1"/>
          </p:nvPr>
        </p:nvSpPr>
        <p:spPr>
          <a:xfrm>
            <a:off x="514799" y="2263939"/>
            <a:ext cx="10010400" cy="3696300"/>
          </a:xfrm>
        </p:spPr>
        <p:txBody>
          <a:bodyPr/>
          <a:lstStyle/>
          <a:p>
            <a:r>
              <a:rPr lang="en-GB" dirty="0"/>
              <a:t>Electric guitars make use of electromagnetic induction…..</a:t>
            </a:r>
          </a:p>
          <a:p>
            <a:endParaRPr lang="en-GB" dirty="0"/>
          </a:p>
          <a:p>
            <a:r>
              <a:rPr lang="en-GB" dirty="0"/>
              <a:t>the vibration of the string needs to be converted into a varying electric current…</a:t>
            </a:r>
          </a:p>
          <a:p>
            <a:endParaRPr lang="en-GB" dirty="0"/>
          </a:p>
          <a:p>
            <a:r>
              <a:rPr lang="en-GB" dirty="0"/>
              <a:t>….but how is this done?</a:t>
            </a:r>
          </a:p>
          <a:p>
            <a:endParaRPr lang="en-GB" dirty="0"/>
          </a:p>
          <a:p>
            <a:r>
              <a:rPr lang="en-GB" dirty="0"/>
              <a:t>…the pick-ups can hold a coil….</a:t>
            </a:r>
          </a:p>
          <a:p>
            <a:endParaRPr lang="en-GB" dirty="0"/>
          </a:p>
          <a:p>
            <a:r>
              <a:rPr lang="en-GB" dirty="0"/>
              <a:t>…but the whole string cannot be magnetised….</a:t>
            </a:r>
          </a:p>
          <a:p>
            <a:endParaRPr lang="en-GB" dirty="0"/>
          </a:p>
        </p:txBody>
      </p:sp>
      <p:pic>
        <p:nvPicPr>
          <p:cNvPr id="1026" name="Picture 2" descr="Free photo Electric Guitar Strings Pickup Guitar - Max Pixel">
            <a:extLst>
              <a:ext uri="{FF2B5EF4-FFF2-40B4-BE49-F238E27FC236}">
                <a16:creationId xmlns:a16="http://schemas.microsoft.com/office/drawing/2014/main" id="{02017E39-9ABF-4E1C-93AF-AE0961377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341" y="3989754"/>
            <a:ext cx="2619375" cy="17430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B581D7-195A-4CC5-8F7E-C2183AE6180D}"/>
              </a:ext>
            </a:extLst>
          </p:cNvPr>
          <p:cNvSpPr txBox="1"/>
          <p:nvPr/>
        </p:nvSpPr>
        <p:spPr>
          <a:xfrm>
            <a:off x="6562641" y="5732829"/>
            <a:ext cx="1658867" cy="369332"/>
          </a:xfrm>
          <a:prstGeom prst="rect">
            <a:avLst/>
          </a:prstGeom>
          <a:noFill/>
        </p:spPr>
        <p:txBody>
          <a:bodyPr wrap="square" rtlCol="0">
            <a:spAutoFit/>
          </a:bodyPr>
          <a:lstStyle/>
          <a:p>
            <a:r>
              <a:rPr lang="en-GB" i="1" dirty="0"/>
              <a:t>‘pick-ups</a:t>
            </a:r>
            <a:r>
              <a:rPr lang="en-GB" dirty="0"/>
              <a:t>’</a:t>
            </a:r>
            <a:endParaRPr lang="en-IE" dirty="0"/>
          </a:p>
        </p:txBody>
      </p:sp>
      <p:sp>
        <p:nvSpPr>
          <p:cNvPr id="7" name="Freeform: Shape 6">
            <a:extLst>
              <a:ext uri="{FF2B5EF4-FFF2-40B4-BE49-F238E27FC236}">
                <a16:creationId xmlns:a16="http://schemas.microsoft.com/office/drawing/2014/main" id="{E9DCEFE5-4871-443E-9D91-2D304F4D5BBF}"/>
              </a:ext>
            </a:extLst>
          </p:cNvPr>
          <p:cNvSpPr/>
          <p:nvPr/>
        </p:nvSpPr>
        <p:spPr>
          <a:xfrm>
            <a:off x="7145267" y="4741933"/>
            <a:ext cx="1302818" cy="954860"/>
          </a:xfrm>
          <a:custGeom>
            <a:avLst/>
            <a:gdLst>
              <a:gd name="connsiteX0" fmla="*/ 0 w 1302818"/>
              <a:gd name="connsiteY0" fmla="*/ 954860 h 954860"/>
              <a:gd name="connsiteX1" fmla="*/ 744468 w 1302818"/>
              <a:gd name="connsiteY1" fmla="*/ 315589 h 954860"/>
              <a:gd name="connsiteX2" fmla="*/ 1302818 w 1302818"/>
              <a:gd name="connsiteY2" fmla="*/ 0 h 954860"/>
            </a:gdLst>
            <a:ahLst/>
            <a:cxnLst>
              <a:cxn ang="0">
                <a:pos x="connsiteX0" y="connsiteY0"/>
              </a:cxn>
              <a:cxn ang="0">
                <a:pos x="connsiteX1" y="connsiteY1"/>
              </a:cxn>
              <a:cxn ang="0">
                <a:pos x="connsiteX2" y="connsiteY2"/>
              </a:cxn>
            </a:cxnLst>
            <a:rect l="l" t="t" r="r" b="b"/>
            <a:pathLst>
              <a:path w="1302818" h="954860">
                <a:moveTo>
                  <a:pt x="0" y="954860"/>
                </a:moveTo>
                <a:cubicBezTo>
                  <a:pt x="263666" y="714796"/>
                  <a:pt x="527332" y="474732"/>
                  <a:pt x="744468" y="315589"/>
                </a:cubicBezTo>
                <a:cubicBezTo>
                  <a:pt x="961604" y="156446"/>
                  <a:pt x="1132211" y="78223"/>
                  <a:pt x="1302818" y="0"/>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5019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left)">
                                      <p:cBhvr>
                                        <p:cTn id="21" dur="500"/>
                                        <p:tgtEl>
                                          <p:spTgt spid="4">
                                            <p:txEl>
                                              <p:pRg st="6" end="6"/>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wipe(left)">
                                      <p:cBhvr>
                                        <p:cTn id="3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297E-5FF3-445C-B83E-077E2377DA72}"/>
              </a:ext>
            </a:extLst>
          </p:cNvPr>
          <p:cNvSpPr>
            <a:spLocks noGrp="1"/>
          </p:cNvSpPr>
          <p:nvPr>
            <p:ph type="title"/>
          </p:nvPr>
        </p:nvSpPr>
        <p:spPr/>
        <p:txBody>
          <a:bodyPr/>
          <a:lstStyle/>
          <a:p>
            <a:r>
              <a:rPr lang="en-GB" dirty="0"/>
              <a:t>2006 q. 11</a:t>
            </a:r>
            <a:endParaRPr lang="en-IE" dirty="0"/>
          </a:p>
        </p:txBody>
      </p:sp>
      <p:sp>
        <p:nvSpPr>
          <p:cNvPr id="3" name="Slide Number Placeholder 2">
            <a:extLst>
              <a:ext uri="{FF2B5EF4-FFF2-40B4-BE49-F238E27FC236}">
                <a16:creationId xmlns:a16="http://schemas.microsoft.com/office/drawing/2014/main" id="{F59D3125-31F4-4A12-92F4-74EAD8F1DA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6</a:t>
            </a:fld>
            <a:endParaRPr lang="en-IE"/>
          </a:p>
        </p:txBody>
      </p:sp>
      <p:pic>
        <p:nvPicPr>
          <p:cNvPr id="6" name="Picture 5">
            <a:extLst>
              <a:ext uri="{FF2B5EF4-FFF2-40B4-BE49-F238E27FC236}">
                <a16:creationId xmlns:a16="http://schemas.microsoft.com/office/drawing/2014/main" id="{8C84CA2C-4E20-4FFC-9450-A83BE3CB6972}"/>
              </a:ext>
            </a:extLst>
          </p:cNvPr>
          <p:cNvPicPr>
            <a:picLocks noChangeAspect="1"/>
          </p:cNvPicPr>
          <p:nvPr/>
        </p:nvPicPr>
        <p:blipFill>
          <a:blip r:embed="rId2"/>
          <a:stretch>
            <a:fillRect/>
          </a:stretch>
        </p:blipFill>
        <p:spPr>
          <a:xfrm>
            <a:off x="2253916" y="1184737"/>
            <a:ext cx="6077798" cy="5677692"/>
          </a:xfrm>
          <a:prstGeom prst="rect">
            <a:avLst/>
          </a:prstGeom>
        </p:spPr>
      </p:pic>
      <p:pic>
        <p:nvPicPr>
          <p:cNvPr id="7" name="Picture 6">
            <a:extLst>
              <a:ext uri="{FF2B5EF4-FFF2-40B4-BE49-F238E27FC236}">
                <a16:creationId xmlns:a16="http://schemas.microsoft.com/office/drawing/2014/main" id="{E8842A5E-70B0-4E90-8C5F-B19168A2F415}"/>
              </a:ext>
            </a:extLst>
          </p:cNvPr>
          <p:cNvPicPr>
            <a:picLocks noChangeAspect="1"/>
          </p:cNvPicPr>
          <p:nvPr/>
        </p:nvPicPr>
        <p:blipFill>
          <a:blip r:embed="rId3"/>
          <a:stretch>
            <a:fillRect/>
          </a:stretch>
        </p:blipFill>
        <p:spPr>
          <a:xfrm>
            <a:off x="8615765" y="3429000"/>
            <a:ext cx="2962688" cy="3400900"/>
          </a:xfrm>
          <a:prstGeom prst="rect">
            <a:avLst/>
          </a:prstGeom>
        </p:spPr>
      </p:pic>
      <p:pic>
        <p:nvPicPr>
          <p:cNvPr id="5" name="Picture 4">
            <a:extLst>
              <a:ext uri="{FF2B5EF4-FFF2-40B4-BE49-F238E27FC236}">
                <a16:creationId xmlns:a16="http://schemas.microsoft.com/office/drawing/2014/main" id="{C309DB83-8F67-4F18-BD98-538166F939A8}"/>
              </a:ext>
            </a:extLst>
          </p:cNvPr>
          <p:cNvPicPr>
            <a:picLocks noChangeAspect="1"/>
          </p:cNvPicPr>
          <p:nvPr/>
        </p:nvPicPr>
        <p:blipFill>
          <a:blip r:embed="rId4"/>
          <a:stretch>
            <a:fillRect/>
          </a:stretch>
        </p:blipFill>
        <p:spPr>
          <a:xfrm>
            <a:off x="8491922" y="1043758"/>
            <a:ext cx="3086531" cy="2457793"/>
          </a:xfrm>
          <a:prstGeom prst="rect">
            <a:avLst/>
          </a:prstGeom>
        </p:spPr>
      </p:pic>
    </p:spTree>
    <p:extLst>
      <p:ext uri="{BB962C8B-B14F-4D97-AF65-F5344CB8AC3E}">
        <p14:creationId xmlns:p14="http://schemas.microsoft.com/office/powerpoint/2010/main" val="400946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E6AD-2C1B-4253-B4A1-C976C4E9B823}"/>
              </a:ext>
            </a:extLst>
          </p:cNvPr>
          <p:cNvSpPr>
            <a:spLocks noGrp="1"/>
          </p:cNvSpPr>
          <p:nvPr>
            <p:ph type="title"/>
          </p:nvPr>
        </p:nvSpPr>
        <p:spPr/>
        <p:txBody>
          <a:bodyPr/>
          <a:lstStyle/>
          <a:p>
            <a:r>
              <a:rPr lang="en-GB" dirty="0"/>
              <a:t>2006 q. 11</a:t>
            </a:r>
            <a:endParaRPr lang="en-IE" dirty="0"/>
          </a:p>
        </p:txBody>
      </p:sp>
      <p:sp>
        <p:nvSpPr>
          <p:cNvPr id="3" name="Slide Number Placeholder 2">
            <a:extLst>
              <a:ext uri="{FF2B5EF4-FFF2-40B4-BE49-F238E27FC236}">
                <a16:creationId xmlns:a16="http://schemas.microsoft.com/office/drawing/2014/main" id="{2C4DD8B0-451E-49B5-8D30-BAD4FE294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7</a:t>
            </a:fld>
            <a:endParaRPr lang="en-IE"/>
          </a:p>
        </p:txBody>
      </p:sp>
      <p:sp>
        <p:nvSpPr>
          <p:cNvPr id="4" name="Text Placeholder 3">
            <a:extLst>
              <a:ext uri="{FF2B5EF4-FFF2-40B4-BE49-F238E27FC236}">
                <a16:creationId xmlns:a16="http://schemas.microsoft.com/office/drawing/2014/main" id="{C75B18BF-B93C-4AEB-8567-9842212CF41B}"/>
              </a:ext>
            </a:extLst>
          </p:cNvPr>
          <p:cNvSpPr>
            <a:spLocks noGrp="1"/>
          </p:cNvSpPr>
          <p:nvPr>
            <p:ph type="body" idx="1"/>
          </p:nvPr>
        </p:nvSpPr>
        <p:spPr>
          <a:xfrm>
            <a:off x="514799" y="2263939"/>
            <a:ext cx="10935431" cy="3696300"/>
          </a:xfrm>
        </p:spPr>
        <p:txBody>
          <a:bodyPr/>
          <a:lstStyle/>
          <a:p>
            <a:pPr marL="228600" indent="0"/>
            <a:r>
              <a:rPr lang="en-GB" dirty="0"/>
              <a:t>…</a:t>
            </a:r>
          </a:p>
          <a:p>
            <a:pPr marL="685800" indent="-457200">
              <a:lnSpc>
                <a:spcPct val="150000"/>
              </a:lnSpc>
              <a:buAutoNum type="alphaLcParenBoth" startAt="4"/>
            </a:pPr>
            <a:r>
              <a:rPr lang="en-GB" dirty="0"/>
              <a:t>Why must the strings in the electric guitar be made of steel? (7) </a:t>
            </a:r>
          </a:p>
          <a:p>
            <a:pPr marL="685800" indent="-457200">
              <a:lnSpc>
                <a:spcPct val="150000"/>
              </a:lnSpc>
              <a:buAutoNum type="alphaLcParenBoth" startAt="4"/>
            </a:pPr>
            <a:r>
              <a:rPr lang="en-GB" dirty="0"/>
              <a:t>Define magnetic flux. (7) </a:t>
            </a:r>
          </a:p>
          <a:p>
            <a:pPr marL="685800" indent="-457200">
              <a:lnSpc>
                <a:spcPct val="150000"/>
              </a:lnSpc>
              <a:buAutoNum type="alphaLcParenBoth" startAt="4"/>
            </a:pPr>
            <a:r>
              <a:rPr lang="en-GB" dirty="0"/>
              <a:t>Why does the current produced in a coil of the electric guitar vary? (7)</a:t>
            </a:r>
          </a:p>
          <a:p>
            <a:pPr marL="685800" indent="-457200">
              <a:lnSpc>
                <a:spcPct val="150000"/>
              </a:lnSpc>
              <a:buAutoNum type="alphaLcParenBoth" startAt="4"/>
            </a:pPr>
            <a:r>
              <a:rPr lang="en-GB" dirty="0"/>
              <a:t>What is the effect on the sound produced when the number of turns in a coil is increased? (7) </a:t>
            </a:r>
          </a:p>
          <a:p>
            <a:pPr marL="685800" indent="-457200">
              <a:lnSpc>
                <a:spcPct val="150000"/>
              </a:lnSpc>
              <a:buAutoNum type="alphaLcParenBoth" startAt="4"/>
            </a:pPr>
            <a:r>
              <a:rPr lang="en-GB" dirty="0"/>
              <a:t>A coil has 5000 turns. What is the emf induced in the coil when the magnetic flux cutting the coil changes by 8 × 10</a:t>
            </a:r>
            <a:r>
              <a:rPr lang="en-GB" baseline="30000" dirty="0"/>
              <a:t>–4</a:t>
            </a:r>
            <a:r>
              <a:rPr lang="en-GB" dirty="0"/>
              <a:t> Wb in 0.1 s? (7) </a:t>
            </a:r>
            <a:endParaRPr lang="en-IE" dirty="0"/>
          </a:p>
        </p:txBody>
      </p:sp>
      <p:pic>
        <p:nvPicPr>
          <p:cNvPr id="5" name="Picture 4">
            <a:extLst>
              <a:ext uri="{FF2B5EF4-FFF2-40B4-BE49-F238E27FC236}">
                <a16:creationId xmlns:a16="http://schemas.microsoft.com/office/drawing/2014/main" id="{87D8D187-48A1-4D10-A312-8878112C2814}"/>
              </a:ext>
            </a:extLst>
          </p:cNvPr>
          <p:cNvPicPr>
            <a:picLocks noChangeAspect="1"/>
          </p:cNvPicPr>
          <p:nvPr/>
        </p:nvPicPr>
        <p:blipFill>
          <a:blip r:embed="rId2"/>
          <a:stretch>
            <a:fillRect/>
          </a:stretch>
        </p:blipFill>
        <p:spPr>
          <a:xfrm>
            <a:off x="8491922" y="1043758"/>
            <a:ext cx="3086531" cy="2457793"/>
          </a:xfrm>
          <a:prstGeom prst="rect">
            <a:avLst/>
          </a:prstGeom>
        </p:spPr>
      </p:pic>
    </p:spTree>
    <p:extLst>
      <p:ext uri="{BB962C8B-B14F-4D97-AF65-F5344CB8AC3E}">
        <p14:creationId xmlns:p14="http://schemas.microsoft.com/office/powerpoint/2010/main" val="299881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21A8-92F9-45AA-B3EA-C65A9263C42A}"/>
              </a:ext>
            </a:extLst>
          </p:cNvPr>
          <p:cNvSpPr>
            <a:spLocks noGrp="1"/>
          </p:cNvSpPr>
          <p:nvPr>
            <p:ph type="title"/>
          </p:nvPr>
        </p:nvSpPr>
        <p:spPr/>
        <p:txBody>
          <a:bodyPr/>
          <a:lstStyle/>
          <a:p>
            <a:r>
              <a:rPr lang="en-GB" dirty="0"/>
              <a:t>2006 q. 11 </a:t>
            </a:r>
            <a:endParaRPr lang="en-IE" dirty="0"/>
          </a:p>
        </p:txBody>
      </p:sp>
      <p:sp>
        <p:nvSpPr>
          <p:cNvPr id="3" name="Slide Number Placeholder 2">
            <a:extLst>
              <a:ext uri="{FF2B5EF4-FFF2-40B4-BE49-F238E27FC236}">
                <a16:creationId xmlns:a16="http://schemas.microsoft.com/office/drawing/2014/main" id="{B1499615-F137-49BB-8622-C98F51CF97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8</a:t>
            </a:fld>
            <a:endParaRPr lang="en-IE"/>
          </a:p>
        </p:txBody>
      </p:sp>
      <p:pic>
        <p:nvPicPr>
          <p:cNvPr id="5" name="Picture 4">
            <a:extLst>
              <a:ext uri="{FF2B5EF4-FFF2-40B4-BE49-F238E27FC236}">
                <a16:creationId xmlns:a16="http://schemas.microsoft.com/office/drawing/2014/main" id="{7813CB31-987F-48F9-99DB-BA8005C205B2}"/>
              </a:ext>
            </a:extLst>
          </p:cNvPr>
          <p:cNvPicPr>
            <a:picLocks noChangeAspect="1"/>
          </p:cNvPicPr>
          <p:nvPr/>
        </p:nvPicPr>
        <p:blipFill>
          <a:blip r:embed="rId2"/>
          <a:stretch>
            <a:fillRect/>
          </a:stretch>
        </p:blipFill>
        <p:spPr>
          <a:xfrm>
            <a:off x="1254107" y="1885545"/>
            <a:ext cx="7006372" cy="4453088"/>
          </a:xfrm>
          <a:prstGeom prst="rect">
            <a:avLst/>
          </a:prstGeom>
        </p:spPr>
      </p:pic>
      <p:pic>
        <p:nvPicPr>
          <p:cNvPr id="6" name="Picture 5">
            <a:extLst>
              <a:ext uri="{FF2B5EF4-FFF2-40B4-BE49-F238E27FC236}">
                <a16:creationId xmlns:a16="http://schemas.microsoft.com/office/drawing/2014/main" id="{6F740F73-3A41-41C1-952E-06DFDF8DFF64}"/>
              </a:ext>
            </a:extLst>
          </p:cNvPr>
          <p:cNvPicPr>
            <a:picLocks noChangeAspect="1"/>
          </p:cNvPicPr>
          <p:nvPr/>
        </p:nvPicPr>
        <p:blipFill>
          <a:blip r:embed="rId3"/>
          <a:stretch>
            <a:fillRect/>
          </a:stretch>
        </p:blipFill>
        <p:spPr>
          <a:xfrm>
            <a:off x="8491922" y="1043758"/>
            <a:ext cx="3086531" cy="2457793"/>
          </a:xfrm>
          <a:prstGeom prst="rect">
            <a:avLst/>
          </a:prstGeom>
        </p:spPr>
      </p:pic>
    </p:spTree>
    <p:extLst>
      <p:ext uri="{BB962C8B-B14F-4D97-AF65-F5344CB8AC3E}">
        <p14:creationId xmlns:p14="http://schemas.microsoft.com/office/powerpoint/2010/main" val="113402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6617-AE7D-4F67-8468-87054A95A107}"/>
              </a:ext>
            </a:extLst>
          </p:cNvPr>
          <p:cNvSpPr>
            <a:spLocks noGrp="1"/>
          </p:cNvSpPr>
          <p:nvPr>
            <p:ph type="title"/>
          </p:nvPr>
        </p:nvSpPr>
        <p:spPr/>
        <p:txBody>
          <a:bodyPr/>
          <a:lstStyle/>
          <a:p>
            <a:r>
              <a:rPr lang="en-GB" dirty="0"/>
              <a:t>2021 q. 10 (extract)</a:t>
            </a:r>
            <a:endParaRPr lang="en-IE" dirty="0"/>
          </a:p>
        </p:txBody>
      </p:sp>
      <p:sp>
        <p:nvSpPr>
          <p:cNvPr id="3" name="Slide Number Placeholder 2">
            <a:extLst>
              <a:ext uri="{FF2B5EF4-FFF2-40B4-BE49-F238E27FC236}">
                <a16:creationId xmlns:a16="http://schemas.microsoft.com/office/drawing/2014/main" id="{40322B50-0B7C-4491-9D1D-9918952A55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9</a:t>
            </a:fld>
            <a:endParaRPr lang="en-IE"/>
          </a:p>
        </p:txBody>
      </p:sp>
      <p:sp>
        <p:nvSpPr>
          <p:cNvPr id="4" name="Text Placeholder 3">
            <a:extLst>
              <a:ext uri="{FF2B5EF4-FFF2-40B4-BE49-F238E27FC236}">
                <a16:creationId xmlns:a16="http://schemas.microsoft.com/office/drawing/2014/main" id="{D47366FC-80E2-496C-A10F-3AA7E9CA5699}"/>
              </a:ext>
            </a:extLst>
          </p:cNvPr>
          <p:cNvSpPr>
            <a:spLocks noGrp="1"/>
          </p:cNvSpPr>
          <p:nvPr>
            <p:ph type="body" idx="1"/>
          </p:nvPr>
        </p:nvSpPr>
        <p:spPr/>
        <p:txBody>
          <a:bodyPr/>
          <a:lstStyle/>
          <a:p>
            <a:r>
              <a:rPr lang="en-GB" dirty="0"/>
              <a:t>……</a:t>
            </a:r>
          </a:p>
          <a:p>
            <a:r>
              <a:rPr lang="en-GB" b="1" dirty="0"/>
              <a:t>T</a:t>
            </a:r>
            <a:r>
              <a:rPr lang="en-IE" b="1" dirty="0"/>
              <a:t>he other law of electromagnetic induction is Lenz’s Law</a:t>
            </a:r>
          </a:p>
          <a:p>
            <a:pPr marL="742950" indent="-514350">
              <a:buAutoNum type="romanLcParenBoth" startAt="7"/>
            </a:pPr>
            <a:r>
              <a:rPr lang="en-IE" b="1" dirty="0"/>
              <a:t>State Lenz’s Law</a:t>
            </a:r>
          </a:p>
          <a:p>
            <a:pPr marL="742950" indent="-514350">
              <a:buAutoNum type="romanLcParenBoth" startAt="7"/>
            </a:pPr>
            <a:r>
              <a:rPr lang="en-IE" b="1" dirty="0"/>
              <a:t>Explain how Lenz’s Law is a special case of the principle of conservation of energy</a:t>
            </a:r>
          </a:p>
          <a:p>
            <a:pPr marL="742950" indent="-514350">
              <a:buAutoNum type="romanLcParenBoth" startAt="7"/>
            </a:pPr>
            <a:endParaRPr lang="en-GB" dirty="0"/>
          </a:p>
          <a:p>
            <a:pPr marL="228600" indent="0"/>
            <a:r>
              <a:rPr lang="en-GB" b="1" dirty="0"/>
              <a:t>M</a:t>
            </a:r>
            <a:r>
              <a:rPr lang="en-IE" b="1" dirty="0" err="1"/>
              <a:t>arking</a:t>
            </a:r>
            <a:r>
              <a:rPr lang="en-IE" b="1" dirty="0"/>
              <a:t> scheme….</a:t>
            </a:r>
          </a:p>
          <a:p>
            <a:pPr marL="228600" indent="0"/>
            <a:r>
              <a:rPr lang="en-GB" dirty="0"/>
              <a:t>(vii) State Lenz’s law.</a:t>
            </a:r>
          </a:p>
          <a:p>
            <a:pPr marL="228600" indent="0"/>
            <a:r>
              <a:rPr lang="en-GB" dirty="0"/>
              <a:t>	the direction of an induced current (3) </a:t>
            </a:r>
          </a:p>
          <a:p>
            <a:pPr marL="228600" indent="0"/>
            <a:r>
              <a:rPr lang="en-GB" dirty="0"/>
              <a:t>	is such as to oppose the change that caused it (3) </a:t>
            </a:r>
          </a:p>
          <a:p>
            <a:pPr marL="228600" indent="0"/>
            <a:r>
              <a:rPr lang="en-GB" dirty="0"/>
              <a:t>(viii) Explain how Lenz’s law….</a:t>
            </a:r>
          </a:p>
          <a:p>
            <a:pPr marL="228600" indent="0"/>
            <a:r>
              <a:rPr lang="en-GB" dirty="0"/>
              <a:t>	otherwise energy would be created (5)</a:t>
            </a:r>
          </a:p>
        </p:txBody>
      </p:sp>
    </p:spTree>
    <p:extLst>
      <p:ext uri="{BB962C8B-B14F-4D97-AF65-F5344CB8AC3E}">
        <p14:creationId xmlns:p14="http://schemas.microsoft.com/office/powerpoint/2010/main" val="5829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PDST">
  <a:themeElements>
    <a:clrScheme name="PDST 2020">
      <a:dk1>
        <a:srgbClr val="595959"/>
      </a:dk1>
      <a:lt1>
        <a:srgbClr val="FFFFFF"/>
      </a:lt1>
      <a:dk2>
        <a:srgbClr val="262262"/>
      </a:dk2>
      <a:lt2>
        <a:srgbClr val="E7E6E6"/>
      </a:lt2>
      <a:accent1>
        <a:srgbClr val="262262"/>
      </a:accent1>
      <a:accent2>
        <a:srgbClr val="418763"/>
      </a:accent2>
      <a:accent3>
        <a:srgbClr val="BADAF0"/>
      </a:accent3>
      <a:accent4>
        <a:srgbClr val="BAD3C8"/>
      </a:accent4>
      <a:accent5>
        <a:srgbClr val="FAD5E5"/>
      </a:accent5>
      <a:accent6>
        <a:srgbClr val="A7A3CB"/>
      </a:accent6>
      <a:hlink>
        <a:srgbClr val="595959"/>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CEFFAC40E5954F9A9E01A5E873C56A" ma:contentTypeVersion="14" ma:contentTypeDescription="Create a new document." ma:contentTypeScope="" ma:versionID="2a42c496c0f92f657bebb44c77e975b8">
  <xsd:schema xmlns:xsd="http://www.w3.org/2001/XMLSchema" xmlns:xs="http://www.w3.org/2001/XMLSchema" xmlns:p="http://schemas.microsoft.com/office/2006/metadata/properties" xmlns:ns3="11802992-a67b-4895-bf87-1ec05fd96432" xmlns:ns4="bbb143a9-e604-4eea-bcde-aa80cf463ef4" targetNamespace="http://schemas.microsoft.com/office/2006/metadata/properties" ma:root="true" ma:fieldsID="51f6621264e054d6851ff2ee9fe8e372" ns3:_="" ns4:_="">
    <xsd:import namespace="11802992-a67b-4895-bf87-1ec05fd96432"/>
    <xsd:import namespace="bbb143a9-e604-4eea-bcde-aa80cf463ef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02992-a67b-4895-bf87-1ec05fd964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b143a9-e604-4eea-bcde-aa80cf463e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0C42B2-CE5B-4D79-AC77-2BCBCCC498EA}">
  <ds:schemaRefs>
    <ds:schemaRef ds:uri="bbb143a9-e604-4eea-bcde-aa80cf463ef4"/>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1802992-a67b-4895-bf87-1ec05fd96432"/>
    <ds:schemaRef ds:uri="http://www.w3.org/XML/1998/namespace"/>
  </ds:schemaRefs>
</ds:datastoreItem>
</file>

<file path=customXml/itemProps2.xml><?xml version="1.0" encoding="utf-8"?>
<ds:datastoreItem xmlns:ds="http://schemas.openxmlformats.org/officeDocument/2006/customXml" ds:itemID="{054326A4-FB9E-44D0-BA5B-00D6652750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802992-a67b-4895-bf87-1ec05fd96432"/>
    <ds:schemaRef ds:uri="bbb143a9-e604-4eea-bcde-aa80cf463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8A72F2-8B6C-4998-ACAC-8F565A3E3D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1066</Words>
  <Application>Microsoft Office PowerPoint</Application>
  <PresentationFormat>Widescreen</PresentationFormat>
  <Paragraphs>153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Times New Roman</vt:lpstr>
      <vt:lpstr>PDST</vt:lpstr>
      <vt:lpstr>Electricity and Magnetism </vt:lpstr>
      <vt:lpstr>2019 q.9</vt:lpstr>
      <vt:lpstr>2019 q.9</vt:lpstr>
      <vt:lpstr>2019 q.9</vt:lpstr>
      <vt:lpstr>Question….</vt:lpstr>
      <vt:lpstr>2006 q. 11</vt:lpstr>
      <vt:lpstr>2006 q. 11</vt:lpstr>
      <vt:lpstr>2006 q. 11 </vt:lpstr>
      <vt:lpstr>2021 q. 10 (extract)</vt:lpstr>
      <vt:lpstr>2020 q. 12(d)</vt:lpstr>
      <vt:lpstr>2020 q. 12(d)</vt:lpstr>
      <vt:lpstr>2020 q 12.(d)</vt:lpstr>
      <vt:lpstr>2020 q. 12 (d)</vt:lpstr>
      <vt:lpstr>2018 q. 9 (extract) </vt:lpstr>
      <vt:lpstr>2018 q. 9</vt:lpstr>
      <vt:lpstr>2018 q.9</vt:lpstr>
      <vt:lpstr>2018 q. 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and Magnetism</dc:title>
  <dc:creator>Tom Tierney</dc:creator>
  <cp:lastModifiedBy>Tom Tierney</cp:lastModifiedBy>
  <cp:revision>8</cp:revision>
  <dcterms:created xsi:type="dcterms:W3CDTF">2022-02-15T10:38:57Z</dcterms:created>
  <dcterms:modified xsi:type="dcterms:W3CDTF">2022-03-31T20:00:18Z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0x0101007BCEFFAC40E5954F9A9E01A5E873C56A</vt:lpwstr>
  </property>
</Properties>
</file>