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55"/>
  </p:notesMasterIdLst>
  <p:handoutMasterIdLst>
    <p:handoutMasterId r:id="rId56"/>
  </p:handoutMasterIdLst>
  <p:sldIdLst>
    <p:sldId id="450" r:id="rId2"/>
    <p:sldId id="449" r:id="rId3"/>
    <p:sldId id="451" r:id="rId4"/>
    <p:sldId id="499" r:id="rId5"/>
    <p:sldId id="261" r:id="rId6"/>
    <p:sldId id="453" r:id="rId7"/>
    <p:sldId id="457" r:id="rId8"/>
    <p:sldId id="452" r:id="rId9"/>
    <p:sldId id="455" r:id="rId10"/>
    <p:sldId id="456" r:id="rId11"/>
    <p:sldId id="464" r:id="rId12"/>
    <p:sldId id="461" r:id="rId13"/>
    <p:sldId id="502" r:id="rId14"/>
    <p:sldId id="459" r:id="rId15"/>
    <p:sldId id="460" r:id="rId16"/>
    <p:sldId id="462" r:id="rId17"/>
    <p:sldId id="463" r:id="rId18"/>
    <p:sldId id="466" r:id="rId19"/>
    <p:sldId id="467" r:id="rId20"/>
    <p:sldId id="468" r:id="rId21"/>
    <p:sldId id="465" r:id="rId22"/>
    <p:sldId id="469" r:id="rId23"/>
    <p:sldId id="470" r:id="rId24"/>
    <p:sldId id="497" r:id="rId25"/>
    <p:sldId id="503" r:id="rId26"/>
    <p:sldId id="471" r:id="rId27"/>
    <p:sldId id="288" r:id="rId28"/>
    <p:sldId id="474" r:id="rId29"/>
    <p:sldId id="276" r:id="rId30"/>
    <p:sldId id="473" r:id="rId31"/>
    <p:sldId id="475" r:id="rId32"/>
    <p:sldId id="480" r:id="rId33"/>
    <p:sldId id="498" r:id="rId34"/>
    <p:sldId id="496" r:id="rId35"/>
    <p:sldId id="504" r:id="rId36"/>
    <p:sldId id="472" r:id="rId37"/>
    <p:sldId id="476" r:id="rId38"/>
    <p:sldId id="478" r:id="rId39"/>
    <p:sldId id="479" r:id="rId40"/>
    <p:sldId id="494" r:id="rId41"/>
    <p:sldId id="481" r:id="rId42"/>
    <p:sldId id="486" r:id="rId43"/>
    <p:sldId id="488" r:id="rId44"/>
    <p:sldId id="489" r:id="rId45"/>
    <p:sldId id="485" r:id="rId46"/>
    <p:sldId id="487" r:id="rId47"/>
    <p:sldId id="495" r:id="rId48"/>
    <p:sldId id="501" r:id="rId49"/>
    <p:sldId id="490" r:id="rId50"/>
    <p:sldId id="492" r:id="rId51"/>
    <p:sldId id="491" r:id="rId52"/>
    <p:sldId id="493" r:id="rId53"/>
    <p:sldId id="505" r:id="rId5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99"/>
    <a:srgbClr val="0000FF"/>
    <a:srgbClr val="92D050"/>
    <a:srgbClr val="79FFFF"/>
    <a:srgbClr val="FFFFCC"/>
    <a:srgbClr val="F6F1B4"/>
    <a:srgbClr val="3333FF"/>
    <a:srgbClr val="F2F2F2"/>
    <a:srgbClr val="EDE8E5"/>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4556" autoAdjust="0"/>
    <p:restoredTop sz="88462" autoAdjust="0"/>
  </p:normalViewPr>
  <p:slideViewPr>
    <p:cSldViewPr snapToGrid="0">
      <p:cViewPr>
        <p:scale>
          <a:sx n="58" d="100"/>
          <a:sy n="58" d="100"/>
        </p:scale>
        <p:origin x="384" y="44"/>
      </p:cViewPr>
      <p:guideLst/>
    </p:cSldViewPr>
  </p:slideViewPr>
  <p:outlineViewPr>
    <p:cViewPr>
      <p:scale>
        <a:sx n="33" d="100"/>
        <a:sy n="33" d="100"/>
      </p:scale>
      <p:origin x="0" y="-4176"/>
    </p:cViewPr>
  </p:outlin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viewProps" Target="viewProps.xml"/><Relationship Id="rId5" Type="http://schemas.openxmlformats.org/officeDocument/2006/relationships/slide" Target="slides/slide4.xml"/><Relationship Id="rId61" Type="http://schemas.microsoft.com/office/2016/11/relationships/changesInfo" Target="changesInfos/changesInfo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presProps" Target="pres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ucy De Faoite" userId="7f8f1472-4062-4de2-b64e-18dc1c5b155d" providerId="ADAL" clId="{AAA97692-14DD-4545-BD86-919E704AA7B0}"/>
    <pc:docChg chg="undo custSel addSld delSld modSld">
      <pc:chgData name="Lucy De Faoite" userId="7f8f1472-4062-4de2-b64e-18dc1c5b155d" providerId="ADAL" clId="{AAA97692-14DD-4545-BD86-919E704AA7B0}" dt="2026-09-14T19:10:49.166" v="7603" actId="20577"/>
      <pc:docMkLst>
        <pc:docMk/>
      </pc:docMkLst>
      <pc:sldChg chg="modSp mod modAnim">
        <pc:chgData name="Lucy De Faoite" userId="7f8f1472-4062-4de2-b64e-18dc1c5b155d" providerId="ADAL" clId="{AAA97692-14DD-4545-BD86-919E704AA7B0}" dt="2026-09-14T16:40:18.728" v="366" actId="20577"/>
        <pc:sldMkLst>
          <pc:docMk/>
          <pc:sldMk cId="0" sldId="261"/>
        </pc:sldMkLst>
        <pc:spChg chg="mod">
          <ac:chgData name="Lucy De Faoite" userId="7f8f1472-4062-4de2-b64e-18dc1c5b155d" providerId="ADAL" clId="{AAA97692-14DD-4545-BD86-919E704AA7B0}" dt="2026-09-14T16:40:03.404" v="360" actId="20577"/>
          <ac:spMkLst>
            <pc:docMk/>
            <pc:sldMk cId="0" sldId="261"/>
            <ac:spMk id="2" creationId="{7A355EBC-D41B-3896-FAF3-E7BC6733761E}"/>
          </ac:spMkLst>
        </pc:spChg>
        <pc:spChg chg="mod">
          <ac:chgData name="Lucy De Faoite" userId="7f8f1472-4062-4de2-b64e-18dc1c5b155d" providerId="ADAL" clId="{AAA97692-14DD-4545-BD86-919E704AA7B0}" dt="2026-09-14T16:40:18.728" v="366" actId="20577"/>
          <ac:spMkLst>
            <pc:docMk/>
            <pc:sldMk cId="0" sldId="261"/>
            <ac:spMk id="6" creationId="{D06AD4EB-2C24-3E9B-0D5C-5A5340B13E9C}"/>
          </ac:spMkLst>
        </pc:spChg>
        <pc:spChg chg="mod">
          <ac:chgData name="Lucy De Faoite" userId="7f8f1472-4062-4de2-b64e-18dc1c5b155d" providerId="ADAL" clId="{AAA97692-14DD-4545-BD86-919E704AA7B0}" dt="2026-09-14T16:40:13.250" v="361"/>
          <ac:spMkLst>
            <pc:docMk/>
            <pc:sldMk cId="0" sldId="261"/>
            <ac:spMk id="7" creationId="{E5A28931-FEAC-D7BC-08CB-93504483A83E}"/>
          </ac:spMkLst>
        </pc:spChg>
        <pc:spChg chg="mod">
          <ac:chgData name="Lucy De Faoite" userId="7f8f1472-4062-4de2-b64e-18dc1c5b155d" providerId="ADAL" clId="{AAA97692-14DD-4545-BD86-919E704AA7B0}" dt="2026-09-14T16:39:29.146" v="322"/>
          <ac:spMkLst>
            <pc:docMk/>
            <pc:sldMk cId="0" sldId="261"/>
            <ac:spMk id="8" creationId="{7CE36CF1-E3F5-1662-7E01-77DADA8C3AEC}"/>
          </ac:spMkLst>
        </pc:spChg>
        <pc:spChg chg="mod">
          <ac:chgData name="Lucy De Faoite" userId="7f8f1472-4062-4de2-b64e-18dc1c5b155d" providerId="ADAL" clId="{AAA97692-14DD-4545-BD86-919E704AA7B0}" dt="2026-09-14T16:39:24.856" v="321" actId="20577"/>
          <ac:spMkLst>
            <pc:docMk/>
            <pc:sldMk cId="0" sldId="261"/>
            <ac:spMk id="5123" creationId="{73F4B64D-5B13-1DD1-D1AC-E2AC87C0D062}"/>
          </ac:spMkLst>
        </pc:spChg>
      </pc:sldChg>
      <pc:sldChg chg="modSp mod modAnim">
        <pc:chgData name="Lucy De Faoite" userId="7f8f1472-4062-4de2-b64e-18dc1c5b155d" providerId="ADAL" clId="{AAA97692-14DD-4545-BD86-919E704AA7B0}" dt="2026-09-14T18:23:18.186" v="3372" actId="14100"/>
        <pc:sldMkLst>
          <pc:docMk/>
          <pc:sldMk cId="0" sldId="276"/>
        </pc:sldMkLst>
        <pc:spChg chg="mod">
          <ac:chgData name="Lucy De Faoite" userId="7f8f1472-4062-4de2-b64e-18dc1c5b155d" providerId="ADAL" clId="{AAA97692-14DD-4545-BD86-919E704AA7B0}" dt="2026-09-14T18:22:32.831" v="3300" actId="20577"/>
          <ac:spMkLst>
            <pc:docMk/>
            <pc:sldMk cId="0" sldId="276"/>
            <ac:spMk id="2" creationId="{BD0DA42C-395C-552C-7022-61067E2F9378}"/>
          </ac:spMkLst>
        </pc:spChg>
        <pc:spChg chg="mod">
          <ac:chgData name="Lucy De Faoite" userId="7f8f1472-4062-4de2-b64e-18dc1c5b155d" providerId="ADAL" clId="{AAA97692-14DD-4545-BD86-919E704AA7B0}" dt="2026-09-14T18:22:50.433" v="3326" actId="6549"/>
          <ac:spMkLst>
            <pc:docMk/>
            <pc:sldMk cId="0" sldId="276"/>
            <ac:spMk id="4" creationId="{8AA45856-5B82-46F3-091C-E704F48F91D7}"/>
          </ac:spMkLst>
        </pc:spChg>
        <pc:spChg chg="mod">
          <ac:chgData name="Lucy De Faoite" userId="7f8f1472-4062-4de2-b64e-18dc1c5b155d" providerId="ADAL" clId="{AAA97692-14DD-4545-BD86-919E704AA7B0}" dt="2026-09-14T18:23:18.186" v="3372" actId="14100"/>
          <ac:spMkLst>
            <pc:docMk/>
            <pc:sldMk cId="0" sldId="276"/>
            <ac:spMk id="29" creationId="{C0C4328D-2C34-1330-142F-8D33A2D6278F}"/>
          </ac:spMkLst>
        </pc:spChg>
        <pc:spChg chg="mod">
          <ac:chgData name="Lucy De Faoite" userId="7f8f1472-4062-4de2-b64e-18dc1c5b155d" providerId="ADAL" clId="{AAA97692-14DD-4545-BD86-919E704AA7B0}" dt="2026-09-14T18:22:58.281" v="3340" actId="1076"/>
          <ac:spMkLst>
            <pc:docMk/>
            <pc:sldMk cId="0" sldId="276"/>
            <ac:spMk id="30" creationId="{4619FAD7-4B4D-1873-5ACE-208D576A0483}"/>
          </ac:spMkLst>
        </pc:spChg>
        <pc:spChg chg="mod">
          <ac:chgData name="Lucy De Faoite" userId="7f8f1472-4062-4de2-b64e-18dc1c5b155d" providerId="ADAL" clId="{AAA97692-14DD-4545-BD86-919E704AA7B0}" dt="2026-09-14T18:23:11.496" v="3371" actId="20577"/>
          <ac:spMkLst>
            <pc:docMk/>
            <pc:sldMk cId="0" sldId="276"/>
            <ac:spMk id="37" creationId="{B5045C09-3F4D-5D97-5E45-83BBAEDFD10C}"/>
          </ac:spMkLst>
        </pc:spChg>
      </pc:sldChg>
      <pc:sldChg chg="modSp mod">
        <pc:chgData name="Lucy De Faoite" userId="7f8f1472-4062-4de2-b64e-18dc1c5b155d" providerId="ADAL" clId="{AAA97692-14DD-4545-BD86-919E704AA7B0}" dt="2026-09-14T18:18:59.770" v="3136" actId="20577"/>
        <pc:sldMkLst>
          <pc:docMk/>
          <pc:sldMk cId="0" sldId="288"/>
        </pc:sldMkLst>
        <pc:spChg chg="mod">
          <ac:chgData name="Lucy De Faoite" userId="7f8f1472-4062-4de2-b64e-18dc1c5b155d" providerId="ADAL" clId="{AAA97692-14DD-4545-BD86-919E704AA7B0}" dt="2026-09-14T18:18:35.473" v="3120" actId="1076"/>
          <ac:spMkLst>
            <pc:docMk/>
            <pc:sldMk cId="0" sldId="288"/>
            <ac:spMk id="10" creationId="{B351E05A-88DC-0E69-0CF7-18B181D935C0}"/>
          </ac:spMkLst>
        </pc:spChg>
        <pc:spChg chg="mod">
          <ac:chgData name="Lucy De Faoite" userId="7f8f1472-4062-4de2-b64e-18dc1c5b155d" providerId="ADAL" clId="{AAA97692-14DD-4545-BD86-919E704AA7B0}" dt="2026-09-14T18:17:52.965" v="3077" actId="6549"/>
          <ac:spMkLst>
            <pc:docMk/>
            <pc:sldMk cId="0" sldId="288"/>
            <ac:spMk id="13" creationId="{63031637-2573-168F-DA62-2E19FEF825D6}"/>
          </ac:spMkLst>
        </pc:spChg>
        <pc:spChg chg="mod">
          <ac:chgData name="Lucy De Faoite" userId="7f8f1472-4062-4de2-b64e-18dc1c5b155d" providerId="ADAL" clId="{AAA97692-14DD-4545-BD86-919E704AA7B0}" dt="2026-09-14T18:18:00.269" v="3084" actId="20577"/>
          <ac:spMkLst>
            <pc:docMk/>
            <pc:sldMk cId="0" sldId="288"/>
            <ac:spMk id="21" creationId="{87E80904-B915-A75C-5053-C1F9A1921EC7}"/>
          </ac:spMkLst>
        </pc:spChg>
        <pc:spChg chg="mod">
          <ac:chgData name="Lucy De Faoite" userId="7f8f1472-4062-4de2-b64e-18dc1c5b155d" providerId="ADAL" clId="{AAA97692-14DD-4545-BD86-919E704AA7B0}" dt="2026-09-14T18:18:59.770" v="3136" actId="20577"/>
          <ac:spMkLst>
            <pc:docMk/>
            <pc:sldMk cId="0" sldId="288"/>
            <ac:spMk id="13316" creationId="{27FC1A20-AB7A-98A7-41BA-832D450728DE}"/>
          </ac:spMkLst>
        </pc:spChg>
      </pc:sldChg>
      <pc:sldChg chg="modSp mod">
        <pc:chgData name="Lucy De Faoite" userId="7f8f1472-4062-4de2-b64e-18dc1c5b155d" providerId="ADAL" clId="{AAA97692-14DD-4545-BD86-919E704AA7B0}" dt="2026-09-14T16:34:07.231" v="226" actId="20577"/>
        <pc:sldMkLst>
          <pc:docMk/>
          <pc:sldMk cId="1052935002" sldId="449"/>
        </pc:sldMkLst>
        <pc:spChg chg="mod">
          <ac:chgData name="Lucy De Faoite" userId="7f8f1472-4062-4de2-b64e-18dc1c5b155d" providerId="ADAL" clId="{AAA97692-14DD-4545-BD86-919E704AA7B0}" dt="2026-09-14T16:34:07.231" v="226" actId="20577"/>
          <ac:spMkLst>
            <pc:docMk/>
            <pc:sldMk cId="1052935002" sldId="449"/>
            <ac:spMk id="2" creationId="{021C8F72-6880-3234-5ED5-35F59D0ED4BF}"/>
          </ac:spMkLst>
        </pc:spChg>
        <pc:spChg chg="mod">
          <ac:chgData name="Lucy De Faoite" userId="7f8f1472-4062-4de2-b64e-18dc1c5b155d" providerId="ADAL" clId="{AAA97692-14DD-4545-BD86-919E704AA7B0}" dt="2026-09-14T16:30:35.646" v="13"/>
          <ac:spMkLst>
            <pc:docMk/>
            <pc:sldMk cId="1052935002" sldId="449"/>
            <ac:spMk id="3" creationId="{6F34CCE4-DE7A-38A1-1D54-5B5091003A75}"/>
          </ac:spMkLst>
        </pc:spChg>
        <pc:spChg chg="mod">
          <ac:chgData name="Lucy De Faoite" userId="7f8f1472-4062-4de2-b64e-18dc1c5b155d" providerId="ADAL" clId="{AAA97692-14DD-4545-BD86-919E704AA7B0}" dt="2026-09-14T16:33:53.881" v="216" actId="20577"/>
          <ac:spMkLst>
            <pc:docMk/>
            <pc:sldMk cId="1052935002" sldId="449"/>
            <ac:spMk id="19" creationId="{2F1EB973-C86B-B3D2-1A46-D333C0974AEE}"/>
          </ac:spMkLst>
        </pc:spChg>
        <pc:spChg chg="mod">
          <ac:chgData name="Lucy De Faoite" userId="7f8f1472-4062-4de2-b64e-18dc1c5b155d" providerId="ADAL" clId="{AAA97692-14DD-4545-BD86-919E704AA7B0}" dt="2026-09-14T16:30:52.574" v="14"/>
          <ac:spMkLst>
            <pc:docMk/>
            <pc:sldMk cId="1052935002" sldId="449"/>
            <ac:spMk id="25" creationId="{56A5C7FD-3DE3-8F41-8A18-5A77C788E7EA}"/>
          </ac:spMkLst>
        </pc:spChg>
      </pc:sldChg>
      <pc:sldChg chg="modSp mod">
        <pc:chgData name="Lucy De Faoite" userId="7f8f1472-4062-4de2-b64e-18dc1c5b155d" providerId="ADAL" clId="{AAA97692-14DD-4545-BD86-919E704AA7B0}" dt="2026-09-14T16:30:09.465" v="12" actId="255"/>
        <pc:sldMkLst>
          <pc:docMk/>
          <pc:sldMk cId="1754122906" sldId="450"/>
        </pc:sldMkLst>
        <pc:spChg chg="mod">
          <ac:chgData name="Lucy De Faoite" userId="7f8f1472-4062-4de2-b64e-18dc1c5b155d" providerId="ADAL" clId="{AAA97692-14DD-4545-BD86-919E704AA7B0}" dt="2026-09-14T16:30:09.465" v="12" actId="255"/>
          <ac:spMkLst>
            <pc:docMk/>
            <pc:sldMk cId="1754122906" sldId="450"/>
            <ac:spMk id="4" creationId="{185BE0EB-58F2-5416-5078-7FA71D4A83CA}"/>
          </ac:spMkLst>
        </pc:spChg>
      </pc:sldChg>
      <pc:sldChg chg="modSp mod">
        <pc:chgData name="Lucy De Faoite" userId="7f8f1472-4062-4de2-b64e-18dc1c5b155d" providerId="ADAL" clId="{AAA97692-14DD-4545-BD86-919E704AA7B0}" dt="2026-09-14T19:02:48.959" v="7203"/>
        <pc:sldMkLst>
          <pc:docMk/>
          <pc:sldMk cId="3739938410" sldId="451"/>
        </pc:sldMkLst>
        <pc:spChg chg="mod">
          <ac:chgData name="Lucy De Faoite" userId="7f8f1472-4062-4de2-b64e-18dc1c5b155d" providerId="ADAL" clId="{AAA97692-14DD-4545-BD86-919E704AA7B0}" dt="2026-09-14T19:02:48.959" v="7203"/>
          <ac:spMkLst>
            <pc:docMk/>
            <pc:sldMk cId="3739938410" sldId="451"/>
            <ac:spMk id="2" creationId="{1662EE99-53D4-CC36-32E5-F2A1BD3CC69C}"/>
          </ac:spMkLst>
        </pc:spChg>
        <pc:spChg chg="mod">
          <ac:chgData name="Lucy De Faoite" userId="7f8f1472-4062-4de2-b64e-18dc1c5b155d" providerId="ADAL" clId="{AAA97692-14DD-4545-BD86-919E704AA7B0}" dt="2026-09-14T16:30:35.646" v="13"/>
          <ac:spMkLst>
            <pc:docMk/>
            <pc:sldMk cId="3739938410" sldId="451"/>
            <ac:spMk id="3" creationId="{FBF188BE-14A8-F31B-036B-64339080A50E}"/>
          </ac:spMkLst>
        </pc:spChg>
        <pc:spChg chg="mod">
          <ac:chgData name="Lucy De Faoite" userId="7f8f1472-4062-4de2-b64e-18dc1c5b155d" providerId="ADAL" clId="{AAA97692-14DD-4545-BD86-919E704AA7B0}" dt="2026-09-14T19:02:48.959" v="7203"/>
          <ac:spMkLst>
            <pc:docMk/>
            <pc:sldMk cId="3739938410" sldId="451"/>
            <ac:spMk id="19" creationId="{46692773-7391-50C2-7B4B-432FB32B4BB2}"/>
          </ac:spMkLst>
        </pc:spChg>
        <pc:spChg chg="mod">
          <ac:chgData name="Lucy De Faoite" userId="7f8f1472-4062-4de2-b64e-18dc1c5b155d" providerId="ADAL" clId="{AAA97692-14DD-4545-BD86-919E704AA7B0}" dt="2026-09-14T16:30:52.574" v="14"/>
          <ac:spMkLst>
            <pc:docMk/>
            <pc:sldMk cId="3739938410" sldId="451"/>
            <ac:spMk id="25" creationId="{9433466C-F352-93B2-2CC8-60B198536A80}"/>
          </ac:spMkLst>
        </pc:spChg>
      </pc:sldChg>
      <pc:sldChg chg="modSp mod">
        <pc:chgData name="Lucy De Faoite" userId="7f8f1472-4062-4de2-b64e-18dc1c5b155d" providerId="ADAL" clId="{AAA97692-14DD-4545-BD86-919E704AA7B0}" dt="2026-09-14T16:45:36.234" v="510" actId="6549"/>
        <pc:sldMkLst>
          <pc:docMk/>
          <pc:sldMk cId="379515889" sldId="452"/>
        </pc:sldMkLst>
        <pc:spChg chg="mod">
          <ac:chgData name="Lucy De Faoite" userId="7f8f1472-4062-4de2-b64e-18dc1c5b155d" providerId="ADAL" clId="{AAA97692-14DD-4545-BD86-919E704AA7B0}" dt="2026-09-14T16:45:36.234" v="510" actId="6549"/>
          <ac:spMkLst>
            <pc:docMk/>
            <pc:sldMk cId="379515889" sldId="452"/>
            <ac:spMk id="4" creationId="{1F98E4B7-1B2A-8E2D-9A24-785662656289}"/>
          </ac:spMkLst>
        </pc:spChg>
      </pc:sldChg>
      <pc:sldChg chg="modSp mod">
        <pc:chgData name="Lucy De Faoite" userId="7f8f1472-4062-4de2-b64e-18dc1c5b155d" providerId="ADAL" clId="{AAA97692-14DD-4545-BD86-919E704AA7B0}" dt="2026-09-14T16:45:04.380" v="463" actId="20577"/>
        <pc:sldMkLst>
          <pc:docMk/>
          <pc:sldMk cId="3275500023" sldId="453"/>
        </pc:sldMkLst>
        <pc:spChg chg="mod">
          <ac:chgData name="Lucy De Faoite" userId="7f8f1472-4062-4de2-b64e-18dc1c5b155d" providerId="ADAL" clId="{AAA97692-14DD-4545-BD86-919E704AA7B0}" dt="2026-09-14T16:41:43.686" v="386" actId="1076"/>
          <ac:spMkLst>
            <pc:docMk/>
            <pc:sldMk cId="3275500023" sldId="453"/>
            <ac:spMk id="2" creationId="{BFC8EEE1-B690-3F48-4C0B-78638DB6DAF4}"/>
          </ac:spMkLst>
        </pc:spChg>
        <pc:spChg chg="mod">
          <ac:chgData name="Lucy De Faoite" userId="7f8f1472-4062-4de2-b64e-18dc1c5b155d" providerId="ADAL" clId="{AAA97692-14DD-4545-BD86-919E704AA7B0}" dt="2026-09-14T16:41:48.536" v="387"/>
          <ac:spMkLst>
            <pc:docMk/>
            <pc:sldMk cId="3275500023" sldId="453"/>
            <ac:spMk id="8" creationId="{2CD41C22-6B39-3588-61B0-7D50F87D7C90}"/>
          </ac:spMkLst>
        </pc:spChg>
        <pc:spChg chg="mod">
          <ac:chgData name="Lucy De Faoite" userId="7f8f1472-4062-4de2-b64e-18dc1c5b155d" providerId="ADAL" clId="{AAA97692-14DD-4545-BD86-919E704AA7B0}" dt="2026-09-14T16:45:04.380" v="463" actId="20577"/>
          <ac:spMkLst>
            <pc:docMk/>
            <pc:sldMk cId="3275500023" sldId="453"/>
            <ac:spMk id="9" creationId="{7369A847-FEDA-319C-1D2E-15CD36A29178}"/>
          </ac:spMkLst>
        </pc:spChg>
        <pc:spChg chg="mod">
          <ac:chgData name="Lucy De Faoite" userId="7f8f1472-4062-4de2-b64e-18dc1c5b155d" providerId="ADAL" clId="{AAA97692-14DD-4545-BD86-919E704AA7B0}" dt="2026-09-14T16:41:19.337" v="368" actId="20577"/>
          <ac:spMkLst>
            <pc:docMk/>
            <pc:sldMk cId="3275500023" sldId="453"/>
            <ac:spMk id="10" creationId="{3040B9EE-FA3F-5CBB-D13B-D271AB6E120C}"/>
          </ac:spMkLst>
        </pc:spChg>
      </pc:sldChg>
      <pc:sldChg chg="modSp">
        <pc:chgData name="Lucy De Faoite" userId="7f8f1472-4062-4de2-b64e-18dc1c5b155d" providerId="ADAL" clId="{AAA97692-14DD-4545-BD86-919E704AA7B0}" dt="2026-09-14T16:45:59.015" v="512"/>
        <pc:sldMkLst>
          <pc:docMk/>
          <pc:sldMk cId="1685627878" sldId="455"/>
        </pc:sldMkLst>
        <pc:spChg chg="mod">
          <ac:chgData name="Lucy De Faoite" userId="7f8f1472-4062-4de2-b64e-18dc1c5b155d" providerId="ADAL" clId="{AAA97692-14DD-4545-BD86-919E704AA7B0}" dt="2026-09-14T16:45:54.072" v="511"/>
          <ac:spMkLst>
            <pc:docMk/>
            <pc:sldMk cId="1685627878" sldId="455"/>
            <ac:spMk id="27" creationId="{417E63B9-67EF-5CD4-0A53-9C33DEEB930A}"/>
          </ac:spMkLst>
        </pc:spChg>
        <pc:spChg chg="mod">
          <ac:chgData name="Lucy De Faoite" userId="7f8f1472-4062-4de2-b64e-18dc1c5b155d" providerId="ADAL" clId="{AAA97692-14DD-4545-BD86-919E704AA7B0}" dt="2026-09-14T16:45:59.015" v="512"/>
          <ac:spMkLst>
            <pc:docMk/>
            <pc:sldMk cId="1685627878" sldId="455"/>
            <ac:spMk id="29" creationId="{3BB7834B-5D78-6600-0046-3DE8BFDBF0F7}"/>
          </ac:spMkLst>
        </pc:spChg>
      </pc:sldChg>
      <pc:sldChg chg="modSp">
        <pc:chgData name="Lucy De Faoite" userId="7f8f1472-4062-4de2-b64e-18dc1c5b155d" providerId="ADAL" clId="{AAA97692-14DD-4545-BD86-919E704AA7B0}" dt="2026-09-14T16:46:17.252" v="530" actId="6549"/>
        <pc:sldMkLst>
          <pc:docMk/>
          <pc:sldMk cId="3387012302" sldId="456"/>
        </pc:sldMkLst>
        <pc:spChg chg="mod">
          <ac:chgData name="Lucy De Faoite" userId="7f8f1472-4062-4de2-b64e-18dc1c5b155d" providerId="ADAL" clId="{AAA97692-14DD-4545-BD86-919E704AA7B0}" dt="2026-09-14T16:46:17.252" v="530" actId="6549"/>
          <ac:spMkLst>
            <pc:docMk/>
            <pc:sldMk cId="3387012302" sldId="456"/>
            <ac:spMk id="20" creationId="{6F280B74-83E1-E993-651C-DEA42EBE5646}"/>
          </ac:spMkLst>
        </pc:spChg>
      </pc:sldChg>
      <pc:sldChg chg="modSp mod">
        <pc:chgData name="Lucy De Faoite" userId="7f8f1472-4062-4de2-b64e-18dc1c5b155d" providerId="ADAL" clId="{AAA97692-14DD-4545-BD86-919E704AA7B0}" dt="2026-09-14T16:45:18.252" v="466" actId="1076"/>
        <pc:sldMkLst>
          <pc:docMk/>
          <pc:sldMk cId="1185452982" sldId="457"/>
        </pc:sldMkLst>
        <pc:spChg chg="mod">
          <ac:chgData name="Lucy De Faoite" userId="7f8f1472-4062-4de2-b64e-18dc1c5b155d" providerId="ADAL" clId="{AAA97692-14DD-4545-BD86-919E704AA7B0}" dt="2026-09-14T16:43:11.215" v="427" actId="20577"/>
          <ac:spMkLst>
            <pc:docMk/>
            <pc:sldMk cId="1185452982" sldId="457"/>
            <ac:spMk id="2" creationId="{372B15FF-3C51-9DCE-8882-DEC386BC8750}"/>
          </ac:spMkLst>
        </pc:spChg>
        <pc:spChg chg="mod">
          <ac:chgData name="Lucy De Faoite" userId="7f8f1472-4062-4de2-b64e-18dc1c5b155d" providerId="ADAL" clId="{AAA97692-14DD-4545-BD86-919E704AA7B0}" dt="2026-09-14T16:45:11.399" v="464" actId="20577"/>
          <ac:spMkLst>
            <pc:docMk/>
            <pc:sldMk cId="1185452982" sldId="457"/>
            <ac:spMk id="5" creationId="{9F14D742-4AD3-5C61-449A-02E69BE82074}"/>
          </ac:spMkLst>
        </pc:spChg>
        <pc:spChg chg="mod">
          <ac:chgData name="Lucy De Faoite" userId="7f8f1472-4062-4de2-b64e-18dc1c5b155d" providerId="ADAL" clId="{AAA97692-14DD-4545-BD86-919E704AA7B0}" dt="2026-09-14T16:43:40.955" v="452" actId="1076"/>
          <ac:spMkLst>
            <pc:docMk/>
            <pc:sldMk cId="1185452982" sldId="457"/>
            <ac:spMk id="6" creationId="{B196F2B7-64B5-0E9F-AE8A-A6186D8AA418}"/>
          </ac:spMkLst>
        </pc:spChg>
        <pc:spChg chg="mod">
          <ac:chgData name="Lucy De Faoite" userId="7f8f1472-4062-4de2-b64e-18dc1c5b155d" providerId="ADAL" clId="{AAA97692-14DD-4545-BD86-919E704AA7B0}" dt="2026-09-14T16:45:18.252" v="466" actId="1076"/>
          <ac:spMkLst>
            <pc:docMk/>
            <pc:sldMk cId="1185452982" sldId="457"/>
            <ac:spMk id="7" creationId="{796E3D55-4162-AB15-24AA-7AEA9E5613C9}"/>
          </ac:spMkLst>
        </pc:spChg>
        <pc:spChg chg="mod">
          <ac:chgData name="Lucy De Faoite" userId="7f8f1472-4062-4de2-b64e-18dc1c5b155d" providerId="ADAL" clId="{AAA97692-14DD-4545-BD86-919E704AA7B0}" dt="2026-09-14T16:43:35.618" v="450" actId="14100"/>
          <ac:spMkLst>
            <pc:docMk/>
            <pc:sldMk cId="1185452982" sldId="457"/>
            <ac:spMk id="9" creationId="{79A5C725-1FB7-7343-DE52-E0C20E911B9D}"/>
          </ac:spMkLst>
        </pc:spChg>
      </pc:sldChg>
      <pc:sldChg chg="modSp mod modAnim">
        <pc:chgData name="Lucy De Faoite" userId="7f8f1472-4062-4de2-b64e-18dc1c5b155d" providerId="ADAL" clId="{AAA97692-14DD-4545-BD86-919E704AA7B0}" dt="2026-09-14T16:55:36.576" v="1393" actId="13822"/>
        <pc:sldMkLst>
          <pc:docMk/>
          <pc:sldMk cId="3763971172" sldId="459"/>
        </pc:sldMkLst>
        <pc:spChg chg="mod">
          <ac:chgData name="Lucy De Faoite" userId="7f8f1472-4062-4de2-b64e-18dc1c5b155d" providerId="ADAL" clId="{AAA97692-14DD-4545-BD86-919E704AA7B0}" dt="2026-09-14T16:55:36.576" v="1393" actId="13822"/>
          <ac:spMkLst>
            <pc:docMk/>
            <pc:sldMk cId="3763971172" sldId="459"/>
            <ac:spMk id="2" creationId="{26F12DF9-9E2E-9A19-065B-796160B8D803}"/>
          </ac:spMkLst>
        </pc:spChg>
        <pc:spChg chg="mod">
          <ac:chgData name="Lucy De Faoite" userId="7f8f1472-4062-4de2-b64e-18dc1c5b155d" providerId="ADAL" clId="{AAA97692-14DD-4545-BD86-919E704AA7B0}" dt="2026-09-14T16:53:55.443" v="1257" actId="14100"/>
          <ac:spMkLst>
            <pc:docMk/>
            <pc:sldMk cId="3763971172" sldId="459"/>
            <ac:spMk id="3" creationId="{B5978AF3-3779-BA62-65FF-66C753F5908A}"/>
          </ac:spMkLst>
        </pc:spChg>
        <pc:spChg chg="mod">
          <ac:chgData name="Lucy De Faoite" userId="7f8f1472-4062-4de2-b64e-18dc1c5b155d" providerId="ADAL" clId="{AAA97692-14DD-4545-BD86-919E704AA7B0}" dt="2026-09-14T16:53:39.869" v="1254" actId="6549"/>
          <ac:spMkLst>
            <pc:docMk/>
            <pc:sldMk cId="3763971172" sldId="459"/>
            <ac:spMk id="4" creationId="{CCC76C7D-F4D7-DF3E-187B-5FCAEA31B717}"/>
          </ac:spMkLst>
        </pc:spChg>
        <pc:spChg chg="mod">
          <ac:chgData name="Lucy De Faoite" userId="7f8f1472-4062-4de2-b64e-18dc1c5b155d" providerId="ADAL" clId="{AAA97692-14DD-4545-BD86-919E704AA7B0}" dt="2026-09-14T16:54:37.747" v="1297" actId="20577"/>
          <ac:spMkLst>
            <pc:docMk/>
            <pc:sldMk cId="3763971172" sldId="459"/>
            <ac:spMk id="5" creationId="{7EA0B86C-858B-385B-B370-27AAA9E2AB91}"/>
          </ac:spMkLst>
        </pc:spChg>
      </pc:sldChg>
      <pc:sldChg chg="modSp mod">
        <pc:chgData name="Lucy De Faoite" userId="7f8f1472-4062-4de2-b64e-18dc1c5b155d" providerId="ADAL" clId="{AAA97692-14DD-4545-BD86-919E704AA7B0}" dt="2026-09-14T16:57:20.571" v="1439" actId="14100"/>
        <pc:sldMkLst>
          <pc:docMk/>
          <pc:sldMk cId="1352361020" sldId="460"/>
        </pc:sldMkLst>
        <pc:spChg chg="mod">
          <ac:chgData name="Lucy De Faoite" userId="7f8f1472-4062-4de2-b64e-18dc1c5b155d" providerId="ADAL" clId="{AAA97692-14DD-4545-BD86-919E704AA7B0}" dt="2026-09-14T16:56:36.556" v="1401" actId="20577"/>
          <ac:spMkLst>
            <pc:docMk/>
            <pc:sldMk cId="1352361020" sldId="460"/>
            <ac:spMk id="3" creationId="{D5354EB3-9F01-3B99-92C2-2F634B7E4EAE}"/>
          </ac:spMkLst>
        </pc:spChg>
        <pc:spChg chg="mod">
          <ac:chgData name="Lucy De Faoite" userId="7f8f1472-4062-4de2-b64e-18dc1c5b155d" providerId="ADAL" clId="{AAA97692-14DD-4545-BD86-919E704AA7B0}" dt="2026-09-14T16:57:08.465" v="1437"/>
          <ac:spMkLst>
            <pc:docMk/>
            <pc:sldMk cId="1352361020" sldId="460"/>
            <ac:spMk id="5" creationId="{E6985248-10A5-623F-709B-C178A68EAEE1}"/>
          </ac:spMkLst>
        </pc:spChg>
        <pc:spChg chg="mod">
          <ac:chgData name="Lucy De Faoite" userId="7f8f1472-4062-4de2-b64e-18dc1c5b155d" providerId="ADAL" clId="{AAA97692-14DD-4545-BD86-919E704AA7B0}" dt="2026-09-14T16:57:20.571" v="1439" actId="14100"/>
          <ac:spMkLst>
            <pc:docMk/>
            <pc:sldMk cId="1352361020" sldId="460"/>
            <ac:spMk id="13" creationId="{CAEDF97A-317B-742B-338B-DCB52D574FD7}"/>
          </ac:spMkLst>
        </pc:spChg>
      </pc:sldChg>
      <pc:sldChg chg="modSp mod">
        <pc:chgData name="Lucy De Faoite" userId="7f8f1472-4062-4de2-b64e-18dc1c5b155d" providerId="ADAL" clId="{AAA97692-14DD-4545-BD86-919E704AA7B0}" dt="2026-09-14T16:52:11.790" v="1217" actId="1076"/>
        <pc:sldMkLst>
          <pc:docMk/>
          <pc:sldMk cId="4267573230" sldId="461"/>
        </pc:sldMkLst>
        <pc:spChg chg="mod">
          <ac:chgData name="Lucy De Faoite" userId="7f8f1472-4062-4de2-b64e-18dc1c5b155d" providerId="ADAL" clId="{AAA97692-14DD-4545-BD86-919E704AA7B0}" dt="2026-09-14T16:50:09.489" v="1112" actId="20577"/>
          <ac:spMkLst>
            <pc:docMk/>
            <pc:sldMk cId="4267573230" sldId="461"/>
            <ac:spMk id="2" creationId="{8CDA399F-69A4-ECA2-4422-0B2881781336}"/>
          </ac:spMkLst>
        </pc:spChg>
        <pc:spChg chg="mod">
          <ac:chgData name="Lucy De Faoite" userId="7f8f1472-4062-4de2-b64e-18dc1c5b155d" providerId="ADAL" clId="{AAA97692-14DD-4545-BD86-919E704AA7B0}" dt="2026-09-14T16:50:12.594" v="1113"/>
          <ac:spMkLst>
            <pc:docMk/>
            <pc:sldMk cId="4267573230" sldId="461"/>
            <ac:spMk id="3" creationId="{78974AB9-8DD9-1880-5DC2-A06D13DB5875}"/>
          </ac:spMkLst>
        </pc:spChg>
        <pc:spChg chg="mod">
          <ac:chgData name="Lucy De Faoite" userId="7f8f1472-4062-4de2-b64e-18dc1c5b155d" providerId="ADAL" clId="{AAA97692-14DD-4545-BD86-919E704AA7B0}" dt="2026-09-14T16:50:12.594" v="1113"/>
          <ac:spMkLst>
            <pc:docMk/>
            <pc:sldMk cId="4267573230" sldId="461"/>
            <ac:spMk id="4" creationId="{59ADC822-6142-405E-B93D-3A9C7353E6B7}"/>
          </ac:spMkLst>
        </pc:spChg>
        <pc:spChg chg="mod">
          <ac:chgData name="Lucy De Faoite" userId="7f8f1472-4062-4de2-b64e-18dc1c5b155d" providerId="ADAL" clId="{AAA97692-14DD-4545-BD86-919E704AA7B0}" dt="2026-09-14T16:50:12.594" v="1113"/>
          <ac:spMkLst>
            <pc:docMk/>
            <pc:sldMk cId="4267573230" sldId="461"/>
            <ac:spMk id="5" creationId="{CD540127-3511-2C90-4EAC-A3861AB99A3C}"/>
          </ac:spMkLst>
        </pc:spChg>
        <pc:spChg chg="mod">
          <ac:chgData name="Lucy De Faoite" userId="7f8f1472-4062-4de2-b64e-18dc1c5b155d" providerId="ADAL" clId="{AAA97692-14DD-4545-BD86-919E704AA7B0}" dt="2026-09-14T16:50:12.594" v="1113"/>
          <ac:spMkLst>
            <pc:docMk/>
            <pc:sldMk cId="4267573230" sldId="461"/>
            <ac:spMk id="6" creationId="{4BF77DC6-703E-2C80-F968-CBFB4BD2F4C5}"/>
          </ac:spMkLst>
        </pc:spChg>
        <pc:spChg chg="mod">
          <ac:chgData name="Lucy De Faoite" userId="7f8f1472-4062-4de2-b64e-18dc1c5b155d" providerId="ADAL" clId="{AAA97692-14DD-4545-BD86-919E704AA7B0}" dt="2026-09-14T16:50:12.594" v="1113"/>
          <ac:spMkLst>
            <pc:docMk/>
            <pc:sldMk cId="4267573230" sldId="461"/>
            <ac:spMk id="7" creationId="{19F0D535-F1D2-D3C2-F791-18F2797D7FEF}"/>
          </ac:spMkLst>
        </pc:spChg>
        <pc:spChg chg="mod">
          <ac:chgData name="Lucy De Faoite" userId="7f8f1472-4062-4de2-b64e-18dc1c5b155d" providerId="ADAL" clId="{AAA97692-14DD-4545-BD86-919E704AA7B0}" dt="2026-09-14T16:50:12.594" v="1113"/>
          <ac:spMkLst>
            <pc:docMk/>
            <pc:sldMk cId="4267573230" sldId="461"/>
            <ac:spMk id="8" creationId="{3BAA3B11-263F-0D17-65E3-8426E4E30604}"/>
          </ac:spMkLst>
        </pc:spChg>
        <pc:spChg chg="mod">
          <ac:chgData name="Lucy De Faoite" userId="7f8f1472-4062-4de2-b64e-18dc1c5b155d" providerId="ADAL" clId="{AAA97692-14DD-4545-BD86-919E704AA7B0}" dt="2026-09-14T16:50:12.594" v="1113"/>
          <ac:spMkLst>
            <pc:docMk/>
            <pc:sldMk cId="4267573230" sldId="461"/>
            <ac:spMk id="9" creationId="{4112A538-5E38-1D57-CC64-336F5B2FE404}"/>
          </ac:spMkLst>
        </pc:spChg>
        <pc:spChg chg="mod">
          <ac:chgData name="Lucy De Faoite" userId="7f8f1472-4062-4de2-b64e-18dc1c5b155d" providerId="ADAL" clId="{AAA97692-14DD-4545-BD86-919E704AA7B0}" dt="2026-09-14T16:50:12.594" v="1113"/>
          <ac:spMkLst>
            <pc:docMk/>
            <pc:sldMk cId="4267573230" sldId="461"/>
            <ac:spMk id="11" creationId="{F177D3F7-4860-FBB9-CEF9-B8A13729C178}"/>
          </ac:spMkLst>
        </pc:spChg>
        <pc:spChg chg="mod">
          <ac:chgData name="Lucy De Faoite" userId="7f8f1472-4062-4de2-b64e-18dc1c5b155d" providerId="ADAL" clId="{AAA97692-14DD-4545-BD86-919E704AA7B0}" dt="2026-09-14T16:50:12.594" v="1113"/>
          <ac:spMkLst>
            <pc:docMk/>
            <pc:sldMk cId="4267573230" sldId="461"/>
            <ac:spMk id="12" creationId="{8BE09492-621A-3B00-09F6-3759792ABCFE}"/>
          </ac:spMkLst>
        </pc:spChg>
        <pc:spChg chg="mod">
          <ac:chgData name="Lucy De Faoite" userId="7f8f1472-4062-4de2-b64e-18dc1c5b155d" providerId="ADAL" clId="{AAA97692-14DD-4545-BD86-919E704AA7B0}" dt="2026-09-14T16:50:12.594" v="1113"/>
          <ac:spMkLst>
            <pc:docMk/>
            <pc:sldMk cId="4267573230" sldId="461"/>
            <ac:spMk id="13" creationId="{B6FE9D5D-1A11-273C-D9DB-37B699900F02}"/>
          </ac:spMkLst>
        </pc:spChg>
        <pc:spChg chg="mod">
          <ac:chgData name="Lucy De Faoite" userId="7f8f1472-4062-4de2-b64e-18dc1c5b155d" providerId="ADAL" clId="{AAA97692-14DD-4545-BD86-919E704AA7B0}" dt="2026-09-14T16:50:12.594" v="1113"/>
          <ac:spMkLst>
            <pc:docMk/>
            <pc:sldMk cId="4267573230" sldId="461"/>
            <ac:spMk id="14" creationId="{24693138-4C62-434D-5CC2-EC90FE5608D8}"/>
          </ac:spMkLst>
        </pc:spChg>
        <pc:spChg chg="mod">
          <ac:chgData name="Lucy De Faoite" userId="7f8f1472-4062-4de2-b64e-18dc1c5b155d" providerId="ADAL" clId="{AAA97692-14DD-4545-BD86-919E704AA7B0}" dt="2026-09-14T16:50:12.594" v="1113"/>
          <ac:spMkLst>
            <pc:docMk/>
            <pc:sldMk cId="4267573230" sldId="461"/>
            <ac:spMk id="15" creationId="{9207699B-FD7B-1DA4-A17F-331C325DDCF8}"/>
          </ac:spMkLst>
        </pc:spChg>
        <pc:spChg chg="mod">
          <ac:chgData name="Lucy De Faoite" userId="7f8f1472-4062-4de2-b64e-18dc1c5b155d" providerId="ADAL" clId="{AAA97692-14DD-4545-BD86-919E704AA7B0}" dt="2026-09-14T16:50:12.594" v="1113"/>
          <ac:spMkLst>
            <pc:docMk/>
            <pc:sldMk cId="4267573230" sldId="461"/>
            <ac:spMk id="16" creationId="{FEC60A3D-5938-9780-E30C-D67B6A079C55}"/>
          </ac:spMkLst>
        </pc:spChg>
        <pc:spChg chg="mod">
          <ac:chgData name="Lucy De Faoite" userId="7f8f1472-4062-4de2-b64e-18dc1c5b155d" providerId="ADAL" clId="{AAA97692-14DD-4545-BD86-919E704AA7B0}" dt="2026-09-14T16:50:12.594" v="1113"/>
          <ac:spMkLst>
            <pc:docMk/>
            <pc:sldMk cId="4267573230" sldId="461"/>
            <ac:spMk id="17" creationId="{230CD33E-8C29-5244-E7AE-1CCACC5E2254}"/>
          </ac:spMkLst>
        </pc:spChg>
        <pc:spChg chg="mod">
          <ac:chgData name="Lucy De Faoite" userId="7f8f1472-4062-4de2-b64e-18dc1c5b155d" providerId="ADAL" clId="{AAA97692-14DD-4545-BD86-919E704AA7B0}" dt="2026-09-14T16:50:12.594" v="1113"/>
          <ac:spMkLst>
            <pc:docMk/>
            <pc:sldMk cId="4267573230" sldId="461"/>
            <ac:spMk id="18" creationId="{F72B4AF2-BFC6-651B-E960-227EE5B4CE9C}"/>
          </ac:spMkLst>
        </pc:spChg>
        <pc:spChg chg="mod">
          <ac:chgData name="Lucy De Faoite" userId="7f8f1472-4062-4de2-b64e-18dc1c5b155d" providerId="ADAL" clId="{AAA97692-14DD-4545-BD86-919E704AA7B0}" dt="2026-09-14T16:50:12.594" v="1113"/>
          <ac:spMkLst>
            <pc:docMk/>
            <pc:sldMk cId="4267573230" sldId="461"/>
            <ac:spMk id="19" creationId="{B32C8808-E916-255A-C130-63FDB1FCAE88}"/>
          </ac:spMkLst>
        </pc:spChg>
        <pc:spChg chg="mod">
          <ac:chgData name="Lucy De Faoite" userId="7f8f1472-4062-4de2-b64e-18dc1c5b155d" providerId="ADAL" clId="{AAA97692-14DD-4545-BD86-919E704AA7B0}" dt="2026-09-14T16:50:12.594" v="1113"/>
          <ac:spMkLst>
            <pc:docMk/>
            <pc:sldMk cId="4267573230" sldId="461"/>
            <ac:spMk id="20" creationId="{4B200C31-688C-0A75-D2E7-621FFFC4294C}"/>
          </ac:spMkLst>
        </pc:spChg>
        <pc:spChg chg="mod">
          <ac:chgData name="Lucy De Faoite" userId="7f8f1472-4062-4de2-b64e-18dc1c5b155d" providerId="ADAL" clId="{AAA97692-14DD-4545-BD86-919E704AA7B0}" dt="2026-09-14T16:50:12.594" v="1113"/>
          <ac:spMkLst>
            <pc:docMk/>
            <pc:sldMk cId="4267573230" sldId="461"/>
            <ac:spMk id="29" creationId="{65BFD171-7641-869E-7089-50C9E1E509B5}"/>
          </ac:spMkLst>
        </pc:spChg>
        <pc:spChg chg="mod">
          <ac:chgData name="Lucy De Faoite" userId="7f8f1472-4062-4de2-b64e-18dc1c5b155d" providerId="ADAL" clId="{AAA97692-14DD-4545-BD86-919E704AA7B0}" dt="2026-09-14T16:50:12.594" v="1113"/>
          <ac:spMkLst>
            <pc:docMk/>
            <pc:sldMk cId="4267573230" sldId="461"/>
            <ac:spMk id="56" creationId="{973640AA-4265-D20F-5105-3326E032BA51}"/>
          </ac:spMkLst>
        </pc:spChg>
        <pc:spChg chg="mod">
          <ac:chgData name="Lucy De Faoite" userId="7f8f1472-4062-4de2-b64e-18dc1c5b155d" providerId="ADAL" clId="{AAA97692-14DD-4545-BD86-919E704AA7B0}" dt="2026-09-14T16:50:12.594" v="1113"/>
          <ac:spMkLst>
            <pc:docMk/>
            <pc:sldMk cId="4267573230" sldId="461"/>
            <ac:spMk id="57" creationId="{A6A44FAB-327F-A2FD-0047-F9FDADF5B5ED}"/>
          </ac:spMkLst>
        </pc:spChg>
        <pc:spChg chg="mod">
          <ac:chgData name="Lucy De Faoite" userId="7f8f1472-4062-4de2-b64e-18dc1c5b155d" providerId="ADAL" clId="{AAA97692-14DD-4545-BD86-919E704AA7B0}" dt="2026-09-14T16:50:12.594" v="1113"/>
          <ac:spMkLst>
            <pc:docMk/>
            <pc:sldMk cId="4267573230" sldId="461"/>
            <ac:spMk id="58" creationId="{86EF0326-177A-3565-2C7D-DF49755AD188}"/>
          </ac:spMkLst>
        </pc:spChg>
        <pc:spChg chg="mod">
          <ac:chgData name="Lucy De Faoite" userId="7f8f1472-4062-4de2-b64e-18dc1c5b155d" providerId="ADAL" clId="{AAA97692-14DD-4545-BD86-919E704AA7B0}" dt="2026-09-14T16:50:12.594" v="1113"/>
          <ac:spMkLst>
            <pc:docMk/>
            <pc:sldMk cId="4267573230" sldId="461"/>
            <ac:spMk id="59" creationId="{2ABB581E-681D-DB19-6DC7-D89C1B066224}"/>
          </ac:spMkLst>
        </pc:spChg>
        <pc:spChg chg="mod">
          <ac:chgData name="Lucy De Faoite" userId="7f8f1472-4062-4de2-b64e-18dc1c5b155d" providerId="ADAL" clId="{AAA97692-14DD-4545-BD86-919E704AA7B0}" dt="2026-09-14T16:50:12.594" v="1113"/>
          <ac:spMkLst>
            <pc:docMk/>
            <pc:sldMk cId="4267573230" sldId="461"/>
            <ac:spMk id="60" creationId="{611CA0FF-720B-72FD-557E-73CBEA5C3034}"/>
          </ac:spMkLst>
        </pc:spChg>
        <pc:spChg chg="mod">
          <ac:chgData name="Lucy De Faoite" userId="7f8f1472-4062-4de2-b64e-18dc1c5b155d" providerId="ADAL" clId="{AAA97692-14DD-4545-BD86-919E704AA7B0}" dt="2026-09-14T16:50:12.594" v="1113"/>
          <ac:spMkLst>
            <pc:docMk/>
            <pc:sldMk cId="4267573230" sldId="461"/>
            <ac:spMk id="61" creationId="{1F7F10A4-2291-9F7F-EDD9-6431897911AB}"/>
          </ac:spMkLst>
        </pc:spChg>
        <pc:spChg chg="mod">
          <ac:chgData name="Lucy De Faoite" userId="7f8f1472-4062-4de2-b64e-18dc1c5b155d" providerId="ADAL" clId="{AAA97692-14DD-4545-BD86-919E704AA7B0}" dt="2026-09-14T16:50:12.594" v="1113"/>
          <ac:spMkLst>
            <pc:docMk/>
            <pc:sldMk cId="4267573230" sldId="461"/>
            <ac:spMk id="62" creationId="{599AFDB5-517B-C8F2-7374-9D9C7659B520}"/>
          </ac:spMkLst>
        </pc:spChg>
        <pc:spChg chg="mod">
          <ac:chgData name="Lucy De Faoite" userId="7f8f1472-4062-4de2-b64e-18dc1c5b155d" providerId="ADAL" clId="{AAA97692-14DD-4545-BD86-919E704AA7B0}" dt="2026-09-14T16:50:12.594" v="1113"/>
          <ac:spMkLst>
            <pc:docMk/>
            <pc:sldMk cId="4267573230" sldId="461"/>
            <ac:spMk id="63" creationId="{A159741B-33BD-B068-E187-DB53D5242857}"/>
          </ac:spMkLst>
        </pc:spChg>
        <pc:spChg chg="mod">
          <ac:chgData name="Lucy De Faoite" userId="7f8f1472-4062-4de2-b64e-18dc1c5b155d" providerId="ADAL" clId="{AAA97692-14DD-4545-BD86-919E704AA7B0}" dt="2026-09-14T16:50:12.594" v="1113"/>
          <ac:spMkLst>
            <pc:docMk/>
            <pc:sldMk cId="4267573230" sldId="461"/>
            <ac:spMk id="64" creationId="{39B3904B-79D0-7C31-75E7-C20EE4915208}"/>
          </ac:spMkLst>
        </pc:spChg>
        <pc:spChg chg="mod">
          <ac:chgData name="Lucy De Faoite" userId="7f8f1472-4062-4de2-b64e-18dc1c5b155d" providerId="ADAL" clId="{AAA97692-14DD-4545-BD86-919E704AA7B0}" dt="2026-09-14T16:50:12.594" v="1113"/>
          <ac:spMkLst>
            <pc:docMk/>
            <pc:sldMk cId="4267573230" sldId="461"/>
            <ac:spMk id="65" creationId="{5354FAC5-C6C4-CB30-D1D2-DBB6D630743A}"/>
          </ac:spMkLst>
        </pc:spChg>
        <pc:spChg chg="mod">
          <ac:chgData name="Lucy De Faoite" userId="7f8f1472-4062-4de2-b64e-18dc1c5b155d" providerId="ADAL" clId="{AAA97692-14DD-4545-BD86-919E704AA7B0}" dt="2026-09-14T16:50:12.594" v="1113"/>
          <ac:spMkLst>
            <pc:docMk/>
            <pc:sldMk cId="4267573230" sldId="461"/>
            <ac:spMk id="66" creationId="{467EDED2-243F-17BF-D14E-71E887460685}"/>
          </ac:spMkLst>
        </pc:spChg>
        <pc:spChg chg="mod">
          <ac:chgData name="Lucy De Faoite" userId="7f8f1472-4062-4de2-b64e-18dc1c5b155d" providerId="ADAL" clId="{AAA97692-14DD-4545-BD86-919E704AA7B0}" dt="2026-09-14T16:50:12.594" v="1113"/>
          <ac:spMkLst>
            <pc:docMk/>
            <pc:sldMk cId="4267573230" sldId="461"/>
            <ac:spMk id="67" creationId="{EED5C75A-D5F4-E005-1514-D46ECB9178D6}"/>
          </ac:spMkLst>
        </pc:spChg>
        <pc:spChg chg="mod">
          <ac:chgData name="Lucy De Faoite" userId="7f8f1472-4062-4de2-b64e-18dc1c5b155d" providerId="ADAL" clId="{AAA97692-14DD-4545-BD86-919E704AA7B0}" dt="2026-09-14T16:50:12.594" v="1113"/>
          <ac:spMkLst>
            <pc:docMk/>
            <pc:sldMk cId="4267573230" sldId="461"/>
            <ac:spMk id="68" creationId="{0E6D8AF0-285A-8DC6-2C3E-6089AB1CC053}"/>
          </ac:spMkLst>
        </pc:spChg>
        <pc:spChg chg="mod">
          <ac:chgData name="Lucy De Faoite" userId="7f8f1472-4062-4de2-b64e-18dc1c5b155d" providerId="ADAL" clId="{AAA97692-14DD-4545-BD86-919E704AA7B0}" dt="2026-09-14T16:50:12.594" v="1113"/>
          <ac:spMkLst>
            <pc:docMk/>
            <pc:sldMk cId="4267573230" sldId="461"/>
            <ac:spMk id="69" creationId="{918F9688-1D9C-8277-C98E-8770FD8496DB}"/>
          </ac:spMkLst>
        </pc:spChg>
        <pc:spChg chg="mod">
          <ac:chgData name="Lucy De Faoite" userId="7f8f1472-4062-4de2-b64e-18dc1c5b155d" providerId="ADAL" clId="{AAA97692-14DD-4545-BD86-919E704AA7B0}" dt="2026-09-14T16:50:12.594" v="1113"/>
          <ac:spMkLst>
            <pc:docMk/>
            <pc:sldMk cId="4267573230" sldId="461"/>
            <ac:spMk id="70" creationId="{2D2D2686-7318-7BFC-03A3-ACD55D97588D}"/>
          </ac:spMkLst>
        </pc:spChg>
        <pc:spChg chg="mod">
          <ac:chgData name="Lucy De Faoite" userId="7f8f1472-4062-4de2-b64e-18dc1c5b155d" providerId="ADAL" clId="{AAA97692-14DD-4545-BD86-919E704AA7B0}" dt="2026-09-14T16:50:12.594" v="1113"/>
          <ac:spMkLst>
            <pc:docMk/>
            <pc:sldMk cId="4267573230" sldId="461"/>
            <ac:spMk id="71" creationId="{0C635297-33DA-09C8-A826-67AF9C9C5BD7}"/>
          </ac:spMkLst>
        </pc:spChg>
        <pc:spChg chg="mod">
          <ac:chgData name="Lucy De Faoite" userId="7f8f1472-4062-4de2-b64e-18dc1c5b155d" providerId="ADAL" clId="{AAA97692-14DD-4545-BD86-919E704AA7B0}" dt="2026-09-14T16:50:12.594" v="1113"/>
          <ac:spMkLst>
            <pc:docMk/>
            <pc:sldMk cId="4267573230" sldId="461"/>
            <ac:spMk id="72" creationId="{08605335-77EB-4F98-41F5-AEB5C87E0CE5}"/>
          </ac:spMkLst>
        </pc:spChg>
        <pc:spChg chg="mod">
          <ac:chgData name="Lucy De Faoite" userId="7f8f1472-4062-4de2-b64e-18dc1c5b155d" providerId="ADAL" clId="{AAA97692-14DD-4545-BD86-919E704AA7B0}" dt="2026-09-14T16:50:12.594" v="1113"/>
          <ac:spMkLst>
            <pc:docMk/>
            <pc:sldMk cId="4267573230" sldId="461"/>
            <ac:spMk id="73" creationId="{0065715D-7202-A307-FAAF-5AA726F53EF0}"/>
          </ac:spMkLst>
        </pc:spChg>
        <pc:spChg chg="mod">
          <ac:chgData name="Lucy De Faoite" userId="7f8f1472-4062-4de2-b64e-18dc1c5b155d" providerId="ADAL" clId="{AAA97692-14DD-4545-BD86-919E704AA7B0}" dt="2026-09-14T16:50:12.594" v="1113"/>
          <ac:spMkLst>
            <pc:docMk/>
            <pc:sldMk cId="4267573230" sldId="461"/>
            <ac:spMk id="75" creationId="{AD865C65-DF16-C8E4-66BA-FA1777979AB0}"/>
          </ac:spMkLst>
        </pc:spChg>
        <pc:spChg chg="mod">
          <ac:chgData name="Lucy De Faoite" userId="7f8f1472-4062-4de2-b64e-18dc1c5b155d" providerId="ADAL" clId="{AAA97692-14DD-4545-BD86-919E704AA7B0}" dt="2026-09-14T16:50:12.594" v="1113"/>
          <ac:spMkLst>
            <pc:docMk/>
            <pc:sldMk cId="4267573230" sldId="461"/>
            <ac:spMk id="76" creationId="{014CF008-2321-D8E0-C0CB-26B2DEA5AE5E}"/>
          </ac:spMkLst>
        </pc:spChg>
        <pc:spChg chg="mod">
          <ac:chgData name="Lucy De Faoite" userId="7f8f1472-4062-4de2-b64e-18dc1c5b155d" providerId="ADAL" clId="{AAA97692-14DD-4545-BD86-919E704AA7B0}" dt="2026-09-14T16:50:12.594" v="1113"/>
          <ac:spMkLst>
            <pc:docMk/>
            <pc:sldMk cId="4267573230" sldId="461"/>
            <ac:spMk id="77" creationId="{CCDBA666-F573-86FC-BF1D-47D06DFE993D}"/>
          </ac:spMkLst>
        </pc:spChg>
        <pc:spChg chg="mod">
          <ac:chgData name="Lucy De Faoite" userId="7f8f1472-4062-4de2-b64e-18dc1c5b155d" providerId="ADAL" clId="{AAA97692-14DD-4545-BD86-919E704AA7B0}" dt="2026-09-14T16:50:12.594" v="1113"/>
          <ac:spMkLst>
            <pc:docMk/>
            <pc:sldMk cId="4267573230" sldId="461"/>
            <ac:spMk id="78" creationId="{B9C8AC4E-A059-B711-5F9A-992BFE5D6B62}"/>
          </ac:spMkLst>
        </pc:spChg>
        <pc:spChg chg="mod">
          <ac:chgData name="Lucy De Faoite" userId="7f8f1472-4062-4de2-b64e-18dc1c5b155d" providerId="ADAL" clId="{AAA97692-14DD-4545-BD86-919E704AA7B0}" dt="2026-09-14T16:50:12.594" v="1113"/>
          <ac:spMkLst>
            <pc:docMk/>
            <pc:sldMk cId="4267573230" sldId="461"/>
            <ac:spMk id="79" creationId="{A1977D79-B48D-5A61-3079-9FCE39417429}"/>
          </ac:spMkLst>
        </pc:spChg>
        <pc:spChg chg="mod">
          <ac:chgData name="Lucy De Faoite" userId="7f8f1472-4062-4de2-b64e-18dc1c5b155d" providerId="ADAL" clId="{AAA97692-14DD-4545-BD86-919E704AA7B0}" dt="2026-09-14T16:50:12.594" v="1113"/>
          <ac:spMkLst>
            <pc:docMk/>
            <pc:sldMk cId="4267573230" sldId="461"/>
            <ac:spMk id="80" creationId="{39EC26E8-E978-630A-918B-0192992F27A5}"/>
          </ac:spMkLst>
        </pc:spChg>
        <pc:spChg chg="mod">
          <ac:chgData name="Lucy De Faoite" userId="7f8f1472-4062-4de2-b64e-18dc1c5b155d" providerId="ADAL" clId="{AAA97692-14DD-4545-BD86-919E704AA7B0}" dt="2026-09-14T16:50:12.594" v="1113"/>
          <ac:spMkLst>
            <pc:docMk/>
            <pc:sldMk cId="4267573230" sldId="461"/>
            <ac:spMk id="81" creationId="{BA64156C-14A5-A96E-3603-0A96B1DD42D0}"/>
          </ac:spMkLst>
        </pc:spChg>
        <pc:spChg chg="mod">
          <ac:chgData name="Lucy De Faoite" userId="7f8f1472-4062-4de2-b64e-18dc1c5b155d" providerId="ADAL" clId="{AAA97692-14DD-4545-BD86-919E704AA7B0}" dt="2026-09-14T16:50:12.594" v="1113"/>
          <ac:spMkLst>
            <pc:docMk/>
            <pc:sldMk cId="4267573230" sldId="461"/>
            <ac:spMk id="82" creationId="{DD7C793F-D91B-FA18-B42F-F6951880CBD9}"/>
          </ac:spMkLst>
        </pc:spChg>
        <pc:spChg chg="mod">
          <ac:chgData name="Lucy De Faoite" userId="7f8f1472-4062-4de2-b64e-18dc1c5b155d" providerId="ADAL" clId="{AAA97692-14DD-4545-BD86-919E704AA7B0}" dt="2026-09-14T16:50:12.594" v="1113"/>
          <ac:spMkLst>
            <pc:docMk/>
            <pc:sldMk cId="4267573230" sldId="461"/>
            <ac:spMk id="83" creationId="{727F4418-8229-9829-3984-DCD5164ACA3C}"/>
          </ac:spMkLst>
        </pc:spChg>
        <pc:spChg chg="mod">
          <ac:chgData name="Lucy De Faoite" userId="7f8f1472-4062-4de2-b64e-18dc1c5b155d" providerId="ADAL" clId="{AAA97692-14DD-4545-BD86-919E704AA7B0}" dt="2026-09-14T16:52:11.790" v="1217" actId="1076"/>
          <ac:spMkLst>
            <pc:docMk/>
            <pc:sldMk cId="4267573230" sldId="461"/>
            <ac:spMk id="87" creationId="{CC5AA6ED-86C8-2C8B-7A8E-9FA691E4A061}"/>
          </ac:spMkLst>
        </pc:spChg>
        <pc:grpChg chg="mod">
          <ac:chgData name="Lucy De Faoite" userId="7f8f1472-4062-4de2-b64e-18dc1c5b155d" providerId="ADAL" clId="{AAA97692-14DD-4545-BD86-919E704AA7B0}" dt="2026-09-14T16:50:12.594" v="1113"/>
          <ac:grpSpMkLst>
            <pc:docMk/>
            <pc:sldMk cId="4267573230" sldId="461"/>
            <ac:grpSpMk id="88" creationId="{4BF7674B-E584-F849-6BBA-2BD04772265D}"/>
          </ac:grpSpMkLst>
        </pc:grpChg>
        <pc:cxnChg chg="mod">
          <ac:chgData name="Lucy De Faoite" userId="7f8f1472-4062-4de2-b64e-18dc1c5b155d" providerId="ADAL" clId="{AAA97692-14DD-4545-BD86-919E704AA7B0}" dt="2026-09-14T16:50:12.594" v="1113"/>
          <ac:cxnSpMkLst>
            <pc:docMk/>
            <pc:sldMk cId="4267573230" sldId="461"/>
            <ac:cxnSpMk id="55" creationId="{DD21E878-FFC6-DDC0-5A30-F6879DFEA150}"/>
          </ac:cxnSpMkLst>
        </pc:cxnChg>
        <pc:cxnChg chg="mod">
          <ac:chgData name="Lucy De Faoite" userId="7f8f1472-4062-4de2-b64e-18dc1c5b155d" providerId="ADAL" clId="{AAA97692-14DD-4545-BD86-919E704AA7B0}" dt="2026-09-14T16:50:12.594" v="1113"/>
          <ac:cxnSpMkLst>
            <pc:docMk/>
            <pc:sldMk cId="4267573230" sldId="461"/>
            <ac:cxnSpMk id="85" creationId="{93722B0D-8A8D-BDC9-E39C-1F5B2E0A2241}"/>
          </ac:cxnSpMkLst>
        </pc:cxnChg>
      </pc:sldChg>
      <pc:sldChg chg="modSp mod">
        <pc:chgData name="Lucy De Faoite" userId="7f8f1472-4062-4de2-b64e-18dc1c5b155d" providerId="ADAL" clId="{AAA97692-14DD-4545-BD86-919E704AA7B0}" dt="2026-09-14T16:57:33.891" v="1442" actId="20577"/>
        <pc:sldMkLst>
          <pc:docMk/>
          <pc:sldMk cId="1175826056" sldId="462"/>
        </pc:sldMkLst>
        <pc:spChg chg="mod">
          <ac:chgData name="Lucy De Faoite" userId="7f8f1472-4062-4de2-b64e-18dc1c5b155d" providerId="ADAL" clId="{AAA97692-14DD-4545-BD86-919E704AA7B0}" dt="2026-09-14T16:57:33.891" v="1442" actId="20577"/>
          <ac:spMkLst>
            <pc:docMk/>
            <pc:sldMk cId="1175826056" sldId="462"/>
            <ac:spMk id="3" creationId="{5407A730-F0B0-476A-8EFB-F5F36F23E430}"/>
          </ac:spMkLst>
        </pc:spChg>
      </pc:sldChg>
      <pc:sldChg chg="modSp mod">
        <pc:chgData name="Lucy De Faoite" userId="7f8f1472-4062-4de2-b64e-18dc1c5b155d" providerId="ADAL" clId="{AAA97692-14DD-4545-BD86-919E704AA7B0}" dt="2026-09-14T18:02:34.363" v="1894" actId="20577"/>
        <pc:sldMkLst>
          <pc:docMk/>
          <pc:sldMk cId="3750046004" sldId="463"/>
        </pc:sldMkLst>
        <pc:spChg chg="mod">
          <ac:chgData name="Lucy De Faoite" userId="7f8f1472-4062-4de2-b64e-18dc1c5b155d" providerId="ADAL" clId="{AAA97692-14DD-4545-BD86-919E704AA7B0}" dt="2026-09-14T16:58:56.420" v="1475" actId="20577"/>
          <ac:spMkLst>
            <pc:docMk/>
            <pc:sldMk cId="3750046004" sldId="463"/>
            <ac:spMk id="3" creationId="{B05C365A-29D2-B3CD-F877-86FB6C3B2339}"/>
          </ac:spMkLst>
        </pc:spChg>
        <pc:spChg chg="mod">
          <ac:chgData name="Lucy De Faoite" userId="7f8f1472-4062-4de2-b64e-18dc1c5b155d" providerId="ADAL" clId="{AAA97692-14DD-4545-BD86-919E704AA7B0}" dt="2026-09-14T18:00:24.601" v="1703" actId="20577"/>
          <ac:spMkLst>
            <pc:docMk/>
            <pc:sldMk cId="3750046004" sldId="463"/>
            <ac:spMk id="4" creationId="{24193DDF-F68C-A3C9-ADE0-971406C368E8}"/>
          </ac:spMkLst>
        </pc:spChg>
        <pc:spChg chg="mod">
          <ac:chgData name="Lucy De Faoite" userId="7f8f1472-4062-4de2-b64e-18dc1c5b155d" providerId="ADAL" clId="{AAA97692-14DD-4545-BD86-919E704AA7B0}" dt="2026-09-14T18:02:34.363" v="1894" actId="20577"/>
          <ac:spMkLst>
            <pc:docMk/>
            <pc:sldMk cId="3750046004" sldId="463"/>
            <ac:spMk id="5" creationId="{EECD68BE-4F76-2946-4AD6-52D23E28F748}"/>
          </ac:spMkLst>
        </pc:spChg>
        <pc:spChg chg="mod">
          <ac:chgData name="Lucy De Faoite" userId="7f8f1472-4062-4de2-b64e-18dc1c5b155d" providerId="ADAL" clId="{AAA97692-14DD-4545-BD86-919E704AA7B0}" dt="2026-09-14T17:59:45.620" v="1663" actId="14100"/>
          <ac:spMkLst>
            <pc:docMk/>
            <pc:sldMk cId="3750046004" sldId="463"/>
            <ac:spMk id="14" creationId="{3AB9E88D-9133-0BAD-F359-CB68DDFEFEC4}"/>
          </ac:spMkLst>
        </pc:spChg>
      </pc:sldChg>
      <pc:sldChg chg="modSp mod">
        <pc:chgData name="Lucy De Faoite" userId="7f8f1472-4062-4de2-b64e-18dc1c5b155d" providerId="ADAL" clId="{AAA97692-14DD-4545-BD86-919E704AA7B0}" dt="2026-09-14T16:49:14.518" v="995" actId="20577"/>
        <pc:sldMkLst>
          <pc:docMk/>
          <pc:sldMk cId="3417590774" sldId="464"/>
        </pc:sldMkLst>
        <pc:spChg chg="mod">
          <ac:chgData name="Lucy De Faoite" userId="7f8f1472-4062-4de2-b64e-18dc1c5b155d" providerId="ADAL" clId="{AAA97692-14DD-4545-BD86-919E704AA7B0}" dt="2026-09-14T16:46:27.366" v="544" actId="20577"/>
          <ac:spMkLst>
            <pc:docMk/>
            <pc:sldMk cId="3417590774" sldId="464"/>
            <ac:spMk id="3" creationId="{89630017-EC05-DFC0-5368-14C60D4F020C}"/>
          </ac:spMkLst>
        </pc:spChg>
        <pc:spChg chg="mod">
          <ac:chgData name="Lucy De Faoite" userId="7f8f1472-4062-4de2-b64e-18dc1c5b155d" providerId="ADAL" clId="{AAA97692-14DD-4545-BD86-919E704AA7B0}" dt="2026-09-14T16:47:00.061" v="664" actId="6549"/>
          <ac:spMkLst>
            <pc:docMk/>
            <pc:sldMk cId="3417590774" sldId="464"/>
            <ac:spMk id="5" creationId="{4108D6E3-D3E8-E434-4F99-248E6D5A9A83}"/>
          </ac:spMkLst>
        </pc:spChg>
        <pc:spChg chg="mod">
          <ac:chgData name="Lucy De Faoite" userId="7f8f1472-4062-4de2-b64e-18dc1c5b155d" providerId="ADAL" clId="{AAA97692-14DD-4545-BD86-919E704AA7B0}" dt="2026-09-14T16:49:14.518" v="995" actId="20577"/>
          <ac:spMkLst>
            <pc:docMk/>
            <pc:sldMk cId="3417590774" sldId="464"/>
            <ac:spMk id="6" creationId="{64260CC1-8CB5-D156-188E-C76E4E317A5F}"/>
          </ac:spMkLst>
        </pc:spChg>
      </pc:sldChg>
      <pc:sldChg chg="modSp mod">
        <pc:chgData name="Lucy De Faoite" userId="7f8f1472-4062-4de2-b64e-18dc1c5b155d" providerId="ADAL" clId="{AAA97692-14DD-4545-BD86-919E704AA7B0}" dt="2026-09-14T18:08:51.821" v="2256" actId="1076"/>
        <pc:sldMkLst>
          <pc:docMk/>
          <pc:sldMk cId="758714148" sldId="465"/>
        </pc:sldMkLst>
        <pc:spChg chg="mod">
          <ac:chgData name="Lucy De Faoite" userId="7f8f1472-4062-4de2-b64e-18dc1c5b155d" providerId="ADAL" clId="{AAA97692-14DD-4545-BD86-919E704AA7B0}" dt="2026-09-14T18:06:04.103" v="2127" actId="20577"/>
          <ac:spMkLst>
            <pc:docMk/>
            <pc:sldMk cId="758714148" sldId="465"/>
            <ac:spMk id="2" creationId="{413D282A-7670-8FE4-73E0-DEFAFC6D617C}"/>
          </ac:spMkLst>
        </pc:spChg>
        <pc:spChg chg="mod">
          <ac:chgData name="Lucy De Faoite" userId="7f8f1472-4062-4de2-b64e-18dc1c5b155d" providerId="ADAL" clId="{AAA97692-14DD-4545-BD86-919E704AA7B0}" dt="2026-09-14T18:08:47.919" v="2254" actId="14100"/>
          <ac:spMkLst>
            <pc:docMk/>
            <pc:sldMk cId="758714148" sldId="465"/>
            <ac:spMk id="4" creationId="{E3C752E7-C2D2-E05A-5FF6-4F5DE5D03E78}"/>
          </ac:spMkLst>
        </pc:spChg>
        <pc:spChg chg="mod">
          <ac:chgData name="Lucy De Faoite" userId="7f8f1472-4062-4de2-b64e-18dc1c5b155d" providerId="ADAL" clId="{AAA97692-14DD-4545-BD86-919E704AA7B0}" dt="2026-09-14T18:08:27.274" v="2249" actId="1076"/>
          <ac:spMkLst>
            <pc:docMk/>
            <pc:sldMk cId="758714148" sldId="465"/>
            <ac:spMk id="13" creationId="{42F17B18-0332-9416-FD7F-C3414F8C949F}"/>
          </ac:spMkLst>
        </pc:spChg>
        <pc:grpChg chg="mod">
          <ac:chgData name="Lucy De Faoite" userId="7f8f1472-4062-4de2-b64e-18dc1c5b155d" providerId="ADAL" clId="{AAA97692-14DD-4545-BD86-919E704AA7B0}" dt="2026-09-14T18:08:51.821" v="2256" actId="1076"/>
          <ac:grpSpMkLst>
            <pc:docMk/>
            <pc:sldMk cId="758714148" sldId="465"/>
            <ac:grpSpMk id="12" creationId="{C61DCF12-580F-7AE7-0508-9BE1ED76ACBC}"/>
          </ac:grpSpMkLst>
        </pc:grpChg>
      </pc:sldChg>
      <pc:sldChg chg="modSp mod">
        <pc:chgData name="Lucy De Faoite" userId="7f8f1472-4062-4de2-b64e-18dc1c5b155d" providerId="ADAL" clId="{AAA97692-14DD-4545-BD86-919E704AA7B0}" dt="2026-09-14T18:02:29.958" v="1892" actId="1076"/>
        <pc:sldMkLst>
          <pc:docMk/>
          <pc:sldMk cId="825268086" sldId="466"/>
        </pc:sldMkLst>
        <pc:spChg chg="mod">
          <ac:chgData name="Lucy De Faoite" userId="7f8f1472-4062-4de2-b64e-18dc1c5b155d" providerId="ADAL" clId="{AAA97692-14DD-4545-BD86-919E704AA7B0}" dt="2026-09-14T18:00:46.735" v="1734" actId="6549"/>
          <ac:spMkLst>
            <pc:docMk/>
            <pc:sldMk cId="825268086" sldId="466"/>
            <ac:spMk id="3" creationId="{09C82750-DAF9-33D3-E3CF-EC181CAB1C90}"/>
          </ac:spMkLst>
        </pc:spChg>
        <pc:spChg chg="mod">
          <ac:chgData name="Lucy De Faoite" userId="7f8f1472-4062-4de2-b64e-18dc1c5b155d" providerId="ADAL" clId="{AAA97692-14DD-4545-BD86-919E704AA7B0}" dt="2026-09-14T18:01:32.105" v="1810" actId="6549"/>
          <ac:spMkLst>
            <pc:docMk/>
            <pc:sldMk cId="825268086" sldId="466"/>
            <ac:spMk id="4" creationId="{3581876A-98C0-7E71-90A8-0D7BB2A98215}"/>
          </ac:spMkLst>
        </pc:spChg>
        <pc:spChg chg="mod">
          <ac:chgData name="Lucy De Faoite" userId="7f8f1472-4062-4de2-b64e-18dc1c5b155d" providerId="ADAL" clId="{AAA97692-14DD-4545-BD86-919E704AA7B0}" dt="2026-09-14T18:02:29.958" v="1892" actId="1076"/>
          <ac:spMkLst>
            <pc:docMk/>
            <pc:sldMk cId="825268086" sldId="466"/>
            <ac:spMk id="5" creationId="{8B3B5E7C-6522-FBFF-C22A-8DE2541B7EF1}"/>
          </ac:spMkLst>
        </pc:spChg>
        <pc:spChg chg="mod">
          <ac:chgData name="Lucy De Faoite" userId="7f8f1472-4062-4de2-b64e-18dc1c5b155d" providerId="ADAL" clId="{AAA97692-14DD-4545-BD86-919E704AA7B0}" dt="2026-09-14T18:01:40.479" v="1812" actId="14100"/>
          <ac:spMkLst>
            <pc:docMk/>
            <pc:sldMk cId="825268086" sldId="466"/>
            <ac:spMk id="18" creationId="{DA0AA3D8-FC20-9E07-272D-9FA40C209870}"/>
          </ac:spMkLst>
        </pc:spChg>
        <pc:spChg chg="mod">
          <ac:chgData name="Lucy De Faoite" userId="7f8f1472-4062-4de2-b64e-18dc1c5b155d" providerId="ADAL" clId="{AAA97692-14DD-4545-BD86-919E704AA7B0}" dt="2026-09-14T18:01:13.625" v="1754" actId="6549"/>
          <ac:spMkLst>
            <pc:docMk/>
            <pc:sldMk cId="825268086" sldId="466"/>
            <ac:spMk id="19" creationId="{7F7F405F-DD16-4C16-ED65-498316E6D3EB}"/>
          </ac:spMkLst>
        </pc:spChg>
      </pc:sldChg>
      <pc:sldChg chg="addSp delSp modSp mod">
        <pc:chgData name="Lucy De Faoite" userId="7f8f1472-4062-4de2-b64e-18dc1c5b155d" providerId="ADAL" clId="{AAA97692-14DD-4545-BD86-919E704AA7B0}" dt="2026-09-14T18:04:03.902" v="1994" actId="14100"/>
        <pc:sldMkLst>
          <pc:docMk/>
          <pc:sldMk cId="3932940561" sldId="467"/>
        </pc:sldMkLst>
        <pc:spChg chg="mod">
          <ac:chgData name="Lucy De Faoite" userId="7f8f1472-4062-4de2-b64e-18dc1c5b155d" providerId="ADAL" clId="{AAA97692-14DD-4545-BD86-919E704AA7B0}" dt="2026-09-14T18:03:25.444" v="1990" actId="6549"/>
          <ac:spMkLst>
            <pc:docMk/>
            <pc:sldMk cId="3932940561" sldId="467"/>
            <ac:spMk id="3" creationId="{835AC4BB-7209-2463-FCC4-F32227C6E2F4}"/>
          </ac:spMkLst>
        </pc:spChg>
        <pc:spChg chg="mod">
          <ac:chgData name="Lucy De Faoite" userId="7f8f1472-4062-4de2-b64e-18dc1c5b155d" providerId="ADAL" clId="{AAA97692-14DD-4545-BD86-919E704AA7B0}" dt="2026-09-14T18:04:03.902" v="1994" actId="14100"/>
          <ac:spMkLst>
            <pc:docMk/>
            <pc:sldMk cId="3932940561" sldId="467"/>
            <ac:spMk id="4" creationId="{E0C5F4FA-4400-3AB6-7EFE-EF0C68B3CCC4}"/>
          </ac:spMkLst>
        </pc:spChg>
        <pc:spChg chg="add del mod">
          <ac:chgData name="Lucy De Faoite" userId="7f8f1472-4062-4de2-b64e-18dc1c5b155d" providerId="ADAL" clId="{AAA97692-14DD-4545-BD86-919E704AA7B0}" dt="2026-09-14T18:03:51.612" v="1992"/>
          <ac:spMkLst>
            <pc:docMk/>
            <pc:sldMk cId="3932940561" sldId="467"/>
            <ac:spMk id="5" creationId="{7379D1BA-3B47-4D49-B898-7E447438FD62}"/>
          </ac:spMkLst>
        </pc:spChg>
      </pc:sldChg>
      <pc:sldChg chg="modSp mod">
        <pc:chgData name="Lucy De Faoite" userId="7f8f1472-4062-4de2-b64e-18dc1c5b155d" providerId="ADAL" clId="{AAA97692-14DD-4545-BD86-919E704AA7B0}" dt="2026-09-14T18:05:03.276" v="2112" actId="1076"/>
        <pc:sldMkLst>
          <pc:docMk/>
          <pc:sldMk cId="4210140309" sldId="468"/>
        </pc:sldMkLst>
        <pc:spChg chg="mod">
          <ac:chgData name="Lucy De Faoite" userId="7f8f1472-4062-4de2-b64e-18dc1c5b155d" providerId="ADAL" clId="{AAA97692-14DD-4545-BD86-919E704AA7B0}" dt="2026-09-14T18:05:03.276" v="2112" actId="1076"/>
          <ac:spMkLst>
            <pc:docMk/>
            <pc:sldMk cId="4210140309" sldId="468"/>
            <ac:spMk id="3" creationId="{702B18D8-709A-F4F7-5E7D-78960B827B84}"/>
          </ac:spMkLst>
        </pc:spChg>
      </pc:sldChg>
      <pc:sldChg chg="modSp mod">
        <pc:chgData name="Lucy De Faoite" userId="7f8f1472-4062-4de2-b64e-18dc1c5b155d" providerId="ADAL" clId="{AAA97692-14DD-4545-BD86-919E704AA7B0}" dt="2026-09-14T18:10:50.420" v="2435" actId="14100"/>
        <pc:sldMkLst>
          <pc:docMk/>
          <pc:sldMk cId="3614902649" sldId="469"/>
        </pc:sldMkLst>
        <pc:spChg chg="mod">
          <ac:chgData name="Lucy De Faoite" userId="7f8f1472-4062-4de2-b64e-18dc1c5b155d" providerId="ADAL" clId="{AAA97692-14DD-4545-BD86-919E704AA7B0}" dt="2026-09-14T18:08:58.969" v="2262" actId="20577"/>
          <ac:spMkLst>
            <pc:docMk/>
            <pc:sldMk cId="3614902649" sldId="469"/>
            <ac:spMk id="2" creationId="{C6280F46-1B1A-4698-BBA6-CDAE8C5B3DA4}"/>
          </ac:spMkLst>
        </pc:spChg>
        <pc:spChg chg="mod">
          <ac:chgData name="Lucy De Faoite" userId="7f8f1472-4062-4de2-b64e-18dc1c5b155d" providerId="ADAL" clId="{AAA97692-14DD-4545-BD86-919E704AA7B0}" dt="2026-09-14T18:10:22.609" v="2429" actId="6549"/>
          <ac:spMkLst>
            <pc:docMk/>
            <pc:sldMk cId="3614902649" sldId="469"/>
            <ac:spMk id="3" creationId="{F4913AD4-1377-1C84-DEAA-ACCA9C3E1785}"/>
          </ac:spMkLst>
        </pc:spChg>
        <pc:spChg chg="mod">
          <ac:chgData name="Lucy De Faoite" userId="7f8f1472-4062-4de2-b64e-18dc1c5b155d" providerId="ADAL" clId="{AAA97692-14DD-4545-BD86-919E704AA7B0}" dt="2026-09-14T18:10:33.403" v="2432" actId="14100"/>
          <ac:spMkLst>
            <pc:docMk/>
            <pc:sldMk cId="3614902649" sldId="469"/>
            <ac:spMk id="4" creationId="{1667BD7F-2247-F032-777D-007AE6184FE8}"/>
          </ac:spMkLst>
        </pc:spChg>
        <pc:spChg chg="mod">
          <ac:chgData name="Lucy De Faoite" userId="7f8f1472-4062-4de2-b64e-18dc1c5b155d" providerId="ADAL" clId="{AAA97692-14DD-4545-BD86-919E704AA7B0}" dt="2026-09-14T18:10:50.420" v="2435" actId="14100"/>
          <ac:spMkLst>
            <pc:docMk/>
            <pc:sldMk cId="3614902649" sldId="469"/>
            <ac:spMk id="19" creationId="{3E87D1D5-6D27-39B5-47FF-FB7D2E2C896B}"/>
          </ac:spMkLst>
        </pc:spChg>
      </pc:sldChg>
      <pc:sldChg chg="modSp mod">
        <pc:chgData name="Lucy De Faoite" userId="7f8f1472-4062-4de2-b64e-18dc1c5b155d" providerId="ADAL" clId="{AAA97692-14DD-4545-BD86-919E704AA7B0}" dt="2026-09-14T18:13:16.015" v="2763" actId="14100"/>
        <pc:sldMkLst>
          <pc:docMk/>
          <pc:sldMk cId="3155210684" sldId="470"/>
        </pc:sldMkLst>
        <pc:spChg chg="mod">
          <ac:chgData name="Lucy De Faoite" userId="7f8f1472-4062-4de2-b64e-18dc1c5b155d" providerId="ADAL" clId="{AAA97692-14DD-4545-BD86-919E704AA7B0}" dt="2026-09-14T18:10:58.438" v="2437" actId="20577"/>
          <ac:spMkLst>
            <pc:docMk/>
            <pc:sldMk cId="3155210684" sldId="470"/>
            <ac:spMk id="2" creationId="{C1F1990D-C5A5-4326-81FA-E220AB633B31}"/>
          </ac:spMkLst>
        </pc:spChg>
        <pc:spChg chg="mod">
          <ac:chgData name="Lucy De Faoite" userId="7f8f1472-4062-4de2-b64e-18dc1c5b155d" providerId="ADAL" clId="{AAA97692-14DD-4545-BD86-919E704AA7B0}" dt="2026-09-14T18:11:59.677" v="2661" actId="20577"/>
          <ac:spMkLst>
            <pc:docMk/>
            <pc:sldMk cId="3155210684" sldId="470"/>
            <ac:spMk id="3" creationId="{381A2447-18D7-6093-98FC-761F28238752}"/>
          </ac:spMkLst>
        </pc:spChg>
        <pc:spChg chg="mod">
          <ac:chgData name="Lucy De Faoite" userId="7f8f1472-4062-4de2-b64e-18dc1c5b155d" providerId="ADAL" clId="{AAA97692-14DD-4545-BD86-919E704AA7B0}" dt="2026-09-14T18:13:16.015" v="2763" actId="14100"/>
          <ac:spMkLst>
            <pc:docMk/>
            <pc:sldMk cId="3155210684" sldId="470"/>
            <ac:spMk id="6" creationId="{8D027899-3E6F-7E9C-3A67-479C079E9C3D}"/>
          </ac:spMkLst>
        </pc:spChg>
        <pc:spChg chg="mod">
          <ac:chgData name="Lucy De Faoite" userId="7f8f1472-4062-4de2-b64e-18dc1c5b155d" providerId="ADAL" clId="{AAA97692-14DD-4545-BD86-919E704AA7B0}" dt="2026-09-14T18:12:50.859" v="2727"/>
          <ac:spMkLst>
            <pc:docMk/>
            <pc:sldMk cId="3155210684" sldId="470"/>
            <ac:spMk id="1039" creationId="{9B2FA9E1-5FB7-100D-51B6-13C047A1840D}"/>
          </ac:spMkLst>
        </pc:spChg>
        <pc:spChg chg="mod">
          <ac:chgData name="Lucy De Faoite" userId="7f8f1472-4062-4de2-b64e-18dc1c5b155d" providerId="ADAL" clId="{AAA97692-14DD-4545-BD86-919E704AA7B0}" dt="2026-09-14T18:12:46.319" v="2726" actId="20577"/>
          <ac:spMkLst>
            <pc:docMk/>
            <pc:sldMk cId="3155210684" sldId="470"/>
            <ac:spMk id="1040" creationId="{6671F807-1346-F2AD-F8A6-57B0404652EA}"/>
          </ac:spMkLst>
        </pc:spChg>
        <pc:spChg chg="mod">
          <ac:chgData name="Lucy De Faoite" userId="7f8f1472-4062-4de2-b64e-18dc1c5b155d" providerId="ADAL" clId="{AAA97692-14DD-4545-BD86-919E704AA7B0}" dt="2026-09-14T18:13:01.422" v="2761" actId="6549"/>
          <ac:spMkLst>
            <pc:docMk/>
            <pc:sldMk cId="3155210684" sldId="470"/>
            <ac:spMk id="1048" creationId="{059BBF11-DF93-3E9C-F892-3327AAF9BF84}"/>
          </ac:spMkLst>
        </pc:spChg>
      </pc:sldChg>
      <pc:sldChg chg="modSp mod">
        <pc:chgData name="Lucy De Faoite" userId="7f8f1472-4062-4de2-b64e-18dc1c5b155d" providerId="ADAL" clId="{AAA97692-14DD-4545-BD86-919E704AA7B0}" dt="2026-09-14T18:20:53.042" v="3168" actId="20577"/>
        <pc:sldMkLst>
          <pc:docMk/>
          <pc:sldMk cId="712464751" sldId="471"/>
        </pc:sldMkLst>
        <pc:spChg chg="mod">
          <ac:chgData name="Lucy De Faoite" userId="7f8f1472-4062-4de2-b64e-18dc1c5b155d" providerId="ADAL" clId="{AAA97692-14DD-4545-BD86-919E704AA7B0}" dt="2026-09-14T18:20:53.042" v="3168" actId="20577"/>
          <ac:spMkLst>
            <pc:docMk/>
            <pc:sldMk cId="712464751" sldId="471"/>
            <ac:spMk id="3" creationId="{37D21CDE-C8C4-1D8A-A1C9-BA43F4F21CEB}"/>
          </ac:spMkLst>
        </pc:spChg>
      </pc:sldChg>
      <pc:sldChg chg="modSp mod">
        <pc:chgData name="Lucy De Faoite" userId="7f8f1472-4062-4de2-b64e-18dc1c5b155d" providerId="ADAL" clId="{AAA97692-14DD-4545-BD86-919E704AA7B0}" dt="2026-09-14T19:09:15.268" v="7560" actId="20577"/>
        <pc:sldMkLst>
          <pc:docMk/>
          <pc:sldMk cId="4048796393" sldId="472"/>
        </pc:sldMkLst>
        <pc:spChg chg="mod">
          <ac:chgData name="Lucy De Faoite" userId="7f8f1472-4062-4de2-b64e-18dc1c5b155d" providerId="ADAL" clId="{AAA97692-14DD-4545-BD86-919E704AA7B0}" dt="2026-09-14T19:09:15.268" v="7560" actId="20577"/>
          <ac:spMkLst>
            <pc:docMk/>
            <pc:sldMk cId="4048796393" sldId="472"/>
            <ac:spMk id="2" creationId="{E599542B-F9F8-1240-246D-4FFA1459B6A9}"/>
          </ac:spMkLst>
        </pc:spChg>
      </pc:sldChg>
      <pc:sldChg chg="modSp mod">
        <pc:chgData name="Lucy De Faoite" userId="7f8f1472-4062-4de2-b64e-18dc1c5b155d" providerId="ADAL" clId="{AAA97692-14DD-4545-BD86-919E704AA7B0}" dt="2026-09-14T18:24:44.949" v="3739" actId="6549"/>
        <pc:sldMkLst>
          <pc:docMk/>
          <pc:sldMk cId="3771443485" sldId="473"/>
        </pc:sldMkLst>
        <pc:spChg chg="mod">
          <ac:chgData name="Lucy De Faoite" userId="7f8f1472-4062-4de2-b64e-18dc1c5b155d" providerId="ADAL" clId="{AAA97692-14DD-4545-BD86-919E704AA7B0}" dt="2026-09-14T18:23:32.593" v="3429" actId="6549"/>
          <ac:spMkLst>
            <pc:docMk/>
            <pc:sldMk cId="3771443485" sldId="473"/>
            <ac:spMk id="3" creationId="{D54423B9-42E9-9B77-1145-14DFC4271ADA}"/>
          </ac:spMkLst>
        </pc:spChg>
        <pc:spChg chg="mod">
          <ac:chgData name="Lucy De Faoite" userId="7f8f1472-4062-4de2-b64e-18dc1c5b155d" providerId="ADAL" clId="{AAA97692-14DD-4545-BD86-919E704AA7B0}" dt="2026-09-14T18:24:44.949" v="3739" actId="6549"/>
          <ac:spMkLst>
            <pc:docMk/>
            <pc:sldMk cId="3771443485" sldId="473"/>
            <ac:spMk id="38" creationId="{955619E0-74ED-7148-B207-EDFBB7D8B057}"/>
          </ac:spMkLst>
        </pc:spChg>
      </pc:sldChg>
      <pc:sldChg chg="modSp mod">
        <pc:chgData name="Lucy De Faoite" userId="7f8f1472-4062-4de2-b64e-18dc1c5b155d" providerId="ADAL" clId="{AAA97692-14DD-4545-BD86-919E704AA7B0}" dt="2026-09-14T18:22:22.124" v="3278" actId="1076"/>
        <pc:sldMkLst>
          <pc:docMk/>
          <pc:sldMk cId="4224605900" sldId="474"/>
        </pc:sldMkLst>
        <pc:spChg chg="mod">
          <ac:chgData name="Lucy De Faoite" userId="7f8f1472-4062-4de2-b64e-18dc1c5b155d" providerId="ADAL" clId="{AAA97692-14DD-4545-BD86-919E704AA7B0}" dt="2026-09-14T18:20:59.480" v="3181" actId="20577"/>
          <ac:spMkLst>
            <pc:docMk/>
            <pc:sldMk cId="4224605900" sldId="474"/>
            <ac:spMk id="2" creationId="{36090ACA-A730-7A06-A543-68B2C3F138F7}"/>
          </ac:spMkLst>
        </pc:spChg>
        <pc:spChg chg="mod">
          <ac:chgData name="Lucy De Faoite" userId="7f8f1472-4062-4de2-b64e-18dc1c5b155d" providerId="ADAL" clId="{AAA97692-14DD-4545-BD86-919E704AA7B0}" dt="2026-09-14T18:21:57.355" v="3249" actId="20577"/>
          <ac:spMkLst>
            <pc:docMk/>
            <pc:sldMk cId="4224605900" sldId="474"/>
            <ac:spMk id="3" creationId="{44D5D8E5-465A-53AD-2DFB-624FD8853C6D}"/>
          </ac:spMkLst>
        </pc:spChg>
        <pc:spChg chg="mod">
          <ac:chgData name="Lucy De Faoite" userId="7f8f1472-4062-4de2-b64e-18dc1c5b155d" providerId="ADAL" clId="{AAA97692-14DD-4545-BD86-919E704AA7B0}" dt="2026-09-14T18:22:22.124" v="3278" actId="1076"/>
          <ac:spMkLst>
            <pc:docMk/>
            <pc:sldMk cId="4224605900" sldId="474"/>
            <ac:spMk id="38" creationId="{B9C22641-C27C-8318-10BA-ACEA86D1FDF0}"/>
          </ac:spMkLst>
        </pc:spChg>
      </pc:sldChg>
      <pc:sldChg chg="modSp mod">
        <pc:chgData name="Lucy De Faoite" userId="7f8f1472-4062-4de2-b64e-18dc1c5b155d" providerId="ADAL" clId="{AAA97692-14DD-4545-BD86-919E704AA7B0}" dt="2026-09-14T18:25:58.374" v="4031" actId="20577"/>
        <pc:sldMkLst>
          <pc:docMk/>
          <pc:sldMk cId="674687230" sldId="475"/>
        </pc:sldMkLst>
        <pc:spChg chg="mod">
          <ac:chgData name="Lucy De Faoite" userId="7f8f1472-4062-4de2-b64e-18dc1c5b155d" providerId="ADAL" clId="{AAA97692-14DD-4545-BD86-919E704AA7B0}" dt="2026-09-14T18:25:11.331" v="3790" actId="20577"/>
          <ac:spMkLst>
            <pc:docMk/>
            <pc:sldMk cId="674687230" sldId="475"/>
            <ac:spMk id="3" creationId="{EE9CA033-B7DA-61C8-8AC1-C7EF8C839F2C}"/>
          </ac:spMkLst>
        </pc:spChg>
        <pc:spChg chg="mod">
          <ac:chgData name="Lucy De Faoite" userId="7f8f1472-4062-4de2-b64e-18dc1c5b155d" providerId="ADAL" clId="{AAA97692-14DD-4545-BD86-919E704AA7B0}" dt="2026-09-14T18:25:58.374" v="4031" actId="20577"/>
          <ac:spMkLst>
            <pc:docMk/>
            <pc:sldMk cId="674687230" sldId="475"/>
            <ac:spMk id="38" creationId="{E0D4404B-98F0-0550-B258-2AD3020F72A5}"/>
          </ac:spMkLst>
        </pc:spChg>
      </pc:sldChg>
      <pc:sldChg chg="modSp mod">
        <pc:chgData name="Lucy De Faoite" userId="7f8f1472-4062-4de2-b64e-18dc1c5b155d" providerId="ADAL" clId="{AAA97692-14DD-4545-BD86-919E704AA7B0}" dt="2026-09-14T19:09:09.813" v="7549" actId="20577"/>
        <pc:sldMkLst>
          <pc:docMk/>
          <pc:sldMk cId="3944642688" sldId="476"/>
        </pc:sldMkLst>
        <pc:spChg chg="mod">
          <ac:chgData name="Lucy De Faoite" userId="7f8f1472-4062-4de2-b64e-18dc1c5b155d" providerId="ADAL" clId="{AAA97692-14DD-4545-BD86-919E704AA7B0}" dt="2026-09-14T19:09:09.813" v="7549" actId="20577"/>
          <ac:spMkLst>
            <pc:docMk/>
            <pc:sldMk cId="3944642688" sldId="476"/>
            <ac:spMk id="3" creationId="{AFAB7061-7BF0-91CF-FB1D-5113A52DECA1}"/>
          </ac:spMkLst>
        </pc:spChg>
        <pc:spChg chg="mod">
          <ac:chgData name="Lucy De Faoite" userId="7f8f1472-4062-4de2-b64e-18dc1c5b155d" providerId="ADAL" clId="{AAA97692-14DD-4545-BD86-919E704AA7B0}" dt="2026-09-14T18:39:50.846" v="5152" actId="20577"/>
          <ac:spMkLst>
            <pc:docMk/>
            <pc:sldMk cId="3944642688" sldId="476"/>
            <ac:spMk id="5" creationId="{F68DEE48-91EE-4A91-0A52-D5A16D287AD9}"/>
          </ac:spMkLst>
        </pc:spChg>
        <pc:spChg chg="mod">
          <ac:chgData name="Lucy De Faoite" userId="7f8f1472-4062-4de2-b64e-18dc1c5b155d" providerId="ADAL" clId="{AAA97692-14DD-4545-BD86-919E704AA7B0}" dt="2026-09-14T18:40:20.019" v="5158" actId="1076"/>
          <ac:spMkLst>
            <pc:docMk/>
            <pc:sldMk cId="3944642688" sldId="476"/>
            <ac:spMk id="7" creationId="{66E1544D-870D-D030-2E84-B843A0EC2B54}"/>
          </ac:spMkLst>
        </pc:spChg>
        <pc:spChg chg="mod">
          <ac:chgData name="Lucy De Faoite" userId="7f8f1472-4062-4de2-b64e-18dc1c5b155d" providerId="ADAL" clId="{AAA97692-14DD-4545-BD86-919E704AA7B0}" dt="2026-09-14T18:39:54.296" v="5153"/>
          <ac:spMkLst>
            <pc:docMk/>
            <pc:sldMk cId="3944642688" sldId="476"/>
            <ac:spMk id="8" creationId="{64611B3F-0F65-C725-80C0-771222BBD096}"/>
          </ac:spMkLst>
        </pc:spChg>
      </pc:sldChg>
      <pc:sldChg chg="modSp del mod">
        <pc:chgData name="Lucy De Faoite" userId="7f8f1472-4062-4de2-b64e-18dc1c5b155d" providerId="ADAL" clId="{AAA97692-14DD-4545-BD86-919E704AA7B0}" dt="2026-09-14T19:09:58.320" v="7586" actId="47"/>
        <pc:sldMkLst>
          <pc:docMk/>
          <pc:sldMk cId="2957258065" sldId="477"/>
        </pc:sldMkLst>
        <pc:spChg chg="mod">
          <ac:chgData name="Lucy De Faoite" userId="7f8f1472-4062-4de2-b64e-18dc1c5b155d" providerId="ADAL" clId="{AAA97692-14DD-4545-BD86-919E704AA7B0}" dt="2026-09-14T18:59:14.727" v="6792" actId="20577"/>
          <ac:spMkLst>
            <pc:docMk/>
            <pc:sldMk cId="2957258065" sldId="477"/>
            <ac:spMk id="2" creationId="{C6080188-EF1A-66B6-2936-56190FC4905C}"/>
          </ac:spMkLst>
        </pc:spChg>
        <pc:spChg chg="mod">
          <ac:chgData name="Lucy De Faoite" userId="7f8f1472-4062-4de2-b64e-18dc1c5b155d" providerId="ADAL" clId="{AAA97692-14DD-4545-BD86-919E704AA7B0}" dt="2026-09-14T19:09:53.906" v="7585" actId="20577"/>
          <ac:spMkLst>
            <pc:docMk/>
            <pc:sldMk cId="2957258065" sldId="477"/>
            <ac:spMk id="4" creationId="{79B0D54C-2ADE-7A0C-F2AD-DFDB8F6C3FC5}"/>
          </ac:spMkLst>
        </pc:spChg>
      </pc:sldChg>
      <pc:sldChg chg="modSp mod">
        <pc:chgData name="Lucy De Faoite" userId="7f8f1472-4062-4de2-b64e-18dc1c5b155d" providerId="ADAL" clId="{AAA97692-14DD-4545-BD86-919E704AA7B0}" dt="2026-09-14T19:08:57.864" v="7527" actId="20577"/>
        <pc:sldMkLst>
          <pc:docMk/>
          <pc:sldMk cId="2773565974" sldId="478"/>
        </pc:sldMkLst>
        <pc:spChg chg="mod">
          <ac:chgData name="Lucy De Faoite" userId="7f8f1472-4062-4de2-b64e-18dc1c5b155d" providerId="ADAL" clId="{AAA97692-14DD-4545-BD86-919E704AA7B0}" dt="2026-09-14T19:02:48.959" v="7203"/>
          <ac:spMkLst>
            <pc:docMk/>
            <pc:sldMk cId="2773565974" sldId="478"/>
            <ac:spMk id="2" creationId="{7C2AD2A5-121F-F23A-4916-19A212931C40}"/>
          </ac:spMkLst>
        </pc:spChg>
        <pc:spChg chg="mod">
          <ac:chgData name="Lucy De Faoite" userId="7f8f1472-4062-4de2-b64e-18dc1c5b155d" providerId="ADAL" clId="{AAA97692-14DD-4545-BD86-919E704AA7B0}" dt="2026-09-14T19:08:57.864" v="7527" actId="20577"/>
          <ac:spMkLst>
            <pc:docMk/>
            <pc:sldMk cId="2773565974" sldId="478"/>
            <ac:spMk id="3" creationId="{C7F62A89-002A-0C72-EA3D-C2CE9C7D98FA}"/>
          </ac:spMkLst>
        </pc:spChg>
        <pc:spChg chg="mod">
          <ac:chgData name="Lucy De Faoite" userId="7f8f1472-4062-4de2-b64e-18dc1c5b155d" providerId="ADAL" clId="{AAA97692-14DD-4545-BD86-919E704AA7B0}" dt="2026-09-14T18:41:59.773" v="5339" actId="1076"/>
          <ac:spMkLst>
            <pc:docMk/>
            <pc:sldMk cId="2773565974" sldId="478"/>
            <ac:spMk id="4" creationId="{18F7BA7B-F644-6D2B-13A4-C55D606CDA76}"/>
          </ac:spMkLst>
        </pc:spChg>
        <pc:spChg chg="mod">
          <ac:chgData name="Lucy De Faoite" userId="7f8f1472-4062-4de2-b64e-18dc1c5b155d" providerId="ADAL" clId="{AAA97692-14DD-4545-BD86-919E704AA7B0}" dt="2026-09-14T18:42:02.906" v="5340" actId="1076"/>
          <ac:spMkLst>
            <pc:docMk/>
            <pc:sldMk cId="2773565974" sldId="478"/>
            <ac:spMk id="9" creationId="{3AA1FE9D-AB8F-920A-12F3-8EECA5F7E1FA}"/>
          </ac:spMkLst>
        </pc:spChg>
        <pc:spChg chg="mod">
          <ac:chgData name="Lucy De Faoite" userId="7f8f1472-4062-4de2-b64e-18dc1c5b155d" providerId="ADAL" clId="{AAA97692-14DD-4545-BD86-919E704AA7B0}" dt="2026-09-14T18:42:05.543" v="5341" actId="1076"/>
          <ac:spMkLst>
            <pc:docMk/>
            <pc:sldMk cId="2773565974" sldId="478"/>
            <ac:spMk id="10" creationId="{60FF94FB-8642-4BE6-070B-00A4F8E6133F}"/>
          </ac:spMkLst>
        </pc:spChg>
        <pc:spChg chg="mod">
          <ac:chgData name="Lucy De Faoite" userId="7f8f1472-4062-4de2-b64e-18dc1c5b155d" providerId="ADAL" clId="{AAA97692-14DD-4545-BD86-919E704AA7B0}" dt="2026-09-14T18:41:16.963" v="5270" actId="1076"/>
          <ac:spMkLst>
            <pc:docMk/>
            <pc:sldMk cId="2773565974" sldId="478"/>
            <ac:spMk id="11" creationId="{506D46C9-7808-0362-773B-9D54C92DE7D0}"/>
          </ac:spMkLst>
        </pc:spChg>
        <pc:spChg chg="mod">
          <ac:chgData name="Lucy De Faoite" userId="7f8f1472-4062-4de2-b64e-18dc1c5b155d" providerId="ADAL" clId="{AAA97692-14DD-4545-BD86-919E704AA7B0}" dt="2026-09-14T18:41:38.146" v="5282" actId="1076"/>
          <ac:spMkLst>
            <pc:docMk/>
            <pc:sldMk cId="2773565974" sldId="478"/>
            <ac:spMk id="15" creationId="{D6A4F6D1-2B1E-3289-427B-E9BD98EB4282}"/>
          </ac:spMkLst>
        </pc:spChg>
        <pc:spChg chg="mod">
          <ac:chgData name="Lucy De Faoite" userId="7f8f1472-4062-4de2-b64e-18dc1c5b155d" providerId="ADAL" clId="{AAA97692-14DD-4545-BD86-919E704AA7B0}" dt="2026-09-14T18:42:09.054" v="5342" actId="1076"/>
          <ac:spMkLst>
            <pc:docMk/>
            <pc:sldMk cId="2773565974" sldId="478"/>
            <ac:spMk id="16" creationId="{463CDD27-A176-24C5-A7E1-7D60E1502C44}"/>
          </ac:spMkLst>
        </pc:spChg>
        <pc:spChg chg="mod">
          <ac:chgData name="Lucy De Faoite" userId="7f8f1472-4062-4de2-b64e-18dc1c5b155d" providerId="ADAL" clId="{AAA97692-14DD-4545-BD86-919E704AA7B0}" dt="2026-09-14T18:41:57.197" v="5338" actId="1076"/>
          <ac:spMkLst>
            <pc:docMk/>
            <pc:sldMk cId="2773565974" sldId="478"/>
            <ac:spMk id="17" creationId="{DC8D6B09-90CB-A073-9B0C-A32099B5E5CA}"/>
          </ac:spMkLst>
        </pc:spChg>
        <pc:spChg chg="mod">
          <ac:chgData name="Lucy De Faoite" userId="7f8f1472-4062-4de2-b64e-18dc1c5b155d" providerId="ADAL" clId="{AAA97692-14DD-4545-BD86-919E704AA7B0}" dt="2026-09-14T18:40:50.873" v="5219" actId="20577"/>
          <ac:spMkLst>
            <pc:docMk/>
            <pc:sldMk cId="2773565974" sldId="478"/>
            <ac:spMk id="18" creationId="{CCB97368-7DD2-BCB9-1904-491D65BBD677}"/>
          </ac:spMkLst>
        </pc:spChg>
      </pc:sldChg>
      <pc:sldChg chg="modSp mod">
        <pc:chgData name="Lucy De Faoite" userId="7f8f1472-4062-4de2-b64e-18dc1c5b155d" providerId="ADAL" clId="{AAA97692-14DD-4545-BD86-919E704AA7B0}" dt="2026-09-14T19:09:02.304" v="7538" actId="20577"/>
        <pc:sldMkLst>
          <pc:docMk/>
          <pc:sldMk cId="2799651980" sldId="479"/>
        </pc:sldMkLst>
        <pc:spChg chg="mod">
          <ac:chgData name="Lucy De Faoite" userId="7f8f1472-4062-4de2-b64e-18dc1c5b155d" providerId="ADAL" clId="{AAA97692-14DD-4545-BD86-919E704AA7B0}" dt="2026-09-14T18:42:29.721" v="5356"/>
          <ac:spMkLst>
            <pc:docMk/>
            <pc:sldMk cId="2799651980" sldId="479"/>
            <ac:spMk id="2" creationId="{9FB0031D-500B-E0AF-08B1-C21FF66448B0}"/>
          </ac:spMkLst>
        </pc:spChg>
        <pc:spChg chg="mod">
          <ac:chgData name="Lucy De Faoite" userId="7f8f1472-4062-4de2-b64e-18dc1c5b155d" providerId="ADAL" clId="{AAA97692-14DD-4545-BD86-919E704AA7B0}" dt="2026-09-14T19:09:02.304" v="7538" actId="20577"/>
          <ac:spMkLst>
            <pc:docMk/>
            <pc:sldMk cId="2799651980" sldId="479"/>
            <ac:spMk id="3" creationId="{D2FDF85B-E8CE-050A-F40F-840453BF83A7}"/>
          </ac:spMkLst>
        </pc:spChg>
        <pc:spChg chg="mod">
          <ac:chgData name="Lucy De Faoite" userId="7f8f1472-4062-4de2-b64e-18dc1c5b155d" providerId="ADAL" clId="{AAA97692-14DD-4545-BD86-919E704AA7B0}" dt="2026-09-14T18:42:37.092" v="5362" actId="20577"/>
          <ac:spMkLst>
            <pc:docMk/>
            <pc:sldMk cId="2799651980" sldId="479"/>
            <ac:spMk id="4" creationId="{F2618CA2-867A-17A9-2533-371E4CD9FEFF}"/>
          </ac:spMkLst>
        </pc:spChg>
        <pc:spChg chg="mod">
          <ac:chgData name="Lucy De Faoite" userId="7f8f1472-4062-4de2-b64e-18dc1c5b155d" providerId="ADAL" clId="{AAA97692-14DD-4545-BD86-919E704AA7B0}" dt="2026-09-14T19:02:48.959" v="7203"/>
          <ac:spMkLst>
            <pc:docMk/>
            <pc:sldMk cId="2799651980" sldId="479"/>
            <ac:spMk id="5" creationId="{DE00651F-B5D9-F0EE-F7D9-85DEFFB8A558}"/>
          </ac:spMkLst>
        </pc:spChg>
      </pc:sldChg>
      <pc:sldChg chg="modSp mod">
        <pc:chgData name="Lucy De Faoite" userId="7f8f1472-4062-4de2-b64e-18dc1c5b155d" providerId="ADAL" clId="{AAA97692-14DD-4545-BD86-919E704AA7B0}" dt="2026-09-14T18:28:12.641" v="4256" actId="6549"/>
        <pc:sldMkLst>
          <pc:docMk/>
          <pc:sldMk cId="625986749" sldId="480"/>
        </pc:sldMkLst>
        <pc:spChg chg="mod">
          <ac:chgData name="Lucy De Faoite" userId="7f8f1472-4062-4de2-b64e-18dc1c5b155d" providerId="ADAL" clId="{AAA97692-14DD-4545-BD86-919E704AA7B0}" dt="2026-09-14T18:26:03.500" v="4039" actId="20577"/>
          <ac:spMkLst>
            <pc:docMk/>
            <pc:sldMk cId="625986749" sldId="480"/>
            <ac:spMk id="3" creationId="{DA6328C9-E547-BD1A-62E5-D72DD7526DC2}"/>
          </ac:spMkLst>
        </pc:spChg>
        <pc:spChg chg="mod">
          <ac:chgData name="Lucy De Faoite" userId="7f8f1472-4062-4de2-b64e-18dc1c5b155d" providerId="ADAL" clId="{AAA97692-14DD-4545-BD86-919E704AA7B0}" dt="2026-09-14T18:28:12.641" v="4256" actId="6549"/>
          <ac:spMkLst>
            <pc:docMk/>
            <pc:sldMk cId="625986749" sldId="480"/>
            <ac:spMk id="4" creationId="{9ADE07DA-DC4E-1507-8F42-D2705EE06C2F}"/>
          </ac:spMkLst>
        </pc:spChg>
        <pc:spChg chg="mod">
          <ac:chgData name="Lucy De Faoite" userId="7f8f1472-4062-4de2-b64e-18dc1c5b155d" providerId="ADAL" clId="{AAA97692-14DD-4545-BD86-919E704AA7B0}" dt="2026-09-14T18:26:31.819" v="4067" actId="6549"/>
          <ac:spMkLst>
            <pc:docMk/>
            <pc:sldMk cId="625986749" sldId="480"/>
            <ac:spMk id="22" creationId="{B7DBA30A-A425-C562-9CA0-7A6F59E70505}"/>
          </ac:spMkLst>
        </pc:spChg>
        <pc:spChg chg="mod">
          <ac:chgData name="Lucy De Faoite" userId="7f8f1472-4062-4de2-b64e-18dc1c5b155d" providerId="ADAL" clId="{AAA97692-14DD-4545-BD86-919E704AA7B0}" dt="2026-09-14T18:26:39.811" v="4068" actId="1076"/>
          <ac:spMkLst>
            <pc:docMk/>
            <pc:sldMk cId="625986749" sldId="480"/>
            <ac:spMk id="24" creationId="{2809E391-9677-AC19-953D-919184462DC9}"/>
          </ac:spMkLst>
        </pc:spChg>
        <pc:spChg chg="mod">
          <ac:chgData name="Lucy De Faoite" userId="7f8f1472-4062-4de2-b64e-18dc1c5b155d" providerId="ADAL" clId="{AAA97692-14DD-4545-BD86-919E704AA7B0}" dt="2026-09-14T18:26:50.022" v="4070"/>
          <ac:spMkLst>
            <pc:docMk/>
            <pc:sldMk cId="625986749" sldId="480"/>
            <ac:spMk id="27" creationId="{4C75CA5B-D64F-06C8-F4AB-345DCDE25930}"/>
          </ac:spMkLst>
        </pc:spChg>
      </pc:sldChg>
      <pc:sldChg chg="modSp mod">
        <pc:chgData name="Lucy De Faoite" userId="7f8f1472-4062-4de2-b64e-18dc1c5b155d" providerId="ADAL" clId="{AAA97692-14DD-4545-BD86-919E704AA7B0}" dt="2026-09-14T19:08:37.674" v="7512" actId="20577"/>
        <pc:sldMkLst>
          <pc:docMk/>
          <pc:sldMk cId="1996484987" sldId="481"/>
        </pc:sldMkLst>
        <pc:spChg chg="mod">
          <ac:chgData name="Lucy De Faoite" userId="7f8f1472-4062-4de2-b64e-18dc1c5b155d" providerId="ADAL" clId="{AAA97692-14DD-4545-BD86-919E704AA7B0}" dt="2026-09-14T19:08:37.674" v="7512" actId="20577"/>
          <ac:spMkLst>
            <pc:docMk/>
            <pc:sldMk cId="1996484987" sldId="481"/>
            <ac:spMk id="2" creationId="{93203E96-B77C-2E8D-46F5-0D19EDA73FB2}"/>
          </ac:spMkLst>
        </pc:spChg>
      </pc:sldChg>
      <pc:sldChg chg="modSp mod">
        <pc:chgData name="Lucy De Faoite" userId="7f8f1472-4062-4de2-b64e-18dc1c5b155d" providerId="ADAL" clId="{AAA97692-14DD-4545-BD86-919E704AA7B0}" dt="2026-09-14T19:05:46.032" v="7278" actId="20577"/>
        <pc:sldMkLst>
          <pc:docMk/>
          <pc:sldMk cId="2287399515" sldId="485"/>
        </pc:sldMkLst>
        <pc:spChg chg="mod">
          <ac:chgData name="Lucy De Faoite" userId="7f8f1472-4062-4de2-b64e-18dc1c5b155d" providerId="ADAL" clId="{AAA97692-14DD-4545-BD86-919E704AA7B0}" dt="2026-09-14T18:16:04.641" v="2961"/>
          <ac:spMkLst>
            <pc:docMk/>
            <pc:sldMk cId="2287399515" sldId="485"/>
            <ac:spMk id="2" creationId="{EDA25603-D7F3-0083-2820-B372C22819AB}"/>
          </ac:spMkLst>
        </pc:spChg>
        <pc:spChg chg="mod">
          <ac:chgData name="Lucy De Faoite" userId="7f8f1472-4062-4de2-b64e-18dc1c5b155d" providerId="ADAL" clId="{AAA97692-14DD-4545-BD86-919E704AA7B0}" dt="2026-09-14T19:02:48.959" v="7203"/>
          <ac:spMkLst>
            <pc:docMk/>
            <pc:sldMk cId="2287399515" sldId="485"/>
            <ac:spMk id="3" creationId="{9C047414-F82C-5A75-CA08-53F78AA26FB6}"/>
          </ac:spMkLst>
        </pc:spChg>
        <pc:spChg chg="mod">
          <ac:chgData name="Lucy De Faoite" userId="7f8f1472-4062-4de2-b64e-18dc1c5b155d" providerId="ADAL" clId="{AAA97692-14DD-4545-BD86-919E704AA7B0}" dt="2026-09-14T18:48:36.990" v="5683"/>
          <ac:spMkLst>
            <pc:docMk/>
            <pc:sldMk cId="2287399515" sldId="485"/>
            <ac:spMk id="5" creationId="{C2270D03-808D-AB5B-EF42-E8B408DBA18D}"/>
          </ac:spMkLst>
        </pc:spChg>
        <pc:spChg chg="mod">
          <ac:chgData name="Lucy De Faoite" userId="7f8f1472-4062-4de2-b64e-18dc1c5b155d" providerId="ADAL" clId="{AAA97692-14DD-4545-BD86-919E704AA7B0}" dt="2026-09-14T18:48:36.990" v="5683"/>
          <ac:spMkLst>
            <pc:docMk/>
            <pc:sldMk cId="2287399515" sldId="485"/>
            <ac:spMk id="6" creationId="{DD1E19C3-927A-E34B-2D59-8F508E6EE5B0}"/>
          </ac:spMkLst>
        </pc:spChg>
        <pc:spChg chg="mod">
          <ac:chgData name="Lucy De Faoite" userId="7f8f1472-4062-4de2-b64e-18dc1c5b155d" providerId="ADAL" clId="{AAA97692-14DD-4545-BD86-919E704AA7B0}" dt="2026-09-14T18:48:36.990" v="5683"/>
          <ac:spMkLst>
            <pc:docMk/>
            <pc:sldMk cId="2287399515" sldId="485"/>
            <ac:spMk id="7" creationId="{E259C1C1-274C-E510-1940-68B34E58C056}"/>
          </ac:spMkLst>
        </pc:spChg>
        <pc:spChg chg="mod">
          <ac:chgData name="Lucy De Faoite" userId="7f8f1472-4062-4de2-b64e-18dc1c5b155d" providerId="ADAL" clId="{AAA97692-14DD-4545-BD86-919E704AA7B0}" dt="2026-09-14T18:48:36.990" v="5683"/>
          <ac:spMkLst>
            <pc:docMk/>
            <pc:sldMk cId="2287399515" sldId="485"/>
            <ac:spMk id="10" creationId="{E871A107-B12C-8330-4420-99FF4DFB8E88}"/>
          </ac:spMkLst>
        </pc:spChg>
        <pc:spChg chg="mod">
          <ac:chgData name="Lucy De Faoite" userId="7f8f1472-4062-4de2-b64e-18dc1c5b155d" providerId="ADAL" clId="{AAA97692-14DD-4545-BD86-919E704AA7B0}" dt="2026-09-14T18:48:36.990" v="5683"/>
          <ac:spMkLst>
            <pc:docMk/>
            <pc:sldMk cId="2287399515" sldId="485"/>
            <ac:spMk id="12" creationId="{CFAAFA83-CE48-476E-E644-D5524F370D2A}"/>
          </ac:spMkLst>
        </pc:spChg>
        <pc:spChg chg="mod">
          <ac:chgData name="Lucy De Faoite" userId="7f8f1472-4062-4de2-b64e-18dc1c5b155d" providerId="ADAL" clId="{AAA97692-14DD-4545-BD86-919E704AA7B0}" dt="2026-09-14T18:48:36.990" v="5683"/>
          <ac:spMkLst>
            <pc:docMk/>
            <pc:sldMk cId="2287399515" sldId="485"/>
            <ac:spMk id="14" creationId="{FB90E0A0-D454-5C76-0074-198BE427A9A5}"/>
          </ac:spMkLst>
        </pc:spChg>
        <pc:spChg chg="mod">
          <ac:chgData name="Lucy De Faoite" userId="7f8f1472-4062-4de2-b64e-18dc1c5b155d" providerId="ADAL" clId="{AAA97692-14DD-4545-BD86-919E704AA7B0}" dt="2026-09-14T18:48:36.990" v="5683"/>
          <ac:spMkLst>
            <pc:docMk/>
            <pc:sldMk cId="2287399515" sldId="485"/>
            <ac:spMk id="16" creationId="{E90F8A74-EB2A-C484-9B29-B2267B310743}"/>
          </ac:spMkLst>
        </pc:spChg>
        <pc:spChg chg="mod">
          <ac:chgData name="Lucy De Faoite" userId="7f8f1472-4062-4de2-b64e-18dc1c5b155d" providerId="ADAL" clId="{AAA97692-14DD-4545-BD86-919E704AA7B0}" dt="2026-09-14T18:48:36.990" v="5683"/>
          <ac:spMkLst>
            <pc:docMk/>
            <pc:sldMk cId="2287399515" sldId="485"/>
            <ac:spMk id="29" creationId="{D79301E2-460A-242A-1E5B-0749A406005F}"/>
          </ac:spMkLst>
        </pc:spChg>
        <pc:spChg chg="mod">
          <ac:chgData name="Lucy De Faoite" userId="7f8f1472-4062-4de2-b64e-18dc1c5b155d" providerId="ADAL" clId="{AAA97692-14DD-4545-BD86-919E704AA7B0}" dt="2026-09-14T18:48:36.990" v="5683"/>
          <ac:spMkLst>
            <pc:docMk/>
            <pc:sldMk cId="2287399515" sldId="485"/>
            <ac:spMk id="30" creationId="{B8E1F44D-C7BF-1685-09F7-B0C2C3A6BE09}"/>
          </ac:spMkLst>
        </pc:spChg>
        <pc:spChg chg="mod">
          <ac:chgData name="Lucy De Faoite" userId="7f8f1472-4062-4de2-b64e-18dc1c5b155d" providerId="ADAL" clId="{AAA97692-14DD-4545-BD86-919E704AA7B0}" dt="2026-09-14T19:05:46.032" v="7278" actId="20577"/>
          <ac:spMkLst>
            <pc:docMk/>
            <pc:sldMk cId="2287399515" sldId="485"/>
            <ac:spMk id="31" creationId="{E2647B24-C490-246B-438D-EFE02D0582B8}"/>
          </ac:spMkLst>
        </pc:spChg>
        <pc:spChg chg="mod">
          <ac:chgData name="Lucy De Faoite" userId="7f8f1472-4062-4de2-b64e-18dc1c5b155d" providerId="ADAL" clId="{AAA97692-14DD-4545-BD86-919E704AA7B0}" dt="2026-09-14T18:48:36.990" v="5683"/>
          <ac:spMkLst>
            <pc:docMk/>
            <pc:sldMk cId="2287399515" sldId="485"/>
            <ac:spMk id="61" creationId="{67E270D8-2BFF-C76A-21E7-DE5C34906FDA}"/>
          </ac:spMkLst>
        </pc:spChg>
        <pc:spChg chg="mod">
          <ac:chgData name="Lucy De Faoite" userId="7f8f1472-4062-4de2-b64e-18dc1c5b155d" providerId="ADAL" clId="{AAA97692-14DD-4545-BD86-919E704AA7B0}" dt="2026-09-14T18:48:36.990" v="5683"/>
          <ac:spMkLst>
            <pc:docMk/>
            <pc:sldMk cId="2287399515" sldId="485"/>
            <ac:spMk id="62" creationId="{ADB81FE7-3150-E8F1-5C50-964E4E532325}"/>
          </ac:spMkLst>
        </pc:spChg>
        <pc:spChg chg="mod">
          <ac:chgData name="Lucy De Faoite" userId="7f8f1472-4062-4de2-b64e-18dc1c5b155d" providerId="ADAL" clId="{AAA97692-14DD-4545-BD86-919E704AA7B0}" dt="2026-09-14T18:48:36.990" v="5683"/>
          <ac:spMkLst>
            <pc:docMk/>
            <pc:sldMk cId="2287399515" sldId="485"/>
            <ac:spMk id="63" creationId="{5462AE1E-F9B9-0AB7-611F-0F5EC6380461}"/>
          </ac:spMkLst>
        </pc:spChg>
        <pc:grpChg chg="mod">
          <ac:chgData name="Lucy De Faoite" userId="7f8f1472-4062-4de2-b64e-18dc1c5b155d" providerId="ADAL" clId="{AAA97692-14DD-4545-BD86-919E704AA7B0}" dt="2026-09-14T18:48:36.990" v="5683"/>
          <ac:grpSpMkLst>
            <pc:docMk/>
            <pc:sldMk cId="2287399515" sldId="485"/>
            <ac:grpSpMk id="11" creationId="{B2D2C2B4-F4E3-9E8B-B38B-E68FA2679864}"/>
          </ac:grpSpMkLst>
        </pc:grpChg>
        <pc:grpChg chg="mod">
          <ac:chgData name="Lucy De Faoite" userId="7f8f1472-4062-4de2-b64e-18dc1c5b155d" providerId="ADAL" clId="{AAA97692-14DD-4545-BD86-919E704AA7B0}" dt="2026-09-14T18:48:36.990" v="5683"/>
          <ac:grpSpMkLst>
            <pc:docMk/>
            <pc:sldMk cId="2287399515" sldId="485"/>
            <ac:grpSpMk id="27" creationId="{DA67E7EA-6936-0BB0-AA50-0CEA250C7F65}"/>
          </ac:grpSpMkLst>
        </pc:grpChg>
        <pc:cxnChg chg="mod">
          <ac:chgData name="Lucy De Faoite" userId="7f8f1472-4062-4de2-b64e-18dc1c5b155d" providerId="ADAL" clId="{AAA97692-14DD-4545-BD86-919E704AA7B0}" dt="2026-09-14T18:48:36.990" v="5683"/>
          <ac:cxnSpMkLst>
            <pc:docMk/>
            <pc:sldMk cId="2287399515" sldId="485"/>
            <ac:cxnSpMk id="13" creationId="{A0552F5E-72D3-373F-B75F-DC4BB5EDE725}"/>
          </ac:cxnSpMkLst>
        </pc:cxnChg>
        <pc:cxnChg chg="mod">
          <ac:chgData name="Lucy De Faoite" userId="7f8f1472-4062-4de2-b64e-18dc1c5b155d" providerId="ADAL" clId="{AAA97692-14DD-4545-BD86-919E704AA7B0}" dt="2026-09-14T18:48:36.990" v="5683"/>
          <ac:cxnSpMkLst>
            <pc:docMk/>
            <pc:sldMk cId="2287399515" sldId="485"/>
            <ac:cxnSpMk id="15" creationId="{2756C458-B57E-E3F4-4D42-B01E4A0A9B62}"/>
          </ac:cxnSpMkLst>
        </pc:cxnChg>
        <pc:cxnChg chg="mod">
          <ac:chgData name="Lucy De Faoite" userId="7f8f1472-4062-4de2-b64e-18dc1c5b155d" providerId="ADAL" clId="{AAA97692-14DD-4545-BD86-919E704AA7B0}" dt="2026-09-14T18:48:36.990" v="5683"/>
          <ac:cxnSpMkLst>
            <pc:docMk/>
            <pc:sldMk cId="2287399515" sldId="485"/>
            <ac:cxnSpMk id="17" creationId="{131B9564-E0BF-A232-5E84-19386446A39E}"/>
          </ac:cxnSpMkLst>
        </pc:cxnChg>
        <pc:cxnChg chg="mod">
          <ac:chgData name="Lucy De Faoite" userId="7f8f1472-4062-4de2-b64e-18dc1c5b155d" providerId="ADAL" clId="{AAA97692-14DD-4545-BD86-919E704AA7B0}" dt="2026-09-14T18:48:36.990" v="5683"/>
          <ac:cxnSpMkLst>
            <pc:docMk/>
            <pc:sldMk cId="2287399515" sldId="485"/>
            <ac:cxnSpMk id="18" creationId="{FCA8A86A-447D-F1ED-31A6-3E19FBBC32F0}"/>
          </ac:cxnSpMkLst>
        </pc:cxnChg>
        <pc:cxnChg chg="mod">
          <ac:chgData name="Lucy De Faoite" userId="7f8f1472-4062-4de2-b64e-18dc1c5b155d" providerId="ADAL" clId="{AAA97692-14DD-4545-BD86-919E704AA7B0}" dt="2026-09-14T18:48:36.990" v="5683"/>
          <ac:cxnSpMkLst>
            <pc:docMk/>
            <pc:sldMk cId="2287399515" sldId="485"/>
            <ac:cxnSpMk id="19" creationId="{60E0B910-C142-C4F1-D196-2947DDB39303}"/>
          </ac:cxnSpMkLst>
        </pc:cxnChg>
        <pc:cxnChg chg="mod">
          <ac:chgData name="Lucy De Faoite" userId="7f8f1472-4062-4de2-b64e-18dc1c5b155d" providerId="ADAL" clId="{AAA97692-14DD-4545-BD86-919E704AA7B0}" dt="2026-09-14T18:48:36.990" v="5683"/>
          <ac:cxnSpMkLst>
            <pc:docMk/>
            <pc:sldMk cId="2287399515" sldId="485"/>
            <ac:cxnSpMk id="20" creationId="{29E6F4CB-4B4D-9237-4427-EA7413FBE395}"/>
          </ac:cxnSpMkLst>
        </pc:cxnChg>
        <pc:cxnChg chg="mod">
          <ac:chgData name="Lucy De Faoite" userId="7f8f1472-4062-4de2-b64e-18dc1c5b155d" providerId="ADAL" clId="{AAA97692-14DD-4545-BD86-919E704AA7B0}" dt="2026-09-14T18:48:36.990" v="5683"/>
          <ac:cxnSpMkLst>
            <pc:docMk/>
            <pc:sldMk cId="2287399515" sldId="485"/>
            <ac:cxnSpMk id="21" creationId="{4A4D63FF-92A5-3697-50DA-0E6D2E445F03}"/>
          </ac:cxnSpMkLst>
        </pc:cxnChg>
        <pc:cxnChg chg="mod">
          <ac:chgData name="Lucy De Faoite" userId="7f8f1472-4062-4de2-b64e-18dc1c5b155d" providerId="ADAL" clId="{AAA97692-14DD-4545-BD86-919E704AA7B0}" dt="2026-09-14T18:48:36.990" v="5683"/>
          <ac:cxnSpMkLst>
            <pc:docMk/>
            <pc:sldMk cId="2287399515" sldId="485"/>
            <ac:cxnSpMk id="22" creationId="{EC35A7C9-C833-B7CB-5A18-9641AA08F39C}"/>
          </ac:cxnSpMkLst>
        </pc:cxnChg>
        <pc:cxnChg chg="mod">
          <ac:chgData name="Lucy De Faoite" userId="7f8f1472-4062-4de2-b64e-18dc1c5b155d" providerId="ADAL" clId="{AAA97692-14DD-4545-BD86-919E704AA7B0}" dt="2026-09-14T18:48:36.990" v="5683"/>
          <ac:cxnSpMkLst>
            <pc:docMk/>
            <pc:sldMk cId="2287399515" sldId="485"/>
            <ac:cxnSpMk id="23" creationId="{B6441E45-48B0-053A-B6E7-EC199B7D915C}"/>
          </ac:cxnSpMkLst>
        </pc:cxnChg>
        <pc:cxnChg chg="mod">
          <ac:chgData name="Lucy De Faoite" userId="7f8f1472-4062-4de2-b64e-18dc1c5b155d" providerId="ADAL" clId="{AAA97692-14DD-4545-BD86-919E704AA7B0}" dt="2026-09-14T18:48:36.990" v="5683"/>
          <ac:cxnSpMkLst>
            <pc:docMk/>
            <pc:sldMk cId="2287399515" sldId="485"/>
            <ac:cxnSpMk id="24" creationId="{1AE90B44-BCEA-92A1-89A2-5830E9958F46}"/>
          </ac:cxnSpMkLst>
        </pc:cxnChg>
        <pc:cxnChg chg="mod">
          <ac:chgData name="Lucy De Faoite" userId="7f8f1472-4062-4de2-b64e-18dc1c5b155d" providerId="ADAL" clId="{AAA97692-14DD-4545-BD86-919E704AA7B0}" dt="2026-09-14T18:48:36.990" v="5683"/>
          <ac:cxnSpMkLst>
            <pc:docMk/>
            <pc:sldMk cId="2287399515" sldId="485"/>
            <ac:cxnSpMk id="25" creationId="{0E705D47-9BA2-1911-A09B-1D9AE1A6BF40}"/>
          </ac:cxnSpMkLst>
        </pc:cxnChg>
        <pc:cxnChg chg="mod">
          <ac:chgData name="Lucy De Faoite" userId="7f8f1472-4062-4de2-b64e-18dc1c5b155d" providerId="ADAL" clId="{AAA97692-14DD-4545-BD86-919E704AA7B0}" dt="2026-09-14T18:48:36.990" v="5683"/>
          <ac:cxnSpMkLst>
            <pc:docMk/>
            <pc:sldMk cId="2287399515" sldId="485"/>
            <ac:cxnSpMk id="28" creationId="{45DE1104-E4CE-6CC4-5823-5C343813BFB8}"/>
          </ac:cxnSpMkLst>
        </pc:cxnChg>
        <pc:cxnChg chg="mod">
          <ac:chgData name="Lucy De Faoite" userId="7f8f1472-4062-4de2-b64e-18dc1c5b155d" providerId="ADAL" clId="{AAA97692-14DD-4545-BD86-919E704AA7B0}" dt="2026-09-14T18:48:36.990" v="5683"/>
          <ac:cxnSpMkLst>
            <pc:docMk/>
            <pc:sldMk cId="2287399515" sldId="485"/>
            <ac:cxnSpMk id="32" creationId="{4E260B2C-2881-222A-488E-23F2B8EA3E2A}"/>
          </ac:cxnSpMkLst>
        </pc:cxnChg>
        <pc:cxnChg chg="mod">
          <ac:chgData name="Lucy De Faoite" userId="7f8f1472-4062-4de2-b64e-18dc1c5b155d" providerId="ADAL" clId="{AAA97692-14DD-4545-BD86-919E704AA7B0}" dt="2026-09-14T18:48:36.990" v="5683"/>
          <ac:cxnSpMkLst>
            <pc:docMk/>
            <pc:sldMk cId="2287399515" sldId="485"/>
            <ac:cxnSpMk id="33" creationId="{BFB5AE3F-1E0B-7199-ADFB-4D563164DE88}"/>
          </ac:cxnSpMkLst>
        </pc:cxnChg>
        <pc:cxnChg chg="mod">
          <ac:chgData name="Lucy De Faoite" userId="7f8f1472-4062-4de2-b64e-18dc1c5b155d" providerId="ADAL" clId="{AAA97692-14DD-4545-BD86-919E704AA7B0}" dt="2026-09-14T18:48:36.990" v="5683"/>
          <ac:cxnSpMkLst>
            <pc:docMk/>
            <pc:sldMk cId="2287399515" sldId="485"/>
            <ac:cxnSpMk id="34" creationId="{92AF909B-BC97-E20B-93D6-61CCD85B498C}"/>
          </ac:cxnSpMkLst>
        </pc:cxnChg>
        <pc:cxnChg chg="mod">
          <ac:chgData name="Lucy De Faoite" userId="7f8f1472-4062-4de2-b64e-18dc1c5b155d" providerId="ADAL" clId="{AAA97692-14DD-4545-BD86-919E704AA7B0}" dt="2026-09-14T18:48:36.990" v="5683"/>
          <ac:cxnSpMkLst>
            <pc:docMk/>
            <pc:sldMk cId="2287399515" sldId="485"/>
            <ac:cxnSpMk id="35" creationId="{4F5C0898-E03F-5E6C-51C3-04CA2D700241}"/>
          </ac:cxnSpMkLst>
        </pc:cxnChg>
        <pc:cxnChg chg="mod">
          <ac:chgData name="Lucy De Faoite" userId="7f8f1472-4062-4de2-b64e-18dc1c5b155d" providerId="ADAL" clId="{AAA97692-14DD-4545-BD86-919E704AA7B0}" dt="2026-09-14T18:48:36.990" v="5683"/>
          <ac:cxnSpMkLst>
            <pc:docMk/>
            <pc:sldMk cId="2287399515" sldId="485"/>
            <ac:cxnSpMk id="36" creationId="{7821DBE7-CB57-910C-529D-9681E86204A9}"/>
          </ac:cxnSpMkLst>
        </pc:cxnChg>
        <pc:cxnChg chg="mod">
          <ac:chgData name="Lucy De Faoite" userId="7f8f1472-4062-4de2-b64e-18dc1c5b155d" providerId="ADAL" clId="{AAA97692-14DD-4545-BD86-919E704AA7B0}" dt="2026-09-14T18:48:36.990" v="5683"/>
          <ac:cxnSpMkLst>
            <pc:docMk/>
            <pc:sldMk cId="2287399515" sldId="485"/>
            <ac:cxnSpMk id="37" creationId="{3411EDEA-5E45-ACD7-F77F-5471FA7ECE9F}"/>
          </ac:cxnSpMkLst>
        </pc:cxnChg>
        <pc:cxnChg chg="mod">
          <ac:chgData name="Lucy De Faoite" userId="7f8f1472-4062-4de2-b64e-18dc1c5b155d" providerId="ADAL" clId="{AAA97692-14DD-4545-BD86-919E704AA7B0}" dt="2026-09-14T18:48:36.990" v="5683"/>
          <ac:cxnSpMkLst>
            <pc:docMk/>
            <pc:sldMk cId="2287399515" sldId="485"/>
            <ac:cxnSpMk id="38" creationId="{2FE0030F-0EE3-40E0-AECE-65E527708446}"/>
          </ac:cxnSpMkLst>
        </pc:cxnChg>
        <pc:cxnChg chg="mod">
          <ac:chgData name="Lucy De Faoite" userId="7f8f1472-4062-4de2-b64e-18dc1c5b155d" providerId="ADAL" clId="{AAA97692-14DD-4545-BD86-919E704AA7B0}" dt="2026-09-14T18:48:36.990" v="5683"/>
          <ac:cxnSpMkLst>
            <pc:docMk/>
            <pc:sldMk cId="2287399515" sldId="485"/>
            <ac:cxnSpMk id="39" creationId="{AC882156-B9B1-5FCF-3A92-E4659C0CFBA2}"/>
          </ac:cxnSpMkLst>
        </pc:cxnChg>
        <pc:cxnChg chg="mod">
          <ac:chgData name="Lucy De Faoite" userId="7f8f1472-4062-4de2-b64e-18dc1c5b155d" providerId="ADAL" clId="{AAA97692-14DD-4545-BD86-919E704AA7B0}" dt="2026-09-14T18:48:36.990" v="5683"/>
          <ac:cxnSpMkLst>
            <pc:docMk/>
            <pc:sldMk cId="2287399515" sldId="485"/>
            <ac:cxnSpMk id="40" creationId="{CF1B884C-9340-9E87-1774-9B0AB6ADDF4E}"/>
          </ac:cxnSpMkLst>
        </pc:cxnChg>
        <pc:cxnChg chg="mod">
          <ac:chgData name="Lucy De Faoite" userId="7f8f1472-4062-4de2-b64e-18dc1c5b155d" providerId="ADAL" clId="{AAA97692-14DD-4545-BD86-919E704AA7B0}" dt="2026-09-14T18:48:36.990" v="5683"/>
          <ac:cxnSpMkLst>
            <pc:docMk/>
            <pc:sldMk cId="2287399515" sldId="485"/>
            <ac:cxnSpMk id="41" creationId="{7D0646AE-DDFB-8357-C642-DCE8397EFEED}"/>
          </ac:cxnSpMkLst>
        </pc:cxnChg>
        <pc:cxnChg chg="mod">
          <ac:chgData name="Lucy De Faoite" userId="7f8f1472-4062-4de2-b64e-18dc1c5b155d" providerId="ADAL" clId="{AAA97692-14DD-4545-BD86-919E704AA7B0}" dt="2026-09-14T18:48:36.990" v="5683"/>
          <ac:cxnSpMkLst>
            <pc:docMk/>
            <pc:sldMk cId="2287399515" sldId="485"/>
            <ac:cxnSpMk id="42" creationId="{06F2D2FE-33A4-5B04-D345-8D82F1771126}"/>
          </ac:cxnSpMkLst>
        </pc:cxnChg>
        <pc:cxnChg chg="mod">
          <ac:chgData name="Lucy De Faoite" userId="7f8f1472-4062-4de2-b64e-18dc1c5b155d" providerId="ADAL" clId="{AAA97692-14DD-4545-BD86-919E704AA7B0}" dt="2026-09-14T18:48:36.990" v="5683"/>
          <ac:cxnSpMkLst>
            <pc:docMk/>
            <pc:sldMk cId="2287399515" sldId="485"/>
            <ac:cxnSpMk id="43" creationId="{082630BE-D78D-9280-2599-CB04FC9EE5C8}"/>
          </ac:cxnSpMkLst>
        </pc:cxnChg>
        <pc:cxnChg chg="mod">
          <ac:chgData name="Lucy De Faoite" userId="7f8f1472-4062-4de2-b64e-18dc1c5b155d" providerId="ADAL" clId="{AAA97692-14DD-4545-BD86-919E704AA7B0}" dt="2026-09-14T18:48:36.990" v="5683"/>
          <ac:cxnSpMkLst>
            <pc:docMk/>
            <pc:sldMk cId="2287399515" sldId="485"/>
            <ac:cxnSpMk id="44" creationId="{A33F933F-B1BA-FDE8-C1B1-86295B179536}"/>
          </ac:cxnSpMkLst>
        </pc:cxnChg>
        <pc:cxnChg chg="mod">
          <ac:chgData name="Lucy De Faoite" userId="7f8f1472-4062-4de2-b64e-18dc1c5b155d" providerId="ADAL" clId="{AAA97692-14DD-4545-BD86-919E704AA7B0}" dt="2026-09-14T18:48:36.990" v="5683"/>
          <ac:cxnSpMkLst>
            <pc:docMk/>
            <pc:sldMk cId="2287399515" sldId="485"/>
            <ac:cxnSpMk id="45" creationId="{AF3EEB9C-A5C4-40C2-ACB8-435B2C0C5A92}"/>
          </ac:cxnSpMkLst>
        </pc:cxnChg>
        <pc:cxnChg chg="mod">
          <ac:chgData name="Lucy De Faoite" userId="7f8f1472-4062-4de2-b64e-18dc1c5b155d" providerId="ADAL" clId="{AAA97692-14DD-4545-BD86-919E704AA7B0}" dt="2026-09-14T18:48:36.990" v="5683"/>
          <ac:cxnSpMkLst>
            <pc:docMk/>
            <pc:sldMk cId="2287399515" sldId="485"/>
            <ac:cxnSpMk id="46" creationId="{3BD6F3FD-8E66-C913-7A30-1A2D8B94EC62}"/>
          </ac:cxnSpMkLst>
        </pc:cxnChg>
        <pc:cxnChg chg="mod">
          <ac:chgData name="Lucy De Faoite" userId="7f8f1472-4062-4de2-b64e-18dc1c5b155d" providerId="ADAL" clId="{AAA97692-14DD-4545-BD86-919E704AA7B0}" dt="2026-09-14T18:48:36.990" v="5683"/>
          <ac:cxnSpMkLst>
            <pc:docMk/>
            <pc:sldMk cId="2287399515" sldId="485"/>
            <ac:cxnSpMk id="47" creationId="{7BC0E50F-B764-4793-50AA-8690D6560DB9}"/>
          </ac:cxnSpMkLst>
        </pc:cxnChg>
        <pc:cxnChg chg="mod">
          <ac:chgData name="Lucy De Faoite" userId="7f8f1472-4062-4de2-b64e-18dc1c5b155d" providerId="ADAL" clId="{AAA97692-14DD-4545-BD86-919E704AA7B0}" dt="2026-09-14T18:48:36.990" v="5683"/>
          <ac:cxnSpMkLst>
            <pc:docMk/>
            <pc:sldMk cId="2287399515" sldId="485"/>
            <ac:cxnSpMk id="48" creationId="{546DA215-0B55-ACBB-A483-B5E2484AB97E}"/>
          </ac:cxnSpMkLst>
        </pc:cxnChg>
        <pc:cxnChg chg="mod">
          <ac:chgData name="Lucy De Faoite" userId="7f8f1472-4062-4de2-b64e-18dc1c5b155d" providerId="ADAL" clId="{AAA97692-14DD-4545-BD86-919E704AA7B0}" dt="2026-09-14T18:48:36.990" v="5683"/>
          <ac:cxnSpMkLst>
            <pc:docMk/>
            <pc:sldMk cId="2287399515" sldId="485"/>
            <ac:cxnSpMk id="49" creationId="{B3F4603B-4E1C-5068-1F53-ACF1D866F0F1}"/>
          </ac:cxnSpMkLst>
        </pc:cxnChg>
        <pc:cxnChg chg="mod">
          <ac:chgData name="Lucy De Faoite" userId="7f8f1472-4062-4de2-b64e-18dc1c5b155d" providerId="ADAL" clId="{AAA97692-14DD-4545-BD86-919E704AA7B0}" dt="2026-09-14T18:48:36.990" v="5683"/>
          <ac:cxnSpMkLst>
            <pc:docMk/>
            <pc:sldMk cId="2287399515" sldId="485"/>
            <ac:cxnSpMk id="50" creationId="{7DB72652-23C2-75BC-146F-493B3CA68A1F}"/>
          </ac:cxnSpMkLst>
        </pc:cxnChg>
        <pc:cxnChg chg="mod">
          <ac:chgData name="Lucy De Faoite" userId="7f8f1472-4062-4de2-b64e-18dc1c5b155d" providerId="ADAL" clId="{AAA97692-14DD-4545-BD86-919E704AA7B0}" dt="2026-09-14T18:48:36.990" v="5683"/>
          <ac:cxnSpMkLst>
            <pc:docMk/>
            <pc:sldMk cId="2287399515" sldId="485"/>
            <ac:cxnSpMk id="51" creationId="{6A1AB0D4-D59A-2A98-9EB0-423B61545B71}"/>
          </ac:cxnSpMkLst>
        </pc:cxnChg>
        <pc:cxnChg chg="mod">
          <ac:chgData name="Lucy De Faoite" userId="7f8f1472-4062-4de2-b64e-18dc1c5b155d" providerId="ADAL" clId="{AAA97692-14DD-4545-BD86-919E704AA7B0}" dt="2026-09-14T18:48:36.990" v="5683"/>
          <ac:cxnSpMkLst>
            <pc:docMk/>
            <pc:sldMk cId="2287399515" sldId="485"/>
            <ac:cxnSpMk id="52" creationId="{9C26974C-1BDA-29A4-F245-55AD653E7818}"/>
          </ac:cxnSpMkLst>
        </pc:cxnChg>
        <pc:cxnChg chg="mod">
          <ac:chgData name="Lucy De Faoite" userId="7f8f1472-4062-4de2-b64e-18dc1c5b155d" providerId="ADAL" clId="{AAA97692-14DD-4545-BD86-919E704AA7B0}" dt="2026-09-14T18:48:36.990" v="5683"/>
          <ac:cxnSpMkLst>
            <pc:docMk/>
            <pc:sldMk cId="2287399515" sldId="485"/>
            <ac:cxnSpMk id="53" creationId="{0498FD68-2545-BE51-8004-89360ADFF6C4}"/>
          </ac:cxnSpMkLst>
        </pc:cxnChg>
        <pc:cxnChg chg="mod">
          <ac:chgData name="Lucy De Faoite" userId="7f8f1472-4062-4de2-b64e-18dc1c5b155d" providerId="ADAL" clId="{AAA97692-14DD-4545-BD86-919E704AA7B0}" dt="2026-09-14T18:48:36.990" v="5683"/>
          <ac:cxnSpMkLst>
            <pc:docMk/>
            <pc:sldMk cId="2287399515" sldId="485"/>
            <ac:cxnSpMk id="54" creationId="{419636D0-D97A-2E50-646F-EAE8CA083134}"/>
          </ac:cxnSpMkLst>
        </pc:cxnChg>
        <pc:cxnChg chg="mod">
          <ac:chgData name="Lucy De Faoite" userId="7f8f1472-4062-4de2-b64e-18dc1c5b155d" providerId="ADAL" clId="{AAA97692-14DD-4545-BD86-919E704AA7B0}" dt="2026-09-14T18:48:36.990" v="5683"/>
          <ac:cxnSpMkLst>
            <pc:docMk/>
            <pc:sldMk cId="2287399515" sldId="485"/>
            <ac:cxnSpMk id="55" creationId="{294D73E6-906E-07F0-11BF-D947D9B34806}"/>
          </ac:cxnSpMkLst>
        </pc:cxnChg>
        <pc:cxnChg chg="mod">
          <ac:chgData name="Lucy De Faoite" userId="7f8f1472-4062-4de2-b64e-18dc1c5b155d" providerId="ADAL" clId="{AAA97692-14DD-4545-BD86-919E704AA7B0}" dt="2026-09-14T18:48:36.990" v="5683"/>
          <ac:cxnSpMkLst>
            <pc:docMk/>
            <pc:sldMk cId="2287399515" sldId="485"/>
            <ac:cxnSpMk id="59" creationId="{4A1E494D-6B84-C010-1FDE-C72AB4DE5B31}"/>
          </ac:cxnSpMkLst>
        </pc:cxnChg>
        <pc:cxnChg chg="mod">
          <ac:chgData name="Lucy De Faoite" userId="7f8f1472-4062-4de2-b64e-18dc1c5b155d" providerId="ADAL" clId="{AAA97692-14DD-4545-BD86-919E704AA7B0}" dt="2026-09-14T18:48:36.990" v="5683"/>
          <ac:cxnSpMkLst>
            <pc:docMk/>
            <pc:sldMk cId="2287399515" sldId="485"/>
            <ac:cxnSpMk id="60" creationId="{E12F5E43-84BE-75AA-7030-4B437879C6B6}"/>
          </ac:cxnSpMkLst>
        </pc:cxnChg>
      </pc:sldChg>
      <pc:sldChg chg="modSp mod">
        <pc:chgData name="Lucy De Faoite" userId="7f8f1472-4062-4de2-b64e-18dc1c5b155d" providerId="ADAL" clId="{AAA97692-14DD-4545-BD86-919E704AA7B0}" dt="2026-09-14T19:10:27.555" v="7588" actId="20577"/>
        <pc:sldMkLst>
          <pc:docMk/>
          <pc:sldMk cId="3332769730" sldId="486"/>
        </pc:sldMkLst>
        <pc:spChg chg="mod">
          <ac:chgData name="Lucy De Faoite" userId="7f8f1472-4062-4de2-b64e-18dc1c5b155d" providerId="ADAL" clId="{AAA97692-14DD-4545-BD86-919E704AA7B0}" dt="2026-09-14T19:10:27.555" v="7588" actId="20577"/>
          <ac:spMkLst>
            <pc:docMk/>
            <pc:sldMk cId="3332769730" sldId="486"/>
            <ac:spMk id="2" creationId="{86B7FBAE-830C-FF2E-148D-7863C111D190}"/>
          </ac:spMkLst>
        </pc:spChg>
        <pc:spChg chg="mod">
          <ac:chgData name="Lucy De Faoite" userId="7f8f1472-4062-4de2-b64e-18dc1c5b155d" providerId="ADAL" clId="{AAA97692-14DD-4545-BD86-919E704AA7B0}" dt="2026-09-14T19:08:16.572" v="7500" actId="20577"/>
          <ac:spMkLst>
            <pc:docMk/>
            <pc:sldMk cId="3332769730" sldId="486"/>
            <ac:spMk id="3" creationId="{91242EC4-D7E3-6743-488B-8A0D07F081F4}"/>
          </ac:spMkLst>
        </pc:spChg>
        <pc:spChg chg="mod">
          <ac:chgData name="Lucy De Faoite" userId="7f8f1472-4062-4de2-b64e-18dc1c5b155d" providerId="ADAL" clId="{AAA97692-14DD-4545-BD86-919E704AA7B0}" dt="2026-09-14T18:46:35.603" v="5585"/>
          <ac:spMkLst>
            <pc:docMk/>
            <pc:sldMk cId="3332769730" sldId="486"/>
            <ac:spMk id="5" creationId="{565AE656-0C59-DD65-1164-0278BA97B49D}"/>
          </ac:spMkLst>
        </pc:spChg>
        <pc:spChg chg="mod">
          <ac:chgData name="Lucy De Faoite" userId="7f8f1472-4062-4de2-b64e-18dc1c5b155d" providerId="ADAL" clId="{AAA97692-14DD-4545-BD86-919E704AA7B0}" dt="2026-09-14T18:46:35.603" v="5585"/>
          <ac:spMkLst>
            <pc:docMk/>
            <pc:sldMk cId="3332769730" sldId="486"/>
            <ac:spMk id="6" creationId="{004BF100-85A8-E7D6-C594-8C8561D297DA}"/>
          </ac:spMkLst>
        </pc:spChg>
        <pc:spChg chg="mod">
          <ac:chgData name="Lucy De Faoite" userId="7f8f1472-4062-4de2-b64e-18dc1c5b155d" providerId="ADAL" clId="{AAA97692-14DD-4545-BD86-919E704AA7B0}" dt="2026-09-14T18:46:35.603" v="5585"/>
          <ac:spMkLst>
            <pc:docMk/>
            <pc:sldMk cId="3332769730" sldId="486"/>
            <ac:spMk id="7" creationId="{D9429521-9C77-85C0-1697-8AD538A9403B}"/>
          </ac:spMkLst>
        </pc:spChg>
        <pc:spChg chg="mod">
          <ac:chgData name="Lucy De Faoite" userId="7f8f1472-4062-4de2-b64e-18dc1c5b155d" providerId="ADAL" clId="{AAA97692-14DD-4545-BD86-919E704AA7B0}" dt="2026-09-14T18:46:35.603" v="5585"/>
          <ac:spMkLst>
            <pc:docMk/>
            <pc:sldMk cId="3332769730" sldId="486"/>
            <ac:spMk id="10" creationId="{FF41E3D0-5A9A-6EEE-AB1F-AC780BD1DF1D}"/>
          </ac:spMkLst>
        </pc:spChg>
        <pc:spChg chg="mod">
          <ac:chgData name="Lucy De Faoite" userId="7f8f1472-4062-4de2-b64e-18dc1c5b155d" providerId="ADAL" clId="{AAA97692-14DD-4545-BD86-919E704AA7B0}" dt="2026-09-14T18:46:35.603" v="5585"/>
          <ac:spMkLst>
            <pc:docMk/>
            <pc:sldMk cId="3332769730" sldId="486"/>
            <ac:spMk id="12" creationId="{905AE7D7-E053-08C5-3C6D-D35740D14865}"/>
          </ac:spMkLst>
        </pc:spChg>
        <pc:spChg chg="mod">
          <ac:chgData name="Lucy De Faoite" userId="7f8f1472-4062-4de2-b64e-18dc1c5b155d" providerId="ADAL" clId="{AAA97692-14DD-4545-BD86-919E704AA7B0}" dt="2026-09-14T18:46:35.603" v="5585"/>
          <ac:spMkLst>
            <pc:docMk/>
            <pc:sldMk cId="3332769730" sldId="486"/>
            <ac:spMk id="19" creationId="{94D1ACCD-4F47-61F8-9293-B465D56DCDAD}"/>
          </ac:spMkLst>
        </pc:spChg>
        <pc:spChg chg="mod">
          <ac:chgData name="Lucy De Faoite" userId="7f8f1472-4062-4de2-b64e-18dc1c5b155d" providerId="ADAL" clId="{AAA97692-14DD-4545-BD86-919E704AA7B0}" dt="2026-09-14T18:46:35.603" v="5585"/>
          <ac:spMkLst>
            <pc:docMk/>
            <pc:sldMk cId="3332769730" sldId="486"/>
            <ac:spMk id="29" creationId="{B0178ACB-C958-CFB9-708F-FBCAF707C957}"/>
          </ac:spMkLst>
        </pc:spChg>
        <pc:spChg chg="mod">
          <ac:chgData name="Lucy De Faoite" userId="7f8f1472-4062-4de2-b64e-18dc1c5b155d" providerId="ADAL" clId="{AAA97692-14DD-4545-BD86-919E704AA7B0}" dt="2026-09-14T18:46:35.603" v="5585"/>
          <ac:spMkLst>
            <pc:docMk/>
            <pc:sldMk cId="3332769730" sldId="486"/>
            <ac:spMk id="30" creationId="{4F69633C-4219-ED6B-818B-3C01133E6124}"/>
          </ac:spMkLst>
        </pc:spChg>
        <pc:spChg chg="mod">
          <ac:chgData name="Lucy De Faoite" userId="7f8f1472-4062-4de2-b64e-18dc1c5b155d" providerId="ADAL" clId="{AAA97692-14DD-4545-BD86-919E704AA7B0}" dt="2026-09-14T19:06:14.253" v="7315" actId="20577"/>
          <ac:spMkLst>
            <pc:docMk/>
            <pc:sldMk cId="3332769730" sldId="486"/>
            <ac:spMk id="31" creationId="{8975E67D-8319-D80B-A769-01D0E1297789}"/>
          </ac:spMkLst>
        </pc:spChg>
        <pc:grpChg chg="mod">
          <ac:chgData name="Lucy De Faoite" userId="7f8f1472-4062-4de2-b64e-18dc1c5b155d" providerId="ADAL" clId="{AAA97692-14DD-4545-BD86-919E704AA7B0}" dt="2026-09-14T18:46:35.603" v="5585"/>
          <ac:grpSpMkLst>
            <pc:docMk/>
            <pc:sldMk cId="3332769730" sldId="486"/>
            <ac:grpSpMk id="11" creationId="{762B8BE0-24BA-78B1-E5DC-7AA7C5BFF3A3}"/>
          </ac:grpSpMkLst>
        </pc:grpChg>
        <pc:grpChg chg="mod">
          <ac:chgData name="Lucy De Faoite" userId="7f8f1472-4062-4de2-b64e-18dc1c5b155d" providerId="ADAL" clId="{AAA97692-14DD-4545-BD86-919E704AA7B0}" dt="2026-09-14T18:46:35.603" v="5585"/>
          <ac:grpSpMkLst>
            <pc:docMk/>
            <pc:sldMk cId="3332769730" sldId="486"/>
            <ac:grpSpMk id="21" creationId="{F007BFFE-9308-54D7-DB74-415D0F8D158A}"/>
          </ac:grpSpMkLst>
        </pc:grpChg>
        <pc:grpChg chg="mod">
          <ac:chgData name="Lucy De Faoite" userId="7f8f1472-4062-4de2-b64e-18dc1c5b155d" providerId="ADAL" clId="{AAA97692-14DD-4545-BD86-919E704AA7B0}" dt="2026-09-14T18:46:35.603" v="5585"/>
          <ac:grpSpMkLst>
            <pc:docMk/>
            <pc:sldMk cId="3332769730" sldId="486"/>
            <ac:grpSpMk id="27" creationId="{6CA51AC5-E10C-A50F-480A-4503A845D31D}"/>
          </ac:grpSpMkLst>
        </pc:grpChg>
        <pc:cxnChg chg="mod">
          <ac:chgData name="Lucy De Faoite" userId="7f8f1472-4062-4de2-b64e-18dc1c5b155d" providerId="ADAL" clId="{AAA97692-14DD-4545-BD86-919E704AA7B0}" dt="2026-09-14T18:46:35.603" v="5585"/>
          <ac:cxnSpMkLst>
            <pc:docMk/>
            <pc:sldMk cId="3332769730" sldId="486"/>
            <ac:cxnSpMk id="13" creationId="{AC6709EC-CB85-897E-D7F3-1D84D40F2C47}"/>
          </ac:cxnSpMkLst>
        </pc:cxnChg>
        <pc:cxnChg chg="mod">
          <ac:chgData name="Lucy De Faoite" userId="7f8f1472-4062-4de2-b64e-18dc1c5b155d" providerId="ADAL" clId="{AAA97692-14DD-4545-BD86-919E704AA7B0}" dt="2026-09-14T18:46:35.603" v="5585"/>
          <ac:cxnSpMkLst>
            <pc:docMk/>
            <pc:sldMk cId="3332769730" sldId="486"/>
            <ac:cxnSpMk id="15" creationId="{1C49562C-37BC-5501-FB67-AA61D8FDA545}"/>
          </ac:cxnSpMkLst>
        </pc:cxnChg>
        <pc:cxnChg chg="mod">
          <ac:chgData name="Lucy De Faoite" userId="7f8f1472-4062-4de2-b64e-18dc1c5b155d" providerId="ADAL" clId="{AAA97692-14DD-4545-BD86-919E704AA7B0}" dt="2026-09-14T18:46:35.603" v="5585"/>
          <ac:cxnSpMkLst>
            <pc:docMk/>
            <pc:sldMk cId="3332769730" sldId="486"/>
            <ac:cxnSpMk id="17" creationId="{49EB61C2-C6D0-3EB3-579D-D0832C9B6075}"/>
          </ac:cxnSpMkLst>
        </pc:cxnChg>
        <pc:cxnChg chg="mod">
          <ac:chgData name="Lucy De Faoite" userId="7f8f1472-4062-4de2-b64e-18dc1c5b155d" providerId="ADAL" clId="{AAA97692-14DD-4545-BD86-919E704AA7B0}" dt="2026-09-14T18:46:35.603" v="5585"/>
          <ac:cxnSpMkLst>
            <pc:docMk/>
            <pc:sldMk cId="3332769730" sldId="486"/>
            <ac:cxnSpMk id="18" creationId="{3E752083-E833-2CA4-A5B4-D2AB434D24BD}"/>
          </ac:cxnSpMkLst>
        </pc:cxnChg>
        <pc:cxnChg chg="mod">
          <ac:chgData name="Lucy De Faoite" userId="7f8f1472-4062-4de2-b64e-18dc1c5b155d" providerId="ADAL" clId="{AAA97692-14DD-4545-BD86-919E704AA7B0}" dt="2026-09-14T18:46:35.603" v="5585"/>
          <ac:cxnSpMkLst>
            <pc:docMk/>
            <pc:sldMk cId="3332769730" sldId="486"/>
            <ac:cxnSpMk id="20" creationId="{C288ED09-5D72-5BF5-0797-E576E3A9342D}"/>
          </ac:cxnSpMkLst>
        </pc:cxnChg>
        <pc:cxnChg chg="mod">
          <ac:chgData name="Lucy De Faoite" userId="7f8f1472-4062-4de2-b64e-18dc1c5b155d" providerId="ADAL" clId="{AAA97692-14DD-4545-BD86-919E704AA7B0}" dt="2026-09-14T18:46:35.603" v="5585"/>
          <ac:cxnSpMkLst>
            <pc:docMk/>
            <pc:sldMk cId="3332769730" sldId="486"/>
            <ac:cxnSpMk id="22" creationId="{2F0F83C3-CB20-9446-F7BD-91E8E0D4A681}"/>
          </ac:cxnSpMkLst>
        </pc:cxnChg>
        <pc:cxnChg chg="mod">
          <ac:chgData name="Lucy De Faoite" userId="7f8f1472-4062-4de2-b64e-18dc1c5b155d" providerId="ADAL" clId="{AAA97692-14DD-4545-BD86-919E704AA7B0}" dt="2026-09-14T18:46:35.603" v="5585"/>
          <ac:cxnSpMkLst>
            <pc:docMk/>
            <pc:sldMk cId="3332769730" sldId="486"/>
            <ac:cxnSpMk id="23" creationId="{08C3093F-5FCB-812E-785B-D4ACF937102C}"/>
          </ac:cxnSpMkLst>
        </pc:cxnChg>
        <pc:cxnChg chg="mod">
          <ac:chgData name="Lucy De Faoite" userId="7f8f1472-4062-4de2-b64e-18dc1c5b155d" providerId="ADAL" clId="{AAA97692-14DD-4545-BD86-919E704AA7B0}" dt="2026-09-14T18:46:35.603" v="5585"/>
          <ac:cxnSpMkLst>
            <pc:docMk/>
            <pc:sldMk cId="3332769730" sldId="486"/>
            <ac:cxnSpMk id="25" creationId="{820A4437-B263-D984-BACA-C85FE932B7E2}"/>
          </ac:cxnSpMkLst>
        </pc:cxnChg>
        <pc:cxnChg chg="mod">
          <ac:chgData name="Lucy De Faoite" userId="7f8f1472-4062-4de2-b64e-18dc1c5b155d" providerId="ADAL" clId="{AAA97692-14DD-4545-BD86-919E704AA7B0}" dt="2026-09-14T18:46:35.603" v="5585"/>
          <ac:cxnSpMkLst>
            <pc:docMk/>
            <pc:sldMk cId="3332769730" sldId="486"/>
            <ac:cxnSpMk id="28" creationId="{1C38E188-4707-5951-33EB-C2E25C10A634}"/>
          </ac:cxnSpMkLst>
        </pc:cxnChg>
        <pc:cxnChg chg="mod">
          <ac:chgData name="Lucy De Faoite" userId="7f8f1472-4062-4de2-b64e-18dc1c5b155d" providerId="ADAL" clId="{AAA97692-14DD-4545-BD86-919E704AA7B0}" dt="2026-09-14T18:46:35.603" v="5585"/>
          <ac:cxnSpMkLst>
            <pc:docMk/>
            <pc:sldMk cId="3332769730" sldId="486"/>
            <ac:cxnSpMk id="35" creationId="{B4578D73-B648-3A85-9FD4-3EF3D379A463}"/>
          </ac:cxnSpMkLst>
        </pc:cxnChg>
        <pc:cxnChg chg="mod">
          <ac:chgData name="Lucy De Faoite" userId="7f8f1472-4062-4de2-b64e-18dc1c5b155d" providerId="ADAL" clId="{AAA97692-14DD-4545-BD86-919E704AA7B0}" dt="2026-09-14T18:46:35.603" v="5585"/>
          <ac:cxnSpMkLst>
            <pc:docMk/>
            <pc:sldMk cId="3332769730" sldId="486"/>
            <ac:cxnSpMk id="36" creationId="{CEAB252B-2AA8-3AEE-30D7-A6E90A086F1C}"/>
          </ac:cxnSpMkLst>
        </pc:cxnChg>
        <pc:cxnChg chg="mod">
          <ac:chgData name="Lucy De Faoite" userId="7f8f1472-4062-4de2-b64e-18dc1c5b155d" providerId="ADAL" clId="{AAA97692-14DD-4545-BD86-919E704AA7B0}" dt="2026-09-14T18:46:35.603" v="5585"/>
          <ac:cxnSpMkLst>
            <pc:docMk/>
            <pc:sldMk cId="3332769730" sldId="486"/>
            <ac:cxnSpMk id="37" creationId="{55EC2E13-7A2A-1490-D542-EEA6BCFCA2CB}"/>
          </ac:cxnSpMkLst>
        </pc:cxnChg>
        <pc:cxnChg chg="mod">
          <ac:chgData name="Lucy De Faoite" userId="7f8f1472-4062-4de2-b64e-18dc1c5b155d" providerId="ADAL" clId="{AAA97692-14DD-4545-BD86-919E704AA7B0}" dt="2026-09-14T18:46:35.603" v="5585"/>
          <ac:cxnSpMkLst>
            <pc:docMk/>
            <pc:sldMk cId="3332769730" sldId="486"/>
            <ac:cxnSpMk id="38" creationId="{DB2FD4EB-2382-2781-E47C-B2E4CCF76200}"/>
          </ac:cxnSpMkLst>
        </pc:cxnChg>
        <pc:cxnChg chg="mod">
          <ac:chgData name="Lucy De Faoite" userId="7f8f1472-4062-4de2-b64e-18dc1c5b155d" providerId="ADAL" clId="{AAA97692-14DD-4545-BD86-919E704AA7B0}" dt="2026-09-14T18:46:35.603" v="5585"/>
          <ac:cxnSpMkLst>
            <pc:docMk/>
            <pc:sldMk cId="3332769730" sldId="486"/>
            <ac:cxnSpMk id="39" creationId="{B5A1EBEC-6C33-12AF-D25D-F659AD9763FF}"/>
          </ac:cxnSpMkLst>
        </pc:cxnChg>
        <pc:cxnChg chg="mod">
          <ac:chgData name="Lucy De Faoite" userId="7f8f1472-4062-4de2-b64e-18dc1c5b155d" providerId="ADAL" clId="{AAA97692-14DD-4545-BD86-919E704AA7B0}" dt="2026-09-14T18:46:35.603" v="5585"/>
          <ac:cxnSpMkLst>
            <pc:docMk/>
            <pc:sldMk cId="3332769730" sldId="486"/>
            <ac:cxnSpMk id="40" creationId="{DFC2064A-0944-2AD1-9F9C-641548A749C4}"/>
          </ac:cxnSpMkLst>
        </pc:cxnChg>
        <pc:cxnChg chg="mod">
          <ac:chgData name="Lucy De Faoite" userId="7f8f1472-4062-4de2-b64e-18dc1c5b155d" providerId="ADAL" clId="{AAA97692-14DD-4545-BD86-919E704AA7B0}" dt="2026-09-14T18:46:35.603" v="5585"/>
          <ac:cxnSpMkLst>
            <pc:docMk/>
            <pc:sldMk cId="3332769730" sldId="486"/>
            <ac:cxnSpMk id="41" creationId="{62A538C6-22DE-A04C-DED8-F4382FF91D2F}"/>
          </ac:cxnSpMkLst>
        </pc:cxnChg>
        <pc:cxnChg chg="mod">
          <ac:chgData name="Lucy De Faoite" userId="7f8f1472-4062-4de2-b64e-18dc1c5b155d" providerId="ADAL" clId="{AAA97692-14DD-4545-BD86-919E704AA7B0}" dt="2026-09-14T18:46:35.603" v="5585"/>
          <ac:cxnSpMkLst>
            <pc:docMk/>
            <pc:sldMk cId="3332769730" sldId="486"/>
            <ac:cxnSpMk id="42" creationId="{29A98888-DDA6-D52E-7693-D288431466F1}"/>
          </ac:cxnSpMkLst>
        </pc:cxnChg>
        <pc:cxnChg chg="mod">
          <ac:chgData name="Lucy De Faoite" userId="7f8f1472-4062-4de2-b64e-18dc1c5b155d" providerId="ADAL" clId="{AAA97692-14DD-4545-BD86-919E704AA7B0}" dt="2026-09-14T18:46:35.603" v="5585"/>
          <ac:cxnSpMkLst>
            <pc:docMk/>
            <pc:sldMk cId="3332769730" sldId="486"/>
            <ac:cxnSpMk id="43" creationId="{CA7E75E0-E95F-41D0-325D-141F81D0DBF8}"/>
          </ac:cxnSpMkLst>
        </pc:cxnChg>
        <pc:cxnChg chg="mod">
          <ac:chgData name="Lucy De Faoite" userId="7f8f1472-4062-4de2-b64e-18dc1c5b155d" providerId="ADAL" clId="{AAA97692-14DD-4545-BD86-919E704AA7B0}" dt="2026-09-14T18:46:35.603" v="5585"/>
          <ac:cxnSpMkLst>
            <pc:docMk/>
            <pc:sldMk cId="3332769730" sldId="486"/>
            <ac:cxnSpMk id="54" creationId="{C0D1C5EF-4657-9FCE-F008-799995ED8B79}"/>
          </ac:cxnSpMkLst>
        </pc:cxnChg>
        <pc:cxnChg chg="mod">
          <ac:chgData name="Lucy De Faoite" userId="7f8f1472-4062-4de2-b64e-18dc1c5b155d" providerId="ADAL" clId="{AAA97692-14DD-4545-BD86-919E704AA7B0}" dt="2026-09-14T18:46:35.603" v="5585"/>
          <ac:cxnSpMkLst>
            <pc:docMk/>
            <pc:sldMk cId="3332769730" sldId="486"/>
            <ac:cxnSpMk id="55" creationId="{C05FF711-49F4-EF1A-5C1B-6D4A8FD1A158}"/>
          </ac:cxnSpMkLst>
        </pc:cxnChg>
      </pc:sldChg>
      <pc:sldChg chg="modSp mod modNotes">
        <pc:chgData name="Lucy De Faoite" userId="7f8f1472-4062-4de2-b64e-18dc1c5b155d" providerId="ADAL" clId="{AAA97692-14DD-4545-BD86-919E704AA7B0}" dt="2026-09-14T19:05:38.632" v="7267" actId="20577"/>
        <pc:sldMkLst>
          <pc:docMk/>
          <pc:sldMk cId="781915786" sldId="487"/>
        </pc:sldMkLst>
        <pc:spChg chg="mod">
          <ac:chgData name="Lucy De Faoite" userId="7f8f1472-4062-4de2-b64e-18dc1c5b155d" providerId="ADAL" clId="{AAA97692-14DD-4545-BD86-919E704AA7B0}" dt="2026-09-14T18:16:04.641" v="2961"/>
          <ac:spMkLst>
            <pc:docMk/>
            <pc:sldMk cId="781915786" sldId="487"/>
            <ac:spMk id="2" creationId="{4683C5A4-CD26-60CA-6FB2-1E19590EBE06}"/>
          </ac:spMkLst>
        </pc:spChg>
        <pc:spChg chg="mod">
          <ac:chgData name="Lucy De Faoite" userId="7f8f1472-4062-4de2-b64e-18dc1c5b155d" providerId="ADAL" clId="{AAA97692-14DD-4545-BD86-919E704AA7B0}" dt="2026-09-14T18:50:07.337" v="5700" actId="20577"/>
          <ac:spMkLst>
            <pc:docMk/>
            <pc:sldMk cId="781915786" sldId="487"/>
            <ac:spMk id="3" creationId="{519DBAF3-479C-CFCB-6FD6-DB655F4D52FA}"/>
          </ac:spMkLst>
        </pc:spChg>
        <pc:spChg chg="mod">
          <ac:chgData name="Lucy De Faoite" userId="7f8f1472-4062-4de2-b64e-18dc1c5b155d" providerId="ADAL" clId="{AAA97692-14DD-4545-BD86-919E704AA7B0}" dt="2026-09-14T18:49:21.494" v="5688"/>
          <ac:spMkLst>
            <pc:docMk/>
            <pc:sldMk cId="781915786" sldId="487"/>
            <ac:spMk id="5" creationId="{0042C939-C92C-E090-F2FB-4F8B22EBC42B}"/>
          </ac:spMkLst>
        </pc:spChg>
        <pc:spChg chg="mod">
          <ac:chgData name="Lucy De Faoite" userId="7f8f1472-4062-4de2-b64e-18dc1c5b155d" providerId="ADAL" clId="{AAA97692-14DD-4545-BD86-919E704AA7B0}" dt="2026-09-14T18:49:21.494" v="5688"/>
          <ac:spMkLst>
            <pc:docMk/>
            <pc:sldMk cId="781915786" sldId="487"/>
            <ac:spMk id="6" creationId="{5B44E155-971E-C1DC-65EC-044D060F9EC4}"/>
          </ac:spMkLst>
        </pc:spChg>
        <pc:spChg chg="mod">
          <ac:chgData name="Lucy De Faoite" userId="7f8f1472-4062-4de2-b64e-18dc1c5b155d" providerId="ADAL" clId="{AAA97692-14DD-4545-BD86-919E704AA7B0}" dt="2026-09-14T18:49:21.494" v="5688"/>
          <ac:spMkLst>
            <pc:docMk/>
            <pc:sldMk cId="781915786" sldId="487"/>
            <ac:spMk id="7" creationId="{F9556644-2669-A273-474A-2B58483337FC}"/>
          </ac:spMkLst>
        </pc:spChg>
        <pc:spChg chg="mod">
          <ac:chgData name="Lucy De Faoite" userId="7f8f1472-4062-4de2-b64e-18dc1c5b155d" providerId="ADAL" clId="{AAA97692-14DD-4545-BD86-919E704AA7B0}" dt="2026-09-14T18:49:26.209" v="5690" actId="14100"/>
          <ac:spMkLst>
            <pc:docMk/>
            <pc:sldMk cId="781915786" sldId="487"/>
            <ac:spMk id="8" creationId="{D11B848E-29DB-8069-FD1C-D01D47C2E474}"/>
          </ac:spMkLst>
        </pc:spChg>
        <pc:spChg chg="mod">
          <ac:chgData name="Lucy De Faoite" userId="7f8f1472-4062-4de2-b64e-18dc1c5b155d" providerId="ADAL" clId="{AAA97692-14DD-4545-BD86-919E704AA7B0}" dt="2026-09-14T18:49:21.494" v="5688"/>
          <ac:spMkLst>
            <pc:docMk/>
            <pc:sldMk cId="781915786" sldId="487"/>
            <ac:spMk id="10" creationId="{18DB03C4-95FB-A859-2FC2-C9C6418F5C80}"/>
          </ac:spMkLst>
        </pc:spChg>
        <pc:spChg chg="mod">
          <ac:chgData name="Lucy De Faoite" userId="7f8f1472-4062-4de2-b64e-18dc1c5b155d" providerId="ADAL" clId="{AAA97692-14DD-4545-BD86-919E704AA7B0}" dt="2026-09-14T18:49:21.494" v="5688"/>
          <ac:spMkLst>
            <pc:docMk/>
            <pc:sldMk cId="781915786" sldId="487"/>
            <ac:spMk id="12" creationId="{21100994-2F0C-5E3C-73F3-4879EC47060C}"/>
          </ac:spMkLst>
        </pc:spChg>
        <pc:spChg chg="mod">
          <ac:chgData name="Lucy De Faoite" userId="7f8f1472-4062-4de2-b64e-18dc1c5b155d" providerId="ADAL" clId="{AAA97692-14DD-4545-BD86-919E704AA7B0}" dt="2026-09-14T18:49:21.494" v="5688"/>
          <ac:spMkLst>
            <pc:docMk/>
            <pc:sldMk cId="781915786" sldId="487"/>
            <ac:spMk id="26" creationId="{A0F51B7E-2512-22BE-145E-6DFD5BD58433}"/>
          </ac:spMkLst>
        </pc:spChg>
        <pc:spChg chg="mod">
          <ac:chgData name="Lucy De Faoite" userId="7f8f1472-4062-4de2-b64e-18dc1c5b155d" providerId="ADAL" clId="{AAA97692-14DD-4545-BD86-919E704AA7B0}" dt="2026-09-14T18:49:21.494" v="5688"/>
          <ac:spMkLst>
            <pc:docMk/>
            <pc:sldMk cId="781915786" sldId="487"/>
            <ac:spMk id="29" creationId="{EC228AEA-A1AF-9735-9884-97FFD44E7FC9}"/>
          </ac:spMkLst>
        </pc:spChg>
        <pc:spChg chg="mod">
          <ac:chgData name="Lucy De Faoite" userId="7f8f1472-4062-4de2-b64e-18dc1c5b155d" providerId="ADAL" clId="{AAA97692-14DD-4545-BD86-919E704AA7B0}" dt="2026-09-14T18:49:21.494" v="5688"/>
          <ac:spMkLst>
            <pc:docMk/>
            <pc:sldMk cId="781915786" sldId="487"/>
            <ac:spMk id="30" creationId="{20769C91-7277-5686-1F3E-08428D48A4FF}"/>
          </ac:spMkLst>
        </pc:spChg>
        <pc:spChg chg="mod">
          <ac:chgData name="Lucy De Faoite" userId="7f8f1472-4062-4de2-b64e-18dc1c5b155d" providerId="ADAL" clId="{AAA97692-14DD-4545-BD86-919E704AA7B0}" dt="2026-09-14T19:05:38.632" v="7267" actId="20577"/>
          <ac:spMkLst>
            <pc:docMk/>
            <pc:sldMk cId="781915786" sldId="487"/>
            <ac:spMk id="31" creationId="{B3F70349-E7AF-8649-BB3E-81E1E31737F2}"/>
          </ac:spMkLst>
        </pc:spChg>
        <pc:grpChg chg="mod">
          <ac:chgData name="Lucy De Faoite" userId="7f8f1472-4062-4de2-b64e-18dc1c5b155d" providerId="ADAL" clId="{AAA97692-14DD-4545-BD86-919E704AA7B0}" dt="2026-09-14T18:49:21.494" v="5688"/>
          <ac:grpSpMkLst>
            <pc:docMk/>
            <pc:sldMk cId="781915786" sldId="487"/>
            <ac:grpSpMk id="11" creationId="{7A3449F9-4047-AD9B-F952-EB20D6B52E10}"/>
          </ac:grpSpMkLst>
        </pc:grpChg>
        <pc:grpChg chg="mod">
          <ac:chgData name="Lucy De Faoite" userId="7f8f1472-4062-4de2-b64e-18dc1c5b155d" providerId="ADAL" clId="{AAA97692-14DD-4545-BD86-919E704AA7B0}" dt="2026-09-14T18:49:21.494" v="5688"/>
          <ac:grpSpMkLst>
            <pc:docMk/>
            <pc:sldMk cId="781915786" sldId="487"/>
            <ac:grpSpMk id="27" creationId="{ED55699A-3ADD-C0FF-2FBA-F6D336587C63}"/>
          </ac:grpSpMkLst>
        </pc:grpChg>
        <pc:grpChg chg="mod">
          <ac:chgData name="Lucy De Faoite" userId="7f8f1472-4062-4de2-b64e-18dc1c5b155d" providerId="ADAL" clId="{AAA97692-14DD-4545-BD86-919E704AA7B0}" dt="2026-09-14T18:49:21.494" v="5688"/>
          <ac:grpSpMkLst>
            <pc:docMk/>
            <pc:sldMk cId="781915786" sldId="487"/>
            <ac:grpSpMk id="32" creationId="{251F13E6-6147-2C84-F968-F46EE5934ED8}"/>
          </ac:grpSpMkLst>
        </pc:grpChg>
        <pc:cxnChg chg="mod">
          <ac:chgData name="Lucy De Faoite" userId="7f8f1472-4062-4de2-b64e-18dc1c5b155d" providerId="ADAL" clId="{AAA97692-14DD-4545-BD86-919E704AA7B0}" dt="2026-09-14T18:49:21.494" v="5688"/>
          <ac:cxnSpMkLst>
            <pc:docMk/>
            <pc:sldMk cId="781915786" sldId="487"/>
            <ac:cxnSpMk id="13" creationId="{CEE5BF82-16B5-DDA8-FCFC-109BE908DA8C}"/>
          </ac:cxnSpMkLst>
        </pc:cxnChg>
        <pc:cxnChg chg="mod">
          <ac:chgData name="Lucy De Faoite" userId="7f8f1472-4062-4de2-b64e-18dc1c5b155d" providerId="ADAL" clId="{AAA97692-14DD-4545-BD86-919E704AA7B0}" dt="2026-09-14T18:49:21.494" v="5688"/>
          <ac:cxnSpMkLst>
            <pc:docMk/>
            <pc:sldMk cId="781915786" sldId="487"/>
            <ac:cxnSpMk id="15" creationId="{CF7C15EE-2D51-7EC5-B5E6-8E031D763C01}"/>
          </ac:cxnSpMkLst>
        </pc:cxnChg>
        <pc:cxnChg chg="mod">
          <ac:chgData name="Lucy De Faoite" userId="7f8f1472-4062-4de2-b64e-18dc1c5b155d" providerId="ADAL" clId="{AAA97692-14DD-4545-BD86-919E704AA7B0}" dt="2026-09-14T18:49:21.494" v="5688"/>
          <ac:cxnSpMkLst>
            <pc:docMk/>
            <pc:sldMk cId="781915786" sldId="487"/>
            <ac:cxnSpMk id="17" creationId="{6993673A-0139-8F0D-2F2D-57195FB1ED4A}"/>
          </ac:cxnSpMkLst>
        </pc:cxnChg>
        <pc:cxnChg chg="mod">
          <ac:chgData name="Lucy De Faoite" userId="7f8f1472-4062-4de2-b64e-18dc1c5b155d" providerId="ADAL" clId="{AAA97692-14DD-4545-BD86-919E704AA7B0}" dt="2026-09-14T18:49:21.494" v="5688"/>
          <ac:cxnSpMkLst>
            <pc:docMk/>
            <pc:sldMk cId="781915786" sldId="487"/>
            <ac:cxnSpMk id="18" creationId="{7485EDB6-AEEB-F776-C9DE-E23ACAE999D3}"/>
          </ac:cxnSpMkLst>
        </pc:cxnChg>
        <pc:cxnChg chg="mod">
          <ac:chgData name="Lucy De Faoite" userId="7f8f1472-4062-4de2-b64e-18dc1c5b155d" providerId="ADAL" clId="{AAA97692-14DD-4545-BD86-919E704AA7B0}" dt="2026-09-14T18:49:21.494" v="5688"/>
          <ac:cxnSpMkLst>
            <pc:docMk/>
            <pc:sldMk cId="781915786" sldId="487"/>
            <ac:cxnSpMk id="20" creationId="{D5669E92-256C-A3B7-63EB-61213FFEB096}"/>
          </ac:cxnSpMkLst>
        </pc:cxnChg>
        <pc:cxnChg chg="mod">
          <ac:chgData name="Lucy De Faoite" userId="7f8f1472-4062-4de2-b64e-18dc1c5b155d" providerId="ADAL" clId="{AAA97692-14DD-4545-BD86-919E704AA7B0}" dt="2026-09-14T18:49:21.494" v="5688"/>
          <ac:cxnSpMkLst>
            <pc:docMk/>
            <pc:sldMk cId="781915786" sldId="487"/>
            <ac:cxnSpMk id="22" creationId="{5788CC81-4057-1A77-EE55-8659F8D4DA8A}"/>
          </ac:cxnSpMkLst>
        </pc:cxnChg>
        <pc:cxnChg chg="mod">
          <ac:chgData name="Lucy De Faoite" userId="7f8f1472-4062-4de2-b64e-18dc1c5b155d" providerId="ADAL" clId="{AAA97692-14DD-4545-BD86-919E704AA7B0}" dt="2026-09-14T18:49:21.494" v="5688"/>
          <ac:cxnSpMkLst>
            <pc:docMk/>
            <pc:sldMk cId="781915786" sldId="487"/>
            <ac:cxnSpMk id="23" creationId="{B1CED6A6-6B24-3EE2-1C89-673D4964886B}"/>
          </ac:cxnSpMkLst>
        </pc:cxnChg>
        <pc:cxnChg chg="mod">
          <ac:chgData name="Lucy De Faoite" userId="7f8f1472-4062-4de2-b64e-18dc1c5b155d" providerId="ADAL" clId="{AAA97692-14DD-4545-BD86-919E704AA7B0}" dt="2026-09-14T18:49:21.494" v="5688"/>
          <ac:cxnSpMkLst>
            <pc:docMk/>
            <pc:sldMk cId="781915786" sldId="487"/>
            <ac:cxnSpMk id="25" creationId="{DAB8B89B-BF35-5900-222A-6E7FEA196704}"/>
          </ac:cxnSpMkLst>
        </pc:cxnChg>
        <pc:cxnChg chg="mod">
          <ac:chgData name="Lucy De Faoite" userId="7f8f1472-4062-4de2-b64e-18dc1c5b155d" providerId="ADAL" clId="{AAA97692-14DD-4545-BD86-919E704AA7B0}" dt="2026-09-14T18:49:21.494" v="5688"/>
          <ac:cxnSpMkLst>
            <pc:docMk/>
            <pc:sldMk cId="781915786" sldId="487"/>
            <ac:cxnSpMk id="28" creationId="{6D502F8F-2B76-7010-1936-3C6AB19B8965}"/>
          </ac:cxnSpMkLst>
        </pc:cxnChg>
        <pc:cxnChg chg="mod">
          <ac:chgData name="Lucy De Faoite" userId="7f8f1472-4062-4de2-b64e-18dc1c5b155d" providerId="ADAL" clId="{AAA97692-14DD-4545-BD86-919E704AA7B0}" dt="2026-09-14T18:49:21.494" v="5688"/>
          <ac:cxnSpMkLst>
            <pc:docMk/>
            <pc:sldMk cId="781915786" sldId="487"/>
            <ac:cxnSpMk id="35" creationId="{E2DF096A-65E3-CB86-7BF6-FE946C4CDED6}"/>
          </ac:cxnSpMkLst>
        </pc:cxnChg>
        <pc:cxnChg chg="mod">
          <ac:chgData name="Lucy De Faoite" userId="7f8f1472-4062-4de2-b64e-18dc1c5b155d" providerId="ADAL" clId="{AAA97692-14DD-4545-BD86-919E704AA7B0}" dt="2026-09-14T18:49:21.494" v="5688"/>
          <ac:cxnSpMkLst>
            <pc:docMk/>
            <pc:sldMk cId="781915786" sldId="487"/>
            <ac:cxnSpMk id="36" creationId="{A7B64E29-A6EE-FD4B-B10D-EC1FB92AED18}"/>
          </ac:cxnSpMkLst>
        </pc:cxnChg>
        <pc:cxnChg chg="mod">
          <ac:chgData name="Lucy De Faoite" userId="7f8f1472-4062-4de2-b64e-18dc1c5b155d" providerId="ADAL" clId="{AAA97692-14DD-4545-BD86-919E704AA7B0}" dt="2026-09-14T18:49:21.494" v="5688"/>
          <ac:cxnSpMkLst>
            <pc:docMk/>
            <pc:sldMk cId="781915786" sldId="487"/>
            <ac:cxnSpMk id="37" creationId="{D1CD58A5-8947-7059-D896-4872DEA8A03C}"/>
          </ac:cxnSpMkLst>
        </pc:cxnChg>
        <pc:cxnChg chg="mod">
          <ac:chgData name="Lucy De Faoite" userId="7f8f1472-4062-4de2-b64e-18dc1c5b155d" providerId="ADAL" clId="{AAA97692-14DD-4545-BD86-919E704AA7B0}" dt="2026-09-14T18:49:21.494" v="5688"/>
          <ac:cxnSpMkLst>
            <pc:docMk/>
            <pc:sldMk cId="781915786" sldId="487"/>
            <ac:cxnSpMk id="38" creationId="{5E1A8D06-5AC5-DA68-626C-8D71B8B586EB}"/>
          </ac:cxnSpMkLst>
        </pc:cxnChg>
        <pc:cxnChg chg="mod">
          <ac:chgData name="Lucy De Faoite" userId="7f8f1472-4062-4de2-b64e-18dc1c5b155d" providerId="ADAL" clId="{AAA97692-14DD-4545-BD86-919E704AA7B0}" dt="2026-09-14T18:49:21.494" v="5688"/>
          <ac:cxnSpMkLst>
            <pc:docMk/>
            <pc:sldMk cId="781915786" sldId="487"/>
            <ac:cxnSpMk id="39" creationId="{C8B7E987-B039-BAFA-774E-E977C315E2E0}"/>
          </ac:cxnSpMkLst>
        </pc:cxnChg>
        <pc:cxnChg chg="mod">
          <ac:chgData name="Lucy De Faoite" userId="7f8f1472-4062-4de2-b64e-18dc1c5b155d" providerId="ADAL" clId="{AAA97692-14DD-4545-BD86-919E704AA7B0}" dt="2026-09-14T18:49:21.494" v="5688"/>
          <ac:cxnSpMkLst>
            <pc:docMk/>
            <pc:sldMk cId="781915786" sldId="487"/>
            <ac:cxnSpMk id="40" creationId="{8142DA91-580E-5DE8-6DC1-6CC1CB383B4E}"/>
          </ac:cxnSpMkLst>
        </pc:cxnChg>
        <pc:cxnChg chg="mod">
          <ac:chgData name="Lucy De Faoite" userId="7f8f1472-4062-4de2-b64e-18dc1c5b155d" providerId="ADAL" clId="{AAA97692-14DD-4545-BD86-919E704AA7B0}" dt="2026-09-14T18:49:21.494" v="5688"/>
          <ac:cxnSpMkLst>
            <pc:docMk/>
            <pc:sldMk cId="781915786" sldId="487"/>
            <ac:cxnSpMk id="41" creationId="{611B8802-2382-DE0F-5887-5F0CCE673EA5}"/>
          </ac:cxnSpMkLst>
        </pc:cxnChg>
        <pc:cxnChg chg="mod">
          <ac:chgData name="Lucy De Faoite" userId="7f8f1472-4062-4de2-b64e-18dc1c5b155d" providerId="ADAL" clId="{AAA97692-14DD-4545-BD86-919E704AA7B0}" dt="2026-09-14T18:49:21.494" v="5688"/>
          <ac:cxnSpMkLst>
            <pc:docMk/>
            <pc:sldMk cId="781915786" sldId="487"/>
            <ac:cxnSpMk id="42" creationId="{80989769-FEFE-C782-DB22-7988B67710D8}"/>
          </ac:cxnSpMkLst>
        </pc:cxnChg>
        <pc:cxnChg chg="mod">
          <ac:chgData name="Lucy De Faoite" userId="7f8f1472-4062-4de2-b64e-18dc1c5b155d" providerId="ADAL" clId="{AAA97692-14DD-4545-BD86-919E704AA7B0}" dt="2026-09-14T18:49:21.494" v="5688"/>
          <ac:cxnSpMkLst>
            <pc:docMk/>
            <pc:sldMk cId="781915786" sldId="487"/>
            <ac:cxnSpMk id="43" creationId="{72BE6D3B-2D88-601B-ECCC-98D244F0CD76}"/>
          </ac:cxnSpMkLst>
        </pc:cxnChg>
        <pc:cxnChg chg="mod">
          <ac:chgData name="Lucy De Faoite" userId="7f8f1472-4062-4de2-b64e-18dc1c5b155d" providerId="ADAL" clId="{AAA97692-14DD-4545-BD86-919E704AA7B0}" dt="2026-09-14T18:49:21.494" v="5688"/>
          <ac:cxnSpMkLst>
            <pc:docMk/>
            <pc:sldMk cId="781915786" sldId="487"/>
            <ac:cxnSpMk id="54" creationId="{4DE6D736-6D59-9C27-9181-67FCA84697E0}"/>
          </ac:cxnSpMkLst>
        </pc:cxnChg>
        <pc:cxnChg chg="mod">
          <ac:chgData name="Lucy De Faoite" userId="7f8f1472-4062-4de2-b64e-18dc1c5b155d" providerId="ADAL" clId="{AAA97692-14DD-4545-BD86-919E704AA7B0}" dt="2026-09-14T18:49:21.494" v="5688"/>
          <ac:cxnSpMkLst>
            <pc:docMk/>
            <pc:sldMk cId="781915786" sldId="487"/>
            <ac:cxnSpMk id="55" creationId="{96B822C7-FFD4-D138-982F-4CE37808729A}"/>
          </ac:cxnSpMkLst>
        </pc:cxnChg>
      </pc:sldChg>
      <pc:sldChg chg="modSp mod">
        <pc:chgData name="Lucy De Faoite" userId="7f8f1472-4062-4de2-b64e-18dc1c5b155d" providerId="ADAL" clId="{AAA97692-14DD-4545-BD86-919E704AA7B0}" dt="2026-09-14T19:06:07.225" v="7304" actId="20577"/>
        <pc:sldMkLst>
          <pc:docMk/>
          <pc:sldMk cId="3405295712" sldId="488"/>
        </pc:sldMkLst>
        <pc:spChg chg="mod">
          <ac:chgData name="Lucy De Faoite" userId="7f8f1472-4062-4de2-b64e-18dc1c5b155d" providerId="ADAL" clId="{AAA97692-14DD-4545-BD86-919E704AA7B0}" dt="2026-09-14T18:46:41.817" v="5589" actId="20577"/>
          <ac:spMkLst>
            <pc:docMk/>
            <pc:sldMk cId="3405295712" sldId="488"/>
            <ac:spMk id="2" creationId="{4085FEBF-8835-320C-856F-74A55B2A4B6C}"/>
          </ac:spMkLst>
        </pc:spChg>
        <pc:spChg chg="mod">
          <ac:chgData name="Lucy De Faoite" userId="7f8f1472-4062-4de2-b64e-18dc1c5b155d" providerId="ADAL" clId="{AAA97692-14DD-4545-BD86-919E704AA7B0}" dt="2026-09-14T18:46:48.787" v="5610" actId="20577"/>
          <ac:spMkLst>
            <pc:docMk/>
            <pc:sldMk cId="3405295712" sldId="488"/>
            <ac:spMk id="3" creationId="{38FC7090-C919-B01A-9A6A-F7F845685E33}"/>
          </ac:spMkLst>
        </pc:spChg>
        <pc:spChg chg="mod">
          <ac:chgData name="Lucy De Faoite" userId="7f8f1472-4062-4de2-b64e-18dc1c5b155d" providerId="ADAL" clId="{AAA97692-14DD-4545-BD86-919E704AA7B0}" dt="2026-09-14T18:48:03.886" v="5669"/>
          <ac:spMkLst>
            <pc:docMk/>
            <pc:sldMk cId="3405295712" sldId="488"/>
            <ac:spMk id="5" creationId="{D8915283-F395-059E-2F39-7E66B313C249}"/>
          </ac:spMkLst>
        </pc:spChg>
        <pc:spChg chg="mod">
          <ac:chgData name="Lucy De Faoite" userId="7f8f1472-4062-4de2-b64e-18dc1c5b155d" providerId="ADAL" clId="{AAA97692-14DD-4545-BD86-919E704AA7B0}" dt="2026-09-14T18:48:03.886" v="5669"/>
          <ac:spMkLst>
            <pc:docMk/>
            <pc:sldMk cId="3405295712" sldId="488"/>
            <ac:spMk id="6" creationId="{6AC498CA-FEC1-C887-0C53-986059375992}"/>
          </ac:spMkLst>
        </pc:spChg>
        <pc:spChg chg="mod">
          <ac:chgData name="Lucy De Faoite" userId="7f8f1472-4062-4de2-b64e-18dc1c5b155d" providerId="ADAL" clId="{AAA97692-14DD-4545-BD86-919E704AA7B0}" dt="2026-09-14T18:48:03.886" v="5669"/>
          <ac:spMkLst>
            <pc:docMk/>
            <pc:sldMk cId="3405295712" sldId="488"/>
            <ac:spMk id="7" creationId="{A8459F4C-E13B-CBE5-81EC-7891F1E01EC5}"/>
          </ac:spMkLst>
        </pc:spChg>
        <pc:spChg chg="mod">
          <ac:chgData name="Lucy De Faoite" userId="7f8f1472-4062-4de2-b64e-18dc1c5b155d" providerId="ADAL" clId="{AAA97692-14DD-4545-BD86-919E704AA7B0}" dt="2026-09-14T18:48:03.886" v="5669"/>
          <ac:spMkLst>
            <pc:docMk/>
            <pc:sldMk cId="3405295712" sldId="488"/>
            <ac:spMk id="10" creationId="{65CE1E1D-F407-8D94-409C-94D204A785D5}"/>
          </ac:spMkLst>
        </pc:spChg>
        <pc:spChg chg="mod">
          <ac:chgData name="Lucy De Faoite" userId="7f8f1472-4062-4de2-b64e-18dc1c5b155d" providerId="ADAL" clId="{AAA97692-14DD-4545-BD86-919E704AA7B0}" dt="2026-09-14T18:48:03.886" v="5669"/>
          <ac:spMkLst>
            <pc:docMk/>
            <pc:sldMk cId="3405295712" sldId="488"/>
            <ac:spMk id="12" creationId="{4FF33DED-9769-238F-5941-6D36A3485ACE}"/>
          </ac:spMkLst>
        </pc:spChg>
        <pc:spChg chg="mod">
          <ac:chgData name="Lucy De Faoite" userId="7f8f1472-4062-4de2-b64e-18dc1c5b155d" providerId="ADAL" clId="{AAA97692-14DD-4545-BD86-919E704AA7B0}" dt="2026-09-14T19:02:48.959" v="7203"/>
          <ac:spMkLst>
            <pc:docMk/>
            <pc:sldMk cId="3405295712" sldId="488"/>
            <ac:spMk id="19" creationId="{F72546F8-BCB2-AFDE-F523-B1B5B0FB639B}"/>
          </ac:spMkLst>
        </pc:spChg>
        <pc:spChg chg="mod">
          <ac:chgData name="Lucy De Faoite" userId="7f8f1472-4062-4de2-b64e-18dc1c5b155d" providerId="ADAL" clId="{AAA97692-14DD-4545-BD86-919E704AA7B0}" dt="2026-09-14T18:47:41.808" v="5652" actId="20577"/>
          <ac:spMkLst>
            <pc:docMk/>
            <pc:sldMk cId="3405295712" sldId="488"/>
            <ac:spMk id="21" creationId="{A6CA4CF7-4476-C0C3-E93B-2B9C5D062D8A}"/>
          </ac:spMkLst>
        </pc:spChg>
        <pc:spChg chg="mod">
          <ac:chgData name="Lucy De Faoite" userId="7f8f1472-4062-4de2-b64e-18dc1c5b155d" providerId="ADAL" clId="{AAA97692-14DD-4545-BD86-919E704AA7B0}" dt="2026-09-14T18:47:56.523" v="5656" actId="1076"/>
          <ac:spMkLst>
            <pc:docMk/>
            <pc:sldMk cId="3405295712" sldId="488"/>
            <ac:spMk id="24" creationId="{078EFE7F-FBEF-EF72-50B6-A94E6C694D04}"/>
          </ac:spMkLst>
        </pc:spChg>
        <pc:spChg chg="mod">
          <ac:chgData name="Lucy De Faoite" userId="7f8f1472-4062-4de2-b64e-18dc1c5b155d" providerId="ADAL" clId="{AAA97692-14DD-4545-BD86-919E704AA7B0}" dt="2026-09-14T18:48:00.749" v="5668" actId="20577"/>
          <ac:spMkLst>
            <pc:docMk/>
            <pc:sldMk cId="3405295712" sldId="488"/>
            <ac:spMk id="26" creationId="{E5B15853-804A-03FB-F121-2C595D6872E7}"/>
          </ac:spMkLst>
        </pc:spChg>
        <pc:spChg chg="mod">
          <ac:chgData name="Lucy De Faoite" userId="7f8f1472-4062-4de2-b64e-18dc1c5b155d" providerId="ADAL" clId="{AAA97692-14DD-4545-BD86-919E704AA7B0}" dt="2026-09-14T18:48:03.886" v="5669"/>
          <ac:spMkLst>
            <pc:docMk/>
            <pc:sldMk cId="3405295712" sldId="488"/>
            <ac:spMk id="29" creationId="{8F8256DF-CBEC-4873-124F-9FC1E8EDD8FE}"/>
          </ac:spMkLst>
        </pc:spChg>
        <pc:spChg chg="mod">
          <ac:chgData name="Lucy De Faoite" userId="7f8f1472-4062-4de2-b64e-18dc1c5b155d" providerId="ADAL" clId="{AAA97692-14DD-4545-BD86-919E704AA7B0}" dt="2026-09-14T18:48:03.886" v="5669"/>
          <ac:spMkLst>
            <pc:docMk/>
            <pc:sldMk cId="3405295712" sldId="488"/>
            <ac:spMk id="30" creationId="{00930EC7-B33B-5B6E-2186-F98BD8878109}"/>
          </ac:spMkLst>
        </pc:spChg>
        <pc:spChg chg="mod">
          <ac:chgData name="Lucy De Faoite" userId="7f8f1472-4062-4de2-b64e-18dc1c5b155d" providerId="ADAL" clId="{AAA97692-14DD-4545-BD86-919E704AA7B0}" dt="2026-09-14T19:06:07.225" v="7304" actId="20577"/>
          <ac:spMkLst>
            <pc:docMk/>
            <pc:sldMk cId="3405295712" sldId="488"/>
            <ac:spMk id="31" creationId="{11A855CC-A69D-EC52-14EB-CC87A55A8BB7}"/>
          </ac:spMkLst>
        </pc:spChg>
        <pc:spChg chg="mod">
          <ac:chgData name="Lucy De Faoite" userId="7f8f1472-4062-4de2-b64e-18dc1c5b155d" providerId="ADAL" clId="{AAA97692-14DD-4545-BD86-919E704AA7B0}" dt="2026-09-14T18:48:03.886" v="5669"/>
          <ac:spMkLst>
            <pc:docMk/>
            <pc:sldMk cId="3405295712" sldId="488"/>
            <ac:spMk id="32" creationId="{883DE54D-538A-F3E4-F0E1-1B8B1B990429}"/>
          </ac:spMkLst>
        </pc:spChg>
        <pc:spChg chg="mod">
          <ac:chgData name="Lucy De Faoite" userId="7f8f1472-4062-4de2-b64e-18dc1c5b155d" providerId="ADAL" clId="{AAA97692-14DD-4545-BD86-919E704AA7B0}" dt="2026-09-14T18:48:09.823" v="5679" actId="20577"/>
          <ac:spMkLst>
            <pc:docMk/>
            <pc:sldMk cId="3405295712" sldId="488"/>
            <ac:spMk id="33" creationId="{7738E275-5EA4-54D9-23AB-98D92745C55F}"/>
          </ac:spMkLst>
        </pc:spChg>
        <pc:grpChg chg="mod">
          <ac:chgData name="Lucy De Faoite" userId="7f8f1472-4062-4de2-b64e-18dc1c5b155d" providerId="ADAL" clId="{AAA97692-14DD-4545-BD86-919E704AA7B0}" dt="2026-09-14T18:48:03.886" v="5669"/>
          <ac:grpSpMkLst>
            <pc:docMk/>
            <pc:sldMk cId="3405295712" sldId="488"/>
            <ac:grpSpMk id="11" creationId="{E1339BAA-4825-CC19-4E50-9E052F4D3B3D}"/>
          </ac:grpSpMkLst>
        </pc:grpChg>
        <pc:grpChg chg="mod">
          <ac:chgData name="Lucy De Faoite" userId="7f8f1472-4062-4de2-b64e-18dc1c5b155d" providerId="ADAL" clId="{AAA97692-14DD-4545-BD86-919E704AA7B0}" dt="2026-09-14T18:48:03.886" v="5669"/>
          <ac:grpSpMkLst>
            <pc:docMk/>
            <pc:sldMk cId="3405295712" sldId="488"/>
            <ac:grpSpMk id="27" creationId="{F1703C62-E6E4-7278-0C32-6553C4C328F9}"/>
          </ac:grpSpMkLst>
        </pc:grpChg>
        <pc:cxnChg chg="mod">
          <ac:chgData name="Lucy De Faoite" userId="7f8f1472-4062-4de2-b64e-18dc1c5b155d" providerId="ADAL" clId="{AAA97692-14DD-4545-BD86-919E704AA7B0}" dt="2026-09-14T18:48:03.886" v="5669"/>
          <ac:cxnSpMkLst>
            <pc:docMk/>
            <pc:sldMk cId="3405295712" sldId="488"/>
            <ac:cxnSpMk id="13" creationId="{F8B93B8A-4C0D-99BD-F0A6-62BF1FE04BA7}"/>
          </ac:cxnSpMkLst>
        </pc:cxnChg>
        <pc:cxnChg chg="mod">
          <ac:chgData name="Lucy De Faoite" userId="7f8f1472-4062-4de2-b64e-18dc1c5b155d" providerId="ADAL" clId="{AAA97692-14DD-4545-BD86-919E704AA7B0}" dt="2026-09-14T18:48:03.886" v="5669"/>
          <ac:cxnSpMkLst>
            <pc:docMk/>
            <pc:sldMk cId="3405295712" sldId="488"/>
            <ac:cxnSpMk id="15" creationId="{D1322C74-EC56-6A5F-B326-F45D53FDD19A}"/>
          </ac:cxnSpMkLst>
        </pc:cxnChg>
        <pc:cxnChg chg="mod">
          <ac:chgData name="Lucy De Faoite" userId="7f8f1472-4062-4de2-b64e-18dc1c5b155d" providerId="ADAL" clId="{AAA97692-14DD-4545-BD86-919E704AA7B0}" dt="2026-09-14T18:48:03.886" v="5669"/>
          <ac:cxnSpMkLst>
            <pc:docMk/>
            <pc:sldMk cId="3405295712" sldId="488"/>
            <ac:cxnSpMk id="17" creationId="{401B94E3-9A26-5DBA-F9D2-48A87E268D73}"/>
          </ac:cxnSpMkLst>
        </pc:cxnChg>
        <pc:cxnChg chg="mod">
          <ac:chgData name="Lucy De Faoite" userId="7f8f1472-4062-4de2-b64e-18dc1c5b155d" providerId="ADAL" clId="{AAA97692-14DD-4545-BD86-919E704AA7B0}" dt="2026-09-14T18:48:03.886" v="5669"/>
          <ac:cxnSpMkLst>
            <pc:docMk/>
            <pc:sldMk cId="3405295712" sldId="488"/>
            <ac:cxnSpMk id="18" creationId="{B73AA1F1-A208-0825-1F56-2C243AE243AD}"/>
          </ac:cxnSpMkLst>
        </pc:cxnChg>
        <pc:cxnChg chg="mod">
          <ac:chgData name="Lucy De Faoite" userId="7f8f1472-4062-4de2-b64e-18dc1c5b155d" providerId="ADAL" clId="{AAA97692-14DD-4545-BD86-919E704AA7B0}" dt="2026-09-14T18:48:03.886" v="5669"/>
          <ac:cxnSpMkLst>
            <pc:docMk/>
            <pc:sldMk cId="3405295712" sldId="488"/>
            <ac:cxnSpMk id="20" creationId="{8E3DBEAD-20D9-5857-8FD1-8818857B847F}"/>
          </ac:cxnSpMkLst>
        </pc:cxnChg>
        <pc:cxnChg chg="mod">
          <ac:chgData name="Lucy De Faoite" userId="7f8f1472-4062-4de2-b64e-18dc1c5b155d" providerId="ADAL" clId="{AAA97692-14DD-4545-BD86-919E704AA7B0}" dt="2026-09-14T18:48:03.886" v="5669"/>
          <ac:cxnSpMkLst>
            <pc:docMk/>
            <pc:sldMk cId="3405295712" sldId="488"/>
            <ac:cxnSpMk id="22" creationId="{B07C6C98-3F26-83C1-9DD4-5481F1BD869B}"/>
          </ac:cxnSpMkLst>
        </pc:cxnChg>
        <pc:cxnChg chg="mod">
          <ac:chgData name="Lucy De Faoite" userId="7f8f1472-4062-4de2-b64e-18dc1c5b155d" providerId="ADAL" clId="{AAA97692-14DD-4545-BD86-919E704AA7B0}" dt="2026-09-14T18:48:03.886" v="5669"/>
          <ac:cxnSpMkLst>
            <pc:docMk/>
            <pc:sldMk cId="3405295712" sldId="488"/>
            <ac:cxnSpMk id="23" creationId="{F983DAE1-CE65-82D2-E462-D54C357220D5}"/>
          </ac:cxnSpMkLst>
        </pc:cxnChg>
        <pc:cxnChg chg="mod">
          <ac:chgData name="Lucy De Faoite" userId="7f8f1472-4062-4de2-b64e-18dc1c5b155d" providerId="ADAL" clId="{AAA97692-14DD-4545-BD86-919E704AA7B0}" dt="2026-09-14T18:48:03.886" v="5669"/>
          <ac:cxnSpMkLst>
            <pc:docMk/>
            <pc:sldMk cId="3405295712" sldId="488"/>
            <ac:cxnSpMk id="25" creationId="{EB01C988-79A9-7DCB-DCB1-7800C861C518}"/>
          </ac:cxnSpMkLst>
        </pc:cxnChg>
        <pc:cxnChg chg="mod">
          <ac:chgData name="Lucy De Faoite" userId="7f8f1472-4062-4de2-b64e-18dc1c5b155d" providerId="ADAL" clId="{AAA97692-14DD-4545-BD86-919E704AA7B0}" dt="2026-09-14T18:48:03.886" v="5669"/>
          <ac:cxnSpMkLst>
            <pc:docMk/>
            <pc:sldMk cId="3405295712" sldId="488"/>
            <ac:cxnSpMk id="28" creationId="{58C3B106-2ED1-F60F-DD17-70F26F1E798A}"/>
          </ac:cxnSpMkLst>
        </pc:cxnChg>
        <pc:cxnChg chg="mod">
          <ac:chgData name="Lucy De Faoite" userId="7f8f1472-4062-4de2-b64e-18dc1c5b155d" providerId="ADAL" clId="{AAA97692-14DD-4545-BD86-919E704AA7B0}" dt="2026-09-14T18:48:03.886" v="5669"/>
          <ac:cxnSpMkLst>
            <pc:docMk/>
            <pc:sldMk cId="3405295712" sldId="488"/>
            <ac:cxnSpMk id="35" creationId="{8248BC2E-AF4F-983D-127D-286644679946}"/>
          </ac:cxnSpMkLst>
        </pc:cxnChg>
        <pc:cxnChg chg="mod">
          <ac:chgData name="Lucy De Faoite" userId="7f8f1472-4062-4de2-b64e-18dc1c5b155d" providerId="ADAL" clId="{AAA97692-14DD-4545-BD86-919E704AA7B0}" dt="2026-09-14T18:48:03.886" v="5669"/>
          <ac:cxnSpMkLst>
            <pc:docMk/>
            <pc:sldMk cId="3405295712" sldId="488"/>
            <ac:cxnSpMk id="36" creationId="{4CD676BF-0FC5-B85E-4A43-6D4BA9633D86}"/>
          </ac:cxnSpMkLst>
        </pc:cxnChg>
        <pc:cxnChg chg="mod">
          <ac:chgData name="Lucy De Faoite" userId="7f8f1472-4062-4de2-b64e-18dc1c5b155d" providerId="ADAL" clId="{AAA97692-14DD-4545-BD86-919E704AA7B0}" dt="2026-09-14T18:48:03.886" v="5669"/>
          <ac:cxnSpMkLst>
            <pc:docMk/>
            <pc:sldMk cId="3405295712" sldId="488"/>
            <ac:cxnSpMk id="37" creationId="{F5A5297B-E759-CB82-B823-1BD26EEC5581}"/>
          </ac:cxnSpMkLst>
        </pc:cxnChg>
        <pc:cxnChg chg="mod">
          <ac:chgData name="Lucy De Faoite" userId="7f8f1472-4062-4de2-b64e-18dc1c5b155d" providerId="ADAL" clId="{AAA97692-14DD-4545-BD86-919E704AA7B0}" dt="2026-09-14T18:48:03.886" v="5669"/>
          <ac:cxnSpMkLst>
            <pc:docMk/>
            <pc:sldMk cId="3405295712" sldId="488"/>
            <ac:cxnSpMk id="38" creationId="{0B564BB6-535A-DFCE-33BF-2DA6F87F8026}"/>
          </ac:cxnSpMkLst>
        </pc:cxnChg>
        <pc:cxnChg chg="mod">
          <ac:chgData name="Lucy De Faoite" userId="7f8f1472-4062-4de2-b64e-18dc1c5b155d" providerId="ADAL" clId="{AAA97692-14DD-4545-BD86-919E704AA7B0}" dt="2026-09-14T18:48:03.886" v="5669"/>
          <ac:cxnSpMkLst>
            <pc:docMk/>
            <pc:sldMk cId="3405295712" sldId="488"/>
            <ac:cxnSpMk id="39" creationId="{AA6084A5-BD6A-0D74-CAB8-80B7497F9E31}"/>
          </ac:cxnSpMkLst>
        </pc:cxnChg>
        <pc:cxnChg chg="mod">
          <ac:chgData name="Lucy De Faoite" userId="7f8f1472-4062-4de2-b64e-18dc1c5b155d" providerId="ADAL" clId="{AAA97692-14DD-4545-BD86-919E704AA7B0}" dt="2026-09-14T18:48:03.886" v="5669"/>
          <ac:cxnSpMkLst>
            <pc:docMk/>
            <pc:sldMk cId="3405295712" sldId="488"/>
            <ac:cxnSpMk id="40" creationId="{7D2E0420-27ED-F031-D488-DB7C1E1232C9}"/>
          </ac:cxnSpMkLst>
        </pc:cxnChg>
        <pc:cxnChg chg="mod">
          <ac:chgData name="Lucy De Faoite" userId="7f8f1472-4062-4de2-b64e-18dc1c5b155d" providerId="ADAL" clId="{AAA97692-14DD-4545-BD86-919E704AA7B0}" dt="2026-09-14T18:48:03.886" v="5669"/>
          <ac:cxnSpMkLst>
            <pc:docMk/>
            <pc:sldMk cId="3405295712" sldId="488"/>
            <ac:cxnSpMk id="41" creationId="{E0004F77-E0A0-CC96-32D9-0E704ECC73E9}"/>
          </ac:cxnSpMkLst>
        </pc:cxnChg>
        <pc:cxnChg chg="mod">
          <ac:chgData name="Lucy De Faoite" userId="7f8f1472-4062-4de2-b64e-18dc1c5b155d" providerId="ADAL" clId="{AAA97692-14DD-4545-BD86-919E704AA7B0}" dt="2026-09-14T18:48:03.886" v="5669"/>
          <ac:cxnSpMkLst>
            <pc:docMk/>
            <pc:sldMk cId="3405295712" sldId="488"/>
            <ac:cxnSpMk id="42" creationId="{88C48CBA-B0BD-5C58-F33C-6F5A99E4E4DE}"/>
          </ac:cxnSpMkLst>
        </pc:cxnChg>
        <pc:cxnChg chg="mod">
          <ac:chgData name="Lucy De Faoite" userId="7f8f1472-4062-4de2-b64e-18dc1c5b155d" providerId="ADAL" clId="{AAA97692-14DD-4545-BD86-919E704AA7B0}" dt="2026-09-14T18:48:03.886" v="5669"/>
          <ac:cxnSpMkLst>
            <pc:docMk/>
            <pc:sldMk cId="3405295712" sldId="488"/>
            <ac:cxnSpMk id="43" creationId="{2F8E353D-45D6-39FE-6CB2-50C02BB8917D}"/>
          </ac:cxnSpMkLst>
        </pc:cxnChg>
        <pc:cxnChg chg="mod">
          <ac:chgData name="Lucy De Faoite" userId="7f8f1472-4062-4de2-b64e-18dc1c5b155d" providerId="ADAL" clId="{AAA97692-14DD-4545-BD86-919E704AA7B0}" dt="2026-09-14T18:48:03.886" v="5669"/>
          <ac:cxnSpMkLst>
            <pc:docMk/>
            <pc:sldMk cId="3405295712" sldId="488"/>
            <ac:cxnSpMk id="54" creationId="{F926B810-B6BB-04FE-D5CA-DE3C3B7CE567}"/>
          </ac:cxnSpMkLst>
        </pc:cxnChg>
        <pc:cxnChg chg="mod">
          <ac:chgData name="Lucy De Faoite" userId="7f8f1472-4062-4de2-b64e-18dc1c5b155d" providerId="ADAL" clId="{AAA97692-14DD-4545-BD86-919E704AA7B0}" dt="2026-09-14T18:48:03.886" v="5669"/>
          <ac:cxnSpMkLst>
            <pc:docMk/>
            <pc:sldMk cId="3405295712" sldId="488"/>
            <ac:cxnSpMk id="55" creationId="{BF65BF79-0175-D3F9-5CD2-31945F363A89}"/>
          </ac:cxnSpMkLst>
        </pc:cxnChg>
      </pc:sldChg>
      <pc:sldChg chg="modSp mod">
        <pc:chgData name="Lucy De Faoite" userId="7f8f1472-4062-4de2-b64e-18dc1c5b155d" providerId="ADAL" clId="{AAA97692-14DD-4545-BD86-919E704AA7B0}" dt="2026-09-14T19:10:38.083" v="7599" actId="20577"/>
        <pc:sldMkLst>
          <pc:docMk/>
          <pc:sldMk cId="2768848398" sldId="489"/>
        </pc:sldMkLst>
        <pc:spChg chg="mod">
          <ac:chgData name="Lucy De Faoite" userId="7f8f1472-4062-4de2-b64e-18dc1c5b155d" providerId="ADAL" clId="{AAA97692-14DD-4545-BD86-919E704AA7B0}" dt="2026-09-14T19:10:38.083" v="7599" actId="20577"/>
          <ac:spMkLst>
            <pc:docMk/>
            <pc:sldMk cId="2768848398" sldId="489"/>
            <ac:spMk id="2" creationId="{BB44951B-4A80-8C5E-D373-31BD515BCCD3}"/>
          </ac:spMkLst>
        </pc:spChg>
        <pc:spChg chg="mod">
          <ac:chgData name="Lucy De Faoite" userId="7f8f1472-4062-4de2-b64e-18dc1c5b155d" providerId="ADAL" clId="{AAA97692-14DD-4545-BD86-919E704AA7B0}" dt="2026-09-14T18:47:04.992" v="5642" actId="20577"/>
          <ac:spMkLst>
            <pc:docMk/>
            <pc:sldMk cId="2768848398" sldId="489"/>
            <ac:spMk id="3" creationId="{B080865C-7C83-952C-A3A7-A269A5343968}"/>
          </ac:spMkLst>
        </pc:spChg>
        <pc:spChg chg="mod">
          <ac:chgData name="Lucy De Faoite" userId="7f8f1472-4062-4de2-b64e-18dc1c5b155d" providerId="ADAL" clId="{AAA97692-14DD-4545-BD86-919E704AA7B0}" dt="2026-09-14T19:02:48.959" v="7203"/>
          <ac:spMkLst>
            <pc:docMk/>
            <pc:sldMk cId="2768848398" sldId="489"/>
            <ac:spMk id="19" creationId="{DE786F75-DF5F-FFD0-90E3-5839AD4A5A17}"/>
          </ac:spMkLst>
        </pc:spChg>
        <pc:spChg chg="mod">
          <ac:chgData name="Lucy De Faoite" userId="7f8f1472-4062-4de2-b64e-18dc1c5b155d" providerId="ADAL" clId="{AAA97692-14DD-4545-BD86-919E704AA7B0}" dt="2026-09-14T18:47:16.139" v="5646"/>
          <ac:spMkLst>
            <pc:docMk/>
            <pc:sldMk cId="2768848398" sldId="489"/>
            <ac:spMk id="68" creationId="{64D91615-0E20-5237-81DB-50BA5CEE602E}"/>
          </ac:spMkLst>
        </pc:spChg>
        <pc:spChg chg="mod">
          <ac:chgData name="Lucy De Faoite" userId="7f8f1472-4062-4de2-b64e-18dc1c5b155d" providerId="ADAL" clId="{AAA97692-14DD-4545-BD86-919E704AA7B0}" dt="2026-09-14T18:47:16.139" v="5646"/>
          <ac:spMkLst>
            <pc:docMk/>
            <pc:sldMk cId="2768848398" sldId="489"/>
            <ac:spMk id="69" creationId="{0CDD4DB1-C61E-BA2C-ABEA-D3BFBC9AEBC6}"/>
          </ac:spMkLst>
        </pc:spChg>
        <pc:spChg chg="mod">
          <ac:chgData name="Lucy De Faoite" userId="7f8f1472-4062-4de2-b64e-18dc1c5b155d" providerId="ADAL" clId="{AAA97692-14DD-4545-BD86-919E704AA7B0}" dt="2026-09-14T18:47:16.139" v="5646"/>
          <ac:spMkLst>
            <pc:docMk/>
            <pc:sldMk cId="2768848398" sldId="489"/>
            <ac:spMk id="70" creationId="{18B69707-6961-09AF-283A-7764DECAF7FF}"/>
          </ac:spMkLst>
        </pc:spChg>
        <pc:spChg chg="mod">
          <ac:chgData name="Lucy De Faoite" userId="7f8f1472-4062-4de2-b64e-18dc1c5b155d" providerId="ADAL" clId="{AAA97692-14DD-4545-BD86-919E704AA7B0}" dt="2026-09-14T18:47:16.139" v="5646"/>
          <ac:spMkLst>
            <pc:docMk/>
            <pc:sldMk cId="2768848398" sldId="489"/>
            <ac:spMk id="71" creationId="{B406CAE2-A3D3-8BF3-0884-B5D1F10083E9}"/>
          </ac:spMkLst>
        </pc:spChg>
        <pc:spChg chg="mod">
          <ac:chgData name="Lucy De Faoite" userId="7f8f1472-4062-4de2-b64e-18dc1c5b155d" providerId="ADAL" clId="{AAA97692-14DD-4545-BD86-919E704AA7B0}" dt="2026-09-14T18:47:16.139" v="5646"/>
          <ac:spMkLst>
            <pc:docMk/>
            <pc:sldMk cId="2768848398" sldId="489"/>
            <ac:spMk id="72" creationId="{3F0203F8-F1E6-B99E-73C1-204E1659D020}"/>
          </ac:spMkLst>
        </pc:spChg>
        <pc:spChg chg="mod">
          <ac:chgData name="Lucy De Faoite" userId="7f8f1472-4062-4de2-b64e-18dc1c5b155d" providerId="ADAL" clId="{AAA97692-14DD-4545-BD86-919E704AA7B0}" dt="2026-09-14T18:47:16.139" v="5646"/>
          <ac:spMkLst>
            <pc:docMk/>
            <pc:sldMk cId="2768848398" sldId="489"/>
            <ac:spMk id="77" creationId="{554BECB0-06E0-4962-E702-D0D11F04F061}"/>
          </ac:spMkLst>
        </pc:spChg>
        <pc:spChg chg="mod">
          <ac:chgData name="Lucy De Faoite" userId="7f8f1472-4062-4de2-b64e-18dc1c5b155d" providerId="ADAL" clId="{AAA97692-14DD-4545-BD86-919E704AA7B0}" dt="2026-09-14T18:47:16.139" v="5646"/>
          <ac:spMkLst>
            <pc:docMk/>
            <pc:sldMk cId="2768848398" sldId="489"/>
            <ac:spMk id="78" creationId="{FAFF442E-C6EC-63F8-6B1D-7DEDF16F014F}"/>
          </ac:spMkLst>
        </pc:spChg>
        <pc:spChg chg="mod">
          <ac:chgData name="Lucy De Faoite" userId="7f8f1472-4062-4de2-b64e-18dc1c5b155d" providerId="ADAL" clId="{AAA97692-14DD-4545-BD86-919E704AA7B0}" dt="2026-09-14T19:05:55.100" v="7293" actId="20577"/>
          <ac:spMkLst>
            <pc:docMk/>
            <pc:sldMk cId="2768848398" sldId="489"/>
            <ac:spMk id="79" creationId="{7CB3D612-F8EB-0B64-A5AA-BAE31667170B}"/>
          </ac:spMkLst>
        </pc:spChg>
        <pc:spChg chg="mod">
          <ac:chgData name="Lucy De Faoite" userId="7f8f1472-4062-4de2-b64e-18dc1c5b155d" providerId="ADAL" clId="{AAA97692-14DD-4545-BD86-919E704AA7B0}" dt="2026-09-14T18:47:16.139" v="5646"/>
          <ac:spMkLst>
            <pc:docMk/>
            <pc:sldMk cId="2768848398" sldId="489"/>
            <ac:spMk id="84" creationId="{E7D26C96-0194-2501-8970-15E3E07242DB}"/>
          </ac:spMkLst>
        </pc:spChg>
        <pc:spChg chg="mod">
          <ac:chgData name="Lucy De Faoite" userId="7f8f1472-4062-4de2-b64e-18dc1c5b155d" providerId="ADAL" clId="{AAA97692-14DD-4545-BD86-919E704AA7B0}" dt="2026-09-14T18:47:16.139" v="5646"/>
          <ac:spMkLst>
            <pc:docMk/>
            <pc:sldMk cId="2768848398" sldId="489"/>
            <ac:spMk id="85" creationId="{6D7B8E5F-522B-6528-6502-471591CE70D8}"/>
          </ac:spMkLst>
        </pc:spChg>
        <pc:grpChg chg="mod">
          <ac:chgData name="Lucy De Faoite" userId="7f8f1472-4062-4de2-b64e-18dc1c5b155d" providerId="ADAL" clId="{AAA97692-14DD-4545-BD86-919E704AA7B0}" dt="2026-09-14T18:47:16.139" v="5646"/>
          <ac:grpSpMkLst>
            <pc:docMk/>
            <pc:sldMk cId="2768848398" sldId="489"/>
            <ac:grpSpMk id="49" creationId="{BCE9617E-043C-6496-147C-470C8D10E921}"/>
          </ac:grpSpMkLst>
        </pc:grpChg>
        <pc:grpChg chg="mod">
          <ac:chgData name="Lucy De Faoite" userId="7f8f1472-4062-4de2-b64e-18dc1c5b155d" providerId="ADAL" clId="{AAA97692-14DD-4545-BD86-919E704AA7B0}" dt="2026-09-14T18:47:16.139" v="5646"/>
          <ac:grpSpMkLst>
            <pc:docMk/>
            <pc:sldMk cId="2768848398" sldId="489"/>
            <ac:grpSpMk id="50" creationId="{0E1A6290-F262-8C1A-9BED-EA89048F4AFB}"/>
          </ac:grpSpMkLst>
        </pc:grpChg>
        <pc:cxnChg chg="mod">
          <ac:chgData name="Lucy De Faoite" userId="7f8f1472-4062-4de2-b64e-18dc1c5b155d" providerId="ADAL" clId="{AAA97692-14DD-4545-BD86-919E704AA7B0}" dt="2026-09-14T18:47:16.139" v="5646"/>
          <ac:cxnSpMkLst>
            <pc:docMk/>
            <pc:sldMk cId="2768848398" sldId="489"/>
            <ac:cxnSpMk id="51" creationId="{242E8709-54B6-D781-3AE8-C6194723185C}"/>
          </ac:cxnSpMkLst>
        </pc:cxnChg>
        <pc:cxnChg chg="mod">
          <ac:chgData name="Lucy De Faoite" userId="7f8f1472-4062-4de2-b64e-18dc1c5b155d" providerId="ADAL" clId="{AAA97692-14DD-4545-BD86-919E704AA7B0}" dt="2026-09-14T18:47:16.139" v="5646"/>
          <ac:cxnSpMkLst>
            <pc:docMk/>
            <pc:sldMk cId="2768848398" sldId="489"/>
            <ac:cxnSpMk id="52" creationId="{6FEFEDE4-3365-04D5-7A12-E88DCFB93BE6}"/>
          </ac:cxnSpMkLst>
        </pc:cxnChg>
        <pc:cxnChg chg="mod">
          <ac:chgData name="Lucy De Faoite" userId="7f8f1472-4062-4de2-b64e-18dc1c5b155d" providerId="ADAL" clId="{AAA97692-14DD-4545-BD86-919E704AA7B0}" dt="2026-09-14T18:47:16.139" v="5646"/>
          <ac:cxnSpMkLst>
            <pc:docMk/>
            <pc:sldMk cId="2768848398" sldId="489"/>
            <ac:cxnSpMk id="53" creationId="{99EC5198-0A22-8B52-F4F6-C8E4E40A6E09}"/>
          </ac:cxnSpMkLst>
        </pc:cxnChg>
        <pc:cxnChg chg="mod">
          <ac:chgData name="Lucy De Faoite" userId="7f8f1472-4062-4de2-b64e-18dc1c5b155d" providerId="ADAL" clId="{AAA97692-14DD-4545-BD86-919E704AA7B0}" dt="2026-09-14T18:47:16.139" v="5646"/>
          <ac:cxnSpMkLst>
            <pc:docMk/>
            <pc:sldMk cId="2768848398" sldId="489"/>
            <ac:cxnSpMk id="59" creationId="{9889FD52-BAB4-3629-9421-13BDBC2FFE60}"/>
          </ac:cxnSpMkLst>
        </pc:cxnChg>
        <pc:cxnChg chg="mod">
          <ac:chgData name="Lucy De Faoite" userId="7f8f1472-4062-4de2-b64e-18dc1c5b155d" providerId="ADAL" clId="{AAA97692-14DD-4545-BD86-919E704AA7B0}" dt="2026-09-14T18:47:16.139" v="5646"/>
          <ac:cxnSpMkLst>
            <pc:docMk/>
            <pc:sldMk cId="2768848398" sldId="489"/>
            <ac:cxnSpMk id="60" creationId="{A0DFB5FA-C427-7D3C-D259-2997D831601A}"/>
          </ac:cxnSpMkLst>
        </pc:cxnChg>
        <pc:cxnChg chg="mod">
          <ac:chgData name="Lucy De Faoite" userId="7f8f1472-4062-4de2-b64e-18dc1c5b155d" providerId="ADAL" clId="{AAA97692-14DD-4545-BD86-919E704AA7B0}" dt="2026-09-14T18:47:16.139" v="5646"/>
          <ac:cxnSpMkLst>
            <pc:docMk/>
            <pc:sldMk cId="2768848398" sldId="489"/>
            <ac:cxnSpMk id="61" creationId="{0ED23CAD-00CE-9375-CD26-10D2DD016863}"/>
          </ac:cxnSpMkLst>
        </pc:cxnChg>
        <pc:cxnChg chg="mod">
          <ac:chgData name="Lucy De Faoite" userId="7f8f1472-4062-4de2-b64e-18dc1c5b155d" providerId="ADAL" clId="{AAA97692-14DD-4545-BD86-919E704AA7B0}" dt="2026-09-14T18:47:16.139" v="5646"/>
          <ac:cxnSpMkLst>
            <pc:docMk/>
            <pc:sldMk cId="2768848398" sldId="489"/>
            <ac:cxnSpMk id="62" creationId="{7DA023D8-FA8D-B686-1783-E8E4E9B59701}"/>
          </ac:cxnSpMkLst>
        </pc:cxnChg>
        <pc:cxnChg chg="mod">
          <ac:chgData name="Lucy De Faoite" userId="7f8f1472-4062-4de2-b64e-18dc1c5b155d" providerId="ADAL" clId="{AAA97692-14DD-4545-BD86-919E704AA7B0}" dt="2026-09-14T18:47:16.139" v="5646"/>
          <ac:cxnSpMkLst>
            <pc:docMk/>
            <pc:sldMk cId="2768848398" sldId="489"/>
            <ac:cxnSpMk id="63" creationId="{3EE7DE5E-E19E-046D-F97E-70DC6B53FDEB}"/>
          </ac:cxnSpMkLst>
        </pc:cxnChg>
        <pc:cxnChg chg="mod">
          <ac:chgData name="Lucy De Faoite" userId="7f8f1472-4062-4de2-b64e-18dc1c5b155d" providerId="ADAL" clId="{AAA97692-14DD-4545-BD86-919E704AA7B0}" dt="2026-09-14T18:47:16.139" v="5646"/>
          <ac:cxnSpMkLst>
            <pc:docMk/>
            <pc:sldMk cId="2768848398" sldId="489"/>
            <ac:cxnSpMk id="64" creationId="{467F2071-C3CB-1D68-A781-0773AAA60D05}"/>
          </ac:cxnSpMkLst>
        </pc:cxnChg>
        <pc:cxnChg chg="mod">
          <ac:chgData name="Lucy De Faoite" userId="7f8f1472-4062-4de2-b64e-18dc1c5b155d" providerId="ADAL" clId="{AAA97692-14DD-4545-BD86-919E704AA7B0}" dt="2026-09-14T18:47:16.139" v="5646"/>
          <ac:cxnSpMkLst>
            <pc:docMk/>
            <pc:sldMk cId="2768848398" sldId="489"/>
            <ac:cxnSpMk id="65" creationId="{09656765-662D-C800-BE80-B62EAFE183DD}"/>
          </ac:cxnSpMkLst>
        </pc:cxnChg>
        <pc:cxnChg chg="mod">
          <ac:chgData name="Lucy De Faoite" userId="7f8f1472-4062-4de2-b64e-18dc1c5b155d" providerId="ADAL" clId="{AAA97692-14DD-4545-BD86-919E704AA7B0}" dt="2026-09-14T18:47:16.139" v="5646"/>
          <ac:cxnSpMkLst>
            <pc:docMk/>
            <pc:sldMk cId="2768848398" sldId="489"/>
            <ac:cxnSpMk id="66" creationId="{9DE8EBC4-2CBF-3C75-119D-A1EA32FAEC6D}"/>
          </ac:cxnSpMkLst>
        </pc:cxnChg>
        <pc:cxnChg chg="mod">
          <ac:chgData name="Lucy De Faoite" userId="7f8f1472-4062-4de2-b64e-18dc1c5b155d" providerId="ADAL" clId="{AAA97692-14DD-4545-BD86-919E704AA7B0}" dt="2026-09-14T18:47:16.139" v="5646"/>
          <ac:cxnSpMkLst>
            <pc:docMk/>
            <pc:sldMk cId="2768848398" sldId="489"/>
            <ac:cxnSpMk id="67" creationId="{4E4DFF2A-3F3D-29E0-0439-97C84E9C1117}"/>
          </ac:cxnSpMkLst>
        </pc:cxnChg>
        <pc:cxnChg chg="mod">
          <ac:chgData name="Lucy De Faoite" userId="7f8f1472-4062-4de2-b64e-18dc1c5b155d" providerId="ADAL" clId="{AAA97692-14DD-4545-BD86-919E704AA7B0}" dt="2026-09-14T18:47:16.139" v="5646"/>
          <ac:cxnSpMkLst>
            <pc:docMk/>
            <pc:sldMk cId="2768848398" sldId="489"/>
            <ac:cxnSpMk id="73" creationId="{77030998-B395-52DE-C77A-E2824B9362CF}"/>
          </ac:cxnSpMkLst>
        </pc:cxnChg>
        <pc:cxnChg chg="mod">
          <ac:chgData name="Lucy De Faoite" userId="7f8f1472-4062-4de2-b64e-18dc1c5b155d" providerId="ADAL" clId="{AAA97692-14DD-4545-BD86-919E704AA7B0}" dt="2026-09-14T18:47:16.139" v="5646"/>
          <ac:cxnSpMkLst>
            <pc:docMk/>
            <pc:sldMk cId="2768848398" sldId="489"/>
            <ac:cxnSpMk id="74" creationId="{4FAFA425-2D27-A0FB-3288-A472D91942C0}"/>
          </ac:cxnSpMkLst>
        </pc:cxnChg>
        <pc:cxnChg chg="mod">
          <ac:chgData name="Lucy De Faoite" userId="7f8f1472-4062-4de2-b64e-18dc1c5b155d" providerId="ADAL" clId="{AAA97692-14DD-4545-BD86-919E704AA7B0}" dt="2026-09-14T18:47:16.139" v="5646"/>
          <ac:cxnSpMkLst>
            <pc:docMk/>
            <pc:sldMk cId="2768848398" sldId="489"/>
            <ac:cxnSpMk id="75" creationId="{DF7923B5-DC58-4840-6A9C-EA7C6593555A}"/>
          </ac:cxnSpMkLst>
        </pc:cxnChg>
        <pc:cxnChg chg="mod">
          <ac:chgData name="Lucy De Faoite" userId="7f8f1472-4062-4de2-b64e-18dc1c5b155d" providerId="ADAL" clId="{AAA97692-14DD-4545-BD86-919E704AA7B0}" dt="2026-09-14T18:47:16.139" v="5646"/>
          <ac:cxnSpMkLst>
            <pc:docMk/>
            <pc:sldMk cId="2768848398" sldId="489"/>
            <ac:cxnSpMk id="76" creationId="{892B457D-837F-B630-68B7-3CEC369F8013}"/>
          </ac:cxnSpMkLst>
        </pc:cxnChg>
        <pc:cxnChg chg="mod">
          <ac:chgData name="Lucy De Faoite" userId="7f8f1472-4062-4de2-b64e-18dc1c5b155d" providerId="ADAL" clId="{AAA97692-14DD-4545-BD86-919E704AA7B0}" dt="2026-09-14T18:47:16.139" v="5646"/>
          <ac:cxnSpMkLst>
            <pc:docMk/>
            <pc:sldMk cId="2768848398" sldId="489"/>
            <ac:cxnSpMk id="80" creationId="{DC7A370D-D912-A546-A93E-C2F4B7F77AA6}"/>
          </ac:cxnSpMkLst>
        </pc:cxnChg>
        <pc:cxnChg chg="mod">
          <ac:chgData name="Lucy De Faoite" userId="7f8f1472-4062-4de2-b64e-18dc1c5b155d" providerId="ADAL" clId="{AAA97692-14DD-4545-BD86-919E704AA7B0}" dt="2026-09-14T18:47:16.139" v="5646"/>
          <ac:cxnSpMkLst>
            <pc:docMk/>
            <pc:sldMk cId="2768848398" sldId="489"/>
            <ac:cxnSpMk id="81" creationId="{532D0352-0766-9BD6-101D-4ECE032CC41D}"/>
          </ac:cxnSpMkLst>
        </pc:cxnChg>
        <pc:cxnChg chg="mod">
          <ac:chgData name="Lucy De Faoite" userId="7f8f1472-4062-4de2-b64e-18dc1c5b155d" providerId="ADAL" clId="{AAA97692-14DD-4545-BD86-919E704AA7B0}" dt="2026-09-14T18:47:16.139" v="5646"/>
          <ac:cxnSpMkLst>
            <pc:docMk/>
            <pc:sldMk cId="2768848398" sldId="489"/>
            <ac:cxnSpMk id="82" creationId="{4A278260-E32B-5DE7-FF6E-9550125B4820}"/>
          </ac:cxnSpMkLst>
        </pc:cxnChg>
        <pc:cxnChg chg="mod">
          <ac:chgData name="Lucy De Faoite" userId="7f8f1472-4062-4de2-b64e-18dc1c5b155d" providerId="ADAL" clId="{AAA97692-14DD-4545-BD86-919E704AA7B0}" dt="2026-09-14T18:47:16.139" v="5646"/>
          <ac:cxnSpMkLst>
            <pc:docMk/>
            <pc:sldMk cId="2768848398" sldId="489"/>
            <ac:cxnSpMk id="83" creationId="{F14E52D0-7332-686D-617B-CA992F9C398B}"/>
          </ac:cxnSpMkLst>
        </pc:cxnChg>
      </pc:sldChg>
      <pc:sldChg chg="modSp mod">
        <pc:chgData name="Lucy De Faoite" userId="7f8f1472-4062-4de2-b64e-18dc1c5b155d" providerId="ADAL" clId="{AAA97692-14DD-4545-BD86-919E704AA7B0}" dt="2026-09-14T19:10:45.185" v="7601" actId="20577"/>
        <pc:sldMkLst>
          <pc:docMk/>
          <pc:sldMk cId="1391179582" sldId="490"/>
        </pc:sldMkLst>
        <pc:spChg chg="mod">
          <ac:chgData name="Lucy De Faoite" userId="7f8f1472-4062-4de2-b64e-18dc1c5b155d" providerId="ADAL" clId="{AAA97692-14DD-4545-BD86-919E704AA7B0}" dt="2026-09-14T19:10:45.185" v="7601" actId="20577"/>
          <ac:spMkLst>
            <pc:docMk/>
            <pc:sldMk cId="1391179582" sldId="490"/>
            <ac:spMk id="4" creationId="{B90D260B-AFDB-C163-BC04-15A50A890ECD}"/>
          </ac:spMkLst>
        </pc:spChg>
        <pc:spChg chg="mod">
          <ac:chgData name="Lucy De Faoite" userId="7f8f1472-4062-4de2-b64e-18dc1c5b155d" providerId="ADAL" clId="{AAA97692-14DD-4545-BD86-919E704AA7B0}" dt="2026-09-14T18:54:11.349" v="5968"/>
          <ac:spMkLst>
            <pc:docMk/>
            <pc:sldMk cId="1391179582" sldId="490"/>
            <ac:spMk id="5" creationId="{6430BA74-4AC8-01FD-80EF-F9696A171805}"/>
          </ac:spMkLst>
        </pc:spChg>
        <pc:spChg chg="mod">
          <ac:chgData name="Lucy De Faoite" userId="7f8f1472-4062-4de2-b64e-18dc1c5b155d" providerId="ADAL" clId="{AAA97692-14DD-4545-BD86-919E704AA7B0}" dt="2026-09-14T18:53:52.331" v="5957" actId="6549"/>
          <ac:spMkLst>
            <pc:docMk/>
            <pc:sldMk cId="1391179582" sldId="490"/>
            <ac:spMk id="20" creationId="{7DC239B3-E6A0-E606-26E1-EF4BEAD4D5B8}"/>
          </ac:spMkLst>
        </pc:spChg>
        <pc:spChg chg="mod">
          <ac:chgData name="Lucy De Faoite" userId="7f8f1472-4062-4de2-b64e-18dc1c5b155d" providerId="ADAL" clId="{AAA97692-14DD-4545-BD86-919E704AA7B0}" dt="2026-09-14T18:52:07.739" v="5775"/>
          <ac:spMkLst>
            <pc:docMk/>
            <pc:sldMk cId="1391179582" sldId="490"/>
            <ac:spMk id="21" creationId="{5FC43FD7-C428-99F3-6A32-69B15A14F44C}"/>
          </ac:spMkLst>
        </pc:spChg>
        <pc:spChg chg="mod">
          <ac:chgData name="Lucy De Faoite" userId="7f8f1472-4062-4de2-b64e-18dc1c5b155d" providerId="ADAL" clId="{AAA97692-14DD-4545-BD86-919E704AA7B0}" dt="2026-09-14T18:52:07.739" v="5775"/>
          <ac:spMkLst>
            <pc:docMk/>
            <pc:sldMk cId="1391179582" sldId="490"/>
            <ac:spMk id="24" creationId="{DB58241C-23BA-114F-7377-860F19AD38FD}"/>
          </ac:spMkLst>
        </pc:spChg>
        <pc:spChg chg="mod">
          <ac:chgData name="Lucy De Faoite" userId="7f8f1472-4062-4de2-b64e-18dc1c5b155d" providerId="ADAL" clId="{AAA97692-14DD-4545-BD86-919E704AA7B0}" dt="2026-09-14T18:52:07.739" v="5775"/>
          <ac:spMkLst>
            <pc:docMk/>
            <pc:sldMk cId="1391179582" sldId="490"/>
            <ac:spMk id="25" creationId="{9522CE41-B2B5-926E-0C6E-D3C64687C58E}"/>
          </ac:spMkLst>
        </pc:spChg>
        <pc:spChg chg="mod">
          <ac:chgData name="Lucy De Faoite" userId="7f8f1472-4062-4de2-b64e-18dc1c5b155d" providerId="ADAL" clId="{AAA97692-14DD-4545-BD86-919E704AA7B0}" dt="2026-09-14T18:52:07.739" v="5775"/>
          <ac:spMkLst>
            <pc:docMk/>
            <pc:sldMk cId="1391179582" sldId="490"/>
            <ac:spMk id="30" creationId="{427D596B-9D08-CE2C-3A2A-2F9983C38FCE}"/>
          </ac:spMkLst>
        </pc:spChg>
        <pc:spChg chg="mod">
          <ac:chgData name="Lucy De Faoite" userId="7f8f1472-4062-4de2-b64e-18dc1c5b155d" providerId="ADAL" clId="{AAA97692-14DD-4545-BD86-919E704AA7B0}" dt="2026-09-14T18:52:07.739" v="5775"/>
          <ac:spMkLst>
            <pc:docMk/>
            <pc:sldMk cId="1391179582" sldId="490"/>
            <ac:spMk id="31" creationId="{E9B5A696-B13C-DAF9-F625-A088D920BA8F}"/>
          </ac:spMkLst>
        </pc:spChg>
        <pc:spChg chg="mod">
          <ac:chgData name="Lucy De Faoite" userId="7f8f1472-4062-4de2-b64e-18dc1c5b155d" providerId="ADAL" clId="{AAA97692-14DD-4545-BD86-919E704AA7B0}" dt="2026-09-14T18:53:37.661" v="5904" actId="20577"/>
          <ac:spMkLst>
            <pc:docMk/>
            <pc:sldMk cId="1391179582" sldId="490"/>
            <ac:spMk id="32" creationId="{090AC2D9-89F5-99C5-9852-33A401FCE94D}"/>
          </ac:spMkLst>
        </pc:spChg>
        <pc:spChg chg="mod">
          <ac:chgData name="Lucy De Faoite" userId="7f8f1472-4062-4de2-b64e-18dc1c5b155d" providerId="ADAL" clId="{AAA97692-14DD-4545-BD86-919E704AA7B0}" dt="2026-09-14T18:52:07.739" v="5775"/>
          <ac:spMkLst>
            <pc:docMk/>
            <pc:sldMk cId="1391179582" sldId="490"/>
            <ac:spMk id="37" creationId="{D945F192-F606-3A3C-8398-D560FEC4CA2D}"/>
          </ac:spMkLst>
        </pc:spChg>
        <pc:spChg chg="mod">
          <ac:chgData name="Lucy De Faoite" userId="7f8f1472-4062-4de2-b64e-18dc1c5b155d" providerId="ADAL" clId="{AAA97692-14DD-4545-BD86-919E704AA7B0}" dt="2026-09-14T18:52:07.739" v="5775"/>
          <ac:spMkLst>
            <pc:docMk/>
            <pc:sldMk cId="1391179582" sldId="490"/>
            <ac:spMk id="1030" creationId="{590E38FC-1509-3A70-E39B-3EB6809642C5}"/>
          </ac:spMkLst>
        </pc:spChg>
        <pc:spChg chg="mod">
          <ac:chgData name="Lucy De Faoite" userId="7f8f1472-4062-4de2-b64e-18dc1c5b155d" providerId="ADAL" clId="{AAA97692-14DD-4545-BD86-919E704AA7B0}" dt="2026-09-14T18:52:07.739" v="5775"/>
          <ac:spMkLst>
            <pc:docMk/>
            <pc:sldMk cId="1391179582" sldId="490"/>
            <ac:spMk id="1051" creationId="{AC95494F-4C11-E291-F416-4C89D2C210CD}"/>
          </ac:spMkLst>
        </pc:spChg>
        <pc:spChg chg="mod">
          <ac:chgData name="Lucy De Faoite" userId="7f8f1472-4062-4de2-b64e-18dc1c5b155d" providerId="ADAL" clId="{AAA97692-14DD-4545-BD86-919E704AA7B0}" dt="2026-09-14T18:52:07.739" v="5775"/>
          <ac:spMkLst>
            <pc:docMk/>
            <pc:sldMk cId="1391179582" sldId="490"/>
            <ac:spMk id="1054" creationId="{5CA248D3-ABFB-3C4A-B819-C05CFB6DFF52}"/>
          </ac:spMkLst>
        </pc:spChg>
        <pc:spChg chg="mod">
          <ac:chgData name="Lucy De Faoite" userId="7f8f1472-4062-4de2-b64e-18dc1c5b155d" providerId="ADAL" clId="{AAA97692-14DD-4545-BD86-919E704AA7B0}" dt="2026-09-14T18:52:07.739" v="5775"/>
          <ac:spMkLst>
            <pc:docMk/>
            <pc:sldMk cId="1391179582" sldId="490"/>
            <ac:spMk id="1055" creationId="{5A3E03C3-F94C-846F-EC52-403231071657}"/>
          </ac:spMkLst>
        </pc:spChg>
        <pc:spChg chg="mod">
          <ac:chgData name="Lucy De Faoite" userId="7f8f1472-4062-4de2-b64e-18dc1c5b155d" providerId="ADAL" clId="{AAA97692-14DD-4545-BD86-919E704AA7B0}" dt="2026-09-14T18:52:07.739" v="5775"/>
          <ac:spMkLst>
            <pc:docMk/>
            <pc:sldMk cId="1391179582" sldId="490"/>
            <ac:spMk id="1056" creationId="{4C314C79-23C8-3D86-C160-07B9F21820A0}"/>
          </ac:spMkLst>
        </pc:spChg>
        <pc:spChg chg="mod">
          <ac:chgData name="Lucy De Faoite" userId="7f8f1472-4062-4de2-b64e-18dc1c5b155d" providerId="ADAL" clId="{AAA97692-14DD-4545-BD86-919E704AA7B0}" dt="2026-09-14T18:52:07.739" v="5775"/>
          <ac:spMkLst>
            <pc:docMk/>
            <pc:sldMk cId="1391179582" sldId="490"/>
            <ac:spMk id="1057" creationId="{90F1191E-8117-3296-9F1A-4A5480BC334D}"/>
          </ac:spMkLst>
        </pc:spChg>
        <pc:spChg chg="mod">
          <ac:chgData name="Lucy De Faoite" userId="7f8f1472-4062-4de2-b64e-18dc1c5b155d" providerId="ADAL" clId="{AAA97692-14DD-4545-BD86-919E704AA7B0}" dt="2026-09-14T18:52:07.739" v="5775"/>
          <ac:spMkLst>
            <pc:docMk/>
            <pc:sldMk cId="1391179582" sldId="490"/>
            <ac:spMk id="1058" creationId="{201B8614-FC7F-6AE1-E8D5-C8DF25BC40BE}"/>
          </ac:spMkLst>
        </pc:spChg>
        <pc:spChg chg="mod">
          <ac:chgData name="Lucy De Faoite" userId="7f8f1472-4062-4de2-b64e-18dc1c5b155d" providerId="ADAL" clId="{AAA97692-14DD-4545-BD86-919E704AA7B0}" dt="2026-09-14T18:52:07.739" v="5775"/>
          <ac:spMkLst>
            <pc:docMk/>
            <pc:sldMk cId="1391179582" sldId="490"/>
            <ac:spMk id="1065" creationId="{CD68547A-1C6C-BB8A-3F95-EDCFC84EE6E6}"/>
          </ac:spMkLst>
        </pc:spChg>
        <pc:grpChg chg="mod">
          <ac:chgData name="Lucy De Faoite" userId="7f8f1472-4062-4de2-b64e-18dc1c5b155d" providerId="ADAL" clId="{AAA97692-14DD-4545-BD86-919E704AA7B0}" dt="2026-09-14T18:52:07.739" v="5775"/>
          <ac:grpSpMkLst>
            <pc:docMk/>
            <pc:sldMk cId="1391179582" sldId="490"/>
            <ac:grpSpMk id="6" creationId="{00A26D0A-1BA7-7BC8-B5CB-2A079579E36A}"/>
          </ac:grpSpMkLst>
        </pc:grpChg>
        <pc:grpChg chg="mod">
          <ac:chgData name="Lucy De Faoite" userId="7f8f1472-4062-4de2-b64e-18dc1c5b155d" providerId="ADAL" clId="{AAA97692-14DD-4545-BD86-919E704AA7B0}" dt="2026-09-14T18:52:07.739" v="5775"/>
          <ac:grpSpMkLst>
            <pc:docMk/>
            <pc:sldMk cId="1391179582" sldId="490"/>
            <ac:grpSpMk id="7" creationId="{7706B341-138C-14AC-342F-A514338DE07F}"/>
          </ac:grpSpMkLst>
        </pc:grpChg>
        <pc:grpChg chg="mod">
          <ac:chgData name="Lucy De Faoite" userId="7f8f1472-4062-4de2-b64e-18dc1c5b155d" providerId="ADAL" clId="{AAA97692-14DD-4545-BD86-919E704AA7B0}" dt="2026-09-14T18:52:07.739" v="5775"/>
          <ac:grpSpMkLst>
            <pc:docMk/>
            <pc:sldMk cId="1391179582" sldId="490"/>
            <ac:grpSpMk id="1066" creationId="{BDA2AA98-2EFA-7743-BEF6-05FD68F4646F}"/>
          </ac:grpSpMkLst>
        </pc:grpChg>
        <pc:cxnChg chg="mod">
          <ac:chgData name="Lucy De Faoite" userId="7f8f1472-4062-4de2-b64e-18dc1c5b155d" providerId="ADAL" clId="{AAA97692-14DD-4545-BD86-919E704AA7B0}" dt="2026-09-14T18:52:07.739" v="5775"/>
          <ac:cxnSpMkLst>
            <pc:docMk/>
            <pc:sldMk cId="1391179582" sldId="490"/>
            <ac:cxnSpMk id="2" creationId="{94945142-BA09-0B55-D53A-B73A32409DE5}"/>
          </ac:cxnSpMkLst>
        </pc:cxnChg>
        <pc:cxnChg chg="mod">
          <ac:chgData name="Lucy De Faoite" userId="7f8f1472-4062-4de2-b64e-18dc1c5b155d" providerId="ADAL" clId="{AAA97692-14DD-4545-BD86-919E704AA7B0}" dt="2026-09-14T18:52:07.739" v="5775"/>
          <ac:cxnSpMkLst>
            <pc:docMk/>
            <pc:sldMk cId="1391179582" sldId="490"/>
            <ac:cxnSpMk id="8" creationId="{7C4ED3C1-9555-6C2A-E033-8AE880B93DD4}"/>
          </ac:cxnSpMkLst>
        </pc:cxnChg>
        <pc:cxnChg chg="mod">
          <ac:chgData name="Lucy De Faoite" userId="7f8f1472-4062-4de2-b64e-18dc1c5b155d" providerId="ADAL" clId="{AAA97692-14DD-4545-BD86-919E704AA7B0}" dt="2026-09-14T18:52:07.739" v="5775"/>
          <ac:cxnSpMkLst>
            <pc:docMk/>
            <pc:sldMk cId="1391179582" sldId="490"/>
            <ac:cxnSpMk id="9" creationId="{66419EE9-5D5D-4D78-35A3-CD0B1E88E645}"/>
          </ac:cxnSpMkLst>
        </pc:cxnChg>
        <pc:cxnChg chg="mod">
          <ac:chgData name="Lucy De Faoite" userId="7f8f1472-4062-4de2-b64e-18dc1c5b155d" providerId="ADAL" clId="{AAA97692-14DD-4545-BD86-919E704AA7B0}" dt="2026-09-14T18:52:07.739" v="5775"/>
          <ac:cxnSpMkLst>
            <pc:docMk/>
            <pc:sldMk cId="1391179582" sldId="490"/>
            <ac:cxnSpMk id="10" creationId="{FD767ED5-830F-8CB6-5188-CEFAD06ACDE6}"/>
          </ac:cxnSpMkLst>
        </pc:cxnChg>
        <pc:cxnChg chg="mod">
          <ac:chgData name="Lucy De Faoite" userId="7f8f1472-4062-4de2-b64e-18dc1c5b155d" providerId="ADAL" clId="{AAA97692-14DD-4545-BD86-919E704AA7B0}" dt="2026-09-14T18:52:07.739" v="5775"/>
          <ac:cxnSpMkLst>
            <pc:docMk/>
            <pc:sldMk cId="1391179582" sldId="490"/>
            <ac:cxnSpMk id="11" creationId="{17729D73-15C8-37CA-8E11-6CB17262F55B}"/>
          </ac:cxnSpMkLst>
        </pc:cxnChg>
        <pc:cxnChg chg="mod">
          <ac:chgData name="Lucy De Faoite" userId="7f8f1472-4062-4de2-b64e-18dc1c5b155d" providerId="ADAL" clId="{AAA97692-14DD-4545-BD86-919E704AA7B0}" dt="2026-09-14T18:52:07.739" v="5775"/>
          <ac:cxnSpMkLst>
            <pc:docMk/>
            <pc:sldMk cId="1391179582" sldId="490"/>
            <ac:cxnSpMk id="12" creationId="{4F7B53B5-A452-BCF2-AD52-4643B39B6D01}"/>
          </ac:cxnSpMkLst>
        </pc:cxnChg>
        <pc:cxnChg chg="mod">
          <ac:chgData name="Lucy De Faoite" userId="7f8f1472-4062-4de2-b64e-18dc1c5b155d" providerId="ADAL" clId="{AAA97692-14DD-4545-BD86-919E704AA7B0}" dt="2026-09-14T18:52:07.739" v="5775"/>
          <ac:cxnSpMkLst>
            <pc:docMk/>
            <pc:sldMk cId="1391179582" sldId="490"/>
            <ac:cxnSpMk id="13" creationId="{C8D3C7CC-C21E-8494-4B0B-8276A5A665F8}"/>
          </ac:cxnSpMkLst>
        </pc:cxnChg>
        <pc:cxnChg chg="mod">
          <ac:chgData name="Lucy De Faoite" userId="7f8f1472-4062-4de2-b64e-18dc1c5b155d" providerId="ADAL" clId="{AAA97692-14DD-4545-BD86-919E704AA7B0}" dt="2026-09-14T18:52:07.739" v="5775"/>
          <ac:cxnSpMkLst>
            <pc:docMk/>
            <pc:sldMk cId="1391179582" sldId="490"/>
            <ac:cxnSpMk id="14" creationId="{0704BD27-21B5-8914-CCD0-24041C5E98FA}"/>
          </ac:cxnSpMkLst>
        </pc:cxnChg>
        <pc:cxnChg chg="mod">
          <ac:chgData name="Lucy De Faoite" userId="7f8f1472-4062-4de2-b64e-18dc1c5b155d" providerId="ADAL" clId="{AAA97692-14DD-4545-BD86-919E704AA7B0}" dt="2026-09-14T18:52:07.739" v="5775"/>
          <ac:cxnSpMkLst>
            <pc:docMk/>
            <pc:sldMk cId="1391179582" sldId="490"/>
            <ac:cxnSpMk id="15" creationId="{A0DF682D-7506-49B2-7B52-0B580833C743}"/>
          </ac:cxnSpMkLst>
        </pc:cxnChg>
        <pc:cxnChg chg="mod">
          <ac:chgData name="Lucy De Faoite" userId="7f8f1472-4062-4de2-b64e-18dc1c5b155d" providerId="ADAL" clId="{AAA97692-14DD-4545-BD86-919E704AA7B0}" dt="2026-09-14T18:52:07.739" v="5775"/>
          <ac:cxnSpMkLst>
            <pc:docMk/>
            <pc:sldMk cId="1391179582" sldId="490"/>
            <ac:cxnSpMk id="26" creationId="{6979BF78-9E7D-4B7E-1C64-1EBA2AA94AE5}"/>
          </ac:cxnSpMkLst>
        </pc:cxnChg>
        <pc:cxnChg chg="mod">
          <ac:chgData name="Lucy De Faoite" userId="7f8f1472-4062-4de2-b64e-18dc1c5b155d" providerId="ADAL" clId="{AAA97692-14DD-4545-BD86-919E704AA7B0}" dt="2026-09-14T18:52:07.739" v="5775"/>
          <ac:cxnSpMkLst>
            <pc:docMk/>
            <pc:sldMk cId="1391179582" sldId="490"/>
            <ac:cxnSpMk id="27" creationId="{878D89AE-69DF-CA9D-8C8C-9738C43E57DF}"/>
          </ac:cxnSpMkLst>
        </pc:cxnChg>
        <pc:cxnChg chg="mod">
          <ac:chgData name="Lucy De Faoite" userId="7f8f1472-4062-4de2-b64e-18dc1c5b155d" providerId="ADAL" clId="{AAA97692-14DD-4545-BD86-919E704AA7B0}" dt="2026-09-14T18:52:07.739" v="5775"/>
          <ac:cxnSpMkLst>
            <pc:docMk/>
            <pc:sldMk cId="1391179582" sldId="490"/>
            <ac:cxnSpMk id="28" creationId="{34A8490A-2FB4-1029-C9B6-EE55F817A482}"/>
          </ac:cxnSpMkLst>
        </pc:cxnChg>
        <pc:cxnChg chg="mod">
          <ac:chgData name="Lucy De Faoite" userId="7f8f1472-4062-4de2-b64e-18dc1c5b155d" providerId="ADAL" clId="{AAA97692-14DD-4545-BD86-919E704AA7B0}" dt="2026-09-14T18:52:07.739" v="5775"/>
          <ac:cxnSpMkLst>
            <pc:docMk/>
            <pc:sldMk cId="1391179582" sldId="490"/>
            <ac:cxnSpMk id="29" creationId="{3B14A4F9-777F-D77A-7D76-A4FF36427D60}"/>
          </ac:cxnSpMkLst>
        </pc:cxnChg>
        <pc:cxnChg chg="mod">
          <ac:chgData name="Lucy De Faoite" userId="7f8f1472-4062-4de2-b64e-18dc1c5b155d" providerId="ADAL" clId="{AAA97692-14DD-4545-BD86-919E704AA7B0}" dt="2026-09-14T18:52:07.739" v="5775"/>
          <ac:cxnSpMkLst>
            <pc:docMk/>
            <pc:sldMk cId="1391179582" sldId="490"/>
            <ac:cxnSpMk id="33" creationId="{565A4384-4D5D-1967-D5AF-0FD33DF68BBE}"/>
          </ac:cxnSpMkLst>
        </pc:cxnChg>
        <pc:cxnChg chg="mod">
          <ac:chgData name="Lucy De Faoite" userId="7f8f1472-4062-4de2-b64e-18dc1c5b155d" providerId="ADAL" clId="{AAA97692-14DD-4545-BD86-919E704AA7B0}" dt="2026-09-14T18:52:07.739" v="5775"/>
          <ac:cxnSpMkLst>
            <pc:docMk/>
            <pc:sldMk cId="1391179582" sldId="490"/>
            <ac:cxnSpMk id="34" creationId="{51B096CE-62F3-976B-14BC-78B75EAF8FFB}"/>
          </ac:cxnSpMkLst>
        </pc:cxnChg>
        <pc:cxnChg chg="mod">
          <ac:chgData name="Lucy De Faoite" userId="7f8f1472-4062-4de2-b64e-18dc1c5b155d" providerId="ADAL" clId="{AAA97692-14DD-4545-BD86-919E704AA7B0}" dt="2026-09-14T18:52:07.739" v="5775"/>
          <ac:cxnSpMkLst>
            <pc:docMk/>
            <pc:sldMk cId="1391179582" sldId="490"/>
            <ac:cxnSpMk id="35" creationId="{F152A040-0B27-28EA-B6A7-5844A3D0BFFA}"/>
          </ac:cxnSpMkLst>
        </pc:cxnChg>
        <pc:cxnChg chg="mod">
          <ac:chgData name="Lucy De Faoite" userId="7f8f1472-4062-4de2-b64e-18dc1c5b155d" providerId="ADAL" clId="{AAA97692-14DD-4545-BD86-919E704AA7B0}" dt="2026-09-14T18:52:07.739" v="5775"/>
          <ac:cxnSpMkLst>
            <pc:docMk/>
            <pc:sldMk cId="1391179582" sldId="490"/>
            <ac:cxnSpMk id="36" creationId="{F7A5870A-57A2-61A7-4261-F987E1EA292A}"/>
          </ac:cxnSpMkLst>
        </pc:cxnChg>
        <pc:cxnChg chg="mod">
          <ac:chgData name="Lucy De Faoite" userId="7f8f1472-4062-4de2-b64e-18dc1c5b155d" providerId="ADAL" clId="{AAA97692-14DD-4545-BD86-919E704AA7B0}" dt="2026-09-14T18:52:07.739" v="5775"/>
          <ac:cxnSpMkLst>
            <pc:docMk/>
            <pc:sldMk cId="1391179582" sldId="490"/>
            <ac:cxnSpMk id="1029" creationId="{DAF98C03-DC06-E2F3-004D-682BD682A06F}"/>
          </ac:cxnSpMkLst>
        </pc:cxnChg>
        <pc:cxnChg chg="mod">
          <ac:chgData name="Lucy De Faoite" userId="7f8f1472-4062-4de2-b64e-18dc1c5b155d" providerId="ADAL" clId="{AAA97692-14DD-4545-BD86-919E704AA7B0}" dt="2026-09-14T18:52:07.739" v="5775"/>
          <ac:cxnSpMkLst>
            <pc:docMk/>
            <pc:sldMk cId="1391179582" sldId="490"/>
            <ac:cxnSpMk id="1052" creationId="{FCE52611-3550-F9A8-4997-75D3F6407CC0}"/>
          </ac:cxnSpMkLst>
        </pc:cxnChg>
        <pc:cxnChg chg="mod">
          <ac:chgData name="Lucy De Faoite" userId="7f8f1472-4062-4de2-b64e-18dc1c5b155d" providerId="ADAL" clId="{AAA97692-14DD-4545-BD86-919E704AA7B0}" dt="2026-09-14T18:52:07.739" v="5775"/>
          <ac:cxnSpMkLst>
            <pc:docMk/>
            <pc:sldMk cId="1391179582" sldId="490"/>
            <ac:cxnSpMk id="1053" creationId="{36E0C758-91A4-0A88-621C-D76FD2AAA612}"/>
          </ac:cxnSpMkLst>
        </pc:cxnChg>
        <pc:cxnChg chg="mod">
          <ac:chgData name="Lucy De Faoite" userId="7f8f1472-4062-4de2-b64e-18dc1c5b155d" providerId="ADAL" clId="{AAA97692-14DD-4545-BD86-919E704AA7B0}" dt="2026-09-14T18:52:07.739" v="5775"/>
          <ac:cxnSpMkLst>
            <pc:docMk/>
            <pc:sldMk cId="1391179582" sldId="490"/>
            <ac:cxnSpMk id="1060" creationId="{5A7E10A4-50B3-4EB9-45A1-538F0EC3816D}"/>
          </ac:cxnSpMkLst>
        </pc:cxnChg>
        <pc:cxnChg chg="mod">
          <ac:chgData name="Lucy De Faoite" userId="7f8f1472-4062-4de2-b64e-18dc1c5b155d" providerId="ADAL" clId="{AAA97692-14DD-4545-BD86-919E704AA7B0}" dt="2026-09-14T18:52:07.739" v="5775"/>
          <ac:cxnSpMkLst>
            <pc:docMk/>
            <pc:sldMk cId="1391179582" sldId="490"/>
            <ac:cxnSpMk id="1061" creationId="{E1CC3482-B195-6E3C-6528-2BE60FEB0F4A}"/>
          </ac:cxnSpMkLst>
        </pc:cxnChg>
        <pc:cxnChg chg="mod">
          <ac:chgData name="Lucy De Faoite" userId="7f8f1472-4062-4de2-b64e-18dc1c5b155d" providerId="ADAL" clId="{AAA97692-14DD-4545-BD86-919E704AA7B0}" dt="2026-09-14T18:52:07.739" v="5775"/>
          <ac:cxnSpMkLst>
            <pc:docMk/>
            <pc:sldMk cId="1391179582" sldId="490"/>
            <ac:cxnSpMk id="1063" creationId="{4AA50D61-FE78-A37A-0354-51C17D2DD697}"/>
          </ac:cxnSpMkLst>
        </pc:cxnChg>
      </pc:sldChg>
      <pc:sldChg chg="modSp mod">
        <pc:chgData name="Lucy De Faoite" userId="7f8f1472-4062-4de2-b64e-18dc1c5b155d" providerId="ADAL" clId="{AAA97692-14DD-4545-BD86-919E704AA7B0}" dt="2026-09-14T19:04:22.413" v="7245" actId="20577"/>
        <pc:sldMkLst>
          <pc:docMk/>
          <pc:sldMk cId="1962433403" sldId="491"/>
        </pc:sldMkLst>
        <pc:spChg chg="mod">
          <ac:chgData name="Lucy De Faoite" userId="7f8f1472-4062-4de2-b64e-18dc1c5b155d" providerId="ADAL" clId="{AAA97692-14DD-4545-BD86-919E704AA7B0}" dt="2026-09-14T18:57:23.481" v="6417" actId="20577"/>
          <ac:spMkLst>
            <pc:docMk/>
            <pc:sldMk cId="1962433403" sldId="491"/>
            <ac:spMk id="4" creationId="{2F1B730E-8DD6-CACD-A5BF-1B002035B497}"/>
          </ac:spMkLst>
        </pc:spChg>
        <pc:spChg chg="mod">
          <ac:chgData name="Lucy De Faoite" userId="7f8f1472-4062-4de2-b64e-18dc1c5b155d" providerId="ADAL" clId="{AAA97692-14DD-4545-BD86-919E704AA7B0}" dt="2026-09-14T19:02:48.959" v="7203"/>
          <ac:spMkLst>
            <pc:docMk/>
            <pc:sldMk cId="1962433403" sldId="491"/>
            <ac:spMk id="5" creationId="{43B1DD67-2711-359B-22F3-EEE2104100CD}"/>
          </ac:spMkLst>
        </pc:spChg>
        <pc:spChg chg="mod">
          <ac:chgData name="Lucy De Faoite" userId="7f8f1472-4062-4de2-b64e-18dc1c5b155d" providerId="ADAL" clId="{AAA97692-14DD-4545-BD86-919E704AA7B0}" dt="2026-09-14T19:02:13.019" v="7178"/>
          <ac:spMkLst>
            <pc:docMk/>
            <pc:sldMk cId="1962433403" sldId="491"/>
            <ac:spMk id="20" creationId="{212212AE-1EBA-7D09-1CBF-DBC2F670F31F}"/>
          </ac:spMkLst>
        </pc:spChg>
        <pc:spChg chg="mod">
          <ac:chgData name="Lucy De Faoite" userId="7f8f1472-4062-4de2-b64e-18dc1c5b155d" providerId="ADAL" clId="{AAA97692-14DD-4545-BD86-919E704AA7B0}" dt="2026-09-14T19:02:13.019" v="7178"/>
          <ac:spMkLst>
            <pc:docMk/>
            <pc:sldMk cId="1962433403" sldId="491"/>
            <ac:spMk id="21" creationId="{A4307DE4-B238-53F6-1AB3-931E7254E7FB}"/>
          </ac:spMkLst>
        </pc:spChg>
        <pc:spChg chg="mod">
          <ac:chgData name="Lucy De Faoite" userId="7f8f1472-4062-4de2-b64e-18dc1c5b155d" providerId="ADAL" clId="{AAA97692-14DD-4545-BD86-919E704AA7B0}" dt="2026-09-14T19:02:13.019" v="7178"/>
          <ac:spMkLst>
            <pc:docMk/>
            <pc:sldMk cId="1962433403" sldId="491"/>
            <ac:spMk id="24" creationId="{F997E65F-6467-195A-CB0F-D3859AE424A2}"/>
          </ac:spMkLst>
        </pc:spChg>
        <pc:spChg chg="mod">
          <ac:chgData name="Lucy De Faoite" userId="7f8f1472-4062-4de2-b64e-18dc1c5b155d" providerId="ADAL" clId="{AAA97692-14DD-4545-BD86-919E704AA7B0}" dt="2026-09-14T19:02:13.019" v="7178"/>
          <ac:spMkLst>
            <pc:docMk/>
            <pc:sldMk cId="1962433403" sldId="491"/>
            <ac:spMk id="25" creationId="{829CEEF8-D8F7-9673-6687-01C76D82EE79}"/>
          </ac:spMkLst>
        </pc:spChg>
        <pc:spChg chg="mod">
          <ac:chgData name="Lucy De Faoite" userId="7f8f1472-4062-4de2-b64e-18dc1c5b155d" providerId="ADAL" clId="{AAA97692-14DD-4545-BD86-919E704AA7B0}" dt="2026-09-14T19:02:13.019" v="7178"/>
          <ac:spMkLst>
            <pc:docMk/>
            <pc:sldMk cId="1962433403" sldId="491"/>
            <ac:spMk id="30" creationId="{90B72FDC-FC8D-6111-B1A5-E6C6B645EBA2}"/>
          </ac:spMkLst>
        </pc:spChg>
        <pc:spChg chg="mod">
          <ac:chgData name="Lucy De Faoite" userId="7f8f1472-4062-4de2-b64e-18dc1c5b155d" providerId="ADAL" clId="{AAA97692-14DD-4545-BD86-919E704AA7B0}" dt="2026-09-14T19:02:13.019" v="7178"/>
          <ac:spMkLst>
            <pc:docMk/>
            <pc:sldMk cId="1962433403" sldId="491"/>
            <ac:spMk id="31" creationId="{4DC58598-0AC0-D281-344E-90673A500CB4}"/>
          </ac:spMkLst>
        </pc:spChg>
        <pc:spChg chg="mod">
          <ac:chgData name="Lucy De Faoite" userId="7f8f1472-4062-4de2-b64e-18dc1c5b155d" providerId="ADAL" clId="{AAA97692-14DD-4545-BD86-919E704AA7B0}" dt="2026-09-14T19:02:20.137" v="7188" actId="20577"/>
          <ac:spMkLst>
            <pc:docMk/>
            <pc:sldMk cId="1962433403" sldId="491"/>
            <ac:spMk id="32" creationId="{547214BF-A324-432E-5FFD-359CB17F7900}"/>
          </ac:spMkLst>
        </pc:spChg>
        <pc:spChg chg="mod">
          <ac:chgData name="Lucy De Faoite" userId="7f8f1472-4062-4de2-b64e-18dc1c5b155d" providerId="ADAL" clId="{AAA97692-14DD-4545-BD86-919E704AA7B0}" dt="2026-09-14T19:02:13.019" v="7178"/>
          <ac:spMkLst>
            <pc:docMk/>
            <pc:sldMk cId="1962433403" sldId="491"/>
            <ac:spMk id="37" creationId="{95E552F2-E5D8-BD2C-5126-0E437CFDCBB9}"/>
          </ac:spMkLst>
        </pc:spChg>
        <pc:spChg chg="mod">
          <ac:chgData name="Lucy De Faoite" userId="7f8f1472-4062-4de2-b64e-18dc1c5b155d" providerId="ADAL" clId="{AAA97692-14DD-4545-BD86-919E704AA7B0}" dt="2026-09-14T19:02:15.495" v="7179"/>
          <ac:spMkLst>
            <pc:docMk/>
            <pc:sldMk cId="1962433403" sldId="491"/>
            <ac:spMk id="46" creationId="{0F7937CA-66F3-7323-9A06-2C87624B70C9}"/>
          </ac:spMkLst>
        </pc:spChg>
        <pc:spChg chg="mod">
          <ac:chgData name="Lucy De Faoite" userId="7f8f1472-4062-4de2-b64e-18dc1c5b155d" providerId="ADAL" clId="{AAA97692-14DD-4545-BD86-919E704AA7B0}" dt="2026-09-14T19:02:15.495" v="7179"/>
          <ac:spMkLst>
            <pc:docMk/>
            <pc:sldMk cId="1962433403" sldId="491"/>
            <ac:spMk id="47" creationId="{7B12B71A-BEC1-B7A5-39DD-9D2E29BFB5C6}"/>
          </ac:spMkLst>
        </pc:spChg>
        <pc:spChg chg="mod">
          <ac:chgData name="Lucy De Faoite" userId="7f8f1472-4062-4de2-b64e-18dc1c5b155d" providerId="ADAL" clId="{AAA97692-14DD-4545-BD86-919E704AA7B0}" dt="2026-09-14T19:02:15.495" v="7179"/>
          <ac:spMkLst>
            <pc:docMk/>
            <pc:sldMk cId="1962433403" sldId="491"/>
            <ac:spMk id="48" creationId="{72F0D55C-C871-40CC-46CF-D5C69DF29951}"/>
          </ac:spMkLst>
        </pc:spChg>
        <pc:spChg chg="mod">
          <ac:chgData name="Lucy De Faoite" userId="7f8f1472-4062-4de2-b64e-18dc1c5b155d" providerId="ADAL" clId="{AAA97692-14DD-4545-BD86-919E704AA7B0}" dt="2026-09-14T19:02:15.495" v="7179"/>
          <ac:spMkLst>
            <pc:docMk/>
            <pc:sldMk cId="1962433403" sldId="491"/>
            <ac:spMk id="49" creationId="{3261EF4E-8200-93D9-8350-189F7B577A68}"/>
          </ac:spMkLst>
        </pc:spChg>
        <pc:spChg chg="mod">
          <ac:chgData name="Lucy De Faoite" userId="7f8f1472-4062-4de2-b64e-18dc1c5b155d" providerId="ADAL" clId="{AAA97692-14DD-4545-BD86-919E704AA7B0}" dt="2026-09-14T19:02:15.495" v="7179"/>
          <ac:spMkLst>
            <pc:docMk/>
            <pc:sldMk cId="1962433403" sldId="491"/>
            <ac:spMk id="50" creationId="{6FD42BC6-827E-039C-7711-740768947D0E}"/>
          </ac:spMkLst>
        </pc:spChg>
        <pc:spChg chg="mod">
          <ac:chgData name="Lucy De Faoite" userId="7f8f1472-4062-4de2-b64e-18dc1c5b155d" providerId="ADAL" clId="{AAA97692-14DD-4545-BD86-919E704AA7B0}" dt="2026-09-14T19:02:15.495" v="7179"/>
          <ac:spMkLst>
            <pc:docMk/>
            <pc:sldMk cId="1962433403" sldId="491"/>
            <ac:spMk id="51" creationId="{B34789EE-0D26-4BD8-4F53-EB86E1030521}"/>
          </ac:spMkLst>
        </pc:spChg>
        <pc:spChg chg="mod">
          <ac:chgData name="Lucy De Faoite" userId="7f8f1472-4062-4de2-b64e-18dc1c5b155d" providerId="ADAL" clId="{AAA97692-14DD-4545-BD86-919E704AA7B0}" dt="2026-09-14T19:02:15.495" v="7179"/>
          <ac:spMkLst>
            <pc:docMk/>
            <pc:sldMk cId="1962433403" sldId="491"/>
            <ac:spMk id="56" creationId="{A507A1B2-2BAB-B132-5FC6-0C948143DB35}"/>
          </ac:spMkLst>
        </pc:spChg>
        <pc:spChg chg="mod">
          <ac:chgData name="Lucy De Faoite" userId="7f8f1472-4062-4de2-b64e-18dc1c5b155d" providerId="ADAL" clId="{AAA97692-14DD-4545-BD86-919E704AA7B0}" dt="2026-09-14T19:02:15.495" v="7179"/>
          <ac:spMkLst>
            <pc:docMk/>
            <pc:sldMk cId="1962433403" sldId="491"/>
            <ac:spMk id="57" creationId="{CD538AC0-5C18-881B-5C2A-F26F23C2169E}"/>
          </ac:spMkLst>
        </pc:spChg>
        <pc:spChg chg="mod">
          <ac:chgData name="Lucy De Faoite" userId="7f8f1472-4062-4de2-b64e-18dc1c5b155d" providerId="ADAL" clId="{AAA97692-14DD-4545-BD86-919E704AA7B0}" dt="2026-09-14T19:02:28.860" v="7202" actId="14100"/>
          <ac:spMkLst>
            <pc:docMk/>
            <pc:sldMk cId="1962433403" sldId="491"/>
            <ac:spMk id="58" creationId="{322EDA43-0E6F-9302-714E-5989F90207A2}"/>
          </ac:spMkLst>
        </pc:spChg>
        <pc:spChg chg="mod">
          <ac:chgData name="Lucy De Faoite" userId="7f8f1472-4062-4de2-b64e-18dc1c5b155d" providerId="ADAL" clId="{AAA97692-14DD-4545-BD86-919E704AA7B0}" dt="2026-09-14T19:02:13.019" v="7178"/>
          <ac:spMkLst>
            <pc:docMk/>
            <pc:sldMk cId="1962433403" sldId="491"/>
            <ac:spMk id="63" creationId="{1CF3C45C-1A85-9D65-7D66-E80FA6B4F424}"/>
          </ac:spMkLst>
        </pc:spChg>
        <pc:spChg chg="mod">
          <ac:chgData name="Lucy De Faoite" userId="7f8f1472-4062-4de2-b64e-18dc1c5b155d" providerId="ADAL" clId="{AAA97692-14DD-4545-BD86-919E704AA7B0}" dt="2026-09-14T19:02:15.495" v="7179"/>
          <ac:spMkLst>
            <pc:docMk/>
            <pc:sldMk cId="1962433403" sldId="491"/>
            <ac:spMk id="1024" creationId="{CC5D0738-6777-4687-075F-EBA049CDC989}"/>
          </ac:spMkLst>
        </pc:spChg>
        <pc:spChg chg="mod">
          <ac:chgData name="Lucy De Faoite" userId="7f8f1472-4062-4de2-b64e-18dc1c5b155d" providerId="ADAL" clId="{AAA97692-14DD-4545-BD86-919E704AA7B0}" dt="2026-09-14T19:04:22.413" v="7245" actId="20577"/>
          <ac:spMkLst>
            <pc:docMk/>
            <pc:sldMk cId="1962433403" sldId="491"/>
            <ac:spMk id="1028" creationId="{446B0229-D97C-E67D-D4E4-1C995F09EEF9}"/>
          </ac:spMkLst>
        </pc:spChg>
        <pc:spChg chg="mod">
          <ac:chgData name="Lucy De Faoite" userId="7f8f1472-4062-4de2-b64e-18dc1c5b155d" providerId="ADAL" clId="{AAA97692-14DD-4545-BD86-919E704AA7B0}" dt="2026-09-14T19:02:13.019" v="7178"/>
          <ac:spMkLst>
            <pc:docMk/>
            <pc:sldMk cId="1962433403" sldId="491"/>
            <ac:spMk id="1030" creationId="{42D11DDA-4D51-392F-0881-0ECBD4A13CF1}"/>
          </ac:spMkLst>
        </pc:spChg>
        <pc:spChg chg="mod">
          <ac:chgData name="Lucy De Faoite" userId="7f8f1472-4062-4de2-b64e-18dc1c5b155d" providerId="ADAL" clId="{AAA97692-14DD-4545-BD86-919E704AA7B0}" dt="2026-09-14T19:02:13.019" v="7178"/>
          <ac:spMkLst>
            <pc:docMk/>
            <pc:sldMk cId="1962433403" sldId="491"/>
            <ac:spMk id="1051" creationId="{A38BF6D7-5E05-D5F5-C0D2-F0BDE02940C2}"/>
          </ac:spMkLst>
        </pc:spChg>
        <pc:spChg chg="mod">
          <ac:chgData name="Lucy De Faoite" userId="7f8f1472-4062-4de2-b64e-18dc1c5b155d" providerId="ADAL" clId="{AAA97692-14DD-4545-BD86-919E704AA7B0}" dt="2026-09-14T19:02:13.019" v="7178"/>
          <ac:spMkLst>
            <pc:docMk/>
            <pc:sldMk cId="1962433403" sldId="491"/>
            <ac:spMk id="1054" creationId="{37C2CFAC-F725-87A3-CA38-9C04E7C51DBC}"/>
          </ac:spMkLst>
        </pc:spChg>
        <pc:spChg chg="mod">
          <ac:chgData name="Lucy De Faoite" userId="7f8f1472-4062-4de2-b64e-18dc1c5b155d" providerId="ADAL" clId="{AAA97692-14DD-4545-BD86-919E704AA7B0}" dt="2026-09-14T19:02:13.019" v="7178"/>
          <ac:spMkLst>
            <pc:docMk/>
            <pc:sldMk cId="1962433403" sldId="491"/>
            <ac:spMk id="1055" creationId="{818B7836-D508-1209-5906-30B749B2CD56}"/>
          </ac:spMkLst>
        </pc:spChg>
        <pc:grpChg chg="mod">
          <ac:chgData name="Lucy De Faoite" userId="7f8f1472-4062-4de2-b64e-18dc1c5b155d" providerId="ADAL" clId="{AAA97692-14DD-4545-BD86-919E704AA7B0}" dt="2026-09-14T19:02:13.019" v="7178"/>
          <ac:grpSpMkLst>
            <pc:docMk/>
            <pc:sldMk cId="1962433403" sldId="491"/>
            <ac:grpSpMk id="2" creationId="{1B1D432A-FDA7-52C2-288B-2B4D0FA04A25}"/>
          </ac:grpSpMkLst>
        </pc:grpChg>
        <pc:grpChg chg="mod">
          <ac:chgData name="Lucy De Faoite" userId="7f8f1472-4062-4de2-b64e-18dc1c5b155d" providerId="ADAL" clId="{AAA97692-14DD-4545-BD86-919E704AA7B0}" dt="2026-09-14T19:02:15.495" v="7179"/>
          <ac:grpSpMkLst>
            <pc:docMk/>
            <pc:sldMk cId="1962433403" sldId="491"/>
            <ac:grpSpMk id="3" creationId="{3DD8044F-4530-6AB0-8D4A-4E4D97529FB5}"/>
          </ac:grpSpMkLst>
        </pc:grpChg>
        <pc:grpChg chg="mod">
          <ac:chgData name="Lucy De Faoite" userId="7f8f1472-4062-4de2-b64e-18dc1c5b155d" providerId="ADAL" clId="{AAA97692-14DD-4545-BD86-919E704AA7B0}" dt="2026-09-14T19:02:13.019" v="7178"/>
          <ac:grpSpMkLst>
            <pc:docMk/>
            <pc:sldMk cId="1962433403" sldId="491"/>
            <ac:grpSpMk id="6" creationId="{2839F503-EE70-0EE2-4E13-2DCC119B9477}"/>
          </ac:grpSpMkLst>
        </pc:grpChg>
        <pc:grpChg chg="mod">
          <ac:chgData name="Lucy De Faoite" userId="7f8f1472-4062-4de2-b64e-18dc1c5b155d" providerId="ADAL" clId="{AAA97692-14DD-4545-BD86-919E704AA7B0}" dt="2026-09-14T19:02:13.019" v="7178"/>
          <ac:grpSpMkLst>
            <pc:docMk/>
            <pc:sldMk cId="1962433403" sldId="491"/>
            <ac:grpSpMk id="7" creationId="{FDC681A1-5900-C543-22D3-31E393EB4B19}"/>
          </ac:grpSpMkLst>
        </pc:grpChg>
        <pc:grpChg chg="mod">
          <ac:chgData name="Lucy De Faoite" userId="7f8f1472-4062-4de2-b64e-18dc1c5b155d" providerId="ADAL" clId="{AAA97692-14DD-4545-BD86-919E704AA7B0}" dt="2026-09-14T19:02:15.495" v="7179"/>
          <ac:grpSpMkLst>
            <pc:docMk/>
            <pc:sldMk cId="1962433403" sldId="491"/>
            <ac:grpSpMk id="16" creationId="{5E7178F7-7D49-D7B7-C83F-8E20EAACC9D4}"/>
          </ac:grpSpMkLst>
        </pc:grpChg>
        <pc:grpChg chg="mod">
          <ac:chgData name="Lucy De Faoite" userId="7f8f1472-4062-4de2-b64e-18dc1c5b155d" providerId="ADAL" clId="{AAA97692-14DD-4545-BD86-919E704AA7B0}" dt="2026-09-14T19:02:15.495" v="7179"/>
          <ac:grpSpMkLst>
            <pc:docMk/>
            <pc:sldMk cId="1962433403" sldId="491"/>
            <ac:grpSpMk id="1025" creationId="{AD3EC1FF-2938-3FD1-6861-050909B205FF}"/>
          </ac:grpSpMkLst>
        </pc:grpChg>
        <pc:grpChg chg="mod">
          <ac:chgData name="Lucy De Faoite" userId="7f8f1472-4062-4de2-b64e-18dc1c5b155d" providerId="ADAL" clId="{AAA97692-14DD-4545-BD86-919E704AA7B0}" dt="2026-09-14T19:02:13.019" v="7178"/>
          <ac:grpSpMkLst>
            <pc:docMk/>
            <pc:sldMk cId="1962433403" sldId="491"/>
            <ac:grpSpMk id="1026" creationId="{C6059B55-01DF-F2FF-6E5E-09F3C6C9262A}"/>
          </ac:grpSpMkLst>
        </pc:grpChg>
        <pc:cxnChg chg="mod">
          <ac:chgData name="Lucy De Faoite" userId="7f8f1472-4062-4de2-b64e-18dc1c5b155d" providerId="ADAL" clId="{AAA97692-14DD-4545-BD86-919E704AA7B0}" dt="2026-09-14T19:02:13.019" v="7178"/>
          <ac:cxnSpMkLst>
            <pc:docMk/>
            <pc:sldMk cId="1962433403" sldId="491"/>
            <ac:cxnSpMk id="8" creationId="{2D254277-D789-1E26-537A-D7BADB734DF1}"/>
          </ac:cxnSpMkLst>
        </pc:cxnChg>
        <pc:cxnChg chg="mod">
          <ac:chgData name="Lucy De Faoite" userId="7f8f1472-4062-4de2-b64e-18dc1c5b155d" providerId="ADAL" clId="{AAA97692-14DD-4545-BD86-919E704AA7B0}" dt="2026-09-14T19:02:13.019" v="7178"/>
          <ac:cxnSpMkLst>
            <pc:docMk/>
            <pc:sldMk cId="1962433403" sldId="491"/>
            <ac:cxnSpMk id="9" creationId="{025BE0C5-5488-A7D6-9010-6D302CD2C6F6}"/>
          </ac:cxnSpMkLst>
        </pc:cxnChg>
        <pc:cxnChg chg="mod">
          <ac:chgData name="Lucy De Faoite" userId="7f8f1472-4062-4de2-b64e-18dc1c5b155d" providerId="ADAL" clId="{AAA97692-14DD-4545-BD86-919E704AA7B0}" dt="2026-09-14T19:02:13.019" v="7178"/>
          <ac:cxnSpMkLst>
            <pc:docMk/>
            <pc:sldMk cId="1962433403" sldId="491"/>
            <ac:cxnSpMk id="10" creationId="{0B550512-2911-797C-5688-E2D992A17842}"/>
          </ac:cxnSpMkLst>
        </pc:cxnChg>
        <pc:cxnChg chg="mod">
          <ac:chgData name="Lucy De Faoite" userId="7f8f1472-4062-4de2-b64e-18dc1c5b155d" providerId="ADAL" clId="{AAA97692-14DD-4545-BD86-919E704AA7B0}" dt="2026-09-14T19:02:13.019" v="7178"/>
          <ac:cxnSpMkLst>
            <pc:docMk/>
            <pc:sldMk cId="1962433403" sldId="491"/>
            <ac:cxnSpMk id="11" creationId="{3A8990F2-310A-C34B-E7EB-84CEB84F307C}"/>
          </ac:cxnSpMkLst>
        </pc:cxnChg>
        <pc:cxnChg chg="mod">
          <ac:chgData name="Lucy De Faoite" userId="7f8f1472-4062-4de2-b64e-18dc1c5b155d" providerId="ADAL" clId="{AAA97692-14DD-4545-BD86-919E704AA7B0}" dt="2026-09-14T19:02:13.019" v="7178"/>
          <ac:cxnSpMkLst>
            <pc:docMk/>
            <pc:sldMk cId="1962433403" sldId="491"/>
            <ac:cxnSpMk id="12" creationId="{44BF4BE6-8676-008F-3992-2DABC5C46D7D}"/>
          </ac:cxnSpMkLst>
        </pc:cxnChg>
        <pc:cxnChg chg="mod">
          <ac:chgData name="Lucy De Faoite" userId="7f8f1472-4062-4de2-b64e-18dc1c5b155d" providerId="ADAL" clId="{AAA97692-14DD-4545-BD86-919E704AA7B0}" dt="2026-09-14T19:02:13.019" v="7178"/>
          <ac:cxnSpMkLst>
            <pc:docMk/>
            <pc:sldMk cId="1962433403" sldId="491"/>
            <ac:cxnSpMk id="13" creationId="{2929206C-CDD4-7BA5-770D-530ECA7AA16A}"/>
          </ac:cxnSpMkLst>
        </pc:cxnChg>
        <pc:cxnChg chg="mod">
          <ac:chgData name="Lucy De Faoite" userId="7f8f1472-4062-4de2-b64e-18dc1c5b155d" providerId="ADAL" clId="{AAA97692-14DD-4545-BD86-919E704AA7B0}" dt="2026-09-14T19:02:13.019" v="7178"/>
          <ac:cxnSpMkLst>
            <pc:docMk/>
            <pc:sldMk cId="1962433403" sldId="491"/>
            <ac:cxnSpMk id="14" creationId="{47BE531E-529A-9D8A-536B-5204104E7AC1}"/>
          </ac:cxnSpMkLst>
        </pc:cxnChg>
        <pc:cxnChg chg="mod">
          <ac:chgData name="Lucy De Faoite" userId="7f8f1472-4062-4de2-b64e-18dc1c5b155d" providerId="ADAL" clId="{AAA97692-14DD-4545-BD86-919E704AA7B0}" dt="2026-09-14T19:02:13.019" v="7178"/>
          <ac:cxnSpMkLst>
            <pc:docMk/>
            <pc:sldMk cId="1962433403" sldId="491"/>
            <ac:cxnSpMk id="15" creationId="{F24FE318-E3B7-C0F8-EF9C-7CB245C92800}"/>
          </ac:cxnSpMkLst>
        </pc:cxnChg>
        <pc:cxnChg chg="mod">
          <ac:chgData name="Lucy De Faoite" userId="7f8f1472-4062-4de2-b64e-18dc1c5b155d" providerId="ADAL" clId="{AAA97692-14DD-4545-BD86-919E704AA7B0}" dt="2026-09-14T19:02:15.495" v="7179"/>
          <ac:cxnSpMkLst>
            <pc:docMk/>
            <pc:sldMk cId="1962433403" sldId="491"/>
            <ac:cxnSpMk id="17" creationId="{7460B19C-494F-B024-3EF6-381EEECBDE85}"/>
          </ac:cxnSpMkLst>
        </pc:cxnChg>
        <pc:cxnChg chg="mod">
          <ac:chgData name="Lucy De Faoite" userId="7f8f1472-4062-4de2-b64e-18dc1c5b155d" providerId="ADAL" clId="{AAA97692-14DD-4545-BD86-919E704AA7B0}" dt="2026-09-14T19:02:15.495" v="7179"/>
          <ac:cxnSpMkLst>
            <pc:docMk/>
            <pc:sldMk cId="1962433403" sldId="491"/>
            <ac:cxnSpMk id="18" creationId="{B20FA0E2-6D15-3609-F3B2-DB29B93205D3}"/>
          </ac:cxnSpMkLst>
        </pc:cxnChg>
        <pc:cxnChg chg="mod">
          <ac:chgData name="Lucy De Faoite" userId="7f8f1472-4062-4de2-b64e-18dc1c5b155d" providerId="ADAL" clId="{AAA97692-14DD-4545-BD86-919E704AA7B0}" dt="2026-09-14T19:02:15.495" v="7179"/>
          <ac:cxnSpMkLst>
            <pc:docMk/>
            <pc:sldMk cId="1962433403" sldId="491"/>
            <ac:cxnSpMk id="19" creationId="{00AFF276-D5B8-8F75-A0BC-CF3C1A435664}"/>
          </ac:cxnSpMkLst>
        </pc:cxnChg>
        <pc:cxnChg chg="mod">
          <ac:chgData name="Lucy De Faoite" userId="7f8f1472-4062-4de2-b64e-18dc1c5b155d" providerId="ADAL" clId="{AAA97692-14DD-4545-BD86-919E704AA7B0}" dt="2026-09-14T19:02:15.495" v="7179"/>
          <ac:cxnSpMkLst>
            <pc:docMk/>
            <pc:sldMk cId="1962433403" sldId="491"/>
            <ac:cxnSpMk id="22" creationId="{7DA1116B-96DA-F587-430F-0CD5F1881674}"/>
          </ac:cxnSpMkLst>
        </pc:cxnChg>
        <pc:cxnChg chg="mod">
          <ac:chgData name="Lucy De Faoite" userId="7f8f1472-4062-4de2-b64e-18dc1c5b155d" providerId="ADAL" clId="{AAA97692-14DD-4545-BD86-919E704AA7B0}" dt="2026-09-14T19:02:13.019" v="7178"/>
          <ac:cxnSpMkLst>
            <pc:docMk/>
            <pc:sldMk cId="1962433403" sldId="491"/>
            <ac:cxnSpMk id="23" creationId="{F8F29249-B4F9-7621-9E53-5D97231C82A2}"/>
          </ac:cxnSpMkLst>
        </pc:cxnChg>
        <pc:cxnChg chg="mod">
          <ac:chgData name="Lucy De Faoite" userId="7f8f1472-4062-4de2-b64e-18dc1c5b155d" providerId="ADAL" clId="{AAA97692-14DD-4545-BD86-919E704AA7B0}" dt="2026-09-14T19:02:13.019" v="7178"/>
          <ac:cxnSpMkLst>
            <pc:docMk/>
            <pc:sldMk cId="1962433403" sldId="491"/>
            <ac:cxnSpMk id="26" creationId="{1E63E7F0-5504-4B60-411A-4A50F0507338}"/>
          </ac:cxnSpMkLst>
        </pc:cxnChg>
        <pc:cxnChg chg="mod">
          <ac:chgData name="Lucy De Faoite" userId="7f8f1472-4062-4de2-b64e-18dc1c5b155d" providerId="ADAL" clId="{AAA97692-14DD-4545-BD86-919E704AA7B0}" dt="2026-09-14T19:02:13.019" v="7178"/>
          <ac:cxnSpMkLst>
            <pc:docMk/>
            <pc:sldMk cId="1962433403" sldId="491"/>
            <ac:cxnSpMk id="27" creationId="{A85588A4-E535-8974-FDF7-3CF55E0A9A13}"/>
          </ac:cxnSpMkLst>
        </pc:cxnChg>
        <pc:cxnChg chg="mod">
          <ac:chgData name="Lucy De Faoite" userId="7f8f1472-4062-4de2-b64e-18dc1c5b155d" providerId="ADAL" clId="{AAA97692-14DD-4545-BD86-919E704AA7B0}" dt="2026-09-14T19:02:13.019" v="7178"/>
          <ac:cxnSpMkLst>
            <pc:docMk/>
            <pc:sldMk cId="1962433403" sldId="491"/>
            <ac:cxnSpMk id="28" creationId="{17EC4C4A-428C-6DB6-041E-05D515FBF73E}"/>
          </ac:cxnSpMkLst>
        </pc:cxnChg>
        <pc:cxnChg chg="mod">
          <ac:chgData name="Lucy De Faoite" userId="7f8f1472-4062-4de2-b64e-18dc1c5b155d" providerId="ADAL" clId="{AAA97692-14DD-4545-BD86-919E704AA7B0}" dt="2026-09-14T19:02:13.019" v="7178"/>
          <ac:cxnSpMkLst>
            <pc:docMk/>
            <pc:sldMk cId="1962433403" sldId="491"/>
            <ac:cxnSpMk id="29" creationId="{715D95BD-203D-F822-15F1-76A7B7296DC8}"/>
          </ac:cxnSpMkLst>
        </pc:cxnChg>
        <pc:cxnChg chg="mod">
          <ac:chgData name="Lucy De Faoite" userId="7f8f1472-4062-4de2-b64e-18dc1c5b155d" providerId="ADAL" clId="{AAA97692-14DD-4545-BD86-919E704AA7B0}" dt="2026-09-14T19:02:13.019" v="7178"/>
          <ac:cxnSpMkLst>
            <pc:docMk/>
            <pc:sldMk cId="1962433403" sldId="491"/>
            <ac:cxnSpMk id="33" creationId="{48AF962E-7278-676E-2FDC-CFEC3CE26F84}"/>
          </ac:cxnSpMkLst>
        </pc:cxnChg>
        <pc:cxnChg chg="mod">
          <ac:chgData name="Lucy De Faoite" userId="7f8f1472-4062-4de2-b64e-18dc1c5b155d" providerId="ADAL" clId="{AAA97692-14DD-4545-BD86-919E704AA7B0}" dt="2026-09-14T19:02:13.019" v="7178"/>
          <ac:cxnSpMkLst>
            <pc:docMk/>
            <pc:sldMk cId="1962433403" sldId="491"/>
            <ac:cxnSpMk id="34" creationId="{EADA0C60-6631-9D7A-D7FB-D571D2FBB444}"/>
          </ac:cxnSpMkLst>
        </pc:cxnChg>
        <pc:cxnChg chg="mod">
          <ac:chgData name="Lucy De Faoite" userId="7f8f1472-4062-4de2-b64e-18dc1c5b155d" providerId="ADAL" clId="{AAA97692-14DD-4545-BD86-919E704AA7B0}" dt="2026-09-14T19:02:13.019" v="7178"/>
          <ac:cxnSpMkLst>
            <pc:docMk/>
            <pc:sldMk cId="1962433403" sldId="491"/>
            <ac:cxnSpMk id="35" creationId="{A6A269B0-4359-D6F4-0A07-3B129B19E64D}"/>
          </ac:cxnSpMkLst>
        </pc:cxnChg>
        <pc:cxnChg chg="mod">
          <ac:chgData name="Lucy De Faoite" userId="7f8f1472-4062-4de2-b64e-18dc1c5b155d" providerId="ADAL" clId="{AAA97692-14DD-4545-BD86-919E704AA7B0}" dt="2026-09-14T19:02:13.019" v="7178"/>
          <ac:cxnSpMkLst>
            <pc:docMk/>
            <pc:sldMk cId="1962433403" sldId="491"/>
            <ac:cxnSpMk id="36" creationId="{522A0BA2-0539-3F90-2E56-F3F6EC5382A8}"/>
          </ac:cxnSpMkLst>
        </pc:cxnChg>
        <pc:cxnChg chg="mod">
          <ac:chgData name="Lucy De Faoite" userId="7f8f1472-4062-4de2-b64e-18dc1c5b155d" providerId="ADAL" clId="{AAA97692-14DD-4545-BD86-919E704AA7B0}" dt="2026-09-14T19:02:15.495" v="7179"/>
          <ac:cxnSpMkLst>
            <pc:docMk/>
            <pc:sldMk cId="1962433403" sldId="491"/>
            <ac:cxnSpMk id="38" creationId="{E17136A9-2B03-7832-C613-3D0049744AFE}"/>
          </ac:cxnSpMkLst>
        </pc:cxnChg>
        <pc:cxnChg chg="mod">
          <ac:chgData name="Lucy De Faoite" userId="7f8f1472-4062-4de2-b64e-18dc1c5b155d" providerId="ADAL" clId="{AAA97692-14DD-4545-BD86-919E704AA7B0}" dt="2026-09-14T19:02:15.495" v="7179"/>
          <ac:cxnSpMkLst>
            <pc:docMk/>
            <pc:sldMk cId="1962433403" sldId="491"/>
            <ac:cxnSpMk id="39" creationId="{75EB4A93-7383-D22D-EF9A-9CB42A41657B}"/>
          </ac:cxnSpMkLst>
        </pc:cxnChg>
        <pc:cxnChg chg="mod">
          <ac:chgData name="Lucy De Faoite" userId="7f8f1472-4062-4de2-b64e-18dc1c5b155d" providerId="ADAL" clId="{AAA97692-14DD-4545-BD86-919E704AA7B0}" dt="2026-09-14T19:02:15.495" v="7179"/>
          <ac:cxnSpMkLst>
            <pc:docMk/>
            <pc:sldMk cId="1962433403" sldId="491"/>
            <ac:cxnSpMk id="40" creationId="{F0400769-ADCA-370F-B43E-266C4AF3827A}"/>
          </ac:cxnSpMkLst>
        </pc:cxnChg>
        <pc:cxnChg chg="mod">
          <ac:chgData name="Lucy De Faoite" userId="7f8f1472-4062-4de2-b64e-18dc1c5b155d" providerId="ADAL" clId="{AAA97692-14DD-4545-BD86-919E704AA7B0}" dt="2026-09-14T19:02:15.495" v="7179"/>
          <ac:cxnSpMkLst>
            <pc:docMk/>
            <pc:sldMk cId="1962433403" sldId="491"/>
            <ac:cxnSpMk id="41" creationId="{B21612BA-2EE2-0B3B-CFE6-973BF7BCEBB5}"/>
          </ac:cxnSpMkLst>
        </pc:cxnChg>
        <pc:cxnChg chg="mod">
          <ac:chgData name="Lucy De Faoite" userId="7f8f1472-4062-4de2-b64e-18dc1c5b155d" providerId="ADAL" clId="{AAA97692-14DD-4545-BD86-919E704AA7B0}" dt="2026-09-14T19:02:15.495" v="7179"/>
          <ac:cxnSpMkLst>
            <pc:docMk/>
            <pc:sldMk cId="1962433403" sldId="491"/>
            <ac:cxnSpMk id="42" creationId="{F198A2EA-1D1B-0B91-4C6F-28A16B00DF95}"/>
          </ac:cxnSpMkLst>
        </pc:cxnChg>
        <pc:cxnChg chg="mod">
          <ac:chgData name="Lucy De Faoite" userId="7f8f1472-4062-4de2-b64e-18dc1c5b155d" providerId="ADAL" clId="{AAA97692-14DD-4545-BD86-919E704AA7B0}" dt="2026-09-14T19:02:15.495" v="7179"/>
          <ac:cxnSpMkLst>
            <pc:docMk/>
            <pc:sldMk cId="1962433403" sldId="491"/>
            <ac:cxnSpMk id="43" creationId="{A0C17493-D7D8-CCFF-EE0C-97897548FF92}"/>
          </ac:cxnSpMkLst>
        </pc:cxnChg>
        <pc:cxnChg chg="mod">
          <ac:chgData name="Lucy De Faoite" userId="7f8f1472-4062-4de2-b64e-18dc1c5b155d" providerId="ADAL" clId="{AAA97692-14DD-4545-BD86-919E704AA7B0}" dt="2026-09-14T19:02:15.495" v="7179"/>
          <ac:cxnSpMkLst>
            <pc:docMk/>
            <pc:sldMk cId="1962433403" sldId="491"/>
            <ac:cxnSpMk id="44" creationId="{0DD91A1E-9EBE-5F17-A041-7DAB8B701512}"/>
          </ac:cxnSpMkLst>
        </pc:cxnChg>
        <pc:cxnChg chg="mod">
          <ac:chgData name="Lucy De Faoite" userId="7f8f1472-4062-4de2-b64e-18dc1c5b155d" providerId="ADAL" clId="{AAA97692-14DD-4545-BD86-919E704AA7B0}" dt="2026-09-14T19:02:15.495" v="7179"/>
          <ac:cxnSpMkLst>
            <pc:docMk/>
            <pc:sldMk cId="1962433403" sldId="491"/>
            <ac:cxnSpMk id="45" creationId="{86FE4957-13C9-622C-C037-868E0657C428}"/>
          </ac:cxnSpMkLst>
        </pc:cxnChg>
        <pc:cxnChg chg="mod">
          <ac:chgData name="Lucy De Faoite" userId="7f8f1472-4062-4de2-b64e-18dc1c5b155d" providerId="ADAL" clId="{AAA97692-14DD-4545-BD86-919E704AA7B0}" dt="2026-09-14T19:02:15.495" v="7179"/>
          <ac:cxnSpMkLst>
            <pc:docMk/>
            <pc:sldMk cId="1962433403" sldId="491"/>
            <ac:cxnSpMk id="52" creationId="{29AD6581-8614-5B27-2C8D-B04474D09611}"/>
          </ac:cxnSpMkLst>
        </pc:cxnChg>
        <pc:cxnChg chg="mod">
          <ac:chgData name="Lucy De Faoite" userId="7f8f1472-4062-4de2-b64e-18dc1c5b155d" providerId="ADAL" clId="{AAA97692-14DD-4545-BD86-919E704AA7B0}" dt="2026-09-14T19:02:15.495" v="7179"/>
          <ac:cxnSpMkLst>
            <pc:docMk/>
            <pc:sldMk cId="1962433403" sldId="491"/>
            <ac:cxnSpMk id="53" creationId="{3A363F9C-2E39-AE56-6AF7-C8C8C8CEC1CC}"/>
          </ac:cxnSpMkLst>
        </pc:cxnChg>
        <pc:cxnChg chg="mod">
          <ac:chgData name="Lucy De Faoite" userId="7f8f1472-4062-4de2-b64e-18dc1c5b155d" providerId="ADAL" clId="{AAA97692-14DD-4545-BD86-919E704AA7B0}" dt="2026-09-14T19:02:15.495" v="7179"/>
          <ac:cxnSpMkLst>
            <pc:docMk/>
            <pc:sldMk cId="1962433403" sldId="491"/>
            <ac:cxnSpMk id="54" creationId="{4E8A7A00-5207-B007-9458-8E511CEBF825}"/>
          </ac:cxnSpMkLst>
        </pc:cxnChg>
        <pc:cxnChg chg="mod">
          <ac:chgData name="Lucy De Faoite" userId="7f8f1472-4062-4de2-b64e-18dc1c5b155d" providerId="ADAL" clId="{AAA97692-14DD-4545-BD86-919E704AA7B0}" dt="2026-09-14T19:02:15.495" v="7179"/>
          <ac:cxnSpMkLst>
            <pc:docMk/>
            <pc:sldMk cId="1962433403" sldId="491"/>
            <ac:cxnSpMk id="55" creationId="{F8A28C25-358B-0782-9FD7-D7BAACD22D08}"/>
          </ac:cxnSpMkLst>
        </pc:cxnChg>
        <pc:cxnChg chg="mod">
          <ac:chgData name="Lucy De Faoite" userId="7f8f1472-4062-4de2-b64e-18dc1c5b155d" providerId="ADAL" clId="{AAA97692-14DD-4545-BD86-919E704AA7B0}" dt="2026-09-14T19:02:15.495" v="7179"/>
          <ac:cxnSpMkLst>
            <pc:docMk/>
            <pc:sldMk cId="1962433403" sldId="491"/>
            <ac:cxnSpMk id="59" creationId="{413A6D64-0584-46B8-0D48-DAB4563DC60C}"/>
          </ac:cxnSpMkLst>
        </pc:cxnChg>
        <pc:cxnChg chg="mod">
          <ac:chgData name="Lucy De Faoite" userId="7f8f1472-4062-4de2-b64e-18dc1c5b155d" providerId="ADAL" clId="{AAA97692-14DD-4545-BD86-919E704AA7B0}" dt="2026-09-14T19:02:15.495" v="7179"/>
          <ac:cxnSpMkLst>
            <pc:docMk/>
            <pc:sldMk cId="1962433403" sldId="491"/>
            <ac:cxnSpMk id="60" creationId="{CF2BD756-6CFB-491D-C578-24022C97F038}"/>
          </ac:cxnSpMkLst>
        </pc:cxnChg>
        <pc:cxnChg chg="mod">
          <ac:chgData name="Lucy De Faoite" userId="7f8f1472-4062-4de2-b64e-18dc1c5b155d" providerId="ADAL" clId="{AAA97692-14DD-4545-BD86-919E704AA7B0}" dt="2026-09-14T19:02:15.495" v="7179"/>
          <ac:cxnSpMkLst>
            <pc:docMk/>
            <pc:sldMk cId="1962433403" sldId="491"/>
            <ac:cxnSpMk id="61" creationId="{BE5066B6-1611-1C67-9F00-5E757542D703}"/>
          </ac:cxnSpMkLst>
        </pc:cxnChg>
        <pc:cxnChg chg="mod">
          <ac:chgData name="Lucy De Faoite" userId="7f8f1472-4062-4de2-b64e-18dc1c5b155d" providerId="ADAL" clId="{AAA97692-14DD-4545-BD86-919E704AA7B0}" dt="2026-09-14T19:02:15.495" v="7179"/>
          <ac:cxnSpMkLst>
            <pc:docMk/>
            <pc:sldMk cId="1962433403" sldId="491"/>
            <ac:cxnSpMk id="62" creationId="{31405B29-9C9E-93AB-77B2-A32F6073FAED}"/>
          </ac:cxnSpMkLst>
        </pc:cxnChg>
        <pc:cxnChg chg="mod">
          <ac:chgData name="Lucy De Faoite" userId="7f8f1472-4062-4de2-b64e-18dc1c5b155d" providerId="ADAL" clId="{AAA97692-14DD-4545-BD86-919E704AA7B0}" dt="2026-09-14T19:02:13.019" v="7178"/>
          <ac:cxnSpMkLst>
            <pc:docMk/>
            <pc:sldMk cId="1962433403" sldId="491"/>
            <ac:cxnSpMk id="1029" creationId="{BD455DF1-CFE3-9E4C-111D-6C5A0522340C}"/>
          </ac:cxnSpMkLst>
        </pc:cxnChg>
        <pc:cxnChg chg="mod">
          <ac:chgData name="Lucy De Faoite" userId="7f8f1472-4062-4de2-b64e-18dc1c5b155d" providerId="ADAL" clId="{AAA97692-14DD-4545-BD86-919E704AA7B0}" dt="2026-09-14T19:02:13.019" v="7178"/>
          <ac:cxnSpMkLst>
            <pc:docMk/>
            <pc:sldMk cId="1962433403" sldId="491"/>
            <ac:cxnSpMk id="1052" creationId="{2B87E746-DAB7-7E4A-C994-F27F5A92C428}"/>
          </ac:cxnSpMkLst>
        </pc:cxnChg>
        <pc:cxnChg chg="mod">
          <ac:chgData name="Lucy De Faoite" userId="7f8f1472-4062-4de2-b64e-18dc1c5b155d" providerId="ADAL" clId="{AAA97692-14DD-4545-BD86-919E704AA7B0}" dt="2026-09-14T19:02:13.019" v="7178"/>
          <ac:cxnSpMkLst>
            <pc:docMk/>
            <pc:sldMk cId="1962433403" sldId="491"/>
            <ac:cxnSpMk id="1053" creationId="{BF1B160F-4432-3B95-31E4-0836B11A51F4}"/>
          </ac:cxnSpMkLst>
        </pc:cxnChg>
      </pc:sldChg>
      <pc:sldChg chg="modSp mod">
        <pc:chgData name="Lucy De Faoite" userId="7f8f1472-4062-4de2-b64e-18dc1c5b155d" providerId="ADAL" clId="{AAA97692-14DD-4545-BD86-919E704AA7B0}" dt="2026-09-14T19:10:49.166" v="7603" actId="20577"/>
        <pc:sldMkLst>
          <pc:docMk/>
          <pc:sldMk cId="3143576531" sldId="492"/>
        </pc:sldMkLst>
        <pc:spChg chg="mod">
          <ac:chgData name="Lucy De Faoite" userId="7f8f1472-4062-4de2-b64e-18dc1c5b155d" providerId="ADAL" clId="{AAA97692-14DD-4545-BD86-919E704AA7B0}" dt="2026-09-14T18:56:43.300" v="6361" actId="20577"/>
          <ac:spMkLst>
            <pc:docMk/>
            <pc:sldMk cId="3143576531" sldId="492"/>
            <ac:spMk id="2" creationId="{67B85D86-596F-94D0-E734-EACF03B1FB3D}"/>
          </ac:spMkLst>
        </pc:spChg>
        <pc:spChg chg="mod">
          <ac:chgData name="Lucy De Faoite" userId="7f8f1472-4062-4de2-b64e-18dc1c5b155d" providerId="ADAL" clId="{AAA97692-14DD-4545-BD86-919E704AA7B0}" dt="2026-09-14T19:10:49.166" v="7603" actId="20577"/>
          <ac:spMkLst>
            <pc:docMk/>
            <pc:sldMk cId="3143576531" sldId="492"/>
            <ac:spMk id="4" creationId="{488480C2-64C1-40B9-7360-2B4EC1E60382}"/>
          </ac:spMkLst>
        </pc:spChg>
        <pc:spChg chg="mod">
          <ac:chgData name="Lucy De Faoite" userId="7f8f1472-4062-4de2-b64e-18dc1c5b155d" providerId="ADAL" clId="{AAA97692-14DD-4545-BD86-919E704AA7B0}" dt="2026-09-14T18:56:21.282" v="6335" actId="255"/>
          <ac:spMkLst>
            <pc:docMk/>
            <pc:sldMk cId="3143576531" sldId="492"/>
            <ac:spMk id="5" creationId="{ECBC2F99-3836-66D3-4F4D-61ED49E4DEC0}"/>
          </ac:spMkLst>
        </pc:spChg>
        <pc:spChg chg="mod">
          <ac:chgData name="Lucy De Faoite" userId="7f8f1472-4062-4de2-b64e-18dc1c5b155d" providerId="ADAL" clId="{AAA97692-14DD-4545-BD86-919E704AA7B0}" dt="2026-09-14T18:57:08.932" v="6406" actId="14100"/>
          <ac:spMkLst>
            <pc:docMk/>
            <pc:sldMk cId="3143576531" sldId="492"/>
            <ac:spMk id="16" creationId="{51A7F467-F970-DB02-D4EA-CAEBED727AA0}"/>
          </ac:spMkLst>
        </pc:spChg>
        <pc:spChg chg="mod">
          <ac:chgData name="Lucy De Faoite" userId="7f8f1472-4062-4de2-b64e-18dc1c5b155d" providerId="ADAL" clId="{AAA97692-14DD-4545-BD86-919E704AA7B0}" dt="2026-09-14T18:56:33.865" v="6338"/>
          <ac:spMkLst>
            <pc:docMk/>
            <pc:sldMk cId="3143576531" sldId="492"/>
            <ac:spMk id="20" creationId="{827C84A9-6630-2E90-3FD7-F368AF06034B}"/>
          </ac:spMkLst>
        </pc:spChg>
        <pc:spChg chg="mod">
          <ac:chgData name="Lucy De Faoite" userId="7f8f1472-4062-4de2-b64e-18dc1c5b155d" providerId="ADAL" clId="{AAA97692-14DD-4545-BD86-919E704AA7B0}" dt="2026-09-14T18:56:40.486" v="6353" actId="20577"/>
          <ac:spMkLst>
            <pc:docMk/>
            <pc:sldMk cId="3143576531" sldId="492"/>
            <ac:spMk id="32" creationId="{371893D4-202E-DF0B-8CA1-8E34D4104F37}"/>
          </ac:spMkLst>
        </pc:spChg>
        <pc:grpChg chg="mod">
          <ac:chgData name="Lucy De Faoite" userId="7f8f1472-4062-4de2-b64e-18dc1c5b155d" providerId="ADAL" clId="{AAA97692-14DD-4545-BD86-919E704AA7B0}" dt="2026-09-14T18:56:26.634" v="6337" actId="1076"/>
          <ac:grpSpMkLst>
            <pc:docMk/>
            <pc:sldMk cId="3143576531" sldId="492"/>
            <ac:grpSpMk id="3" creationId="{FED71AFF-6EF1-B727-14C5-37D2F60CA6B1}"/>
          </ac:grpSpMkLst>
        </pc:grpChg>
      </pc:sldChg>
      <pc:sldChg chg="modSp mod">
        <pc:chgData name="Lucy De Faoite" userId="7f8f1472-4062-4de2-b64e-18dc1c5b155d" providerId="ADAL" clId="{AAA97692-14DD-4545-BD86-919E704AA7B0}" dt="2026-09-14T19:05:09.248" v="7256" actId="20577"/>
        <pc:sldMkLst>
          <pc:docMk/>
          <pc:sldMk cId="2326537205" sldId="493"/>
        </pc:sldMkLst>
        <pc:spChg chg="mod">
          <ac:chgData name="Lucy De Faoite" userId="7f8f1472-4062-4de2-b64e-18dc1c5b155d" providerId="ADAL" clId="{AAA97692-14DD-4545-BD86-919E704AA7B0}" dt="2026-09-14T18:57:46.236" v="6469" actId="6549"/>
          <ac:spMkLst>
            <pc:docMk/>
            <pc:sldMk cId="2326537205" sldId="493"/>
            <ac:spMk id="2" creationId="{DB2D4709-31D4-8081-ABB3-54CC7BDEFE5C}"/>
          </ac:spMkLst>
        </pc:spChg>
        <pc:spChg chg="mod">
          <ac:chgData name="Lucy De Faoite" userId="7f8f1472-4062-4de2-b64e-18dc1c5b155d" providerId="ADAL" clId="{AAA97692-14DD-4545-BD86-919E704AA7B0}" dt="2026-09-14T18:58:35.573" v="6654" actId="20577"/>
          <ac:spMkLst>
            <pc:docMk/>
            <pc:sldMk cId="2326537205" sldId="493"/>
            <ac:spMk id="6" creationId="{DF245A45-5C02-1668-2A8A-4E8E0F4ACAC4}"/>
          </ac:spMkLst>
        </pc:spChg>
        <pc:spChg chg="mod">
          <ac:chgData name="Lucy De Faoite" userId="7f8f1472-4062-4de2-b64e-18dc1c5b155d" providerId="ADAL" clId="{AAA97692-14DD-4545-BD86-919E704AA7B0}" dt="2026-09-14T19:05:09.248" v="7256" actId="20577"/>
          <ac:spMkLst>
            <pc:docMk/>
            <pc:sldMk cId="2326537205" sldId="493"/>
            <ac:spMk id="7" creationId="{DE753C35-AC21-511A-EDB5-92DA5CAB53FC}"/>
          </ac:spMkLst>
        </pc:spChg>
      </pc:sldChg>
      <pc:sldChg chg="modSp mod">
        <pc:chgData name="Lucy De Faoite" userId="7f8f1472-4062-4de2-b64e-18dc1c5b155d" providerId="ADAL" clId="{AAA97692-14DD-4545-BD86-919E704AA7B0}" dt="2026-09-14T19:02:48.959" v="7203"/>
        <pc:sldMkLst>
          <pc:docMk/>
          <pc:sldMk cId="607791832" sldId="494"/>
        </pc:sldMkLst>
        <pc:spChg chg="mod">
          <ac:chgData name="Lucy De Faoite" userId="7f8f1472-4062-4de2-b64e-18dc1c5b155d" providerId="ADAL" clId="{AAA97692-14DD-4545-BD86-919E704AA7B0}" dt="2026-09-14T18:43:51.153" v="5402" actId="20577"/>
          <ac:spMkLst>
            <pc:docMk/>
            <pc:sldMk cId="607791832" sldId="494"/>
            <ac:spMk id="3" creationId="{E34B1995-1F9D-894A-B763-623A3DF1107F}"/>
          </ac:spMkLst>
        </pc:spChg>
        <pc:spChg chg="mod">
          <ac:chgData name="Lucy De Faoite" userId="7f8f1472-4062-4de2-b64e-18dc1c5b155d" providerId="ADAL" clId="{AAA97692-14DD-4545-BD86-919E704AA7B0}" dt="2026-09-14T19:02:48.959" v="7203"/>
          <ac:spMkLst>
            <pc:docMk/>
            <pc:sldMk cId="607791832" sldId="494"/>
            <ac:spMk id="5" creationId="{256C41EB-D5AC-118E-A32D-EC256E188649}"/>
          </ac:spMkLst>
        </pc:spChg>
      </pc:sldChg>
      <pc:sldChg chg="modSp mod">
        <pc:chgData name="Lucy De Faoite" userId="7f8f1472-4062-4de2-b64e-18dc1c5b155d" providerId="ADAL" clId="{AAA97692-14DD-4545-BD86-919E704AA7B0}" dt="2026-09-14T18:51:15.666" v="5724" actId="1076"/>
        <pc:sldMkLst>
          <pc:docMk/>
          <pc:sldMk cId="4224338432" sldId="495"/>
        </pc:sldMkLst>
        <pc:spChg chg="mod">
          <ac:chgData name="Lucy De Faoite" userId="7f8f1472-4062-4de2-b64e-18dc1c5b155d" providerId="ADAL" clId="{AAA97692-14DD-4545-BD86-919E704AA7B0}" dt="2026-09-14T18:50:42.613" v="5709" actId="20577"/>
          <ac:spMkLst>
            <pc:docMk/>
            <pc:sldMk cId="4224338432" sldId="495"/>
            <ac:spMk id="9" creationId="{F1C48A60-7C6E-7A93-F8CA-1BE573C483A9}"/>
          </ac:spMkLst>
        </pc:spChg>
        <pc:spChg chg="mod">
          <ac:chgData name="Lucy De Faoite" userId="7f8f1472-4062-4de2-b64e-18dc1c5b155d" providerId="ADAL" clId="{AAA97692-14DD-4545-BD86-919E704AA7B0}" dt="2026-09-14T18:51:15.666" v="5724" actId="1076"/>
          <ac:spMkLst>
            <pc:docMk/>
            <pc:sldMk cId="4224338432" sldId="495"/>
            <ac:spMk id="14" creationId="{26AE7D9C-9BB3-D4CA-938B-C4F7C5EA20F1}"/>
          </ac:spMkLst>
        </pc:spChg>
        <pc:spChg chg="mod">
          <ac:chgData name="Lucy De Faoite" userId="7f8f1472-4062-4de2-b64e-18dc1c5b155d" providerId="ADAL" clId="{AAA97692-14DD-4545-BD86-919E704AA7B0}" dt="2026-09-14T18:50:47.249" v="5710" actId="1076"/>
          <ac:spMkLst>
            <pc:docMk/>
            <pc:sldMk cId="4224338432" sldId="495"/>
            <ac:spMk id="15" creationId="{4E6A6EB1-5179-DC40-840A-77810A744777}"/>
          </ac:spMkLst>
        </pc:spChg>
        <pc:spChg chg="mod">
          <ac:chgData name="Lucy De Faoite" userId="7f8f1472-4062-4de2-b64e-18dc1c5b155d" providerId="ADAL" clId="{AAA97692-14DD-4545-BD86-919E704AA7B0}" dt="2026-09-14T18:50:28.620" v="5701"/>
          <ac:spMkLst>
            <pc:docMk/>
            <pc:sldMk cId="4224338432" sldId="495"/>
            <ac:spMk id="16" creationId="{95D6318B-6F6D-CCE6-AEEA-D17A3D34003E}"/>
          </ac:spMkLst>
        </pc:spChg>
      </pc:sldChg>
      <pc:sldChg chg="modSp mod">
        <pc:chgData name="Lucy De Faoite" userId="7f8f1472-4062-4de2-b64e-18dc1c5b155d" providerId="ADAL" clId="{AAA97692-14DD-4545-BD86-919E704AA7B0}" dt="2026-09-14T18:34:34.658" v="4585" actId="1076"/>
        <pc:sldMkLst>
          <pc:docMk/>
          <pc:sldMk cId="3625565467" sldId="496"/>
        </pc:sldMkLst>
        <pc:spChg chg="mod">
          <ac:chgData name="Lucy De Faoite" userId="7f8f1472-4062-4de2-b64e-18dc1c5b155d" providerId="ADAL" clId="{AAA97692-14DD-4545-BD86-919E704AA7B0}" dt="2026-09-14T18:16:04.641" v="2961"/>
          <ac:spMkLst>
            <pc:docMk/>
            <pc:sldMk cId="3625565467" sldId="496"/>
            <ac:spMk id="3" creationId="{15DBF413-000C-1F23-3FC3-7BBE436E9FA5}"/>
          </ac:spMkLst>
        </pc:spChg>
        <pc:spChg chg="mod">
          <ac:chgData name="Lucy De Faoite" userId="7f8f1472-4062-4de2-b64e-18dc1c5b155d" providerId="ADAL" clId="{AAA97692-14DD-4545-BD86-919E704AA7B0}" dt="2026-09-14T18:33:49.023" v="4550" actId="6549"/>
          <ac:spMkLst>
            <pc:docMk/>
            <pc:sldMk cId="3625565467" sldId="496"/>
            <ac:spMk id="4" creationId="{73A54C0A-285D-0B1D-DE4E-FBEBA2565142}"/>
          </ac:spMkLst>
        </pc:spChg>
        <pc:spChg chg="mod">
          <ac:chgData name="Lucy De Faoite" userId="7f8f1472-4062-4de2-b64e-18dc1c5b155d" providerId="ADAL" clId="{AAA97692-14DD-4545-BD86-919E704AA7B0}" dt="2026-09-14T18:34:31.591" v="4584" actId="1076"/>
          <ac:spMkLst>
            <pc:docMk/>
            <pc:sldMk cId="3625565467" sldId="496"/>
            <ac:spMk id="22" creationId="{BFC047FD-C549-AE08-BF09-6305164271F5}"/>
          </ac:spMkLst>
        </pc:spChg>
        <pc:spChg chg="mod">
          <ac:chgData name="Lucy De Faoite" userId="7f8f1472-4062-4de2-b64e-18dc1c5b155d" providerId="ADAL" clId="{AAA97692-14DD-4545-BD86-919E704AA7B0}" dt="2026-09-14T18:34:27.845" v="4583" actId="1076"/>
          <ac:spMkLst>
            <pc:docMk/>
            <pc:sldMk cId="3625565467" sldId="496"/>
            <ac:spMk id="24" creationId="{E0C904AB-FEC3-BAF8-370C-3BFE9A9F53E3}"/>
          </ac:spMkLst>
        </pc:spChg>
        <pc:spChg chg="mod">
          <ac:chgData name="Lucy De Faoite" userId="7f8f1472-4062-4de2-b64e-18dc1c5b155d" providerId="ADAL" clId="{AAA97692-14DD-4545-BD86-919E704AA7B0}" dt="2026-09-14T18:34:34.658" v="4585" actId="1076"/>
          <ac:spMkLst>
            <pc:docMk/>
            <pc:sldMk cId="3625565467" sldId="496"/>
            <ac:spMk id="27" creationId="{8B783A18-6796-3EDE-F450-45CC5B7BB58C}"/>
          </ac:spMkLst>
        </pc:spChg>
      </pc:sldChg>
      <pc:sldChg chg="modSp mod modAnim">
        <pc:chgData name="Lucy De Faoite" userId="7f8f1472-4062-4de2-b64e-18dc1c5b155d" providerId="ADAL" clId="{AAA97692-14DD-4545-BD86-919E704AA7B0}" dt="2026-09-14T18:15:52.442" v="2960" actId="20577"/>
        <pc:sldMkLst>
          <pc:docMk/>
          <pc:sldMk cId="3942210262" sldId="497"/>
        </pc:sldMkLst>
        <pc:spChg chg="mod">
          <ac:chgData name="Lucy De Faoite" userId="7f8f1472-4062-4de2-b64e-18dc1c5b155d" providerId="ADAL" clId="{AAA97692-14DD-4545-BD86-919E704AA7B0}" dt="2026-09-14T18:15:52.442" v="2960" actId="20577"/>
          <ac:spMkLst>
            <pc:docMk/>
            <pc:sldMk cId="3942210262" sldId="497"/>
            <ac:spMk id="2" creationId="{521E4BCA-AEF9-51DC-02B6-39218AA67E7D}"/>
          </ac:spMkLst>
        </pc:spChg>
        <pc:spChg chg="mod">
          <ac:chgData name="Lucy De Faoite" userId="7f8f1472-4062-4de2-b64e-18dc1c5b155d" providerId="ADAL" clId="{AAA97692-14DD-4545-BD86-919E704AA7B0}" dt="2026-09-14T18:13:26.479" v="2773" actId="20577"/>
          <ac:spMkLst>
            <pc:docMk/>
            <pc:sldMk cId="3942210262" sldId="497"/>
            <ac:spMk id="3" creationId="{B6E3C0E7-7148-4A3B-8EA6-68AE63E0DCC2}"/>
          </ac:spMkLst>
        </pc:spChg>
        <pc:spChg chg="mod">
          <ac:chgData name="Lucy De Faoite" userId="7f8f1472-4062-4de2-b64e-18dc1c5b155d" providerId="ADAL" clId="{AAA97692-14DD-4545-BD86-919E704AA7B0}" dt="2026-09-14T18:14:18.753" v="2873" actId="20577"/>
          <ac:spMkLst>
            <pc:docMk/>
            <pc:sldMk cId="3942210262" sldId="497"/>
            <ac:spMk id="4" creationId="{386C8891-F7E1-BFDD-FCE8-BF277D8D4807}"/>
          </ac:spMkLst>
        </pc:spChg>
      </pc:sldChg>
      <pc:sldChg chg="modSp mod">
        <pc:chgData name="Lucy De Faoite" userId="7f8f1472-4062-4de2-b64e-18dc1c5b155d" providerId="ADAL" clId="{AAA97692-14DD-4545-BD86-919E704AA7B0}" dt="2026-09-14T18:32:16.233" v="4333" actId="1076"/>
        <pc:sldMkLst>
          <pc:docMk/>
          <pc:sldMk cId="851168778" sldId="498"/>
        </pc:sldMkLst>
        <pc:spChg chg="mod">
          <ac:chgData name="Lucy De Faoite" userId="7f8f1472-4062-4de2-b64e-18dc1c5b155d" providerId="ADAL" clId="{AAA97692-14DD-4545-BD86-919E704AA7B0}" dt="2026-09-14T18:28:28.998" v="4258"/>
          <ac:spMkLst>
            <pc:docMk/>
            <pc:sldMk cId="851168778" sldId="498"/>
            <ac:spMk id="2" creationId="{75392A73-4ACD-B3F5-BD6C-45FA65C9B403}"/>
          </ac:spMkLst>
        </pc:spChg>
        <pc:spChg chg="mod">
          <ac:chgData name="Lucy De Faoite" userId="7f8f1472-4062-4de2-b64e-18dc1c5b155d" providerId="ADAL" clId="{AAA97692-14DD-4545-BD86-919E704AA7B0}" dt="2026-09-14T18:28:24.611" v="4257"/>
          <ac:spMkLst>
            <pc:docMk/>
            <pc:sldMk cId="851168778" sldId="498"/>
            <ac:spMk id="3" creationId="{203DD7B9-9C04-D73E-3B0A-FBBD650499C9}"/>
          </ac:spMkLst>
        </pc:spChg>
        <pc:spChg chg="mod">
          <ac:chgData name="Lucy De Faoite" userId="7f8f1472-4062-4de2-b64e-18dc1c5b155d" providerId="ADAL" clId="{AAA97692-14DD-4545-BD86-919E704AA7B0}" dt="2026-09-14T18:28:38.594" v="4260"/>
          <ac:spMkLst>
            <pc:docMk/>
            <pc:sldMk cId="851168778" sldId="498"/>
            <ac:spMk id="4" creationId="{E05DB0F9-FD66-27D2-29E6-46F8C095BF1D}"/>
          </ac:spMkLst>
        </pc:spChg>
        <pc:spChg chg="mod">
          <ac:chgData name="Lucy De Faoite" userId="7f8f1472-4062-4de2-b64e-18dc1c5b155d" providerId="ADAL" clId="{AAA97692-14DD-4545-BD86-919E704AA7B0}" dt="2026-09-14T18:32:16.233" v="4333" actId="1076"/>
          <ac:spMkLst>
            <pc:docMk/>
            <pc:sldMk cId="851168778" sldId="498"/>
            <ac:spMk id="12" creationId="{FDC37167-4C9E-E24D-3391-B327640CF1CA}"/>
          </ac:spMkLst>
        </pc:spChg>
        <pc:spChg chg="mod">
          <ac:chgData name="Lucy De Faoite" userId="7f8f1472-4062-4de2-b64e-18dc1c5b155d" providerId="ADAL" clId="{AAA97692-14DD-4545-BD86-919E704AA7B0}" dt="2026-09-14T18:28:32.139" v="4259"/>
          <ac:spMkLst>
            <pc:docMk/>
            <pc:sldMk cId="851168778" sldId="498"/>
            <ac:spMk id="13" creationId="{C78880FF-0814-3469-7305-AAF999346C89}"/>
          </ac:spMkLst>
        </pc:spChg>
      </pc:sldChg>
      <pc:sldChg chg="modSp add del mod">
        <pc:chgData name="Lucy De Faoite" userId="7f8f1472-4062-4de2-b64e-18dc1c5b155d" providerId="ADAL" clId="{AAA97692-14DD-4545-BD86-919E704AA7B0}" dt="2026-09-14T19:09:33.050" v="7562" actId="2696"/>
        <pc:sldMkLst>
          <pc:docMk/>
          <pc:sldMk cId="2914412013" sldId="499"/>
        </pc:sldMkLst>
        <pc:spChg chg="mod">
          <ac:chgData name="Lucy De Faoite" userId="7f8f1472-4062-4de2-b64e-18dc1c5b155d" providerId="ADAL" clId="{AAA97692-14DD-4545-BD86-919E704AA7B0}" dt="2026-09-14T16:32:51.002" v="180" actId="20577"/>
          <ac:spMkLst>
            <pc:docMk/>
            <pc:sldMk cId="2914412013" sldId="499"/>
            <ac:spMk id="2" creationId="{F2FA4E1B-9F7A-F59E-3434-8163A2004A3D}"/>
          </ac:spMkLst>
        </pc:spChg>
        <pc:spChg chg="mod">
          <ac:chgData name="Lucy De Faoite" userId="7f8f1472-4062-4de2-b64e-18dc1c5b155d" providerId="ADAL" clId="{AAA97692-14DD-4545-BD86-919E704AA7B0}" dt="2026-09-14T19:02:48.959" v="7203"/>
          <ac:spMkLst>
            <pc:docMk/>
            <pc:sldMk cId="2914412013" sldId="499"/>
            <ac:spMk id="3" creationId="{7D96B0C3-E66E-9D7B-A582-C72CE5C3165C}"/>
          </ac:spMkLst>
        </pc:spChg>
      </pc:sldChg>
      <pc:sldChg chg="del">
        <pc:chgData name="Lucy De Faoite" userId="7f8f1472-4062-4de2-b64e-18dc1c5b155d" providerId="ADAL" clId="{AAA97692-14DD-4545-BD86-919E704AA7B0}" dt="2026-09-14T19:09:40.432" v="7564" actId="47"/>
        <pc:sldMkLst>
          <pc:docMk/>
          <pc:sldMk cId="49234585" sldId="500"/>
        </pc:sldMkLst>
      </pc:sldChg>
      <pc:sldChg chg="modSp mod">
        <pc:chgData name="Lucy De Faoite" userId="7f8f1472-4062-4de2-b64e-18dc1c5b155d" providerId="ADAL" clId="{AAA97692-14DD-4545-BD86-919E704AA7B0}" dt="2026-09-14T18:51:50.736" v="5766" actId="1076"/>
        <pc:sldMkLst>
          <pc:docMk/>
          <pc:sldMk cId="2783487691" sldId="501"/>
        </pc:sldMkLst>
        <pc:spChg chg="mod">
          <ac:chgData name="Lucy De Faoite" userId="7f8f1472-4062-4de2-b64e-18dc1c5b155d" providerId="ADAL" clId="{AAA97692-14DD-4545-BD86-919E704AA7B0}" dt="2026-09-14T18:51:26.146" v="5753" actId="6549"/>
          <ac:spMkLst>
            <pc:docMk/>
            <pc:sldMk cId="2783487691" sldId="501"/>
            <ac:spMk id="13" creationId="{6A37B8E1-7F2E-6696-154D-8CC818014A3C}"/>
          </ac:spMkLst>
        </pc:spChg>
        <pc:spChg chg="mod">
          <ac:chgData name="Lucy De Faoite" userId="7f8f1472-4062-4de2-b64e-18dc1c5b155d" providerId="ADAL" clId="{AAA97692-14DD-4545-BD86-919E704AA7B0}" dt="2026-09-14T18:51:50.736" v="5766" actId="1076"/>
          <ac:spMkLst>
            <pc:docMk/>
            <pc:sldMk cId="2783487691" sldId="501"/>
            <ac:spMk id="27" creationId="{B335B6A3-8A4C-B9FC-EDC0-63E21896D14A}"/>
          </ac:spMkLst>
        </pc:spChg>
      </pc:sldChg>
      <pc:sldChg chg="modSp mod">
        <pc:chgData name="Lucy De Faoite" userId="7f8f1472-4062-4de2-b64e-18dc1c5b155d" providerId="ADAL" clId="{AAA97692-14DD-4545-BD86-919E704AA7B0}" dt="2026-09-14T16:52:43.725" v="1228"/>
        <pc:sldMkLst>
          <pc:docMk/>
          <pc:sldMk cId="1102557937" sldId="502"/>
        </pc:sldMkLst>
        <pc:spChg chg="mod">
          <ac:chgData name="Lucy De Faoite" userId="7f8f1472-4062-4de2-b64e-18dc1c5b155d" providerId="ADAL" clId="{AAA97692-14DD-4545-BD86-919E704AA7B0}" dt="2026-09-14T16:52:38.995" v="1226" actId="14100"/>
          <ac:spMkLst>
            <pc:docMk/>
            <pc:sldMk cId="1102557937" sldId="502"/>
            <ac:spMk id="4" creationId="{6B5D32D6-7AB0-A9A7-A22F-AF56B4C3A485}"/>
          </ac:spMkLst>
        </pc:spChg>
        <pc:spChg chg="mod">
          <ac:chgData name="Lucy De Faoite" userId="7f8f1472-4062-4de2-b64e-18dc1c5b155d" providerId="ADAL" clId="{AAA97692-14DD-4545-BD86-919E704AA7B0}" dt="2026-09-14T16:52:43.725" v="1228"/>
          <ac:spMkLst>
            <pc:docMk/>
            <pc:sldMk cId="1102557937" sldId="502"/>
            <ac:spMk id="5" creationId="{6EE58D01-4B97-1F91-DC71-B37A03FAD014}"/>
          </ac:spMkLst>
        </pc:spChg>
        <pc:spChg chg="mod">
          <ac:chgData name="Lucy De Faoite" userId="7f8f1472-4062-4de2-b64e-18dc1c5b155d" providerId="ADAL" clId="{AAA97692-14DD-4545-BD86-919E704AA7B0}" dt="2026-09-14T16:52:41.147" v="1227"/>
          <ac:spMkLst>
            <pc:docMk/>
            <pc:sldMk cId="1102557937" sldId="502"/>
            <ac:spMk id="13" creationId="{CB321D57-356F-7CF6-138B-6D48625B0F15}"/>
          </ac:spMkLst>
        </pc:spChg>
      </pc:sldChg>
      <pc:sldChg chg="modSp mod">
        <pc:chgData name="Lucy De Faoite" userId="7f8f1472-4062-4de2-b64e-18dc1c5b155d" providerId="ADAL" clId="{AAA97692-14DD-4545-BD86-919E704AA7B0}" dt="2026-09-14T18:17:37.355" v="3039" actId="14100"/>
        <pc:sldMkLst>
          <pc:docMk/>
          <pc:sldMk cId="3174081936" sldId="503"/>
        </pc:sldMkLst>
        <pc:spChg chg="mod">
          <ac:chgData name="Lucy De Faoite" userId="7f8f1472-4062-4de2-b64e-18dc1c5b155d" providerId="ADAL" clId="{AAA97692-14DD-4545-BD86-919E704AA7B0}" dt="2026-09-14T18:16:04.641" v="2961"/>
          <ac:spMkLst>
            <pc:docMk/>
            <pc:sldMk cId="3174081936" sldId="503"/>
            <ac:spMk id="3" creationId="{112DBB75-4218-B54E-8219-F0DC483414A0}"/>
          </ac:spMkLst>
        </pc:spChg>
        <pc:spChg chg="mod">
          <ac:chgData name="Lucy De Faoite" userId="7f8f1472-4062-4de2-b64e-18dc1c5b155d" providerId="ADAL" clId="{AAA97692-14DD-4545-BD86-919E704AA7B0}" dt="2026-09-14T18:17:09.520" v="3028" actId="6549"/>
          <ac:spMkLst>
            <pc:docMk/>
            <pc:sldMk cId="3174081936" sldId="503"/>
            <ac:spMk id="4" creationId="{F5A80AFF-C8F4-A144-3DF1-DF289518CBFC}"/>
          </ac:spMkLst>
        </pc:spChg>
        <pc:spChg chg="mod">
          <ac:chgData name="Lucy De Faoite" userId="7f8f1472-4062-4de2-b64e-18dc1c5b155d" providerId="ADAL" clId="{AAA97692-14DD-4545-BD86-919E704AA7B0}" dt="2026-09-14T18:17:37.355" v="3039" actId="14100"/>
          <ac:spMkLst>
            <pc:docMk/>
            <pc:sldMk cId="3174081936" sldId="503"/>
            <ac:spMk id="6" creationId="{9D3D795F-9953-C41E-2ED0-7870DAEE3F0C}"/>
          </ac:spMkLst>
        </pc:spChg>
      </pc:sldChg>
      <pc:sldChg chg="modSp mod">
        <pc:chgData name="Lucy De Faoite" userId="7f8f1472-4062-4de2-b64e-18dc1c5b155d" providerId="ADAL" clId="{AAA97692-14DD-4545-BD86-919E704AA7B0}" dt="2026-09-14T18:38:33.143" v="4952"/>
        <pc:sldMkLst>
          <pc:docMk/>
          <pc:sldMk cId="2222879323" sldId="504"/>
        </pc:sldMkLst>
        <pc:spChg chg="mod">
          <ac:chgData name="Lucy De Faoite" userId="7f8f1472-4062-4de2-b64e-18dc1c5b155d" providerId="ADAL" clId="{AAA97692-14DD-4545-BD86-919E704AA7B0}" dt="2026-09-14T18:16:04.641" v="2961"/>
          <ac:spMkLst>
            <pc:docMk/>
            <pc:sldMk cId="2222879323" sldId="504"/>
            <ac:spMk id="3" creationId="{B7BD342C-3D39-D62A-A1F6-21A107B65243}"/>
          </ac:spMkLst>
        </pc:spChg>
        <pc:spChg chg="mod">
          <ac:chgData name="Lucy De Faoite" userId="7f8f1472-4062-4de2-b64e-18dc1c5b155d" providerId="ADAL" clId="{AAA97692-14DD-4545-BD86-919E704AA7B0}" dt="2026-09-14T18:38:33.143" v="4952"/>
          <ac:spMkLst>
            <pc:docMk/>
            <pc:sldMk cId="2222879323" sldId="504"/>
            <ac:spMk id="4" creationId="{8C131184-FF04-C61A-E5C8-A0EF40F05EC8}"/>
          </ac:spMkLst>
        </pc:spChg>
        <pc:spChg chg="mod">
          <ac:chgData name="Lucy De Faoite" userId="7f8f1472-4062-4de2-b64e-18dc1c5b155d" providerId="ADAL" clId="{AAA97692-14DD-4545-BD86-919E704AA7B0}" dt="2026-09-14T18:36:55.202" v="4682" actId="20577"/>
          <ac:spMkLst>
            <pc:docMk/>
            <pc:sldMk cId="2222879323" sldId="504"/>
            <ac:spMk id="9" creationId="{8C057E89-8E71-9873-65EE-88633DAB24BD}"/>
          </ac:spMkLst>
        </pc:spChg>
        <pc:spChg chg="mod">
          <ac:chgData name="Lucy De Faoite" userId="7f8f1472-4062-4de2-b64e-18dc1c5b155d" providerId="ADAL" clId="{AAA97692-14DD-4545-BD86-919E704AA7B0}" dt="2026-09-14T18:36:53.166" v="4678" actId="20577"/>
          <ac:spMkLst>
            <pc:docMk/>
            <pc:sldMk cId="2222879323" sldId="504"/>
            <ac:spMk id="24" creationId="{61C028D3-C0F5-6CD4-0D68-8C61FD635336}"/>
          </ac:spMkLst>
        </pc:spChg>
        <pc:spChg chg="mod">
          <ac:chgData name="Lucy De Faoite" userId="7f8f1472-4062-4de2-b64e-18dc1c5b155d" providerId="ADAL" clId="{AAA97692-14DD-4545-BD86-919E704AA7B0}" dt="2026-09-14T18:36:58.595" v="4683"/>
          <ac:spMkLst>
            <pc:docMk/>
            <pc:sldMk cId="2222879323" sldId="504"/>
            <ac:spMk id="27" creationId="{C5F2ECA8-BCF1-BFC5-C845-F1F0FF15CA36}"/>
          </ac:spMkLst>
        </pc:spChg>
        <pc:spChg chg="mod">
          <ac:chgData name="Lucy De Faoite" userId="7f8f1472-4062-4de2-b64e-18dc1c5b155d" providerId="ADAL" clId="{AAA97692-14DD-4545-BD86-919E704AA7B0}" dt="2026-09-14T18:34:49.690" v="4592" actId="20577"/>
          <ac:spMkLst>
            <pc:docMk/>
            <pc:sldMk cId="2222879323" sldId="504"/>
            <ac:spMk id="47" creationId="{CCD31410-7ED0-10B8-50B4-AF8231FF79A5}"/>
          </ac:spMkLst>
        </pc:spChg>
        <pc:spChg chg="mod">
          <ac:chgData name="Lucy De Faoite" userId="7f8f1472-4062-4de2-b64e-18dc1c5b155d" providerId="ADAL" clId="{AAA97692-14DD-4545-BD86-919E704AA7B0}" dt="2026-09-14T18:34:52.077" v="4598" actId="20577"/>
          <ac:spMkLst>
            <pc:docMk/>
            <pc:sldMk cId="2222879323" sldId="504"/>
            <ac:spMk id="48" creationId="{FFE92B21-B91D-D278-2EC9-C823E230AB8E}"/>
          </ac:spMkLst>
        </pc:spChg>
        <pc:spChg chg="mod">
          <ac:chgData name="Lucy De Faoite" userId="7f8f1472-4062-4de2-b64e-18dc1c5b155d" providerId="ADAL" clId="{AAA97692-14DD-4545-BD86-919E704AA7B0}" dt="2026-09-14T18:36:34.199" v="4639" actId="20577"/>
          <ac:spMkLst>
            <pc:docMk/>
            <pc:sldMk cId="2222879323" sldId="504"/>
            <ac:spMk id="49" creationId="{1E2636C3-7AF2-F7E9-B69D-160C0043AC9E}"/>
          </ac:spMkLst>
        </pc:spChg>
        <pc:spChg chg="mod">
          <ac:chgData name="Lucy De Faoite" userId="7f8f1472-4062-4de2-b64e-18dc1c5b155d" providerId="ADAL" clId="{AAA97692-14DD-4545-BD86-919E704AA7B0}" dt="2026-09-14T18:36:41.200" v="4671" actId="6549"/>
          <ac:spMkLst>
            <pc:docMk/>
            <pc:sldMk cId="2222879323" sldId="504"/>
            <ac:spMk id="51" creationId="{0D769750-8713-45EA-9C07-80E0E37B410D}"/>
          </ac:spMkLst>
        </pc:spChg>
      </pc:sldChg>
      <pc:sldChg chg="add">
        <pc:chgData name="Lucy De Faoite" userId="7f8f1472-4062-4de2-b64e-18dc1c5b155d" providerId="ADAL" clId="{AAA97692-14DD-4545-BD86-919E704AA7B0}" dt="2026-09-14T19:09:38.713" v="7563"/>
        <pc:sldMkLst>
          <pc:docMk/>
          <pc:sldMk cId="1925405137" sldId="505"/>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B137698-C041-1176-181C-1A0AC04C940C}"/>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0E1288BF-AFDA-E808-C6E5-E5A94F41BB57}"/>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607EF19-CF41-44CF-B2FF-6D10763E6881}" type="datetimeFigureOut">
              <a:rPr lang="en-GB" smtClean="0"/>
              <a:t>14/09/2026</a:t>
            </a:fld>
            <a:endParaRPr lang="en-GB"/>
          </a:p>
        </p:txBody>
      </p:sp>
      <p:sp>
        <p:nvSpPr>
          <p:cNvPr id="4" name="Footer Placeholder 3">
            <a:extLst>
              <a:ext uri="{FF2B5EF4-FFF2-40B4-BE49-F238E27FC236}">
                <a16:creationId xmlns:a16="http://schemas.microsoft.com/office/drawing/2014/main" id="{7E02D47D-AAC3-DD38-2038-9FD47AED0C9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5B3C5466-F002-A88E-8EA0-FD268976BB01}"/>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F76F0EF-2DA2-4478-87BE-4F12A64AED8B}" type="slidenum">
              <a:rPr lang="en-GB" smtClean="0"/>
              <a:t>‹#›</a:t>
            </a:fld>
            <a:endParaRPr lang="en-GB"/>
          </a:p>
        </p:txBody>
      </p:sp>
    </p:spTree>
    <p:extLst>
      <p:ext uri="{BB962C8B-B14F-4D97-AF65-F5344CB8AC3E}">
        <p14:creationId xmlns:p14="http://schemas.microsoft.com/office/powerpoint/2010/main" val="383391950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D7D0809-8702-4866-AD6B-ECB4CD0DB84C}" type="datetimeFigureOut">
              <a:rPr lang="en-GB" smtClean="0"/>
              <a:t>14/09/2026</a:t>
            </a:fld>
            <a:endParaRPr lang="en-GB"/>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4AE0E37-5F31-4073-8F35-FD795A549926}" type="slidenum">
              <a:rPr lang="en-GB" smtClean="0"/>
              <a:t>‹#›</a:t>
            </a:fld>
            <a:endParaRPr lang="en-GB"/>
          </a:p>
        </p:txBody>
      </p:sp>
    </p:spTree>
    <p:extLst>
      <p:ext uri="{BB962C8B-B14F-4D97-AF65-F5344CB8AC3E}">
        <p14:creationId xmlns:p14="http://schemas.microsoft.com/office/powerpoint/2010/main" val="11945906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Rainbows show the dispersion of light into its various colours. Light is a small but important part of the full electromagnetic spectrum.</a:t>
            </a:r>
          </a:p>
        </p:txBody>
      </p:sp>
      <p:sp>
        <p:nvSpPr>
          <p:cNvPr id="4" name="Slide Number Placeholder 3"/>
          <p:cNvSpPr>
            <a:spLocks noGrp="1"/>
          </p:cNvSpPr>
          <p:nvPr>
            <p:ph type="sldNum" sz="quarter" idx="5"/>
          </p:nvPr>
        </p:nvSpPr>
        <p:spPr/>
        <p:txBody>
          <a:bodyPr/>
          <a:lstStyle/>
          <a:p>
            <a:fld id="{84AE0E37-5F31-4073-8F35-FD795A549926}" type="slidenum">
              <a:rPr lang="en-GB" smtClean="0"/>
              <a:t>1</a:t>
            </a:fld>
            <a:endParaRPr lang="en-GB"/>
          </a:p>
        </p:txBody>
      </p:sp>
    </p:spTree>
    <p:extLst>
      <p:ext uri="{BB962C8B-B14F-4D97-AF65-F5344CB8AC3E}">
        <p14:creationId xmlns:p14="http://schemas.microsoft.com/office/powerpoint/2010/main" val="38604753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56EFA1-C73C-FA17-80C4-C7B9974D6D1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DE35658-3AE8-DD99-9518-34D79C151E8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F5221EB-9A4F-2C02-19EF-CDF6A5BDA5B7}"/>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FB3FB0EC-D977-DF61-D6F6-CD06E0DB569C}"/>
              </a:ext>
            </a:extLst>
          </p:cNvPr>
          <p:cNvSpPr>
            <a:spLocks noGrp="1"/>
          </p:cNvSpPr>
          <p:nvPr>
            <p:ph type="sldNum" sz="quarter" idx="5"/>
          </p:nvPr>
        </p:nvSpPr>
        <p:spPr/>
        <p:txBody>
          <a:bodyPr/>
          <a:lstStyle/>
          <a:p>
            <a:fld id="{84AE0E37-5F31-4073-8F35-FD795A549926}" type="slidenum">
              <a:rPr lang="en-GB" smtClean="0"/>
              <a:t>2</a:t>
            </a:fld>
            <a:endParaRPr lang="en-GB"/>
          </a:p>
        </p:txBody>
      </p:sp>
    </p:spTree>
    <p:extLst>
      <p:ext uri="{BB962C8B-B14F-4D97-AF65-F5344CB8AC3E}">
        <p14:creationId xmlns:p14="http://schemas.microsoft.com/office/powerpoint/2010/main" val="24838539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850672-1525-2B04-932E-B8F6E62129C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36BAB90-2B87-DDAF-2459-BDA99979522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08E16BA-5D0F-C1B6-CAA1-CDF7BCFD3798}"/>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102D776A-0A51-E769-E457-E83DB485DE48}"/>
              </a:ext>
            </a:extLst>
          </p:cNvPr>
          <p:cNvSpPr>
            <a:spLocks noGrp="1"/>
          </p:cNvSpPr>
          <p:nvPr>
            <p:ph type="sldNum" sz="quarter" idx="5"/>
          </p:nvPr>
        </p:nvSpPr>
        <p:spPr/>
        <p:txBody>
          <a:bodyPr/>
          <a:lstStyle/>
          <a:p>
            <a:fld id="{84AE0E37-5F31-4073-8F35-FD795A549926}" type="slidenum">
              <a:rPr lang="en-GB" smtClean="0"/>
              <a:t>3</a:t>
            </a:fld>
            <a:endParaRPr lang="en-GB"/>
          </a:p>
        </p:txBody>
      </p:sp>
    </p:spTree>
    <p:extLst>
      <p:ext uri="{BB962C8B-B14F-4D97-AF65-F5344CB8AC3E}">
        <p14:creationId xmlns:p14="http://schemas.microsoft.com/office/powerpoint/2010/main" val="10593071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DF1B994A-1B49-4279-A175-37679869E865}" type="slidenum">
              <a:rPr lang="en-IE" smtClean="0"/>
              <a:t>5</a:t>
            </a:fld>
            <a:endParaRPr lang="en-IE"/>
          </a:p>
        </p:txBody>
      </p:sp>
    </p:spTree>
    <p:extLst>
      <p:ext uri="{BB962C8B-B14F-4D97-AF65-F5344CB8AC3E}">
        <p14:creationId xmlns:p14="http://schemas.microsoft.com/office/powerpoint/2010/main" val="24928197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FA5F5B-CCEB-7C2D-FBA1-CA9D9C429B8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A6F1C82-7344-09E4-1C42-5B21C472ECA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BF97F89-0DF4-34A9-CD00-A64C36B183A1}"/>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5817061D-C3CA-55B1-5393-0D82F0B79B4B}"/>
              </a:ext>
            </a:extLst>
          </p:cNvPr>
          <p:cNvSpPr>
            <a:spLocks noGrp="1"/>
          </p:cNvSpPr>
          <p:nvPr>
            <p:ph type="sldNum" sz="quarter" idx="5"/>
          </p:nvPr>
        </p:nvSpPr>
        <p:spPr/>
        <p:txBody>
          <a:bodyPr/>
          <a:lstStyle/>
          <a:p>
            <a:fld id="{DF1B994A-1B49-4279-A175-37679869E865}" type="slidenum">
              <a:rPr lang="en-IE" smtClean="0"/>
              <a:t>6</a:t>
            </a:fld>
            <a:endParaRPr lang="en-IE"/>
          </a:p>
        </p:txBody>
      </p:sp>
    </p:spTree>
    <p:extLst>
      <p:ext uri="{BB962C8B-B14F-4D97-AF65-F5344CB8AC3E}">
        <p14:creationId xmlns:p14="http://schemas.microsoft.com/office/powerpoint/2010/main" val="6284192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4AE0E37-5F31-4073-8F35-FD795A549926}" type="slidenum">
              <a:rPr lang="en-GB" smtClean="0"/>
              <a:t>13</a:t>
            </a:fld>
            <a:endParaRPr lang="en-GB"/>
          </a:p>
        </p:txBody>
      </p:sp>
    </p:spTree>
    <p:extLst>
      <p:ext uri="{BB962C8B-B14F-4D97-AF65-F5344CB8AC3E}">
        <p14:creationId xmlns:p14="http://schemas.microsoft.com/office/powerpoint/2010/main" val="4026373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4AE0E37-5F31-4073-8F35-FD795A549926}" type="slidenum">
              <a:rPr lang="en-GB" smtClean="0"/>
              <a:t>14</a:t>
            </a:fld>
            <a:endParaRPr lang="en-GB"/>
          </a:p>
        </p:txBody>
      </p:sp>
    </p:spTree>
    <p:extLst>
      <p:ext uri="{BB962C8B-B14F-4D97-AF65-F5344CB8AC3E}">
        <p14:creationId xmlns:p14="http://schemas.microsoft.com/office/powerpoint/2010/main" val="358767052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4AE0E37-5F31-4073-8F35-FD795A549926}" type="slidenum">
              <a:rPr lang="en-GB" smtClean="0"/>
              <a:t>15</a:t>
            </a:fld>
            <a:endParaRPr lang="en-GB"/>
          </a:p>
        </p:txBody>
      </p:sp>
    </p:spTree>
    <p:extLst>
      <p:ext uri="{BB962C8B-B14F-4D97-AF65-F5344CB8AC3E}">
        <p14:creationId xmlns:p14="http://schemas.microsoft.com/office/powerpoint/2010/main" val="119760711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Radio telescopes are used to analyse solar flares and understand the mechanisms behind them. They also give advance warnings. The picture shown is from an optical telescope. There is a tiny disk in the photo representing the earth to scale.</a:t>
            </a:r>
          </a:p>
        </p:txBody>
      </p:sp>
      <p:sp>
        <p:nvSpPr>
          <p:cNvPr id="4" name="Slide Number Placeholder 3"/>
          <p:cNvSpPr>
            <a:spLocks noGrp="1"/>
          </p:cNvSpPr>
          <p:nvPr>
            <p:ph type="sldNum" sz="quarter" idx="5"/>
          </p:nvPr>
        </p:nvSpPr>
        <p:spPr/>
        <p:txBody>
          <a:bodyPr/>
          <a:lstStyle/>
          <a:p>
            <a:fld id="{84AE0E37-5F31-4073-8F35-FD795A549926}" type="slidenum">
              <a:rPr lang="en-GB" smtClean="0"/>
              <a:t>17</a:t>
            </a:fld>
            <a:endParaRPr lang="en-GB"/>
          </a:p>
        </p:txBody>
      </p:sp>
    </p:spTree>
    <p:extLst>
      <p:ext uri="{BB962C8B-B14F-4D97-AF65-F5344CB8AC3E}">
        <p14:creationId xmlns:p14="http://schemas.microsoft.com/office/powerpoint/2010/main" val="241923380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Weld inspection: </a:t>
            </a:r>
            <a:r>
              <a:rPr lang="en-GB" sz="1200" dirty="0"/>
              <a:t>Iridium‑192 based </a:t>
            </a:r>
            <a:r>
              <a:rPr lang="en-GB" dirty="0"/>
              <a:t>gamma rays are used because of the portability of the equipment compared to an x-ray machine.</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Medical supplies: Gloves, syringes, dressings, implants etc. are irradiated in bulk. Cobalt-60 is used instead of </a:t>
            </a:r>
            <a:r>
              <a:rPr lang="en-GB" sz="1200" dirty="0"/>
              <a:t>Iridium‑192 because it emits </a:t>
            </a:r>
            <a:r>
              <a:rPr lang="en-GB" dirty="0"/>
              <a:t>much higher energy gamma rays than Iridium-192 and can penetrate and sterilise full pallets of product in one go. It is done by specialist companies requiring high levels of certification and training. </a:t>
            </a:r>
          </a:p>
        </p:txBody>
      </p:sp>
      <p:sp>
        <p:nvSpPr>
          <p:cNvPr id="4" name="Slide Number Placeholder 3"/>
          <p:cNvSpPr>
            <a:spLocks noGrp="1"/>
          </p:cNvSpPr>
          <p:nvPr>
            <p:ph type="sldNum" sz="quarter" idx="5"/>
          </p:nvPr>
        </p:nvSpPr>
        <p:spPr/>
        <p:txBody>
          <a:bodyPr/>
          <a:lstStyle/>
          <a:p>
            <a:fld id="{84AE0E37-5F31-4073-8F35-FD795A549926}" type="slidenum">
              <a:rPr lang="en-GB" smtClean="0"/>
              <a:t>23</a:t>
            </a:fld>
            <a:endParaRPr lang="en-GB"/>
          </a:p>
        </p:txBody>
      </p:sp>
    </p:spTree>
    <p:extLst>
      <p:ext uri="{BB962C8B-B14F-4D97-AF65-F5344CB8AC3E}">
        <p14:creationId xmlns:p14="http://schemas.microsoft.com/office/powerpoint/2010/main" val="41017800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500 nm actually sits between green and cyan according </a:t>
            </a:r>
            <a:r>
              <a:rPr lang="en-GB"/>
              <a:t>to Wikipedia</a:t>
            </a:r>
            <a:endParaRPr lang="en-US"/>
          </a:p>
        </p:txBody>
      </p:sp>
      <p:sp>
        <p:nvSpPr>
          <p:cNvPr id="4" name="Slide Number Placeholder 3"/>
          <p:cNvSpPr>
            <a:spLocks noGrp="1"/>
          </p:cNvSpPr>
          <p:nvPr>
            <p:ph type="sldNum" sz="quarter" idx="5"/>
          </p:nvPr>
        </p:nvSpPr>
        <p:spPr/>
        <p:txBody>
          <a:bodyPr/>
          <a:lstStyle/>
          <a:p>
            <a:fld id="{84AE0E37-5F31-4073-8F35-FD795A549926}" type="slidenum">
              <a:rPr lang="en-GB" smtClean="0"/>
              <a:t>27</a:t>
            </a:fld>
            <a:endParaRPr lang="en-GB"/>
          </a:p>
        </p:txBody>
      </p:sp>
    </p:spTree>
    <p:extLst>
      <p:ext uri="{BB962C8B-B14F-4D97-AF65-F5344CB8AC3E}">
        <p14:creationId xmlns:p14="http://schemas.microsoft.com/office/powerpoint/2010/main" val="50514341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AD0BF73E-45DD-4E15-8843-6D961D8BF06E}" type="slidenum">
              <a:rPr lang="en-IE" smtClean="0"/>
              <a:t>29</a:t>
            </a:fld>
            <a:endParaRPr lang="en-IE"/>
          </a:p>
        </p:txBody>
      </p:sp>
    </p:spTree>
    <p:extLst>
      <p:ext uri="{BB962C8B-B14F-4D97-AF65-F5344CB8AC3E}">
        <p14:creationId xmlns:p14="http://schemas.microsoft.com/office/powerpoint/2010/main" val="116818872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Good to explain how subtraction reduces the number of significant figures in the answer.</a:t>
            </a:r>
          </a:p>
        </p:txBody>
      </p:sp>
      <p:sp>
        <p:nvSpPr>
          <p:cNvPr id="4" name="Slide Number Placeholder 3"/>
          <p:cNvSpPr>
            <a:spLocks noGrp="1"/>
          </p:cNvSpPr>
          <p:nvPr>
            <p:ph type="sldNum" sz="quarter" idx="5"/>
          </p:nvPr>
        </p:nvSpPr>
        <p:spPr/>
        <p:txBody>
          <a:bodyPr/>
          <a:lstStyle/>
          <a:p>
            <a:fld id="{84AE0E37-5F31-4073-8F35-FD795A549926}" type="slidenum">
              <a:rPr lang="en-GB" smtClean="0"/>
              <a:t>32</a:t>
            </a:fld>
            <a:endParaRPr lang="en-GB"/>
          </a:p>
        </p:txBody>
      </p:sp>
    </p:spTree>
    <p:extLst>
      <p:ext uri="{BB962C8B-B14F-4D97-AF65-F5344CB8AC3E}">
        <p14:creationId xmlns:p14="http://schemas.microsoft.com/office/powerpoint/2010/main" val="43816189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9BC8D3-B44F-81D1-F5E0-91FE103AB0A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737F155-9B76-B2B2-9A62-299DD939861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CCA517A-56DE-8DFC-BB88-A77F119B2B0E}"/>
              </a:ext>
            </a:extLst>
          </p:cNvPr>
          <p:cNvSpPr>
            <a:spLocks noGrp="1"/>
          </p:cNvSpPr>
          <p:nvPr>
            <p:ph type="body" idx="1"/>
          </p:nvPr>
        </p:nvSpPr>
        <p:spPr/>
        <p:txBody>
          <a:bodyPr/>
          <a:lstStyle/>
          <a:p>
            <a:r>
              <a:rPr lang="en-GB" dirty="0"/>
              <a:t>A “Dawn-Dusk” Sun-synchronous orbit is an orbit which passes over both the north and south polar regions and follows the line on the planet that separates light from darkness (dawn, dusk line). Thus, the satellite was almost always in sunlight and always the same distance from the sun as the centre of the planet.</a:t>
            </a:r>
          </a:p>
        </p:txBody>
      </p:sp>
      <p:sp>
        <p:nvSpPr>
          <p:cNvPr id="4" name="Slide Number Placeholder 3">
            <a:extLst>
              <a:ext uri="{FF2B5EF4-FFF2-40B4-BE49-F238E27FC236}">
                <a16:creationId xmlns:a16="http://schemas.microsoft.com/office/drawing/2014/main" id="{32857165-DF61-4C3C-0CAD-82D59D23721B}"/>
              </a:ext>
            </a:extLst>
          </p:cNvPr>
          <p:cNvSpPr>
            <a:spLocks noGrp="1"/>
          </p:cNvSpPr>
          <p:nvPr>
            <p:ph type="sldNum" sz="quarter" idx="5"/>
          </p:nvPr>
        </p:nvSpPr>
        <p:spPr/>
        <p:txBody>
          <a:bodyPr/>
          <a:lstStyle/>
          <a:p>
            <a:fld id="{84AE0E37-5F31-4073-8F35-FD795A549926}" type="slidenum">
              <a:rPr lang="en-GB" smtClean="0"/>
              <a:t>42</a:t>
            </a:fld>
            <a:endParaRPr lang="en-GB"/>
          </a:p>
        </p:txBody>
      </p:sp>
    </p:spTree>
    <p:extLst>
      <p:ext uri="{BB962C8B-B14F-4D97-AF65-F5344CB8AC3E}">
        <p14:creationId xmlns:p14="http://schemas.microsoft.com/office/powerpoint/2010/main" val="354914784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346D47-AD8F-AE4B-C57C-AE1C9DBADF6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17CE30D-A5F0-9AA8-AA4B-2DF44140095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9C3A67F-42A7-2CCC-63DF-0BFF36967DB4}"/>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486B9DB9-FD95-657B-5B22-B99CA2A52404}"/>
              </a:ext>
            </a:extLst>
          </p:cNvPr>
          <p:cNvSpPr>
            <a:spLocks noGrp="1"/>
          </p:cNvSpPr>
          <p:nvPr>
            <p:ph type="sldNum" sz="quarter" idx="5"/>
          </p:nvPr>
        </p:nvSpPr>
        <p:spPr/>
        <p:txBody>
          <a:bodyPr/>
          <a:lstStyle/>
          <a:p>
            <a:fld id="{84AE0E37-5F31-4073-8F35-FD795A549926}" type="slidenum">
              <a:rPr lang="en-GB" smtClean="0"/>
              <a:t>43</a:t>
            </a:fld>
            <a:endParaRPr lang="en-GB"/>
          </a:p>
        </p:txBody>
      </p:sp>
    </p:spTree>
    <p:extLst>
      <p:ext uri="{BB962C8B-B14F-4D97-AF65-F5344CB8AC3E}">
        <p14:creationId xmlns:p14="http://schemas.microsoft.com/office/powerpoint/2010/main" val="100298076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B48B0B-C7BC-A3EF-6EA5-60D5F550ADA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6999D9B-C6B1-AFD2-0347-2AED56AC30F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F228C55-435B-328E-9106-AAA79785FD94}"/>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E3A8A867-6E94-FBEE-5840-A2011256196B}"/>
              </a:ext>
            </a:extLst>
          </p:cNvPr>
          <p:cNvSpPr>
            <a:spLocks noGrp="1"/>
          </p:cNvSpPr>
          <p:nvPr>
            <p:ph type="sldNum" sz="quarter" idx="5"/>
          </p:nvPr>
        </p:nvSpPr>
        <p:spPr/>
        <p:txBody>
          <a:bodyPr/>
          <a:lstStyle/>
          <a:p>
            <a:fld id="{84AE0E37-5F31-4073-8F35-FD795A549926}" type="slidenum">
              <a:rPr lang="en-GB" smtClean="0"/>
              <a:t>44</a:t>
            </a:fld>
            <a:endParaRPr lang="en-GB"/>
          </a:p>
        </p:txBody>
      </p:sp>
    </p:spTree>
    <p:extLst>
      <p:ext uri="{BB962C8B-B14F-4D97-AF65-F5344CB8AC3E}">
        <p14:creationId xmlns:p14="http://schemas.microsoft.com/office/powerpoint/2010/main" val="318882950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4AE0E37-5F31-4073-8F35-FD795A549926}" type="slidenum">
              <a:rPr lang="en-GB" smtClean="0"/>
              <a:t>45</a:t>
            </a:fld>
            <a:endParaRPr lang="en-GB"/>
          </a:p>
        </p:txBody>
      </p:sp>
    </p:spTree>
    <p:extLst>
      <p:ext uri="{BB962C8B-B14F-4D97-AF65-F5344CB8AC3E}">
        <p14:creationId xmlns:p14="http://schemas.microsoft.com/office/powerpoint/2010/main" val="20140621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D88BF7-1F3A-7A2B-F960-BA3A394E472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1557B3B-DC21-614F-C606-5ECA4619C1C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C9B0994-307E-A3AF-320D-2541FF859B2D}"/>
              </a:ext>
            </a:extLst>
          </p:cNvPr>
          <p:cNvSpPr>
            <a:spLocks noGrp="1"/>
          </p:cNvSpPr>
          <p:nvPr>
            <p:ph type="body" idx="1"/>
          </p:nvPr>
        </p:nvSpPr>
        <p:spPr/>
        <p:txBody>
          <a:bodyPr/>
          <a:lstStyle/>
          <a:p>
            <a:r>
              <a:rPr lang="en-GB" dirty="0"/>
              <a:t>Actual solar panels typically range from 380 nm to 1050 nm and are more efficient at converting infrared than visible light. Simplifications have been made for the </a:t>
            </a:r>
            <a:r>
              <a:rPr lang="en-GB" dirty="0" err="1"/>
              <a:t>Cleachtadh</a:t>
            </a:r>
            <a:r>
              <a:rPr lang="en-GB" dirty="0"/>
              <a:t>.</a:t>
            </a:r>
          </a:p>
        </p:txBody>
      </p:sp>
      <p:sp>
        <p:nvSpPr>
          <p:cNvPr id="4" name="Slide Number Placeholder 3">
            <a:extLst>
              <a:ext uri="{FF2B5EF4-FFF2-40B4-BE49-F238E27FC236}">
                <a16:creationId xmlns:a16="http://schemas.microsoft.com/office/drawing/2014/main" id="{36FADF13-726E-FF59-8BAF-44AF427418C1}"/>
              </a:ext>
            </a:extLst>
          </p:cNvPr>
          <p:cNvSpPr>
            <a:spLocks noGrp="1"/>
          </p:cNvSpPr>
          <p:nvPr>
            <p:ph type="sldNum" sz="quarter" idx="5"/>
          </p:nvPr>
        </p:nvSpPr>
        <p:spPr/>
        <p:txBody>
          <a:bodyPr/>
          <a:lstStyle/>
          <a:p>
            <a:fld id="{84AE0E37-5F31-4073-8F35-FD795A549926}" type="slidenum">
              <a:rPr lang="en-GB" smtClean="0"/>
              <a:t>46</a:t>
            </a:fld>
            <a:endParaRPr lang="en-GB"/>
          </a:p>
        </p:txBody>
      </p:sp>
    </p:spTree>
    <p:extLst>
      <p:ext uri="{BB962C8B-B14F-4D97-AF65-F5344CB8AC3E}">
        <p14:creationId xmlns:p14="http://schemas.microsoft.com/office/powerpoint/2010/main" val="31206973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241300" y="155246"/>
            <a:ext cx="8724900" cy="594137"/>
          </a:xfrm>
        </p:spPr>
        <p:txBody>
          <a:bodyPr wrap="square">
            <a:spAutoFit/>
          </a:bodyPr>
          <a:lstStyle/>
          <a:p>
            <a:r>
              <a:rPr lang="en-US"/>
              <a:t>Click to edit Master title style</a:t>
            </a:r>
          </a:p>
        </p:txBody>
      </p:sp>
    </p:spTree>
    <p:extLst>
      <p:ext uri="{BB962C8B-B14F-4D97-AF65-F5344CB8AC3E}">
        <p14:creationId xmlns:p14="http://schemas.microsoft.com/office/powerpoint/2010/main" val="34328407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Yellow">
    <p:bg>
      <p:bgPr>
        <a:solidFill>
          <a:srgbClr val="FFFFCC"/>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1D164B-9D98-7779-255A-E9DCAE09C244}"/>
              </a:ext>
            </a:extLst>
          </p:cNvPr>
          <p:cNvSpPr>
            <a:spLocks noGrp="1"/>
          </p:cNvSpPr>
          <p:nvPr>
            <p:ph type="title"/>
          </p:nvPr>
        </p:nvSpPr>
        <p:spPr>
          <a:xfrm>
            <a:off x="266700" y="165879"/>
            <a:ext cx="8674100" cy="594137"/>
          </a:xfrm>
        </p:spPr>
        <p:txBody>
          <a:bodyPr wrap="square">
            <a:spAutoFit/>
          </a:bodyPr>
          <a:lstStyle/>
          <a:p>
            <a:r>
              <a:rPr lang="en-US"/>
              <a:t>Click to edit Master title style</a:t>
            </a:r>
            <a:endParaRPr lang="en-GB"/>
          </a:p>
        </p:txBody>
      </p:sp>
    </p:spTree>
    <p:extLst>
      <p:ext uri="{BB962C8B-B14F-4D97-AF65-F5344CB8AC3E}">
        <p14:creationId xmlns:p14="http://schemas.microsoft.com/office/powerpoint/2010/main" val="953977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Experiment">
    <p:bg>
      <p:bgPr>
        <a:solidFill>
          <a:srgbClr val="CEFA8E"/>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1D164B-9D98-7779-255A-E9DCAE09C244}"/>
              </a:ext>
            </a:extLst>
          </p:cNvPr>
          <p:cNvSpPr>
            <a:spLocks noGrp="1"/>
          </p:cNvSpPr>
          <p:nvPr>
            <p:ph type="title"/>
          </p:nvPr>
        </p:nvSpPr>
        <p:spPr>
          <a:xfrm>
            <a:off x="254000" y="197771"/>
            <a:ext cx="8712200" cy="594137"/>
          </a:xfrm>
        </p:spPr>
        <p:txBody>
          <a:bodyPr wrap="square">
            <a:spAutoFit/>
          </a:bodyPr>
          <a:lstStyle/>
          <a:p>
            <a:r>
              <a:rPr lang="en-US"/>
              <a:t>Click to edit Master title style</a:t>
            </a:r>
            <a:endParaRPr lang="en-GB"/>
          </a:p>
        </p:txBody>
      </p:sp>
    </p:spTree>
    <p:extLst>
      <p:ext uri="{BB962C8B-B14F-4D97-AF65-F5344CB8AC3E}">
        <p14:creationId xmlns:p14="http://schemas.microsoft.com/office/powerpoint/2010/main" val="21186388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Examp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25C233-D9BE-E225-F7BE-7698F79F3003}"/>
              </a:ext>
            </a:extLst>
          </p:cNvPr>
          <p:cNvSpPr>
            <a:spLocks noGrp="1"/>
          </p:cNvSpPr>
          <p:nvPr>
            <p:ph type="title" hasCustomPrompt="1"/>
          </p:nvPr>
        </p:nvSpPr>
        <p:spPr>
          <a:xfrm>
            <a:off x="122293" y="-1"/>
            <a:ext cx="6608118" cy="482633"/>
          </a:xfrm>
        </p:spPr>
        <p:txBody>
          <a:bodyPr>
            <a:normAutofit/>
          </a:bodyPr>
          <a:lstStyle>
            <a:lvl1pPr>
              <a:defRPr sz="2800" b="0"/>
            </a:lvl1pPr>
          </a:lstStyle>
          <a:p>
            <a:r>
              <a:rPr lang="en-US"/>
              <a:t>Input Example Number</a:t>
            </a:r>
            <a:endParaRPr lang="en-GB"/>
          </a:p>
        </p:txBody>
      </p:sp>
      <p:sp>
        <p:nvSpPr>
          <p:cNvPr id="7" name="Text Placeholder 6">
            <a:extLst>
              <a:ext uri="{FF2B5EF4-FFF2-40B4-BE49-F238E27FC236}">
                <a16:creationId xmlns:a16="http://schemas.microsoft.com/office/drawing/2014/main" id="{0CED2E70-2916-C899-0337-ABD454C29961}"/>
              </a:ext>
            </a:extLst>
          </p:cNvPr>
          <p:cNvSpPr>
            <a:spLocks noGrp="1"/>
          </p:cNvSpPr>
          <p:nvPr>
            <p:ph type="body" sz="quarter" idx="10" hasCustomPrompt="1"/>
          </p:nvPr>
        </p:nvSpPr>
        <p:spPr>
          <a:xfrm>
            <a:off x="122292" y="461664"/>
            <a:ext cx="8899415" cy="482633"/>
          </a:xfrm>
          <a:solidFill>
            <a:schemeClr val="accent2">
              <a:lumMod val="20000"/>
              <a:lumOff val="80000"/>
            </a:schemeClr>
          </a:solidFill>
        </p:spPr>
        <p:txBody>
          <a:bodyPr wrap="square">
            <a:spAutoFit/>
          </a:bodyPr>
          <a:lstStyle>
            <a:lvl1pPr marL="0" indent="0">
              <a:buNone/>
              <a:defRPr/>
            </a:lvl1pPr>
          </a:lstStyle>
          <a:p>
            <a:pPr lvl="0"/>
            <a:r>
              <a:rPr lang="en-US"/>
              <a:t>Click to edit question</a:t>
            </a:r>
            <a:endParaRPr lang="en-GB"/>
          </a:p>
        </p:txBody>
      </p:sp>
    </p:spTree>
    <p:extLst>
      <p:ext uri="{BB962C8B-B14F-4D97-AF65-F5344CB8AC3E}">
        <p14:creationId xmlns:p14="http://schemas.microsoft.com/office/powerpoint/2010/main" val="42200780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Exercis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25C233-D9BE-E225-F7BE-7698F79F3003}"/>
              </a:ext>
            </a:extLst>
          </p:cNvPr>
          <p:cNvSpPr>
            <a:spLocks noGrp="1"/>
          </p:cNvSpPr>
          <p:nvPr>
            <p:ph type="title" hasCustomPrompt="1"/>
          </p:nvPr>
        </p:nvSpPr>
        <p:spPr>
          <a:xfrm>
            <a:off x="445861" y="-1"/>
            <a:ext cx="6284549" cy="461665"/>
          </a:xfrm>
        </p:spPr>
        <p:txBody>
          <a:bodyPr>
            <a:normAutofit/>
          </a:bodyPr>
          <a:lstStyle>
            <a:lvl1pPr>
              <a:defRPr sz="2800" b="0"/>
            </a:lvl1pPr>
          </a:lstStyle>
          <a:p>
            <a:r>
              <a:rPr lang="en-US"/>
              <a:t>Input exercise Number</a:t>
            </a:r>
            <a:endParaRPr lang="en-GB"/>
          </a:p>
        </p:txBody>
      </p:sp>
      <p:sp>
        <p:nvSpPr>
          <p:cNvPr id="7" name="Text Placeholder 6">
            <a:extLst>
              <a:ext uri="{FF2B5EF4-FFF2-40B4-BE49-F238E27FC236}">
                <a16:creationId xmlns:a16="http://schemas.microsoft.com/office/drawing/2014/main" id="{0CED2E70-2916-C899-0337-ABD454C29961}"/>
              </a:ext>
            </a:extLst>
          </p:cNvPr>
          <p:cNvSpPr>
            <a:spLocks noGrp="1"/>
          </p:cNvSpPr>
          <p:nvPr>
            <p:ph type="body" sz="quarter" idx="10" hasCustomPrompt="1"/>
          </p:nvPr>
        </p:nvSpPr>
        <p:spPr>
          <a:xfrm>
            <a:off x="122292" y="461664"/>
            <a:ext cx="8899415" cy="482633"/>
          </a:xfrm>
          <a:solidFill>
            <a:schemeClr val="accent5">
              <a:lumMod val="20000"/>
              <a:lumOff val="80000"/>
            </a:schemeClr>
          </a:solidFill>
        </p:spPr>
        <p:txBody>
          <a:bodyPr wrap="square">
            <a:spAutoFit/>
          </a:bodyPr>
          <a:lstStyle>
            <a:lvl1pPr marL="0" indent="0">
              <a:buNone/>
              <a:defRPr/>
            </a:lvl1pPr>
          </a:lstStyle>
          <a:p>
            <a:pPr lvl="0"/>
            <a:r>
              <a:rPr lang="en-US"/>
              <a:t>Click to edit question</a:t>
            </a:r>
            <a:endParaRPr lang="en-GB"/>
          </a:p>
        </p:txBody>
      </p:sp>
      <p:grpSp>
        <p:nvGrpSpPr>
          <p:cNvPr id="15" name="Group 14">
            <a:extLst>
              <a:ext uri="{FF2B5EF4-FFF2-40B4-BE49-F238E27FC236}">
                <a16:creationId xmlns:a16="http://schemas.microsoft.com/office/drawing/2014/main" id="{C6133B34-898E-FCC8-FDC3-D75FA7519BEB}"/>
              </a:ext>
            </a:extLst>
          </p:cNvPr>
          <p:cNvGrpSpPr/>
          <p:nvPr userDrawn="1"/>
        </p:nvGrpSpPr>
        <p:grpSpPr>
          <a:xfrm rot="18736192">
            <a:off x="-25117" y="236182"/>
            <a:ext cx="518058" cy="67097"/>
            <a:chOff x="1183906" y="1940011"/>
            <a:chExt cx="2671402" cy="345990"/>
          </a:xfrm>
        </p:grpSpPr>
        <p:sp>
          <p:nvSpPr>
            <p:cNvPr id="5" name="Rectangle: Rounded Corners 4">
              <a:extLst>
                <a:ext uri="{FF2B5EF4-FFF2-40B4-BE49-F238E27FC236}">
                  <a16:creationId xmlns:a16="http://schemas.microsoft.com/office/drawing/2014/main" id="{73AC3673-08E0-7D94-5468-44627F2E0C20}"/>
                </a:ext>
              </a:extLst>
            </p:cNvPr>
            <p:cNvSpPr/>
            <p:nvPr userDrawn="1"/>
          </p:nvSpPr>
          <p:spPr>
            <a:xfrm>
              <a:off x="3509319" y="1940011"/>
              <a:ext cx="345989" cy="345989"/>
            </a:xfrm>
            <a:prstGeom prst="roundRect">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5">
              <a:extLst>
                <a:ext uri="{FF2B5EF4-FFF2-40B4-BE49-F238E27FC236}">
                  <a16:creationId xmlns:a16="http://schemas.microsoft.com/office/drawing/2014/main" id="{F8E89A52-3F74-5919-DC11-B84243CE90CC}"/>
                </a:ext>
              </a:extLst>
            </p:cNvPr>
            <p:cNvSpPr/>
            <p:nvPr userDrawn="1"/>
          </p:nvSpPr>
          <p:spPr>
            <a:xfrm>
              <a:off x="3410465" y="1940011"/>
              <a:ext cx="210065" cy="345989"/>
            </a:xfrm>
            <a:prstGeom prst="rect">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9" name="Straight Connector 8">
              <a:extLst>
                <a:ext uri="{FF2B5EF4-FFF2-40B4-BE49-F238E27FC236}">
                  <a16:creationId xmlns:a16="http://schemas.microsoft.com/office/drawing/2014/main" id="{70EA5B23-706F-A306-D64F-E82256779845}"/>
                </a:ext>
              </a:extLst>
            </p:cNvPr>
            <p:cNvCxnSpPr>
              <a:stCxn id="6" idx="0"/>
              <a:endCxn id="6" idx="2"/>
            </p:cNvCxnSpPr>
            <p:nvPr userDrawn="1"/>
          </p:nvCxnSpPr>
          <p:spPr>
            <a:xfrm>
              <a:off x="3515498" y="1940011"/>
              <a:ext cx="0" cy="345989"/>
            </a:xfrm>
            <a:prstGeom prst="line">
              <a:avLst/>
            </a:prstGeom>
            <a:ln w="19050">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sp>
          <p:nvSpPr>
            <p:cNvPr id="13" name="Freeform: Shape 12">
              <a:extLst>
                <a:ext uri="{FF2B5EF4-FFF2-40B4-BE49-F238E27FC236}">
                  <a16:creationId xmlns:a16="http://schemas.microsoft.com/office/drawing/2014/main" id="{E0CDAB73-8AEC-D6E2-08B9-7535F4DD898A}"/>
                </a:ext>
              </a:extLst>
            </p:cNvPr>
            <p:cNvSpPr/>
            <p:nvPr userDrawn="1"/>
          </p:nvSpPr>
          <p:spPr>
            <a:xfrm rot="16200000">
              <a:off x="2216866" y="907051"/>
              <a:ext cx="345990" cy="2411909"/>
            </a:xfrm>
            <a:custGeom>
              <a:avLst/>
              <a:gdLst>
                <a:gd name="csX0" fmla="*/ 345990 w 345990"/>
                <a:gd name="csY0" fmla="*/ 484255 h 2411909"/>
                <a:gd name="csX1" fmla="*/ 345989 w 345990"/>
                <a:gd name="csY1" fmla="*/ 484255 h 2411909"/>
                <a:gd name="csX2" fmla="*/ 345989 w 345990"/>
                <a:gd name="csY2" fmla="*/ 2411909 h 2411909"/>
                <a:gd name="csX3" fmla="*/ 0 w 345990"/>
                <a:gd name="csY3" fmla="*/ 2411909 h 2411909"/>
                <a:gd name="csX4" fmla="*/ 0 w 345990"/>
                <a:gd name="csY4" fmla="*/ 484255 h 2411909"/>
                <a:gd name="csX5" fmla="*/ 1 w 345990"/>
                <a:gd name="csY5" fmla="*/ 484255 h 2411909"/>
                <a:gd name="csX6" fmla="*/ 172996 w 345990"/>
                <a:gd name="csY6" fmla="*/ 0 h 2411909"/>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345990" h="2411909">
                  <a:moveTo>
                    <a:pt x="345990" y="484255"/>
                  </a:moveTo>
                  <a:lnTo>
                    <a:pt x="345989" y="484255"/>
                  </a:lnTo>
                  <a:lnTo>
                    <a:pt x="345989" y="2411909"/>
                  </a:lnTo>
                  <a:lnTo>
                    <a:pt x="0" y="2411909"/>
                  </a:lnTo>
                  <a:lnTo>
                    <a:pt x="0" y="484255"/>
                  </a:lnTo>
                  <a:lnTo>
                    <a:pt x="1" y="484255"/>
                  </a:lnTo>
                  <a:lnTo>
                    <a:pt x="172996" y="0"/>
                  </a:lnTo>
                  <a:close/>
                </a:path>
              </a:pathLst>
            </a:cu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1" name="Isosceles Triangle 10">
              <a:extLst>
                <a:ext uri="{FF2B5EF4-FFF2-40B4-BE49-F238E27FC236}">
                  <a16:creationId xmlns:a16="http://schemas.microsoft.com/office/drawing/2014/main" id="{030482F8-C167-13FE-BE9F-9326CDBD45CE}"/>
                </a:ext>
              </a:extLst>
            </p:cNvPr>
            <p:cNvSpPr/>
            <p:nvPr userDrawn="1"/>
          </p:nvSpPr>
          <p:spPr>
            <a:xfrm rot="16200000" flipH="1">
              <a:off x="1236121" y="2036431"/>
              <a:ext cx="109419" cy="153147"/>
            </a:xfrm>
            <a:prstGeom prst="triangle">
              <a:avLst/>
            </a:prstGeom>
            <a:solidFill>
              <a:schemeClr val="tx1">
                <a:lumMod val="50000"/>
                <a:lumOff val="50000"/>
              </a:scheme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Freeform: Shape 13">
              <a:extLst>
                <a:ext uri="{FF2B5EF4-FFF2-40B4-BE49-F238E27FC236}">
                  <a16:creationId xmlns:a16="http://schemas.microsoft.com/office/drawing/2014/main" id="{47A460C4-629A-BC11-12D6-6BBA94849A13}"/>
                </a:ext>
              </a:extLst>
            </p:cNvPr>
            <p:cNvSpPr/>
            <p:nvPr userDrawn="1"/>
          </p:nvSpPr>
          <p:spPr>
            <a:xfrm>
              <a:off x="1572895" y="1982788"/>
              <a:ext cx="131763" cy="257175"/>
            </a:xfrm>
            <a:custGeom>
              <a:avLst/>
              <a:gdLst>
                <a:gd name="csX0" fmla="*/ 38100 w 131763"/>
                <a:gd name="csY0" fmla="*/ 0 h 257175"/>
                <a:gd name="csX1" fmla="*/ 131763 w 131763"/>
                <a:gd name="csY1" fmla="*/ 50800 h 257175"/>
                <a:gd name="csX2" fmla="*/ 0 w 131763"/>
                <a:gd name="csY2" fmla="*/ 117475 h 257175"/>
                <a:gd name="csX3" fmla="*/ 131763 w 131763"/>
                <a:gd name="csY3" fmla="*/ 198437 h 257175"/>
                <a:gd name="csX4" fmla="*/ 23813 w 131763"/>
                <a:gd name="csY4" fmla="*/ 257175 h 257175"/>
              </a:gdLst>
              <a:ahLst/>
              <a:cxnLst>
                <a:cxn ang="0">
                  <a:pos x="csX0" y="csY0"/>
                </a:cxn>
                <a:cxn ang="0">
                  <a:pos x="csX1" y="csY1"/>
                </a:cxn>
                <a:cxn ang="0">
                  <a:pos x="csX2" y="csY2"/>
                </a:cxn>
                <a:cxn ang="0">
                  <a:pos x="csX3" y="csY3"/>
                </a:cxn>
                <a:cxn ang="0">
                  <a:pos x="csX4" y="csY4"/>
                </a:cxn>
              </a:cxnLst>
              <a:rect l="l" t="t" r="r" b="b"/>
              <a:pathLst>
                <a:path w="131763" h="257175">
                  <a:moveTo>
                    <a:pt x="38100" y="0"/>
                  </a:moveTo>
                  <a:lnTo>
                    <a:pt x="131763" y="50800"/>
                  </a:lnTo>
                  <a:lnTo>
                    <a:pt x="0" y="117475"/>
                  </a:lnTo>
                  <a:lnTo>
                    <a:pt x="131763" y="198437"/>
                  </a:lnTo>
                  <a:lnTo>
                    <a:pt x="23813" y="257175"/>
                  </a:lnTo>
                </a:path>
              </a:pathLst>
            </a:cu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Tree>
    <p:extLst>
      <p:ext uri="{BB962C8B-B14F-4D97-AF65-F5344CB8AC3E}">
        <p14:creationId xmlns:p14="http://schemas.microsoft.com/office/powerpoint/2010/main" val="19512683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HL Exam question">
    <p:spTree>
      <p:nvGrpSpPr>
        <p:cNvPr id="1" name=""/>
        <p:cNvGrpSpPr/>
        <p:nvPr/>
      </p:nvGrpSpPr>
      <p:grpSpPr>
        <a:xfrm>
          <a:off x="0" y="0"/>
          <a:ext cx="0" cy="0"/>
          <a:chOff x="0" y="0"/>
          <a:chExt cx="0" cy="0"/>
        </a:xfrm>
      </p:grpSpPr>
      <p:sp>
        <p:nvSpPr>
          <p:cNvPr id="2" name="Title 1"/>
          <p:cNvSpPr>
            <a:spLocks noGrp="1"/>
          </p:cNvSpPr>
          <p:nvPr>
            <p:ph type="title"/>
          </p:nvPr>
        </p:nvSpPr>
        <p:spPr>
          <a:xfrm>
            <a:off x="10749" y="1"/>
            <a:ext cx="6740925" cy="425302"/>
          </a:xfrm>
          <a:solidFill>
            <a:srgbClr val="F6A8C1"/>
          </a:solidFill>
        </p:spPr>
        <p:txBody>
          <a:bodyPr vert="horz" lIns="91440" tIns="45720" rIns="91440" bIns="45720" rtlCol="0" anchor="t" anchorCtr="0">
            <a:spAutoFit/>
          </a:bodyPr>
          <a:lstStyle>
            <a:lvl1pPr>
              <a:defRPr lang="en-US" sz="2400" dirty="0"/>
            </a:lvl1pPr>
          </a:lstStyle>
          <a:p>
            <a:pPr marL="0" lvl="0"/>
            <a:r>
              <a:rPr lang="en-US"/>
              <a:t>Click to edit Master title style</a:t>
            </a:r>
          </a:p>
        </p:txBody>
      </p:sp>
      <p:sp>
        <p:nvSpPr>
          <p:cNvPr id="4" name="Freeform: Shape 3">
            <a:extLst>
              <a:ext uri="{FF2B5EF4-FFF2-40B4-BE49-F238E27FC236}">
                <a16:creationId xmlns:a16="http://schemas.microsoft.com/office/drawing/2014/main" id="{1A2471A4-13BA-2121-F37F-2C8B4AF0EAF6}"/>
              </a:ext>
            </a:extLst>
          </p:cNvPr>
          <p:cNvSpPr/>
          <p:nvPr userDrawn="1"/>
        </p:nvSpPr>
        <p:spPr>
          <a:xfrm>
            <a:off x="8327299" y="0"/>
            <a:ext cx="816701" cy="933856"/>
          </a:xfrm>
          <a:custGeom>
            <a:avLst/>
            <a:gdLst>
              <a:gd name="connsiteX0" fmla="*/ 0 w 816701"/>
              <a:gd name="connsiteY0" fmla="*/ 0 h 933856"/>
              <a:gd name="connsiteX1" fmla="*/ 816701 w 816701"/>
              <a:gd name="connsiteY1" fmla="*/ 0 h 933856"/>
              <a:gd name="connsiteX2" fmla="*/ 816701 w 816701"/>
              <a:gd name="connsiteY2" fmla="*/ 933856 h 933856"/>
              <a:gd name="connsiteX3" fmla="*/ 561489 w 816701"/>
              <a:gd name="connsiteY3" fmla="*/ 933856 h 933856"/>
              <a:gd name="connsiteX4" fmla="*/ 563783 w 816701"/>
              <a:gd name="connsiteY4" fmla="*/ 888636 h 933856"/>
              <a:gd name="connsiteX5" fmla="*/ 45362 w 816701"/>
              <a:gd name="connsiteY5" fmla="*/ 21748 h 933856"/>
              <a:gd name="connsiteX6" fmla="*/ 0 w 816701"/>
              <a:gd name="connsiteY6" fmla="*/ 0 h 9338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6701" h="933856">
                <a:moveTo>
                  <a:pt x="0" y="0"/>
                </a:moveTo>
                <a:lnTo>
                  <a:pt x="816701" y="0"/>
                </a:lnTo>
                <a:lnTo>
                  <a:pt x="816701" y="933856"/>
                </a:lnTo>
                <a:lnTo>
                  <a:pt x="561489" y="933856"/>
                </a:lnTo>
                <a:lnTo>
                  <a:pt x="563783" y="888636"/>
                </a:lnTo>
                <a:cubicBezTo>
                  <a:pt x="563783" y="514303"/>
                  <a:pt x="354157" y="188696"/>
                  <a:pt x="45362" y="21748"/>
                </a:cubicBezTo>
                <a:lnTo>
                  <a:pt x="0" y="0"/>
                </a:lnTo>
                <a:close/>
              </a:path>
            </a:pathLst>
          </a:custGeom>
          <a:solidFill>
            <a:srgbClr val="F6A8C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1157705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OL Exam question">
    <p:spTree>
      <p:nvGrpSpPr>
        <p:cNvPr id="1" name=""/>
        <p:cNvGrpSpPr/>
        <p:nvPr/>
      </p:nvGrpSpPr>
      <p:grpSpPr>
        <a:xfrm>
          <a:off x="0" y="0"/>
          <a:ext cx="0" cy="0"/>
          <a:chOff x="0" y="0"/>
          <a:chExt cx="0" cy="0"/>
        </a:xfrm>
      </p:grpSpPr>
      <p:sp>
        <p:nvSpPr>
          <p:cNvPr id="2" name="Title 1"/>
          <p:cNvSpPr>
            <a:spLocks noGrp="1"/>
          </p:cNvSpPr>
          <p:nvPr>
            <p:ph type="title"/>
          </p:nvPr>
        </p:nvSpPr>
        <p:spPr>
          <a:xfrm>
            <a:off x="10749" y="1"/>
            <a:ext cx="6740925" cy="424732"/>
          </a:xfrm>
          <a:solidFill>
            <a:srgbClr val="B9D8F4"/>
          </a:solidFill>
        </p:spPr>
        <p:txBody>
          <a:bodyPr vert="horz" lIns="91440" tIns="45720" rIns="91440" bIns="45720" rtlCol="0" anchor="t" anchorCtr="0">
            <a:spAutoFit/>
          </a:bodyPr>
          <a:lstStyle>
            <a:lvl1pPr>
              <a:defRPr lang="en-US" sz="2400" dirty="0"/>
            </a:lvl1pPr>
          </a:lstStyle>
          <a:p>
            <a:pPr marL="0" lvl="0"/>
            <a:r>
              <a:rPr lang="en-US"/>
              <a:t>Click to edit Master title style</a:t>
            </a:r>
          </a:p>
        </p:txBody>
      </p:sp>
      <p:sp>
        <p:nvSpPr>
          <p:cNvPr id="4" name="Freeform: Shape 3">
            <a:extLst>
              <a:ext uri="{FF2B5EF4-FFF2-40B4-BE49-F238E27FC236}">
                <a16:creationId xmlns:a16="http://schemas.microsoft.com/office/drawing/2014/main" id="{1A2471A4-13BA-2121-F37F-2C8B4AF0EAF6}"/>
              </a:ext>
            </a:extLst>
          </p:cNvPr>
          <p:cNvSpPr/>
          <p:nvPr userDrawn="1"/>
        </p:nvSpPr>
        <p:spPr>
          <a:xfrm>
            <a:off x="8327299" y="0"/>
            <a:ext cx="816701" cy="933856"/>
          </a:xfrm>
          <a:custGeom>
            <a:avLst/>
            <a:gdLst>
              <a:gd name="connsiteX0" fmla="*/ 0 w 816701"/>
              <a:gd name="connsiteY0" fmla="*/ 0 h 933856"/>
              <a:gd name="connsiteX1" fmla="*/ 816701 w 816701"/>
              <a:gd name="connsiteY1" fmla="*/ 0 h 933856"/>
              <a:gd name="connsiteX2" fmla="*/ 816701 w 816701"/>
              <a:gd name="connsiteY2" fmla="*/ 933856 h 933856"/>
              <a:gd name="connsiteX3" fmla="*/ 561489 w 816701"/>
              <a:gd name="connsiteY3" fmla="*/ 933856 h 933856"/>
              <a:gd name="connsiteX4" fmla="*/ 563783 w 816701"/>
              <a:gd name="connsiteY4" fmla="*/ 888636 h 933856"/>
              <a:gd name="connsiteX5" fmla="*/ 45362 w 816701"/>
              <a:gd name="connsiteY5" fmla="*/ 21748 h 933856"/>
              <a:gd name="connsiteX6" fmla="*/ 0 w 816701"/>
              <a:gd name="connsiteY6" fmla="*/ 0 h 9338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6701" h="933856">
                <a:moveTo>
                  <a:pt x="0" y="0"/>
                </a:moveTo>
                <a:lnTo>
                  <a:pt x="816701" y="0"/>
                </a:lnTo>
                <a:lnTo>
                  <a:pt x="816701" y="933856"/>
                </a:lnTo>
                <a:lnTo>
                  <a:pt x="561489" y="933856"/>
                </a:lnTo>
                <a:lnTo>
                  <a:pt x="563783" y="888636"/>
                </a:lnTo>
                <a:cubicBezTo>
                  <a:pt x="563783" y="514303"/>
                  <a:pt x="354157" y="188696"/>
                  <a:pt x="45362" y="21748"/>
                </a:cubicBezTo>
                <a:lnTo>
                  <a:pt x="0" y="0"/>
                </a:lnTo>
                <a:close/>
              </a:path>
            </a:pathLst>
          </a:custGeom>
          <a:solidFill>
            <a:srgbClr val="B9D8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930709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ub Section">
    <p:bg>
      <p:bgPr>
        <a:gradFill flip="none" rotWithShape="1">
          <a:gsLst>
            <a:gs pos="32000">
              <a:schemeClr val="tx2">
                <a:lumMod val="10000"/>
                <a:lumOff val="90000"/>
              </a:schemeClr>
            </a:gs>
            <a:gs pos="100000">
              <a:schemeClr val="tx2">
                <a:lumMod val="25000"/>
                <a:lumOff val="75000"/>
              </a:scheme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4CC173-FD9A-E750-4E92-06C76F94D241}"/>
              </a:ext>
            </a:extLst>
          </p:cNvPr>
          <p:cNvSpPr>
            <a:spLocks noGrp="1"/>
          </p:cNvSpPr>
          <p:nvPr>
            <p:ph type="title" hasCustomPrompt="1"/>
          </p:nvPr>
        </p:nvSpPr>
        <p:spPr>
          <a:xfrm>
            <a:off x="628650" y="1779254"/>
            <a:ext cx="7886700" cy="884202"/>
          </a:xfrm>
        </p:spPr>
        <p:txBody>
          <a:bodyPr>
            <a:normAutofit/>
          </a:bodyPr>
          <a:lstStyle>
            <a:lvl1pPr algn="ctr">
              <a:defRPr sz="4000">
                <a:solidFill>
                  <a:schemeClr val="tx1"/>
                </a:solidFill>
              </a:defRPr>
            </a:lvl1pPr>
          </a:lstStyle>
          <a:p>
            <a:r>
              <a:rPr lang="en-US"/>
              <a:t>Sub Section</a:t>
            </a:r>
            <a:endParaRPr lang="en-GB"/>
          </a:p>
        </p:txBody>
      </p:sp>
    </p:spTree>
    <p:extLst>
      <p:ext uri="{BB962C8B-B14F-4D97-AF65-F5344CB8AC3E}">
        <p14:creationId xmlns:p14="http://schemas.microsoft.com/office/powerpoint/2010/main" val="3822206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Definition">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4CC173-FD9A-E750-4E92-06C76F94D241}"/>
              </a:ext>
            </a:extLst>
          </p:cNvPr>
          <p:cNvSpPr>
            <a:spLocks noGrp="1"/>
          </p:cNvSpPr>
          <p:nvPr>
            <p:ph type="title" hasCustomPrompt="1"/>
          </p:nvPr>
        </p:nvSpPr>
        <p:spPr>
          <a:xfrm>
            <a:off x="228600" y="189858"/>
            <a:ext cx="8686800" cy="862114"/>
          </a:xfrm>
          <a:ln w="76200" cmpd="thickThin">
            <a:solidFill>
              <a:srgbClr val="C00000">
                <a:alpha val="95000"/>
              </a:srgbClr>
            </a:solidFill>
          </a:ln>
        </p:spPr>
        <p:txBody>
          <a:bodyPr wrap="square" lIns="180000" tIns="180000" rIns="180000" bIns="180000">
            <a:spAutoFit/>
          </a:bodyPr>
          <a:lstStyle>
            <a:lvl1pPr algn="l">
              <a:defRPr sz="3600">
                <a:solidFill>
                  <a:schemeClr val="tx1"/>
                </a:solidFill>
              </a:defRPr>
            </a:lvl1pPr>
          </a:lstStyle>
          <a:p>
            <a:r>
              <a:rPr lang="en-US"/>
              <a:t>Definition</a:t>
            </a:r>
            <a:endParaRPr lang="en-GB"/>
          </a:p>
        </p:txBody>
      </p:sp>
    </p:spTree>
    <p:extLst>
      <p:ext uri="{BB962C8B-B14F-4D97-AF65-F5344CB8AC3E}">
        <p14:creationId xmlns:p14="http://schemas.microsoft.com/office/powerpoint/2010/main" val="1641442660"/>
      </p:ext>
    </p:extLst>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0628410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59549"/>
            <a:ext cx="7886700" cy="884202"/>
          </a:xfrm>
          <a:prstGeom prst="rect">
            <a:avLst/>
          </a:prstGeom>
        </p:spPr>
        <p:txBody>
          <a:bodyPr vert="horz" lIns="91440" tIns="45720" rIns="91440" bIns="45720" rtlCol="0" anchor="t" anchorCtr="0">
            <a:normAutofit/>
          </a:bodyPr>
          <a:lstStyle/>
          <a:p>
            <a:r>
              <a:rPr lang="en-US"/>
              <a:t>Click to edit Master title style</a:t>
            </a:r>
          </a:p>
        </p:txBody>
      </p:sp>
      <p:sp>
        <p:nvSpPr>
          <p:cNvPr id="3" name="Text Placeholder 2"/>
          <p:cNvSpPr>
            <a:spLocks noGrp="1"/>
          </p:cNvSpPr>
          <p:nvPr>
            <p:ph type="body" idx="1"/>
          </p:nvPr>
        </p:nvSpPr>
        <p:spPr>
          <a:xfrm>
            <a:off x="97022" y="1081345"/>
            <a:ext cx="8855592"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064977976"/>
      </p:ext>
    </p:extLst>
  </p:cSld>
  <p:clrMap bg1="lt1" tx1="dk1" bg2="lt2" tx2="dk2" accent1="accent1" accent2="accent2" accent3="accent3" accent4="accent4" accent5="accent5" accent6="accent6" hlink="hlink" folHlink="folHlink"/>
  <p:sldLayoutIdLst>
    <p:sldLayoutId id="2147483678" r:id="rId1"/>
    <p:sldLayoutId id="2147483682" r:id="rId2"/>
    <p:sldLayoutId id="2147483683" r:id="rId3"/>
    <p:sldLayoutId id="2147483680" r:id="rId4"/>
    <p:sldLayoutId id="2147483681" r:id="rId5"/>
    <p:sldLayoutId id="2147483695" r:id="rId6"/>
    <p:sldLayoutId id="2147483696" r:id="rId7"/>
    <p:sldLayoutId id="2147483689" r:id="rId8"/>
    <p:sldLayoutId id="2147483685" r:id="rId9"/>
    <p:sldLayoutId id="2147483679" r:id="rId10"/>
  </p:sldLayoutIdLst>
  <p:txStyles>
    <p:titleStyle>
      <a:lvl1pPr algn="l" defTabSz="914400" rtl="0" eaLnBrk="1" latinLnBrk="0" hangingPunct="1">
        <a:lnSpc>
          <a:spcPct val="90000"/>
        </a:lnSpc>
        <a:spcBef>
          <a:spcPct val="0"/>
        </a:spcBef>
        <a:buNone/>
        <a:defRPr sz="3600" b="1" kern="1200">
          <a:solidFill>
            <a:schemeClr val="tx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hyperlink" Target="https://commons.wikimedia.org/wiki/File:Rainbow_over_Whitchurch.jpg" TargetMode="Externa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4.xml"/><Relationship Id="rId4" Type="http://schemas.openxmlformats.org/officeDocument/2006/relationships/image" Target="../media/image6.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hyperlink" Target="https://commons.wikimedia.org/wiki/File:Strong_Solar_Flare_Erupts_from_Sun,_May_27,_2024_and_Another_May_29th_(SVS14597_-_SDO_May_27_Flare0700UT_171-304_EarthScale).jpg" TargetMode="External"/><Relationship Id="rId5" Type="http://schemas.openxmlformats.org/officeDocument/2006/relationships/image" Target="../media/image8.jpg"/><Relationship Id="rId4" Type="http://schemas.openxmlformats.org/officeDocument/2006/relationships/hyperlink" Target="https://commons.wikimedia.org/wiki/File:Antique_radio.svg" TargetMode="External"/></Relationships>
</file>

<file path=ppt/slides/_rels/slide18.xml.rels><?xml version="1.0" encoding="UTF-8" standalone="yes"?>
<Relationships xmlns="http://schemas.openxmlformats.org/package/2006/relationships"><Relationship Id="rId3" Type="http://schemas.openxmlformats.org/officeDocument/2006/relationships/hyperlink" Target="https://commons.wikimedia.org/wiki/File:Giant_Microwave_Radio_Telescope.jpg" TargetMode="External"/><Relationship Id="rId7" Type="http://schemas.openxmlformats.org/officeDocument/2006/relationships/hyperlink" Target="https://commons.wikimedia.org/wiki/File:Microwave_oven.svg" TargetMode="External"/><Relationship Id="rId2" Type="http://schemas.openxmlformats.org/officeDocument/2006/relationships/image" Target="../media/image9.jpg"/><Relationship Id="rId1" Type="http://schemas.openxmlformats.org/officeDocument/2006/relationships/slideLayout" Target="../slideLayouts/slideLayout1.xml"/><Relationship Id="rId6" Type="http://schemas.openxmlformats.org/officeDocument/2006/relationships/image" Target="../media/image11.png"/><Relationship Id="rId5" Type="http://schemas.openxmlformats.org/officeDocument/2006/relationships/hyperlink" Target="https://commons.wikimedia.org/wiki/File:Wifi-front-clay.png" TargetMode="External"/><Relationship Id="rId4" Type="http://schemas.openxmlformats.org/officeDocument/2006/relationships/image" Target="../media/image10.png"/></Relationships>
</file>

<file path=ppt/slides/_rels/slide19.xml.rels><?xml version="1.0" encoding="UTF-8" standalone="yes"?>
<Relationships xmlns="http://schemas.openxmlformats.org/package/2006/relationships"><Relationship Id="rId3" Type="http://schemas.openxmlformats.org/officeDocument/2006/relationships/hyperlink" Target="https://commons.wikimedia.org/wiki/File:Infrared_dog.jpg" TargetMode="External"/><Relationship Id="rId7" Type="http://schemas.openxmlformats.org/officeDocument/2006/relationships/hyperlink" Target="https://commons.wikimedia.org/wiki/File:Television_remote_control.jpg" TargetMode="External"/><Relationship Id="rId2" Type="http://schemas.openxmlformats.org/officeDocument/2006/relationships/image" Target="../media/image12.jpg"/><Relationship Id="rId1" Type="http://schemas.openxmlformats.org/officeDocument/2006/relationships/slideLayout" Target="../slideLayouts/slideLayout1.xml"/><Relationship Id="rId6" Type="http://schemas.openxmlformats.org/officeDocument/2006/relationships/image" Target="../media/image14.jpg"/><Relationship Id="rId5" Type="http://schemas.openxmlformats.org/officeDocument/2006/relationships/hyperlink" Target="https://commons.wikimedia.org/wiki/File:Infrared_forehead_thermometer,_made_in_China.jpg" TargetMode="External"/><Relationship Id="rId4" Type="http://schemas.openxmlformats.org/officeDocument/2006/relationships/image" Target="../media/image13.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hyperlink" Target="https://commons.wikimedia.org/wiki/File:Dental_clinic_keeps_JB_Charleston_-_Air_Base_smiling_140416-F-EV310-088.jpg" TargetMode="External"/><Relationship Id="rId2" Type="http://schemas.openxmlformats.org/officeDocument/2006/relationships/image" Target="../media/image15.jp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hyperlink" Target="https://commons.wikimedia.org/wiki/File:X-ray_of_normal_right_foot_by_lateral_projection.jpg" TargetMode="External"/><Relationship Id="rId2" Type="http://schemas.openxmlformats.org/officeDocument/2006/relationships/image" Target="../media/image16.jpg"/><Relationship Id="rId1" Type="http://schemas.openxmlformats.org/officeDocument/2006/relationships/slideLayout" Target="../slideLayouts/slideLayout1.xml"/><Relationship Id="rId5" Type="http://schemas.openxmlformats.org/officeDocument/2006/relationships/hyperlink" Target="https://commons.wikimedia.org/wiki/File:X-ray_crystallography.svg" TargetMode="External"/><Relationship Id="rId4" Type="http://schemas.openxmlformats.org/officeDocument/2006/relationships/image" Target="../media/image17.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7" Type="http://schemas.openxmlformats.org/officeDocument/2006/relationships/image" Target="../media/image20.png"/><Relationship Id="rId2" Type="http://schemas.openxmlformats.org/officeDocument/2006/relationships/notesSlide" Target="../notesSlides/notesSlide13.xml"/><Relationship Id="rId1" Type="http://schemas.openxmlformats.org/officeDocument/2006/relationships/slideLayout" Target="../slideLayouts/slideLayout4.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0.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5.xml"/><Relationship Id="rId4" Type="http://schemas.openxmlformats.org/officeDocument/2006/relationships/image" Target="../media/image23.png"/></Relationships>
</file>

<file path=ppt/slides/_rels/slide3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5.xml"/><Relationship Id="rId5" Type="http://schemas.openxmlformats.org/officeDocument/2006/relationships/image" Target="../media/image27.png"/><Relationship Id="rId4" Type="http://schemas.openxmlformats.org/officeDocument/2006/relationships/image" Target="../media/image26.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00.pn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image" Target="../media/image220.pn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image" Target="../media/image240.png"/><Relationship Id="rId2" Type="http://schemas.openxmlformats.org/officeDocument/2006/relationships/image" Target="../media/image230.png"/><Relationship Id="rId1" Type="http://schemas.openxmlformats.org/officeDocument/2006/relationships/slideLayout" Target="../slideLayouts/slideLayout4.xml"/><Relationship Id="rId4" Type="http://schemas.openxmlformats.org/officeDocument/2006/relationships/image" Target="../media/image250.png"/></Relationships>
</file>

<file path=ppt/slides/_rels/slide40.xml.rels><?xml version="1.0" encoding="UTF-8" standalone="yes"?>
<Relationships xmlns="http://schemas.openxmlformats.org/package/2006/relationships"><Relationship Id="rId2" Type="http://schemas.openxmlformats.org/officeDocument/2006/relationships/image" Target="../media/image260.png"/><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6.xml"/><Relationship Id="rId1" Type="http://schemas.openxmlformats.org/officeDocument/2006/relationships/slideLayout" Target="../slideLayouts/slideLayout4.xml"/><Relationship Id="rId6" Type="http://schemas.openxmlformats.org/officeDocument/2006/relationships/image" Target="../media/image30.png"/><Relationship Id="rId5" Type="http://schemas.openxmlformats.org/officeDocument/2006/relationships/image" Target="../media/image290.png"/><Relationship Id="rId4" Type="http://schemas.openxmlformats.org/officeDocument/2006/relationships/image" Target="../media/image280.png"/></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8.xml"/><Relationship Id="rId1" Type="http://schemas.openxmlformats.org/officeDocument/2006/relationships/slideLayout" Target="../slideLayouts/slideLayout5.xml"/><Relationship Id="rId5" Type="http://schemas.openxmlformats.org/officeDocument/2006/relationships/image" Target="../media/image33.png"/><Relationship Id="rId4" Type="http://schemas.openxmlformats.org/officeDocument/2006/relationships/image" Target="../media/image32.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85BE0EB-58F2-5416-5078-7FA71D4A83CA}"/>
              </a:ext>
            </a:extLst>
          </p:cNvPr>
          <p:cNvSpPr>
            <a:spLocks noGrp="1"/>
          </p:cNvSpPr>
          <p:nvPr>
            <p:ph type="title"/>
          </p:nvPr>
        </p:nvSpPr>
        <p:spPr>
          <a:xfrm>
            <a:off x="33066" y="157449"/>
            <a:ext cx="10521093" cy="618631"/>
          </a:xfrm>
        </p:spPr>
        <p:txBody>
          <a:bodyPr/>
          <a:lstStyle/>
          <a:p>
            <a:r>
              <a:rPr lang="en-GB" sz="3800" dirty="0"/>
              <a:t>2.4 </a:t>
            </a:r>
            <a:r>
              <a:rPr lang="en-GB" sz="3800" dirty="0" err="1"/>
              <a:t>Fuinneamh</a:t>
            </a:r>
            <a:r>
              <a:rPr lang="en-GB" sz="3800" dirty="0"/>
              <a:t> </a:t>
            </a:r>
            <a:r>
              <a:rPr lang="en-GB" sz="3800" dirty="0" err="1"/>
              <a:t>Leictreamaighnéadach</a:t>
            </a:r>
            <a:endParaRPr lang="en-GB" sz="3800" dirty="0"/>
          </a:p>
        </p:txBody>
      </p:sp>
      <p:pic>
        <p:nvPicPr>
          <p:cNvPr id="3" name="Picture 2">
            <a:extLst>
              <a:ext uri="{FF2B5EF4-FFF2-40B4-BE49-F238E27FC236}">
                <a16:creationId xmlns:a16="http://schemas.microsoft.com/office/drawing/2014/main" id="{877D9B2B-6552-A46D-AE48-952CFF679BF3}"/>
              </a:ext>
            </a:extLst>
          </p:cNvPr>
          <p:cNvPicPr>
            <a:picLocks noChangeAspect="1"/>
          </p:cNvPicPr>
          <p:nvPr/>
        </p:nvPicPr>
        <p:blipFill>
          <a:blip r:embed="rId3">
            <a:extLst>
              <a:ext uri="{28A0092B-C50C-407E-A947-70E740481C1C}">
                <a14:useLocalDpi xmlns:a14="http://schemas.microsoft.com/office/drawing/2010/main" val="0"/>
              </a:ext>
            </a:extLst>
          </a:blip>
          <a:srcRect t="21913"/>
          <a:stretch>
            <a:fillRect/>
          </a:stretch>
        </p:blipFill>
        <p:spPr>
          <a:xfrm>
            <a:off x="33066" y="1344223"/>
            <a:ext cx="9110934" cy="5513777"/>
          </a:xfrm>
          <a:prstGeom prst="rect">
            <a:avLst/>
          </a:prstGeom>
        </p:spPr>
      </p:pic>
      <p:sp>
        <p:nvSpPr>
          <p:cNvPr id="9" name="TextBox 8">
            <a:hlinkClick r:id="rId4"/>
            <a:extLst>
              <a:ext uri="{FF2B5EF4-FFF2-40B4-BE49-F238E27FC236}">
                <a16:creationId xmlns:a16="http://schemas.microsoft.com/office/drawing/2014/main" id="{456F4779-C096-4103-563B-DA7424D5D977}"/>
              </a:ext>
            </a:extLst>
          </p:cNvPr>
          <p:cNvSpPr txBox="1"/>
          <p:nvPr/>
        </p:nvSpPr>
        <p:spPr>
          <a:xfrm>
            <a:off x="8349602" y="974891"/>
            <a:ext cx="646331" cy="369332"/>
          </a:xfrm>
          <a:prstGeom prst="rect">
            <a:avLst/>
          </a:prstGeom>
          <a:noFill/>
        </p:spPr>
        <p:txBody>
          <a:bodyPr wrap="none" rtlCol="0">
            <a:spAutoFit/>
          </a:bodyPr>
          <a:lstStyle/>
          <a:p>
            <a:pPr algn="l"/>
            <a:r>
              <a:rPr lang="en-GB" dirty="0">
                <a:latin typeface="Arial" panose="020B0604020202020204" pitchFamily="34" charset="0"/>
                <a:cs typeface="Arial" panose="020B0604020202020204" pitchFamily="34" charset="0"/>
              </a:rPr>
              <a:t>CC0</a:t>
            </a:r>
          </a:p>
        </p:txBody>
      </p:sp>
    </p:spTree>
    <p:extLst>
      <p:ext uri="{BB962C8B-B14F-4D97-AF65-F5344CB8AC3E}">
        <p14:creationId xmlns:p14="http://schemas.microsoft.com/office/powerpoint/2010/main" val="17541229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1B8A24-37CD-ABB6-5D4E-E13BB2EBF6B5}"/>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6F34CCE4-DE7A-38A1-1D54-5B5091003A75}"/>
              </a:ext>
            </a:extLst>
          </p:cNvPr>
          <p:cNvSpPr>
            <a:spLocks noGrp="1"/>
          </p:cNvSpPr>
          <p:nvPr>
            <p:ph type="title"/>
          </p:nvPr>
        </p:nvSpPr>
        <p:spPr/>
        <p:txBody>
          <a:bodyPr/>
          <a:lstStyle/>
          <a:p>
            <a:r>
              <a:rPr lang="en-GB" dirty="0" err="1"/>
              <a:t>Sonraíocht</a:t>
            </a:r>
            <a:r>
              <a:rPr lang="en-GB" dirty="0"/>
              <a:t> Fisice2.4</a:t>
            </a:r>
          </a:p>
        </p:txBody>
      </p:sp>
      <p:sp>
        <p:nvSpPr>
          <p:cNvPr id="19" name="TextBox 18">
            <a:extLst>
              <a:ext uri="{FF2B5EF4-FFF2-40B4-BE49-F238E27FC236}">
                <a16:creationId xmlns:a16="http://schemas.microsoft.com/office/drawing/2014/main" id="{2F1EB973-C86B-B3D2-1A46-D333C0974AEE}"/>
              </a:ext>
            </a:extLst>
          </p:cNvPr>
          <p:cNvSpPr txBox="1"/>
          <p:nvPr/>
        </p:nvSpPr>
        <p:spPr>
          <a:xfrm>
            <a:off x="99152" y="1332642"/>
            <a:ext cx="9044848" cy="1969770"/>
          </a:xfrm>
          <a:prstGeom prst="rect">
            <a:avLst/>
          </a:prstGeom>
          <a:noFill/>
        </p:spPr>
        <p:txBody>
          <a:bodyPr wrap="square" rtlCol="0">
            <a:spAutoFit/>
          </a:bodyPr>
          <a:lstStyle/>
          <a:p>
            <a:pPr algn="l">
              <a:spcAft>
                <a:spcPts val="600"/>
              </a:spcAft>
            </a:pPr>
            <a:r>
              <a:rPr lang="en-GB" sz="2800" b="1" u="sng" dirty="0" err="1">
                <a:solidFill>
                  <a:srgbClr val="FF0000"/>
                </a:solidFill>
                <a:latin typeface="Arial" panose="020B0604020202020204" pitchFamily="34" charset="0"/>
                <a:cs typeface="Arial" panose="020B0604020202020204" pitchFamily="34" charset="0"/>
              </a:rPr>
              <a:t>Foghlaimíonn</a:t>
            </a:r>
            <a:r>
              <a:rPr lang="en-GB" sz="2800" b="1" u="sng" dirty="0">
                <a:solidFill>
                  <a:srgbClr val="FF0000"/>
                </a:solidFill>
                <a:latin typeface="Arial" panose="020B0604020202020204" pitchFamily="34" charset="0"/>
                <a:cs typeface="Arial" panose="020B0604020202020204" pitchFamily="34" charset="0"/>
              </a:rPr>
              <a:t> </a:t>
            </a:r>
            <a:r>
              <a:rPr lang="en-GB" sz="2800" b="1" u="sng" dirty="0" err="1">
                <a:solidFill>
                  <a:srgbClr val="FF0000"/>
                </a:solidFill>
                <a:latin typeface="Arial" panose="020B0604020202020204" pitchFamily="34" charset="0"/>
                <a:cs typeface="Arial" panose="020B0604020202020204" pitchFamily="34" charset="0"/>
              </a:rPr>
              <a:t>scoláirí</a:t>
            </a:r>
            <a:r>
              <a:rPr lang="en-GB" sz="2800" b="1" u="sng" dirty="0">
                <a:solidFill>
                  <a:srgbClr val="FF0000"/>
                </a:solidFill>
                <a:latin typeface="Arial" panose="020B0604020202020204" pitchFamily="34" charset="0"/>
                <a:cs typeface="Arial" panose="020B0604020202020204" pitchFamily="34" charset="0"/>
              </a:rPr>
              <a:t> </a:t>
            </a:r>
            <a:r>
              <a:rPr lang="en-GB" sz="2800" b="1" u="sng" dirty="0" err="1">
                <a:solidFill>
                  <a:srgbClr val="FF0000"/>
                </a:solidFill>
                <a:latin typeface="Arial" panose="020B0604020202020204" pitchFamily="34" charset="0"/>
                <a:cs typeface="Arial" panose="020B0604020202020204" pitchFamily="34" charset="0"/>
              </a:rPr>
              <a:t>faoi</a:t>
            </a:r>
            <a:endParaRPr lang="en-GB" sz="2800" b="1" u="sng" dirty="0">
              <a:solidFill>
                <a:srgbClr val="FF0000"/>
              </a:solidFill>
              <a:latin typeface="Arial" panose="020B0604020202020204" pitchFamily="34" charset="0"/>
              <a:cs typeface="Arial" panose="020B0604020202020204" pitchFamily="34" charset="0"/>
            </a:endParaRPr>
          </a:p>
          <a:p>
            <a:pPr marL="457200" indent="-457200">
              <a:spcAft>
                <a:spcPts val="600"/>
              </a:spcAft>
              <a:buFont typeface="Arial" panose="020B0604020202020204" pitchFamily="34" charset="0"/>
              <a:buChar char="•"/>
            </a:pPr>
            <a:r>
              <a:rPr lang="en-GB" sz="2700" dirty="0" err="1"/>
              <a:t>speictream</a:t>
            </a:r>
            <a:r>
              <a:rPr lang="en-GB" sz="2700" dirty="0"/>
              <a:t> </a:t>
            </a:r>
            <a:r>
              <a:rPr lang="en-GB" sz="2700" dirty="0" err="1"/>
              <a:t>leictreamaighnéadach</a:t>
            </a:r>
            <a:r>
              <a:rPr lang="en-GB" sz="2700" dirty="0"/>
              <a:t> </a:t>
            </a:r>
            <a:r>
              <a:rPr lang="en-GB" sz="2700" dirty="0" err="1"/>
              <a:t>agus</a:t>
            </a:r>
            <a:r>
              <a:rPr lang="en-GB" sz="2700" dirty="0"/>
              <a:t> </a:t>
            </a:r>
            <a:r>
              <a:rPr lang="en-GB" sz="2700" dirty="0" err="1"/>
              <a:t>foinsí</a:t>
            </a:r>
            <a:r>
              <a:rPr lang="en-GB" sz="2700" dirty="0"/>
              <a:t> </a:t>
            </a:r>
            <a:r>
              <a:rPr lang="en-GB" sz="2700" dirty="0" err="1"/>
              <a:t>fuinnimh</a:t>
            </a:r>
            <a:r>
              <a:rPr lang="en-GB" sz="2700" dirty="0"/>
              <a:t> </a:t>
            </a:r>
            <a:r>
              <a:rPr lang="en-GB" sz="2700" dirty="0" err="1"/>
              <a:t>leictreamaighnéadaigh</a:t>
            </a:r>
            <a:r>
              <a:rPr lang="en-GB" sz="2700" dirty="0"/>
              <a:t>; </a:t>
            </a:r>
            <a:r>
              <a:rPr lang="en-GB" sz="2700" dirty="0" err="1"/>
              <a:t>radaíocht</a:t>
            </a:r>
            <a:r>
              <a:rPr lang="en-GB" sz="2700" dirty="0"/>
              <a:t> </a:t>
            </a:r>
            <a:r>
              <a:rPr lang="en-GB" sz="2700" dirty="0" err="1"/>
              <a:t>ianúcháin</a:t>
            </a:r>
            <a:r>
              <a:rPr lang="en-GB" sz="2700" dirty="0"/>
              <a:t>  
</a:t>
            </a:r>
            <a:r>
              <a:rPr lang="en-GB" sz="2700" dirty="0" err="1"/>
              <a:t>spré</a:t>
            </a:r>
            <a:r>
              <a:rPr lang="en-GB" sz="2700" dirty="0"/>
              <a:t> </a:t>
            </a:r>
            <a:r>
              <a:rPr lang="en-GB" sz="2700" dirty="0" err="1"/>
              <a:t>solais</a:t>
            </a:r>
            <a:endParaRPr lang="en-GB" sz="2700" dirty="0">
              <a:latin typeface="Arial" panose="020B0604020202020204" pitchFamily="34" charset="0"/>
              <a:cs typeface="Arial" panose="020B0604020202020204" pitchFamily="34" charset="0"/>
            </a:endParaRPr>
          </a:p>
        </p:txBody>
      </p:sp>
      <p:sp>
        <p:nvSpPr>
          <p:cNvPr id="25" name="TextBox 24">
            <a:extLst>
              <a:ext uri="{FF2B5EF4-FFF2-40B4-BE49-F238E27FC236}">
                <a16:creationId xmlns:a16="http://schemas.microsoft.com/office/drawing/2014/main" id="{56A5C7FD-3DE3-8F41-8A18-5A77C788E7EA}"/>
              </a:ext>
            </a:extLst>
          </p:cNvPr>
          <p:cNvSpPr txBox="1"/>
          <p:nvPr/>
        </p:nvSpPr>
        <p:spPr>
          <a:xfrm>
            <a:off x="351819" y="701062"/>
            <a:ext cx="8386990" cy="523220"/>
          </a:xfrm>
          <a:prstGeom prst="rect">
            <a:avLst/>
          </a:prstGeom>
          <a:noFill/>
        </p:spPr>
        <p:txBody>
          <a:bodyPr wrap="square">
            <a:spAutoFit/>
          </a:bodyPr>
          <a:lstStyle/>
          <a:p>
            <a:r>
              <a:rPr lang="en-GB" sz="2800" dirty="0">
                <a:solidFill>
                  <a:srgbClr val="FF0000"/>
                </a:solidFill>
              </a:rPr>
              <a:t>2.4 </a:t>
            </a:r>
            <a:r>
              <a:rPr lang="en-GB" sz="2800" dirty="0" err="1">
                <a:solidFill>
                  <a:srgbClr val="FF0000"/>
                </a:solidFill>
              </a:rPr>
              <a:t>Fuinneamh</a:t>
            </a:r>
            <a:r>
              <a:rPr lang="en-GB" sz="2800" dirty="0">
                <a:solidFill>
                  <a:srgbClr val="FF0000"/>
                </a:solidFill>
              </a:rPr>
              <a:t> </a:t>
            </a:r>
            <a:r>
              <a:rPr lang="en-GB" sz="2800" dirty="0" err="1">
                <a:solidFill>
                  <a:srgbClr val="FF0000"/>
                </a:solidFill>
              </a:rPr>
              <a:t>leictreamaighnéadach</a:t>
            </a:r>
            <a:endParaRPr lang="en-GB" sz="2800" dirty="0">
              <a:solidFill>
                <a:srgbClr val="FF0000"/>
              </a:solidFill>
            </a:endParaRPr>
          </a:p>
        </p:txBody>
      </p:sp>
      <p:sp>
        <p:nvSpPr>
          <p:cNvPr id="2" name="TextBox 1">
            <a:extLst>
              <a:ext uri="{FF2B5EF4-FFF2-40B4-BE49-F238E27FC236}">
                <a16:creationId xmlns:a16="http://schemas.microsoft.com/office/drawing/2014/main" id="{021C8F72-6880-3234-5ED5-35F59D0ED4BF}"/>
              </a:ext>
            </a:extLst>
          </p:cNvPr>
          <p:cNvSpPr txBox="1"/>
          <p:nvPr/>
        </p:nvSpPr>
        <p:spPr>
          <a:xfrm>
            <a:off x="351819" y="3408159"/>
            <a:ext cx="8587436" cy="2554545"/>
          </a:xfrm>
          <a:prstGeom prst="rect">
            <a:avLst/>
          </a:prstGeom>
          <a:solidFill>
            <a:srgbClr val="F0F0F0"/>
          </a:solidFill>
        </p:spPr>
        <p:txBody>
          <a:bodyPr wrap="square" rtlCol="0">
            <a:spAutoFit/>
          </a:bodyPr>
          <a:lstStyle/>
          <a:p>
            <a:pPr>
              <a:spcAft>
                <a:spcPts val="1200"/>
              </a:spcAft>
            </a:pPr>
            <a:r>
              <a:rPr lang="en-GB" sz="2800" b="1" u="sng" dirty="0">
                <a:solidFill>
                  <a:srgbClr val="FF0000"/>
                </a:solidFill>
                <a:latin typeface="Arial" panose="020B0604020202020204" pitchFamily="34" charset="0"/>
                <a:cs typeface="Arial" panose="020B0604020202020204" pitchFamily="34" charset="0"/>
              </a:rPr>
              <a:t>Ba </a:t>
            </a:r>
            <a:r>
              <a:rPr lang="en-GB" sz="2800" b="1" u="sng" dirty="0" err="1">
                <a:solidFill>
                  <a:srgbClr val="FF0000"/>
                </a:solidFill>
                <a:latin typeface="Arial" panose="020B0604020202020204" pitchFamily="34" charset="0"/>
                <a:cs typeface="Arial" panose="020B0604020202020204" pitchFamily="34" charset="0"/>
              </a:rPr>
              <a:t>chóir</a:t>
            </a:r>
            <a:r>
              <a:rPr lang="en-GB" sz="2800" b="1" u="sng" dirty="0">
                <a:solidFill>
                  <a:srgbClr val="FF0000"/>
                </a:solidFill>
                <a:latin typeface="Arial" panose="020B0604020202020204" pitchFamily="34" charset="0"/>
                <a:cs typeface="Arial" panose="020B0604020202020204" pitchFamily="34" charset="0"/>
              </a:rPr>
              <a:t> go </a:t>
            </a:r>
            <a:r>
              <a:rPr lang="en-GB" sz="2800" b="1" u="sng" dirty="0" err="1">
                <a:solidFill>
                  <a:srgbClr val="FF0000"/>
                </a:solidFill>
                <a:latin typeface="Arial" panose="020B0604020202020204" pitchFamily="34" charset="0"/>
                <a:cs typeface="Arial" panose="020B0604020202020204" pitchFamily="34" charset="0"/>
              </a:rPr>
              <a:t>mbeidh</a:t>
            </a:r>
            <a:r>
              <a:rPr lang="en-GB" sz="2800" b="1" u="sng" dirty="0">
                <a:solidFill>
                  <a:srgbClr val="FF0000"/>
                </a:solidFill>
                <a:latin typeface="Arial" panose="020B0604020202020204" pitchFamily="34" charset="0"/>
                <a:cs typeface="Arial" panose="020B0604020202020204" pitchFamily="34" charset="0"/>
              </a:rPr>
              <a:t> </a:t>
            </a:r>
            <a:r>
              <a:rPr lang="en-GB" sz="2800" b="1" u="sng" dirty="0" err="1">
                <a:solidFill>
                  <a:srgbClr val="FF0000"/>
                </a:solidFill>
                <a:latin typeface="Arial" panose="020B0604020202020204" pitchFamily="34" charset="0"/>
                <a:cs typeface="Arial" panose="020B0604020202020204" pitchFamily="34" charset="0"/>
              </a:rPr>
              <a:t>sé</a:t>
            </a:r>
            <a:r>
              <a:rPr lang="en-GB" sz="2800" b="1" u="sng" dirty="0">
                <a:solidFill>
                  <a:srgbClr val="FF0000"/>
                </a:solidFill>
                <a:latin typeface="Arial" panose="020B0604020202020204" pitchFamily="34" charset="0"/>
                <a:cs typeface="Arial" panose="020B0604020202020204" pitchFamily="34" charset="0"/>
              </a:rPr>
              <a:t> de </a:t>
            </a:r>
            <a:r>
              <a:rPr lang="en-GB" sz="2800" b="1" u="sng" dirty="0" err="1">
                <a:solidFill>
                  <a:srgbClr val="FF0000"/>
                </a:solidFill>
                <a:latin typeface="Arial" panose="020B0604020202020204" pitchFamily="34" charset="0"/>
                <a:cs typeface="Arial" panose="020B0604020202020204" pitchFamily="34" charset="0"/>
              </a:rPr>
              <a:t>chumas</a:t>
            </a:r>
            <a:r>
              <a:rPr lang="en-GB" sz="2800" b="1" u="sng" dirty="0">
                <a:solidFill>
                  <a:srgbClr val="FF0000"/>
                </a:solidFill>
                <a:latin typeface="Arial" panose="020B0604020202020204" pitchFamily="34" charset="0"/>
                <a:cs typeface="Arial" panose="020B0604020202020204" pitchFamily="34" charset="0"/>
              </a:rPr>
              <a:t> ag </a:t>
            </a:r>
            <a:r>
              <a:rPr lang="en-GB" sz="2800" b="1" u="sng" dirty="0" err="1">
                <a:solidFill>
                  <a:srgbClr val="FF0000"/>
                </a:solidFill>
                <a:latin typeface="Arial" panose="020B0604020202020204" pitchFamily="34" charset="0"/>
                <a:cs typeface="Arial" panose="020B0604020202020204" pitchFamily="34" charset="0"/>
              </a:rPr>
              <a:t>scoláirí</a:t>
            </a:r>
            <a:endParaRPr lang="en-GB" sz="2800" b="1" dirty="0">
              <a:solidFill>
                <a:srgbClr val="FF0000"/>
              </a:solidFill>
              <a:latin typeface="Arial" panose="020B0604020202020204" pitchFamily="34" charset="0"/>
              <a:cs typeface="Arial" panose="020B0604020202020204" pitchFamily="34" charset="0"/>
            </a:endParaRPr>
          </a:p>
          <a:p>
            <a:pPr marL="514350" indent="-514350">
              <a:spcAft>
                <a:spcPts val="1200"/>
              </a:spcAft>
              <a:buFont typeface="+mj-lt"/>
              <a:buAutoNum type="arabicPeriod"/>
            </a:pPr>
            <a:r>
              <a:rPr lang="en-GB" sz="2800" dirty="0" err="1"/>
              <a:t>Tonnta</a:t>
            </a:r>
            <a:r>
              <a:rPr lang="en-GB" sz="2800" dirty="0"/>
              <a:t> </a:t>
            </a:r>
            <a:r>
              <a:rPr lang="en-GB" sz="2800" dirty="0" err="1"/>
              <a:t>leictreamaighnéadacha</a:t>
            </a:r>
            <a:r>
              <a:rPr lang="en-GB" sz="2800" dirty="0"/>
              <a:t> a </a:t>
            </a:r>
            <a:r>
              <a:rPr lang="en-GB" sz="2800" dirty="0" err="1"/>
              <a:t>chatagóiriú</a:t>
            </a:r>
            <a:r>
              <a:rPr lang="en-GB" sz="2800" dirty="0"/>
              <a:t> de </a:t>
            </a:r>
            <a:r>
              <a:rPr lang="en-GB" sz="2800" dirty="0" err="1"/>
              <a:t>réir</a:t>
            </a:r>
            <a:r>
              <a:rPr lang="en-GB" sz="2800" dirty="0"/>
              <a:t> a </a:t>
            </a:r>
            <a:r>
              <a:rPr lang="en-GB" sz="2800" dirty="0" err="1"/>
              <a:t>dtonnfhaid</a:t>
            </a:r>
            <a:r>
              <a:rPr lang="en-GB" sz="2800" dirty="0"/>
              <a:t>, a </a:t>
            </a:r>
            <a:r>
              <a:rPr lang="en-GB" sz="2800" dirty="0" err="1"/>
              <a:t>minicíochta</a:t>
            </a:r>
            <a:r>
              <a:rPr lang="en-GB" sz="2800" dirty="0"/>
              <a:t>, a </a:t>
            </a:r>
            <a:r>
              <a:rPr lang="en-GB" sz="2800" dirty="0" err="1"/>
              <a:t>gcumas</a:t>
            </a:r>
            <a:r>
              <a:rPr lang="en-GB" sz="2800" dirty="0"/>
              <a:t> </a:t>
            </a:r>
            <a:r>
              <a:rPr lang="en-GB" sz="2800" dirty="0" err="1"/>
              <a:t>ianúcháin</a:t>
            </a:r>
            <a:r>
              <a:rPr lang="en-GB" sz="2800" dirty="0"/>
              <a:t> </a:t>
            </a:r>
            <a:r>
              <a:rPr lang="en-GB" sz="2800" dirty="0" err="1"/>
              <a:t>agus</a:t>
            </a:r>
            <a:r>
              <a:rPr lang="en-GB" sz="2800" dirty="0"/>
              <a:t> a n-</a:t>
            </a:r>
            <a:r>
              <a:rPr lang="en-GB" sz="2800" dirty="0" err="1"/>
              <a:t>úsáid</a:t>
            </a:r>
            <a:r>
              <a:rPr lang="en-GB" sz="2800" dirty="0"/>
              <a:t> </a:t>
            </a:r>
            <a:r>
              <a:rPr lang="en-GB" sz="2800" dirty="0" err="1"/>
              <a:t>laethúil</a:t>
            </a:r>
            <a:r>
              <a:rPr lang="en-GB" sz="2800" dirty="0"/>
              <a:t> 
</a:t>
            </a:r>
            <a:r>
              <a:rPr lang="en-GB" sz="2800" dirty="0" err="1"/>
              <a:t>Spré</a:t>
            </a:r>
            <a:r>
              <a:rPr lang="en-GB" sz="2800" dirty="0"/>
              <a:t> a </a:t>
            </a:r>
            <a:r>
              <a:rPr lang="en-GB" sz="2800" dirty="0" err="1"/>
              <a:t>thaispeáint</a:t>
            </a:r>
            <a:r>
              <a:rPr lang="en-GB" sz="2800" dirty="0"/>
              <a:t> </a:t>
            </a:r>
            <a:r>
              <a:rPr lang="en-GB" sz="2800" dirty="0" err="1"/>
              <a:t>agus</a:t>
            </a:r>
            <a:r>
              <a:rPr lang="en-GB" sz="2800" dirty="0"/>
              <a:t> an </a:t>
            </a:r>
            <a:r>
              <a:rPr lang="en-GB" sz="2800" dirty="0" err="1"/>
              <a:t>feiniméan</a:t>
            </a:r>
            <a:r>
              <a:rPr lang="en-GB" sz="2800" dirty="0"/>
              <a:t> a </a:t>
            </a:r>
            <a:r>
              <a:rPr lang="en-GB" sz="2800" dirty="0" err="1"/>
              <a:t>mhíniú</a:t>
            </a:r>
            <a:endParaRPr lang="en-GB" sz="2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529350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08EB56-54D1-2A14-B5AE-FCB599E713BF}"/>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FBF188BE-14A8-F31B-036B-64339080A50E}"/>
              </a:ext>
            </a:extLst>
          </p:cNvPr>
          <p:cNvSpPr>
            <a:spLocks noGrp="1"/>
          </p:cNvSpPr>
          <p:nvPr>
            <p:ph type="title"/>
          </p:nvPr>
        </p:nvSpPr>
        <p:spPr/>
        <p:txBody>
          <a:bodyPr/>
          <a:lstStyle/>
          <a:p>
            <a:r>
              <a:rPr lang="en-GB" dirty="0" err="1"/>
              <a:t>Sonraíocht</a:t>
            </a:r>
            <a:r>
              <a:rPr lang="en-GB" dirty="0"/>
              <a:t> Fisice2.4</a:t>
            </a:r>
          </a:p>
        </p:txBody>
      </p:sp>
      <mc:AlternateContent xmlns:mc="http://schemas.openxmlformats.org/markup-compatibility/2006">
        <mc:Choice xmlns:a14="http://schemas.microsoft.com/office/drawing/2010/main" Requires="a14">
          <p:sp>
            <p:nvSpPr>
              <p:cNvPr id="19" name="TextBox 18">
                <a:extLst>
                  <a:ext uri="{FF2B5EF4-FFF2-40B4-BE49-F238E27FC236}">
                    <a16:creationId xmlns:a16="http://schemas.microsoft.com/office/drawing/2014/main" id="{46692773-7391-50C2-7B4B-432FB32B4BB2}"/>
                  </a:ext>
                </a:extLst>
              </p:cNvPr>
              <p:cNvSpPr txBox="1"/>
              <p:nvPr/>
            </p:nvSpPr>
            <p:spPr>
              <a:xfrm>
                <a:off x="324498" y="1332642"/>
                <a:ext cx="8441631" cy="1640577"/>
              </a:xfrm>
              <a:prstGeom prst="rect">
                <a:avLst/>
              </a:prstGeom>
              <a:noFill/>
            </p:spPr>
            <p:txBody>
              <a:bodyPr wrap="square" rtlCol="0">
                <a:spAutoFit/>
              </a:bodyPr>
              <a:lstStyle/>
              <a:p>
                <a:pPr algn="l">
                  <a:spcAft>
                    <a:spcPts val="600"/>
                  </a:spcAft>
                </a:pPr>
                <a:r>
                  <a:rPr lang="en-GB" sz="2800" b="1" u="sng" dirty="0" err="1">
                    <a:solidFill>
                      <a:srgbClr val="FF0000"/>
                    </a:solidFill>
                    <a:latin typeface="Arial" panose="020B0604020202020204" pitchFamily="34" charset="0"/>
                    <a:cs typeface="Arial" panose="020B0604020202020204" pitchFamily="34" charset="0"/>
                  </a:rPr>
                  <a:t>Foghlaimíonn</a:t>
                </a:r>
                <a:r>
                  <a:rPr lang="en-GB" sz="2800" b="1" u="sng" dirty="0">
                    <a:solidFill>
                      <a:srgbClr val="FF0000"/>
                    </a:solidFill>
                    <a:latin typeface="Arial" panose="020B0604020202020204" pitchFamily="34" charset="0"/>
                    <a:cs typeface="Arial" panose="020B0604020202020204" pitchFamily="34" charset="0"/>
                  </a:rPr>
                  <a:t> </a:t>
                </a:r>
                <a:r>
                  <a:rPr lang="en-GB" sz="2800" b="1" u="sng" dirty="0" err="1">
                    <a:solidFill>
                      <a:srgbClr val="FF0000"/>
                    </a:solidFill>
                    <a:latin typeface="Arial" panose="020B0604020202020204" pitchFamily="34" charset="0"/>
                    <a:cs typeface="Arial" panose="020B0604020202020204" pitchFamily="34" charset="0"/>
                  </a:rPr>
                  <a:t>scoláirí</a:t>
                </a:r>
                <a:r>
                  <a:rPr lang="en-GB" sz="2800" b="1" u="sng" dirty="0">
                    <a:solidFill>
                      <a:srgbClr val="FF0000"/>
                    </a:solidFill>
                    <a:latin typeface="Arial" panose="020B0604020202020204" pitchFamily="34" charset="0"/>
                    <a:cs typeface="Arial" panose="020B0604020202020204" pitchFamily="34" charset="0"/>
                  </a:rPr>
                  <a:t> </a:t>
                </a:r>
                <a:r>
                  <a:rPr lang="en-GB" sz="2800" b="1" u="sng" dirty="0" err="1">
                    <a:solidFill>
                      <a:srgbClr val="FF0000"/>
                    </a:solidFill>
                    <a:latin typeface="Arial" panose="020B0604020202020204" pitchFamily="34" charset="0"/>
                    <a:cs typeface="Arial" panose="020B0604020202020204" pitchFamily="34" charset="0"/>
                  </a:rPr>
                  <a:t>faoi</a:t>
                </a:r>
                <a:endParaRPr lang="en-GB" sz="2800" b="1" u="sng" dirty="0">
                  <a:solidFill>
                    <a:srgbClr val="FF0000"/>
                  </a:solidFill>
                  <a:latin typeface="Arial" panose="020B0604020202020204" pitchFamily="34" charset="0"/>
                  <a:cs typeface="Arial" panose="020B0604020202020204" pitchFamily="34" charset="0"/>
                </a:endParaRPr>
              </a:p>
              <a:p>
                <a:pPr marL="457200" indent="-457200">
                  <a:spcAft>
                    <a:spcPts val="600"/>
                  </a:spcAft>
                  <a:buFont typeface="Arial" panose="020B0604020202020204" pitchFamily="34" charset="0"/>
                  <a:buChar char="•"/>
                </a:pPr>
                <a:r>
                  <a:rPr lang="ga-IE" sz="2800" dirty="0"/>
                  <a:t>ionradantas mar chumhacht na gréine ag titim ar dhromchla in aghaidh an </a:t>
                </a:r>
                <a:r>
                  <a:rPr lang="en-GB" sz="2800" dirty="0" err="1"/>
                  <a:t>achair</a:t>
                </a:r>
                <a:r>
                  <a:rPr lang="en-GB" sz="2800" dirty="0"/>
                  <a:t>: </a:t>
                </a:r>
                <a14:m>
                  <m:oMath xmlns:m="http://schemas.openxmlformats.org/officeDocument/2006/math">
                    <m:r>
                      <a:rPr lang="en-GB" sz="2800" b="0" i="1" smtClean="0">
                        <a:latin typeface="Cambria Math" panose="02040503050406030204" pitchFamily="18" charset="0"/>
                      </a:rPr>
                      <m:t>𝐼</m:t>
                    </m:r>
                    <m:r>
                      <a:rPr lang="en-GB" sz="2800" b="0" i="1" smtClean="0">
                        <a:latin typeface="Cambria Math" panose="02040503050406030204" pitchFamily="18" charset="0"/>
                      </a:rPr>
                      <m:t>=</m:t>
                    </m:r>
                    <m:f>
                      <m:fPr>
                        <m:ctrlPr>
                          <a:rPr lang="en-GB" sz="2800" b="0" i="1" smtClean="0">
                            <a:latin typeface="Cambria Math" panose="02040503050406030204" pitchFamily="18" charset="0"/>
                          </a:rPr>
                        </m:ctrlPr>
                      </m:fPr>
                      <m:num>
                        <m:r>
                          <a:rPr lang="en-GB" sz="2800" b="0" i="1" smtClean="0">
                            <a:latin typeface="Cambria Math" panose="02040503050406030204" pitchFamily="18" charset="0"/>
                          </a:rPr>
                          <m:t>𝑃</m:t>
                        </m:r>
                      </m:num>
                      <m:den>
                        <m:r>
                          <a:rPr lang="en-GB" sz="2800" b="0" i="1" smtClean="0">
                            <a:latin typeface="Cambria Math" panose="02040503050406030204" pitchFamily="18" charset="0"/>
                          </a:rPr>
                          <m:t>𝐴</m:t>
                        </m:r>
                      </m:den>
                    </m:f>
                  </m:oMath>
                </a14:m>
                <a:endParaRPr lang="en-GB" sz="2800" dirty="0">
                  <a:latin typeface="Arial" panose="020B0604020202020204" pitchFamily="34" charset="0"/>
                  <a:cs typeface="Arial" panose="020B0604020202020204" pitchFamily="34" charset="0"/>
                </a:endParaRPr>
              </a:p>
            </p:txBody>
          </p:sp>
        </mc:Choice>
        <mc:Fallback>
          <p:sp>
            <p:nvSpPr>
              <p:cNvPr id="19" name="TextBox 18">
                <a:extLst>
                  <a:ext uri="{FF2B5EF4-FFF2-40B4-BE49-F238E27FC236}">
                    <a16:creationId xmlns:a16="http://schemas.microsoft.com/office/drawing/2014/main" id="{46692773-7391-50C2-7B4B-432FB32B4BB2}"/>
                  </a:ext>
                </a:extLst>
              </p:cNvPr>
              <p:cNvSpPr txBox="1">
                <a:spLocks noRot="1" noChangeAspect="1" noMove="1" noResize="1" noEditPoints="1" noAdjustHandles="1" noChangeArrowheads="1" noChangeShapeType="1" noTextEdit="1"/>
              </p:cNvSpPr>
              <p:nvPr/>
            </p:nvSpPr>
            <p:spPr>
              <a:xfrm>
                <a:off x="324498" y="1332642"/>
                <a:ext cx="8441631" cy="1640577"/>
              </a:xfrm>
              <a:prstGeom prst="rect">
                <a:avLst/>
              </a:prstGeom>
              <a:blipFill>
                <a:blip r:embed="rId3"/>
                <a:stretch>
                  <a:fillRect l="-1444" t="-4089" r="-1083" b="-3346"/>
                </a:stretch>
              </a:blipFill>
            </p:spPr>
            <p:txBody>
              <a:bodyPr/>
              <a:lstStyle/>
              <a:p>
                <a:r>
                  <a:rPr lang="ga-IE">
                    <a:noFill/>
                  </a:rPr>
                  <a:t> </a:t>
                </a:r>
              </a:p>
            </p:txBody>
          </p:sp>
        </mc:Fallback>
      </mc:AlternateContent>
      <p:sp>
        <p:nvSpPr>
          <p:cNvPr id="25" name="TextBox 24">
            <a:extLst>
              <a:ext uri="{FF2B5EF4-FFF2-40B4-BE49-F238E27FC236}">
                <a16:creationId xmlns:a16="http://schemas.microsoft.com/office/drawing/2014/main" id="{9433466C-F352-93B2-2CC8-60B198536A80}"/>
              </a:ext>
            </a:extLst>
          </p:cNvPr>
          <p:cNvSpPr txBox="1"/>
          <p:nvPr/>
        </p:nvSpPr>
        <p:spPr>
          <a:xfrm>
            <a:off x="351819" y="701062"/>
            <a:ext cx="8386990" cy="523220"/>
          </a:xfrm>
          <a:prstGeom prst="rect">
            <a:avLst/>
          </a:prstGeom>
          <a:noFill/>
        </p:spPr>
        <p:txBody>
          <a:bodyPr wrap="square">
            <a:spAutoFit/>
          </a:bodyPr>
          <a:lstStyle/>
          <a:p>
            <a:r>
              <a:rPr lang="en-GB" sz="2800" dirty="0">
                <a:solidFill>
                  <a:srgbClr val="FF0000"/>
                </a:solidFill>
              </a:rPr>
              <a:t>2.4 </a:t>
            </a:r>
            <a:r>
              <a:rPr lang="en-GB" sz="2800" dirty="0" err="1">
                <a:solidFill>
                  <a:srgbClr val="FF0000"/>
                </a:solidFill>
              </a:rPr>
              <a:t>Fuinneamh</a:t>
            </a:r>
            <a:r>
              <a:rPr lang="en-GB" sz="2800" dirty="0">
                <a:solidFill>
                  <a:srgbClr val="FF0000"/>
                </a:solidFill>
              </a:rPr>
              <a:t> </a:t>
            </a:r>
            <a:r>
              <a:rPr lang="en-GB" sz="2800" dirty="0" err="1">
                <a:solidFill>
                  <a:srgbClr val="FF0000"/>
                </a:solidFill>
              </a:rPr>
              <a:t>leictreamaighnéadach</a:t>
            </a:r>
            <a:endParaRPr lang="en-GB" sz="2800" dirty="0">
              <a:solidFill>
                <a:srgbClr val="FF0000"/>
              </a:solidFill>
            </a:endParaRPr>
          </a:p>
        </p:txBody>
      </p:sp>
      <p:sp>
        <p:nvSpPr>
          <p:cNvPr id="2" name="TextBox 1">
            <a:extLst>
              <a:ext uri="{FF2B5EF4-FFF2-40B4-BE49-F238E27FC236}">
                <a16:creationId xmlns:a16="http://schemas.microsoft.com/office/drawing/2014/main" id="{1662EE99-53D4-CC36-32E5-F2A1BD3CC69C}"/>
              </a:ext>
            </a:extLst>
          </p:cNvPr>
          <p:cNvSpPr txBox="1"/>
          <p:nvPr/>
        </p:nvSpPr>
        <p:spPr>
          <a:xfrm>
            <a:off x="351819" y="3408159"/>
            <a:ext cx="8587436" cy="1969770"/>
          </a:xfrm>
          <a:prstGeom prst="rect">
            <a:avLst/>
          </a:prstGeom>
          <a:solidFill>
            <a:srgbClr val="F0F0F0"/>
          </a:solidFill>
        </p:spPr>
        <p:txBody>
          <a:bodyPr wrap="square" rtlCol="0">
            <a:spAutoFit/>
          </a:bodyPr>
          <a:lstStyle/>
          <a:p>
            <a:pPr>
              <a:spcAft>
                <a:spcPts val="1200"/>
              </a:spcAft>
            </a:pPr>
            <a:r>
              <a:rPr lang="en-GB" sz="2800" b="1" u="sng" dirty="0">
                <a:solidFill>
                  <a:srgbClr val="FF0000"/>
                </a:solidFill>
                <a:latin typeface="Arial" panose="020B0604020202020204" pitchFamily="34" charset="0"/>
                <a:cs typeface="Arial" panose="020B0604020202020204" pitchFamily="34" charset="0"/>
              </a:rPr>
              <a:t>Ba </a:t>
            </a:r>
            <a:r>
              <a:rPr lang="en-GB" sz="2800" b="1" u="sng" dirty="0" err="1">
                <a:solidFill>
                  <a:srgbClr val="FF0000"/>
                </a:solidFill>
                <a:latin typeface="Arial" panose="020B0604020202020204" pitchFamily="34" charset="0"/>
                <a:cs typeface="Arial" panose="020B0604020202020204" pitchFamily="34" charset="0"/>
              </a:rPr>
              <a:t>chóir</a:t>
            </a:r>
            <a:r>
              <a:rPr lang="en-GB" sz="2800" b="1" u="sng" dirty="0">
                <a:solidFill>
                  <a:srgbClr val="FF0000"/>
                </a:solidFill>
                <a:latin typeface="Arial" panose="020B0604020202020204" pitchFamily="34" charset="0"/>
                <a:cs typeface="Arial" panose="020B0604020202020204" pitchFamily="34" charset="0"/>
              </a:rPr>
              <a:t> go </a:t>
            </a:r>
            <a:r>
              <a:rPr lang="en-GB" sz="2800" b="1" u="sng" dirty="0" err="1">
                <a:solidFill>
                  <a:srgbClr val="FF0000"/>
                </a:solidFill>
                <a:latin typeface="Arial" panose="020B0604020202020204" pitchFamily="34" charset="0"/>
                <a:cs typeface="Arial" panose="020B0604020202020204" pitchFamily="34" charset="0"/>
              </a:rPr>
              <a:t>mbeidh</a:t>
            </a:r>
            <a:r>
              <a:rPr lang="en-GB" sz="2800" b="1" u="sng" dirty="0">
                <a:solidFill>
                  <a:srgbClr val="FF0000"/>
                </a:solidFill>
                <a:latin typeface="Arial" panose="020B0604020202020204" pitchFamily="34" charset="0"/>
                <a:cs typeface="Arial" panose="020B0604020202020204" pitchFamily="34" charset="0"/>
              </a:rPr>
              <a:t> </a:t>
            </a:r>
            <a:r>
              <a:rPr lang="en-GB" sz="2800" b="1" u="sng" dirty="0" err="1">
                <a:solidFill>
                  <a:srgbClr val="FF0000"/>
                </a:solidFill>
                <a:latin typeface="Arial" panose="020B0604020202020204" pitchFamily="34" charset="0"/>
                <a:cs typeface="Arial" panose="020B0604020202020204" pitchFamily="34" charset="0"/>
              </a:rPr>
              <a:t>sé</a:t>
            </a:r>
            <a:r>
              <a:rPr lang="en-GB" sz="2800" b="1" u="sng" dirty="0">
                <a:solidFill>
                  <a:srgbClr val="FF0000"/>
                </a:solidFill>
                <a:latin typeface="Arial" panose="020B0604020202020204" pitchFamily="34" charset="0"/>
                <a:cs typeface="Arial" panose="020B0604020202020204" pitchFamily="34" charset="0"/>
              </a:rPr>
              <a:t> de </a:t>
            </a:r>
            <a:r>
              <a:rPr lang="en-GB" sz="2800" b="1" u="sng" dirty="0" err="1">
                <a:solidFill>
                  <a:srgbClr val="FF0000"/>
                </a:solidFill>
                <a:latin typeface="Arial" panose="020B0604020202020204" pitchFamily="34" charset="0"/>
                <a:cs typeface="Arial" panose="020B0604020202020204" pitchFamily="34" charset="0"/>
              </a:rPr>
              <a:t>chumas</a:t>
            </a:r>
            <a:r>
              <a:rPr lang="en-GB" sz="2800" b="1" u="sng" dirty="0">
                <a:solidFill>
                  <a:srgbClr val="FF0000"/>
                </a:solidFill>
                <a:latin typeface="Arial" panose="020B0604020202020204" pitchFamily="34" charset="0"/>
                <a:cs typeface="Arial" panose="020B0604020202020204" pitchFamily="34" charset="0"/>
              </a:rPr>
              <a:t> ag </a:t>
            </a:r>
            <a:r>
              <a:rPr lang="en-GB" sz="2800" b="1" u="sng" dirty="0" err="1">
                <a:solidFill>
                  <a:srgbClr val="FF0000"/>
                </a:solidFill>
                <a:latin typeface="Arial" panose="020B0604020202020204" pitchFamily="34" charset="0"/>
                <a:cs typeface="Arial" panose="020B0604020202020204" pitchFamily="34" charset="0"/>
              </a:rPr>
              <a:t>scoláirí</a:t>
            </a:r>
            <a:endParaRPr lang="en-GB" sz="2800" b="1" dirty="0">
              <a:solidFill>
                <a:srgbClr val="FF0000"/>
              </a:solidFill>
              <a:latin typeface="Arial" panose="020B0604020202020204" pitchFamily="34" charset="0"/>
              <a:cs typeface="Arial" panose="020B0604020202020204" pitchFamily="34" charset="0"/>
            </a:endParaRPr>
          </a:p>
          <a:p>
            <a:pPr marL="514350" indent="-514350">
              <a:spcAft>
                <a:spcPts val="1200"/>
              </a:spcAft>
              <a:buFont typeface="+mj-lt"/>
              <a:buAutoNum type="arabicPeriod" startAt="3"/>
            </a:pPr>
            <a:r>
              <a:rPr lang="en-GB" sz="2800" dirty="0" err="1"/>
              <a:t>imscrúdú</a:t>
            </a:r>
            <a:r>
              <a:rPr lang="en-GB" sz="2800" dirty="0"/>
              <a:t> a </a:t>
            </a:r>
            <a:r>
              <a:rPr lang="en-GB" sz="2800" dirty="0" err="1"/>
              <a:t>dhéanamh</a:t>
            </a:r>
            <a:r>
              <a:rPr lang="en-GB" sz="2800" dirty="0"/>
              <a:t> </a:t>
            </a:r>
            <a:r>
              <a:rPr lang="en-GB" sz="2800" dirty="0" err="1"/>
              <a:t>ar</a:t>
            </a:r>
            <a:r>
              <a:rPr lang="en-GB" sz="2800" dirty="0"/>
              <a:t> </a:t>
            </a:r>
            <a:r>
              <a:rPr lang="en-GB" sz="2800" dirty="0" err="1"/>
              <a:t>ionradantas</a:t>
            </a:r>
            <a:r>
              <a:rPr lang="en-GB" sz="2800" dirty="0"/>
              <a:t> na </a:t>
            </a:r>
            <a:r>
              <a:rPr lang="en-GB" sz="2800" dirty="0" err="1"/>
              <a:t>gréine</a:t>
            </a:r>
            <a:r>
              <a:rPr lang="en-GB" sz="2800" dirty="0"/>
              <a:t> </a:t>
            </a:r>
            <a:r>
              <a:rPr lang="en-GB" sz="2800" dirty="0" err="1"/>
              <a:t>agus</a:t>
            </a:r>
            <a:r>
              <a:rPr lang="en-GB" sz="2800" dirty="0"/>
              <a:t> a </a:t>
            </a:r>
            <a:r>
              <a:rPr lang="en-GB" sz="2800" dirty="0" err="1"/>
              <a:t>thionchar</a:t>
            </a:r>
            <a:r>
              <a:rPr lang="en-GB" sz="2800" dirty="0"/>
              <a:t> </a:t>
            </a:r>
            <a:r>
              <a:rPr lang="en-GB" sz="2800" dirty="0" err="1"/>
              <a:t>ar</a:t>
            </a:r>
            <a:r>
              <a:rPr lang="en-GB" sz="2800" dirty="0"/>
              <a:t> an </a:t>
            </a:r>
            <a:r>
              <a:rPr lang="en-GB" sz="2800" dirty="0" err="1"/>
              <a:t>saol</a:t>
            </a:r>
            <a:r>
              <a:rPr lang="en-GB" sz="2800" dirty="0"/>
              <a:t> </a:t>
            </a:r>
            <a:r>
              <a:rPr lang="en-GB" sz="2800" dirty="0" err="1"/>
              <a:t>ar</a:t>
            </a:r>
            <a:r>
              <a:rPr lang="en-GB" sz="2800" dirty="0"/>
              <a:t> an </a:t>
            </a:r>
            <a:r>
              <a:rPr lang="en-GB" sz="2800" dirty="0" err="1"/>
              <a:t>Domhan</a:t>
            </a:r>
            <a:r>
              <a:rPr lang="en-GB" sz="2800" dirty="0"/>
              <a:t> ag </a:t>
            </a:r>
            <a:r>
              <a:rPr lang="en-GB" sz="2800" dirty="0" err="1"/>
              <a:t>baint</a:t>
            </a:r>
            <a:r>
              <a:rPr lang="en-GB" sz="2800" dirty="0"/>
              <a:t> </a:t>
            </a:r>
            <a:r>
              <a:rPr lang="en-GB" sz="2800" dirty="0" err="1"/>
              <a:t>úsáide</a:t>
            </a:r>
            <a:r>
              <a:rPr lang="en-GB" sz="2800" dirty="0"/>
              <a:t> as </a:t>
            </a:r>
            <a:r>
              <a:rPr lang="en-GB" sz="2800" dirty="0" err="1"/>
              <a:t>foinsí</a:t>
            </a:r>
            <a:r>
              <a:rPr lang="en-GB" sz="2800" dirty="0"/>
              <a:t> </a:t>
            </a:r>
            <a:r>
              <a:rPr lang="en-GB" sz="2800" dirty="0" err="1"/>
              <a:t>tánaisteacha</a:t>
            </a:r>
            <a:endParaRPr lang="en-GB" sz="2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399384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FA4E1B-9F7A-F59E-3434-8163A2004A3D}"/>
              </a:ext>
            </a:extLst>
          </p:cNvPr>
          <p:cNvSpPr>
            <a:spLocks noGrp="1"/>
          </p:cNvSpPr>
          <p:nvPr>
            <p:ph type="title"/>
          </p:nvPr>
        </p:nvSpPr>
        <p:spPr/>
        <p:txBody>
          <a:bodyPr/>
          <a:lstStyle/>
          <a:p>
            <a:r>
              <a:rPr lang="en-GB" dirty="0" err="1"/>
              <a:t>Achoimre</a:t>
            </a:r>
            <a:r>
              <a:rPr lang="en-GB" dirty="0"/>
              <a:t> </a:t>
            </a:r>
            <a:r>
              <a:rPr lang="en-GB" dirty="0" err="1"/>
              <a:t>Athbhreithnithe</a:t>
            </a:r>
            <a:endParaRPr lang="en-GB" dirty="0"/>
          </a:p>
        </p:txBody>
      </p:sp>
      <mc:AlternateContent xmlns:mc="http://schemas.openxmlformats.org/markup-compatibility/2006">
        <mc:Choice xmlns:a14="http://schemas.microsoft.com/office/drawing/2010/main" Requires="a14">
          <p:sp>
            <p:nvSpPr>
              <p:cNvPr id="3" name="TextBox 2">
                <a:extLst>
                  <a:ext uri="{FF2B5EF4-FFF2-40B4-BE49-F238E27FC236}">
                    <a16:creationId xmlns:a16="http://schemas.microsoft.com/office/drawing/2014/main" id="{7D96B0C3-E66E-9D7B-A582-C72CE5C3165C}"/>
                  </a:ext>
                </a:extLst>
              </p:cNvPr>
              <p:cNvSpPr txBox="1"/>
              <p:nvPr/>
            </p:nvSpPr>
            <p:spPr>
              <a:xfrm>
                <a:off x="165100" y="863089"/>
                <a:ext cx="8877300" cy="5829032"/>
              </a:xfrm>
              <a:prstGeom prst="rect">
                <a:avLst/>
              </a:prstGeom>
              <a:noFill/>
            </p:spPr>
            <p:txBody>
              <a:bodyPr wrap="square" rtlCol="0">
                <a:spAutoFit/>
              </a:bodyPr>
              <a:lstStyle/>
              <a:p>
                <a:pPr>
                  <a:spcAft>
                    <a:spcPts val="1200"/>
                  </a:spcAft>
                </a:pPr>
                <a:r>
                  <a:rPr lang="en-GB" sz="2600" dirty="0" err="1">
                    <a:latin typeface="+mj-lt"/>
                    <a:cs typeface="Arial" panose="020B0604020202020204" pitchFamily="34" charset="0"/>
                  </a:rPr>
                  <a:t>Sainmhínigh</a:t>
                </a:r>
                <a:r>
                  <a:rPr lang="en-GB" sz="2600" dirty="0">
                    <a:latin typeface="+mj-lt"/>
                    <a:cs typeface="Arial" panose="020B0604020202020204" pitchFamily="34" charset="0"/>
                  </a:rPr>
                  <a:t>: </a:t>
                </a:r>
                <a:r>
                  <a:rPr lang="en-GB" sz="2600" dirty="0" err="1">
                    <a:latin typeface="+mj-lt"/>
                    <a:cs typeface="Arial" panose="020B0604020202020204" pitchFamily="34" charset="0"/>
                  </a:rPr>
                  <a:t>Speictream</a:t>
                </a:r>
                <a:r>
                  <a:rPr lang="en-GB" sz="2600" dirty="0">
                    <a:latin typeface="+mj-lt"/>
                    <a:cs typeface="Arial" panose="020B0604020202020204" pitchFamily="34" charset="0"/>
                  </a:rPr>
                  <a:t> </a:t>
                </a:r>
                <a:r>
                  <a:rPr lang="en-GB" sz="2600" dirty="0" err="1">
                    <a:latin typeface="+mj-lt"/>
                    <a:cs typeface="Arial" panose="020B0604020202020204" pitchFamily="34" charset="0"/>
                  </a:rPr>
                  <a:t>leictreamaighnéadach</a:t>
                </a:r>
                <a:r>
                  <a:rPr lang="en-GB" sz="2600" dirty="0">
                    <a:latin typeface="+mj-lt"/>
                    <a:cs typeface="Arial" panose="020B0604020202020204" pitchFamily="34" charset="0"/>
                  </a:rPr>
                  <a:t>, </a:t>
                </a:r>
                <a:r>
                  <a:rPr lang="en-GB" sz="2600" dirty="0" err="1">
                    <a:latin typeface="+mj-lt"/>
                    <a:cs typeface="Arial" panose="020B0604020202020204" pitchFamily="34" charset="0"/>
                  </a:rPr>
                  <a:t>ianú</a:t>
                </a:r>
                <a:r>
                  <a:rPr lang="en-GB" sz="2600" dirty="0">
                    <a:latin typeface="+mj-lt"/>
                    <a:cs typeface="Arial" panose="020B0604020202020204" pitchFamily="34" charset="0"/>
                  </a:rPr>
                  <a:t>, </a:t>
                </a:r>
                <a:r>
                  <a:rPr lang="en-GB" sz="2600" dirty="0" err="1">
                    <a:latin typeface="+mj-lt"/>
                    <a:cs typeface="Arial" panose="020B0604020202020204" pitchFamily="34" charset="0"/>
                  </a:rPr>
                  <a:t>ian</a:t>
                </a:r>
                <a:r>
                  <a:rPr lang="en-GB" sz="2600" dirty="0">
                    <a:latin typeface="+mj-lt"/>
                    <a:cs typeface="Arial" panose="020B0604020202020204" pitchFamily="34" charset="0"/>
                  </a:rPr>
                  <a:t>, </a:t>
                </a:r>
                <a:r>
                  <a:rPr lang="en-GB" sz="2600" dirty="0" err="1">
                    <a:latin typeface="+mj-lt"/>
                    <a:cs typeface="Arial" panose="020B0604020202020204" pitchFamily="34" charset="0"/>
                  </a:rPr>
                  <a:t>radaíocht</a:t>
                </a:r>
                <a:r>
                  <a:rPr lang="en-GB" sz="2600" dirty="0">
                    <a:latin typeface="+mj-lt"/>
                    <a:cs typeface="Arial" panose="020B0604020202020204" pitchFamily="34" charset="0"/>
                  </a:rPr>
                  <a:t> </a:t>
                </a:r>
                <a:r>
                  <a:rPr lang="en-GB" sz="2600" dirty="0" err="1">
                    <a:latin typeface="+mj-lt"/>
                    <a:cs typeface="Arial" panose="020B0604020202020204" pitchFamily="34" charset="0"/>
                  </a:rPr>
                  <a:t>ianúcháin</a:t>
                </a:r>
                <a:r>
                  <a:rPr lang="en-GB" sz="2600" dirty="0">
                    <a:latin typeface="+mj-lt"/>
                    <a:cs typeface="Arial" panose="020B0604020202020204" pitchFamily="34" charset="0"/>
                  </a:rPr>
                  <a:t>, </a:t>
                </a:r>
                <a:r>
                  <a:rPr lang="en-GB" sz="2600" dirty="0" err="1">
                    <a:latin typeface="+mj-lt"/>
                    <a:cs typeface="Arial" panose="020B0604020202020204" pitchFamily="34" charset="0"/>
                  </a:rPr>
                  <a:t>spré</a:t>
                </a:r>
                <a:r>
                  <a:rPr lang="en-GB" sz="2600" dirty="0">
                    <a:latin typeface="+mj-lt"/>
                    <a:cs typeface="Arial" panose="020B0604020202020204" pitchFamily="34" charset="0"/>
                  </a:rPr>
                  <a:t>, </a:t>
                </a:r>
                <a:r>
                  <a:rPr lang="en-GB" sz="2600" dirty="0" err="1">
                    <a:latin typeface="+mj-lt"/>
                    <a:cs typeface="Arial" panose="020B0604020202020204" pitchFamily="34" charset="0"/>
                  </a:rPr>
                  <a:t>ionradantas</a:t>
                </a:r>
                <a:r>
                  <a:rPr lang="en-GB" sz="2600" dirty="0">
                    <a:latin typeface="+mj-lt"/>
                    <a:cs typeface="Arial" panose="020B0604020202020204" pitchFamily="34" charset="0"/>
                  </a:rPr>
                  <a:t>.</a:t>
                </a:r>
              </a:p>
              <a:p>
                <a:pPr>
                  <a:spcAft>
                    <a:spcPts val="1200"/>
                  </a:spcAft>
                </a:pPr>
                <a:r>
                  <a:rPr lang="en-GB" sz="2600" dirty="0" err="1">
                    <a:latin typeface="+mj-lt"/>
                    <a:cs typeface="Arial" panose="020B0604020202020204" pitchFamily="34" charset="0"/>
                  </a:rPr>
                  <a:t>Liostaigh</a:t>
                </a:r>
                <a:r>
                  <a:rPr lang="en-GB" sz="2600" dirty="0">
                    <a:latin typeface="+mj-lt"/>
                    <a:cs typeface="Arial" panose="020B0604020202020204" pitchFamily="34" charset="0"/>
                  </a:rPr>
                  <a:t>: </a:t>
                </a:r>
                <a:br>
                  <a:rPr lang="en-GB" sz="2600" dirty="0">
                    <a:latin typeface="+mj-lt"/>
                    <a:cs typeface="Arial" panose="020B0604020202020204" pitchFamily="34" charset="0"/>
                  </a:rPr>
                </a:br>
                <a:r>
                  <a:rPr lang="en-GB" sz="2600" dirty="0" err="1">
                    <a:latin typeface="+mj-lt"/>
                    <a:cs typeface="Arial" panose="020B0604020202020204" pitchFamily="34" charset="0"/>
                  </a:rPr>
                  <a:t>seacht</a:t>
                </a:r>
                <a:r>
                  <a:rPr lang="en-GB" sz="2600" dirty="0">
                    <a:latin typeface="+mj-lt"/>
                    <a:cs typeface="Arial" panose="020B0604020202020204" pitchFamily="34" charset="0"/>
                  </a:rPr>
                  <a:t> </a:t>
                </a:r>
                <a:r>
                  <a:rPr lang="en-GB" sz="2600" dirty="0" err="1">
                    <a:latin typeface="+mj-lt"/>
                    <a:cs typeface="Arial" panose="020B0604020202020204" pitchFamily="34" charset="0"/>
                  </a:rPr>
                  <a:t>gcineál</a:t>
                </a:r>
                <a:r>
                  <a:rPr lang="en-GB" sz="2600" dirty="0">
                    <a:latin typeface="+mj-lt"/>
                    <a:cs typeface="Arial" panose="020B0604020202020204" pitchFamily="34" charset="0"/>
                  </a:rPr>
                  <a:t> </a:t>
                </a:r>
                <a:r>
                  <a:rPr lang="en-GB" sz="2600" dirty="0" err="1">
                    <a:latin typeface="+mj-lt"/>
                    <a:cs typeface="Arial" panose="020B0604020202020204" pitchFamily="34" charset="0"/>
                  </a:rPr>
                  <a:t>radaíochta</a:t>
                </a:r>
                <a:r>
                  <a:rPr lang="en-GB" sz="2600" dirty="0">
                    <a:latin typeface="+mj-lt"/>
                    <a:cs typeface="Arial" panose="020B0604020202020204" pitchFamily="34" charset="0"/>
                  </a:rPr>
                  <a:t> </a:t>
                </a:r>
                <a:r>
                  <a:rPr lang="en-GB" sz="2600" dirty="0" err="1">
                    <a:latin typeface="+mj-lt"/>
                    <a:cs typeface="Arial" panose="020B0604020202020204" pitchFamily="34" charset="0"/>
                  </a:rPr>
                  <a:t>leictreamaighnéadaí</a:t>
                </a:r>
                <a:r>
                  <a:rPr lang="en-GB" sz="2600" dirty="0">
                    <a:latin typeface="+mj-lt"/>
                    <a:cs typeface="Arial" panose="020B0604020202020204" pitchFamily="34" charset="0"/>
                  </a:rPr>
                  <a:t> in </a:t>
                </a:r>
                <a:r>
                  <a:rPr lang="en-GB" sz="2600" dirty="0" err="1">
                    <a:latin typeface="+mj-lt"/>
                    <a:cs typeface="Arial" panose="020B0604020202020204" pitchFamily="34" charset="0"/>
                  </a:rPr>
                  <a:t>ord</a:t>
                </a:r>
                <a:r>
                  <a:rPr lang="en-GB" sz="2600" dirty="0">
                    <a:latin typeface="+mj-lt"/>
                    <a:cs typeface="Arial" panose="020B0604020202020204" pitchFamily="34" charset="0"/>
                  </a:rPr>
                  <a:t>, </a:t>
                </a:r>
                <a:r>
                  <a:rPr lang="en-GB" sz="2600" dirty="0" err="1">
                    <a:latin typeface="+mj-lt"/>
                    <a:cs typeface="Arial" panose="020B0604020202020204" pitchFamily="34" charset="0"/>
                  </a:rPr>
                  <a:t>dhá</a:t>
                </a:r>
                <a:r>
                  <a:rPr lang="en-GB" sz="2600" dirty="0">
                    <a:latin typeface="+mj-lt"/>
                    <a:cs typeface="Arial" panose="020B0604020202020204" pitchFamily="34" charset="0"/>
                  </a:rPr>
                  <a:t> </a:t>
                </a:r>
                <a:r>
                  <a:rPr lang="en-GB" sz="2600" dirty="0" err="1">
                    <a:latin typeface="+mj-lt"/>
                    <a:cs typeface="Arial" panose="020B0604020202020204" pitchFamily="34" charset="0"/>
                  </a:rPr>
                  <a:t>fhoinse</a:t>
                </a:r>
                <a:r>
                  <a:rPr lang="en-GB" sz="2600" dirty="0">
                    <a:latin typeface="+mj-lt"/>
                    <a:cs typeface="Arial" panose="020B0604020202020204" pitchFamily="34" charset="0"/>
                  </a:rPr>
                  <a:t> de </a:t>
                </a:r>
                <a:r>
                  <a:rPr lang="en-GB" sz="2600" dirty="0" err="1">
                    <a:latin typeface="+mj-lt"/>
                    <a:cs typeface="Arial" panose="020B0604020202020204" pitchFamily="34" charset="0"/>
                  </a:rPr>
                  <a:t>gach</a:t>
                </a:r>
                <a:r>
                  <a:rPr lang="en-GB" sz="2600" dirty="0">
                    <a:latin typeface="+mj-lt"/>
                    <a:cs typeface="Arial" panose="020B0604020202020204" pitchFamily="34" charset="0"/>
                  </a:rPr>
                  <a:t> </a:t>
                </a:r>
                <a:r>
                  <a:rPr lang="en-GB" sz="2600" dirty="0" err="1">
                    <a:latin typeface="+mj-lt"/>
                    <a:cs typeface="Arial" panose="020B0604020202020204" pitchFamily="34" charset="0"/>
                  </a:rPr>
                  <a:t>cineál</a:t>
                </a:r>
                <a:r>
                  <a:rPr lang="en-GB" sz="2600" dirty="0">
                    <a:latin typeface="+mj-lt"/>
                    <a:cs typeface="Arial" panose="020B0604020202020204" pitchFamily="34" charset="0"/>
                  </a:rPr>
                  <a:t> </a:t>
                </a:r>
                <a:r>
                  <a:rPr lang="en-GB" sz="2600" dirty="0" err="1">
                    <a:latin typeface="+mj-lt"/>
                    <a:cs typeface="Arial" panose="020B0604020202020204" pitchFamily="34" charset="0"/>
                  </a:rPr>
                  <a:t>fuinnimh</a:t>
                </a:r>
                <a:r>
                  <a:rPr lang="en-GB" sz="2600" dirty="0">
                    <a:latin typeface="+mj-lt"/>
                    <a:cs typeface="Arial" panose="020B0604020202020204" pitchFamily="34" charset="0"/>
                  </a:rPr>
                  <a:t> </a:t>
                </a:r>
                <a:r>
                  <a:rPr lang="en-GB" sz="2600" dirty="0" err="1">
                    <a:latin typeface="+mj-lt"/>
                    <a:cs typeface="Arial" panose="020B0604020202020204" pitchFamily="34" charset="0"/>
                  </a:rPr>
                  <a:t>leictreamaighnéadach</a:t>
                </a:r>
                <a:r>
                  <a:rPr lang="en-GB" sz="2600" dirty="0">
                    <a:latin typeface="+mj-lt"/>
                    <a:cs typeface="Arial" panose="020B0604020202020204" pitchFamily="34" charset="0"/>
                  </a:rPr>
                  <a:t>, </a:t>
                </a:r>
                <a:r>
                  <a:rPr lang="en-GB" sz="2600" dirty="0" err="1">
                    <a:latin typeface="+mj-lt"/>
                    <a:cs typeface="Arial" panose="020B0604020202020204" pitchFamily="34" charset="0"/>
                  </a:rPr>
                  <a:t>dhá</a:t>
                </a:r>
                <a:r>
                  <a:rPr lang="en-GB" sz="2600" dirty="0">
                    <a:latin typeface="+mj-lt"/>
                    <a:cs typeface="Arial" panose="020B0604020202020204" pitchFamily="34" charset="0"/>
                  </a:rPr>
                  <a:t> </a:t>
                </a:r>
                <a:r>
                  <a:rPr lang="en-GB" sz="2600" dirty="0" err="1">
                    <a:latin typeface="+mj-lt"/>
                    <a:cs typeface="Arial" panose="020B0604020202020204" pitchFamily="34" charset="0"/>
                  </a:rPr>
                  <a:t>úsáid</a:t>
                </a:r>
                <a:r>
                  <a:rPr lang="en-GB" sz="2600" dirty="0">
                    <a:latin typeface="+mj-lt"/>
                    <a:cs typeface="Arial" panose="020B0604020202020204" pitchFamily="34" charset="0"/>
                  </a:rPr>
                  <a:t> de </a:t>
                </a:r>
                <a:r>
                  <a:rPr lang="en-GB" sz="2600" dirty="0" err="1">
                    <a:latin typeface="+mj-lt"/>
                    <a:cs typeface="Arial" panose="020B0604020202020204" pitchFamily="34" charset="0"/>
                  </a:rPr>
                  <a:t>gach</a:t>
                </a:r>
                <a:r>
                  <a:rPr lang="en-GB" sz="2600" dirty="0">
                    <a:latin typeface="+mj-lt"/>
                    <a:cs typeface="Arial" panose="020B0604020202020204" pitchFamily="34" charset="0"/>
                  </a:rPr>
                  <a:t> </a:t>
                </a:r>
                <a:r>
                  <a:rPr lang="en-GB" sz="2600" dirty="0" err="1">
                    <a:latin typeface="+mj-lt"/>
                    <a:cs typeface="Arial" panose="020B0604020202020204" pitchFamily="34" charset="0"/>
                  </a:rPr>
                  <a:t>cineál</a:t>
                </a:r>
                <a:r>
                  <a:rPr lang="en-GB" sz="2600" dirty="0">
                    <a:latin typeface="+mj-lt"/>
                    <a:cs typeface="Arial" panose="020B0604020202020204" pitchFamily="34" charset="0"/>
                  </a:rPr>
                  <a:t> </a:t>
                </a:r>
                <a:r>
                  <a:rPr lang="en-GB" sz="2600" dirty="0" err="1">
                    <a:latin typeface="+mj-lt"/>
                    <a:cs typeface="Arial" panose="020B0604020202020204" pitchFamily="34" charset="0"/>
                  </a:rPr>
                  <a:t>radaíochta</a:t>
                </a:r>
                <a:r>
                  <a:rPr lang="en-GB" sz="2600" dirty="0">
                    <a:latin typeface="+mj-lt"/>
                    <a:cs typeface="Arial" panose="020B0604020202020204" pitchFamily="34" charset="0"/>
                  </a:rPr>
                  <a:t>, </a:t>
                </a:r>
                <a:r>
                  <a:rPr lang="en-GB" sz="2600" dirty="0" err="1">
                    <a:latin typeface="+mj-lt"/>
                    <a:cs typeface="Arial" panose="020B0604020202020204" pitchFamily="34" charset="0"/>
                  </a:rPr>
                  <a:t>agus</a:t>
                </a:r>
                <a:r>
                  <a:rPr lang="en-GB" sz="2600" dirty="0">
                    <a:latin typeface="+mj-lt"/>
                    <a:cs typeface="Arial" panose="020B0604020202020204" pitchFamily="34" charset="0"/>
                  </a:rPr>
                  <a:t> </a:t>
                </a:r>
                <a:r>
                  <a:rPr lang="en-GB" sz="2600" dirty="0" err="1">
                    <a:latin typeface="+mj-lt"/>
                    <a:cs typeface="Arial" panose="020B0604020202020204" pitchFamily="34" charset="0"/>
                  </a:rPr>
                  <a:t>trí</a:t>
                </a:r>
                <a:r>
                  <a:rPr lang="en-GB" sz="2600" dirty="0">
                    <a:latin typeface="+mj-lt"/>
                    <a:cs typeface="Arial" panose="020B0604020202020204" pitchFamily="34" charset="0"/>
                  </a:rPr>
                  <a:t> </a:t>
                </a:r>
                <a:r>
                  <a:rPr lang="en-GB" sz="2600" dirty="0" err="1">
                    <a:latin typeface="+mj-lt"/>
                    <a:cs typeface="Arial" panose="020B0604020202020204" pitchFamily="34" charset="0"/>
                  </a:rPr>
                  <a:t>chineál</a:t>
                </a:r>
                <a:r>
                  <a:rPr lang="en-GB" sz="2600" dirty="0">
                    <a:latin typeface="+mj-lt"/>
                    <a:cs typeface="Arial" panose="020B0604020202020204" pitchFamily="34" charset="0"/>
                  </a:rPr>
                  <a:t> </a:t>
                </a:r>
                <a:r>
                  <a:rPr lang="en-GB" sz="2600" dirty="0" err="1">
                    <a:latin typeface="+mj-lt"/>
                    <a:cs typeface="Arial" panose="020B0604020202020204" pitchFamily="34" charset="0"/>
                  </a:rPr>
                  <a:t>radaíochta</a:t>
                </a:r>
                <a:r>
                  <a:rPr lang="en-GB" sz="2600" dirty="0">
                    <a:latin typeface="+mj-lt"/>
                    <a:cs typeface="Arial" panose="020B0604020202020204" pitchFamily="34" charset="0"/>
                  </a:rPr>
                  <a:t> </a:t>
                </a:r>
                <a:r>
                  <a:rPr lang="en-GB" sz="2600" dirty="0" err="1">
                    <a:latin typeface="+mj-lt"/>
                    <a:cs typeface="Arial" panose="020B0604020202020204" pitchFamily="34" charset="0"/>
                  </a:rPr>
                  <a:t>leictreamaighnéadacha</a:t>
                </a:r>
                <a:r>
                  <a:rPr lang="en-GB" sz="2600" dirty="0">
                    <a:latin typeface="+mj-lt"/>
                    <a:cs typeface="Arial" panose="020B0604020202020204" pitchFamily="34" charset="0"/>
                  </a:rPr>
                  <a:t> </a:t>
                </a:r>
                <a:r>
                  <a:rPr lang="en-GB" sz="2600" dirty="0" err="1">
                    <a:latin typeface="+mj-lt"/>
                    <a:cs typeface="Arial" panose="020B0604020202020204" pitchFamily="34" charset="0"/>
                  </a:rPr>
                  <a:t>ianúcháin</a:t>
                </a:r>
                <a:r>
                  <a:rPr lang="en-GB" sz="2600" dirty="0">
                    <a:latin typeface="+mj-lt"/>
                    <a:cs typeface="Arial" panose="020B0604020202020204" pitchFamily="34" charset="0"/>
                  </a:rPr>
                  <a:t>.</a:t>
                </a:r>
              </a:p>
              <a:p>
                <a:pPr>
                  <a:spcAft>
                    <a:spcPts val="1200"/>
                  </a:spcAft>
                </a:pPr>
                <a:r>
                  <a:rPr lang="en-GB" sz="2600" dirty="0" err="1">
                    <a:latin typeface="+mj-lt"/>
                    <a:cs typeface="Arial" panose="020B0604020202020204" pitchFamily="34" charset="0"/>
                  </a:rPr>
                  <a:t>Léiriú</a:t>
                </a:r>
                <a:r>
                  <a:rPr lang="en-GB" sz="2600" dirty="0">
                    <a:latin typeface="+mj-lt"/>
                    <a:cs typeface="Arial" panose="020B0604020202020204" pitchFamily="34" charset="0"/>
                  </a:rPr>
                  <a:t>: </a:t>
                </a:r>
                <a:r>
                  <a:rPr lang="en-GB" sz="2600" dirty="0" err="1">
                    <a:latin typeface="+mj-lt"/>
                    <a:cs typeface="Arial" panose="020B0604020202020204" pitchFamily="34" charset="0"/>
                  </a:rPr>
                  <a:t>Spré</a:t>
                </a:r>
                <a:r>
                  <a:rPr lang="en-GB" sz="2600" dirty="0">
                    <a:latin typeface="+mj-lt"/>
                    <a:cs typeface="Arial" panose="020B0604020202020204" pitchFamily="34" charset="0"/>
                  </a:rPr>
                  <a:t> </a:t>
                </a:r>
                <a:r>
                  <a:rPr lang="en-GB" sz="2600" dirty="0" err="1">
                    <a:latin typeface="+mj-lt"/>
                    <a:cs typeface="Arial" panose="020B0604020202020204" pitchFamily="34" charset="0"/>
                  </a:rPr>
                  <a:t>Solais</a:t>
                </a:r>
                <a:endParaRPr lang="en-GB" sz="2600" dirty="0">
                  <a:latin typeface="+mj-lt"/>
                  <a:cs typeface="Arial" panose="020B0604020202020204" pitchFamily="34" charset="0"/>
                </a:endParaRPr>
              </a:p>
              <a:p>
                <a:pPr>
                  <a:spcAft>
                    <a:spcPts val="1200"/>
                  </a:spcAft>
                </a:pPr>
                <a:r>
                  <a:rPr lang="en-GB" sz="2600" dirty="0" err="1">
                    <a:latin typeface="+mj-lt"/>
                    <a:cs typeface="Arial" panose="020B0604020202020204" pitchFamily="34" charset="0"/>
                  </a:rPr>
                  <a:t>Mínigh</a:t>
                </a:r>
                <a:r>
                  <a:rPr lang="en-GB" sz="2600" dirty="0">
                    <a:latin typeface="+mj-lt"/>
                    <a:cs typeface="Arial" panose="020B0604020202020204" pitchFamily="34" charset="0"/>
                  </a:rPr>
                  <a:t>: </a:t>
                </a:r>
                <a:r>
                  <a:rPr lang="en-GB" sz="2600" dirty="0" err="1">
                    <a:latin typeface="+mj-lt"/>
                    <a:cs typeface="Arial" panose="020B0604020202020204" pitchFamily="34" charset="0"/>
                  </a:rPr>
                  <a:t>Spré</a:t>
                </a:r>
                <a:endParaRPr lang="en-GB" sz="2600" dirty="0">
                  <a:latin typeface="+mj-lt"/>
                  <a:cs typeface="Arial" panose="020B0604020202020204" pitchFamily="34" charset="0"/>
                </a:endParaRPr>
              </a:p>
              <a:p>
                <a:pPr>
                  <a:spcAft>
                    <a:spcPts val="1200"/>
                  </a:spcAft>
                </a:pPr>
                <a:r>
                  <a:rPr lang="en-GB" sz="2600" dirty="0" err="1">
                    <a:latin typeface="+mj-lt"/>
                    <a:cs typeface="Arial" panose="020B0604020202020204" pitchFamily="34" charset="0"/>
                  </a:rPr>
                  <a:t>Úsáid</a:t>
                </a:r>
                <a:r>
                  <a:rPr lang="en-GB" sz="2600" dirty="0">
                    <a:latin typeface="+mj-lt"/>
                    <a:cs typeface="Arial" panose="020B0604020202020204" pitchFamily="34" charset="0"/>
                  </a:rPr>
                  <a:t>: </a:t>
                </a:r>
                <a14:m>
                  <m:oMath xmlns:m="http://schemas.openxmlformats.org/officeDocument/2006/math">
                    <m:r>
                      <a:rPr lang="en-GB" sz="2600" i="1">
                        <a:latin typeface="+mj-lt"/>
                      </a:rPr>
                      <m:t>𝐼</m:t>
                    </m:r>
                    <m:r>
                      <a:rPr lang="en-GB" sz="2600" i="1">
                        <a:latin typeface="+mj-lt"/>
                      </a:rPr>
                      <m:t>=</m:t>
                    </m:r>
                    <m:f>
                      <m:fPr>
                        <m:ctrlPr>
                          <a:rPr lang="en-GB" sz="2600" i="1">
                            <a:latin typeface="+mj-lt"/>
                          </a:rPr>
                        </m:ctrlPr>
                      </m:fPr>
                      <m:num>
                        <m:r>
                          <a:rPr lang="en-GB" sz="2600" i="1">
                            <a:latin typeface="+mj-lt"/>
                          </a:rPr>
                          <m:t>𝑃</m:t>
                        </m:r>
                      </m:num>
                      <m:den>
                        <m:r>
                          <a:rPr lang="en-GB" sz="2600" i="1">
                            <a:latin typeface="+mj-lt"/>
                          </a:rPr>
                          <m:t>𝐴</m:t>
                        </m:r>
                      </m:den>
                    </m:f>
                  </m:oMath>
                </a14:m>
                <a:endParaRPr lang="en-GB" sz="2600" dirty="0">
                  <a:latin typeface="+mj-lt"/>
                  <a:cs typeface="Arial" panose="020B0604020202020204" pitchFamily="34" charset="0"/>
                </a:endParaRPr>
              </a:p>
              <a:p>
                <a:pPr>
                  <a:spcAft>
                    <a:spcPts val="1200"/>
                  </a:spcAft>
                </a:pPr>
                <a:r>
                  <a:rPr lang="en-GB" sz="2600" dirty="0" err="1">
                    <a:latin typeface="+mj-lt"/>
                    <a:cs typeface="Arial" panose="020B0604020202020204" pitchFamily="34" charset="0"/>
                  </a:rPr>
                  <a:t>Imscrúdaigh</a:t>
                </a:r>
                <a:r>
                  <a:rPr lang="en-GB" sz="2600" dirty="0">
                    <a:latin typeface="+mj-lt"/>
                    <a:cs typeface="Arial" panose="020B0604020202020204" pitchFamily="34" charset="0"/>
                  </a:rPr>
                  <a:t>: </a:t>
                </a:r>
                <a:r>
                  <a:rPr lang="en-GB" sz="2600" dirty="0" err="1">
                    <a:latin typeface="+mj-lt"/>
                    <a:cs typeface="Arial" panose="020B0604020202020204" pitchFamily="34" charset="0"/>
                  </a:rPr>
                  <a:t>Ionradaíocht</a:t>
                </a:r>
                <a:r>
                  <a:rPr lang="en-GB" sz="2600" dirty="0">
                    <a:latin typeface="+mj-lt"/>
                    <a:cs typeface="Arial" panose="020B0604020202020204" pitchFamily="34" charset="0"/>
                  </a:rPr>
                  <a:t> na </a:t>
                </a:r>
                <a:r>
                  <a:rPr lang="en-GB" sz="2600" dirty="0" err="1">
                    <a:latin typeface="+mj-lt"/>
                    <a:cs typeface="Arial" panose="020B0604020202020204" pitchFamily="34" charset="0"/>
                  </a:rPr>
                  <a:t>gréine</a:t>
                </a:r>
                <a:r>
                  <a:rPr lang="en-GB" sz="2600" dirty="0">
                    <a:latin typeface="+mj-lt"/>
                    <a:cs typeface="Arial" panose="020B0604020202020204" pitchFamily="34" charset="0"/>
                  </a:rPr>
                  <a:t> </a:t>
                </a:r>
                <a:r>
                  <a:rPr lang="en-GB" sz="2600" dirty="0" err="1">
                    <a:latin typeface="+mj-lt"/>
                    <a:cs typeface="Arial" panose="020B0604020202020204" pitchFamily="34" charset="0"/>
                  </a:rPr>
                  <a:t>agus</a:t>
                </a:r>
                <a:r>
                  <a:rPr lang="en-GB" sz="2600" dirty="0">
                    <a:latin typeface="+mj-lt"/>
                    <a:cs typeface="Arial" panose="020B0604020202020204" pitchFamily="34" charset="0"/>
                  </a:rPr>
                  <a:t> a </a:t>
                </a:r>
                <a:r>
                  <a:rPr lang="en-GB" sz="2600" dirty="0" err="1">
                    <a:latin typeface="+mj-lt"/>
                    <a:cs typeface="Arial" panose="020B0604020202020204" pitchFamily="34" charset="0"/>
                  </a:rPr>
                  <a:t>thionchar</a:t>
                </a:r>
                <a:r>
                  <a:rPr lang="en-GB" sz="2600" dirty="0">
                    <a:latin typeface="+mj-lt"/>
                    <a:cs typeface="Arial" panose="020B0604020202020204" pitchFamily="34" charset="0"/>
                  </a:rPr>
                  <a:t> </a:t>
                </a:r>
                <a:r>
                  <a:rPr lang="en-GB" sz="2600" dirty="0" err="1">
                    <a:latin typeface="+mj-lt"/>
                    <a:cs typeface="Arial" panose="020B0604020202020204" pitchFamily="34" charset="0"/>
                  </a:rPr>
                  <a:t>ar</a:t>
                </a:r>
                <a:r>
                  <a:rPr lang="en-GB" sz="2600" dirty="0">
                    <a:latin typeface="+mj-lt"/>
                    <a:cs typeface="Arial" panose="020B0604020202020204" pitchFamily="34" charset="0"/>
                  </a:rPr>
                  <a:t> an </a:t>
                </a:r>
                <a:r>
                  <a:rPr lang="en-GB" sz="2600" dirty="0" err="1">
                    <a:latin typeface="+mj-lt"/>
                    <a:cs typeface="Arial" panose="020B0604020202020204" pitchFamily="34" charset="0"/>
                  </a:rPr>
                  <a:t>saol</a:t>
                </a:r>
                <a:r>
                  <a:rPr lang="en-GB" sz="2600" dirty="0">
                    <a:latin typeface="+mj-lt"/>
                    <a:cs typeface="Arial" panose="020B0604020202020204" pitchFamily="34" charset="0"/>
                  </a:rPr>
                  <a:t>.</a:t>
                </a:r>
              </a:p>
            </p:txBody>
          </p:sp>
        </mc:Choice>
        <mc:Fallback>
          <p:sp>
            <p:nvSpPr>
              <p:cNvPr id="3" name="TextBox 2">
                <a:extLst>
                  <a:ext uri="{FF2B5EF4-FFF2-40B4-BE49-F238E27FC236}">
                    <a16:creationId xmlns:a16="http://schemas.microsoft.com/office/drawing/2014/main" id="{7D96B0C3-E66E-9D7B-A582-C72CE5C3165C}"/>
                  </a:ext>
                </a:extLst>
              </p:cNvPr>
              <p:cNvSpPr txBox="1">
                <a:spLocks noRot="1" noChangeAspect="1" noMove="1" noResize="1" noEditPoints="1" noAdjustHandles="1" noChangeArrowheads="1" noChangeShapeType="1" noTextEdit="1"/>
              </p:cNvSpPr>
              <p:nvPr/>
            </p:nvSpPr>
            <p:spPr>
              <a:xfrm>
                <a:off x="165100" y="863089"/>
                <a:ext cx="8877300" cy="5829032"/>
              </a:xfrm>
              <a:prstGeom prst="rect">
                <a:avLst/>
              </a:prstGeom>
              <a:blipFill>
                <a:blip r:embed="rId2"/>
                <a:stretch>
                  <a:fillRect l="-1236" t="-1046" r="-2129" b="-1778"/>
                </a:stretch>
              </a:blipFill>
            </p:spPr>
            <p:txBody>
              <a:bodyPr/>
              <a:lstStyle/>
              <a:p>
                <a:r>
                  <a:rPr lang="ga-IE">
                    <a:noFill/>
                  </a:rPr>
                  <a:t> </a:t>
                </a:r>
              </a:p>
            </p:txBody>
          </p:sp>
        </mc:Fallback>
      </mc:AlternateContent>
    </p:spTree>
    <p:extLst>
      <p:ext uri="{BB962C8B-B14F-4D97-AF65-F5344CB8AC3E}">
        <p14:creationId xmlns:p14="http://schemas.microsoft.com/office/powerpoint/2010/main" val="29144120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Text Box 3">
            <a:extLst>
              <a:ext uri="{FF2B5EF4-FFF2-40B4-BE49-F238E27FC236}">
                <a16:creationId xmlns:a16="http://schemas.microsoft.com/office/drawing/2014/main" id="{73F4B64D-5B13-1DD1-D1AC-E2AC87C0D062}"/>
              </a:ext>
            </a:extLst>
          </p:cNvPr>
          <p:cNvSpPr txBox="1">
            <a:spLocks noChangeArrowheads="1"/>
          </p:cNvSpPr>
          <p:nvPr/>
        </p:nvSpPr>
        <p:spPr bwMode="auto">
          <a:xfrm>
            <a:off x="131068" y="2836711"/>
            <a:ext cx="3932807" cy="1384995"/>
          </a:xfrm>
          <a:prstGeom prst="rect">
            <a:avLst/>
          </a:prstGeom>
          <a:solidFill>
            <a:srgbClr val="FFFF99"/>
          </a:solidFill>
          <a:ln>
            <a:noFill/>
          </a:ln>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None/>
            </a:pPr>
            <a:r>
              <a:rPr lang="en-GB" altLang="en-US" sz="2800" dirty="0"/>
              <a:t>An </a:t>
            </a:r>
            <a:r>
              <a:rPr lang="en-GB" altLang="en-US" sz="2800" dirty="0" err="1"/>
              <a:t>raon</a:t>
            </a:r>
            <a:r>
              <a:rPr lang="en-GB" altLang="en-US" sz="2800" dirty="0"/>
              <a:t> </a:t>
            </a:r>
            <a:r>
              <a:rPr lang="en-GB" altLang="en-US" sz="2800" dirty="0" err="1"/>
              <a:t>iomlán</a:t>
            </a:r>
            <a:r>
              <a:rPr lang="en-GB" altLang="en-US" sz="2800" dirty="0"/>
              <a:t> de </a:t>
            </a:r>
            <a:r>
              <a:rPr lang="en-GB" altLang="en-US" sz="2800" dirty="0" err="1"/>
              <a:t>thonnta</a:t>
            </a:r>
            <a:r>
              <a:rPr lang="en-GB" altLang="en-US" sz="2800" dirty="0"/>
              <a:t> </a:t>
            </a:r>
            <a:r>
              <a:rPr lang="en-GB" altLang="en-US" sz="2800" dirty="0" err="1"/>
              <a:t>leictreamaighnéadacha</a:t>
            </a:r>
            <a:endParaRPr lang="en-GB" altLang="en-US" dirty="0"/>
          </a:p>
        </p:txBody>
      </p:sp>
      <p:sp>
        <p:nvSpPr>
          <p:cNvPr id="4" name="Rectangle 3">
            <a:extLst>
              <a:ext uri="{FF2B5EF4-FFF2-40B4-BE49-F238E27FC236}">
                <a16:creationId xmlns:a16="http://schemas.microsoft.com/office/drawing/2014/main" id="{5F397C45-9C7C-23B1-2512-905963C5FCF0}"/>
              </a:ext>
            </a:extLst>
          </p:cNvPr>
          <p:cNvSpPr/>
          <p:nvPr/>
        </p:nvSpPr>
        <p:spPr>
          <a:xfrm>
            <a:off x="8801100" y="1916833"/>
            <a:ext cx="264101" cy="4132718"/>
          </a:xfrm>
          <a:prstGeom prst="rect">
            <a:avLst/>
          </a:prstGeom>
          <a:gradFill>
            <a:gsLst>
              <a:gs pos="64000">
                <a:srgbClr val="C00000"/>
              </a:gs>
              <a:gs pos="18000">
                <a:srgbClr val="00B0F0"/>
              </a:gs>
              <a:gs pos="0">
                <a:srgbClr val="002060"/>
              </a:gs>
            </a:gsLst>
            <a:lin ang="5400000" scaled="1"/>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4">
            <a:extLst>
              <a:ext uri="{FF2B5EF4-FFF2-40B4-BE49-F238E27FC236}">
                <a16:creationId xmlns:a16="http://schemas.microsoft.com/office/drawing/2014/main" id="{4A7BBA78-5FC0-CE5F-E5FF-35B670F8008A}"/>
              </a:ext>
            </a:extLst>
          </p:cNvPr>
          <p:cNvSpPr/>
          <p:nvPr/>
        </p:nvSpPr>
        <p:spPr>
          <a:xfrm>
            <a:off x="8648700" y="3861048"/>
            <a:ext cx="481012" cy="190252"/>
          </a:xfrm>
          <a:prstGeom prst="rect">
            <a:avLst/>
          </a:prstGeom>
          <a:gradFill>
            <a:gsLst>
              <a:gs pos="63000">
                <a:srgbClr val="FFC000"/>
              </a:gs>
              <a:gs pos="49000">
                <a:srgbClr val="FFFF00"/>
              </a:gs>
              <a:gs pos="38000">
                <a:srgbClr val="92D050"/>
              </a:gs>
              <a:gs pos="100000">
                <a:srgbClr val="C00000"/>
              </a:gs>
              <a:gs pos="14000">
                <a:srgbClr val="0070C0"/>
              </a:gs>
              <a:gs pos="0">
                <a:srgbClr val="002060"/>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extBox 1">
            <a:extLst>
              <a:ext uri="{FF2B5EF4-FFF2-40B4-BE49-F238E27FC236}">
                <a16:creationId xmlns:a16="http://schemas.microsoft.com/office/drawing/2014/main" id="{7A355EBC-D41B-3896-FAF3-E7BC6733761E}"/>
              </a:ext>
            </a:extLst>
          </p:cNvPr>
          <p:cNvSpPr txBox="1"/>
          <p:nvPr/>
        </p:nvSpPr>
        <p:spPr>
          <a:xfrm>
            <a:off x="4305175" y="1700809"/>
            <a:ext cx="2986715" cy="4493538"/>
          </a:xfrm>
          <a:prstGeom prst="rect">
            <a:avLst/>
          </a:prstGeom>
          <a:noFill/>
        </p:spPr>
        <p:txBody>
          <a:bodyPr wrap="none" rtlCol="0">
            <a:spAutoFit/>
          </a:bodyPr>
          <a:lstStyle/>
          <a:p>
            <a:pPr>
              <a:spcBef>
                <a:spcPts val="1800"/>
              </a:spcBef>
            </a:pPr>
            <a:r>
              <a:rPr lang="en-GB" sz="2800" dirty="0" err="1"/>
              <a:t>Gáma-ghathanna</a:t>
            </a:r>
            <a:r>
              <a:rPr lang="en-GB" sz="2800" dirty="0"/>
              <a:t>
X-</a:t>
            </a:r>
            <a:r>
              <a:rPr lang="en-GB" sz="2800" dirty="0" err="1"/>
              <a:t>ghathanna</a:t>
            </a:r>
            <a:r>
              <a:rPr lang="en-GB" sz="2800" dirty="0"/>
              <a:t>
</a:t>
            </a:r>
            <a:r>
              <a:rPr lang="en-GB" sz="2800" dirty="0" err="1"/>
              <a:t>Solas</a:t>
            </a:r>
            <a:r>
              <a:rPr lang="en-GB" sz="2800" dirty="0"/>
              <a:t> </a:t>
            </a:r>
            <a:r>
              <a:rPr lang="en-GB" sz="2800" dirty="0" err="1"/>
              <a:t>ultraivialait</a:t>
            </a:r>
            <a:r>
              <a:rPr lang="en-GB" sz="2800" dirty="0"/>
              <a:t>
</a:t>
            </a:r>
            <a:r>
              <a:rPr lang="en-GB" sz="2800" dirty="0" err="1"/>
              <a:t>Solas</a:t>
            </a:r>
            <a:r>
              <a:rPr lang="en-GB" sz="2800" dirty="0"/>
              <a:t> </a:t>
            </a:r>
            <a:r>
              <a:rPr lang="en-GB" sz="2800" dirty="0" err="1"/>
              <a:t>infheicthe</a:t>
            </a:r>
            <a:r>
              <a:rPr lang="en-GB" sz="2800" dirty="0"/>
              <a:t>
</a:t>
            </a:r>
            <a:r>
              <a:rPr lang="en-GB" sz="2800" dirty="0" err="1"/>
              <a:t>Infridhearg</a:t>
            </a:r>
            <a:r>
              <a:rPr lang="en-GB" sz="2800" dirty="0"/>
              <a:t>
</a:t>
            </a:r>
            <a:r>
              <a:rPr lang="en-GB" sz="2800" dirty="0" err="1"/>
              <a:t>Micreathonnta</a:t>
            </a:r>
            <a:r>
              <a:rPr lang="en-GB" sz="2800" dirty="0"/>
              <a:t>
</a:t>
            </a:r>
            <a:r>
              <a:rPr lang="en-GB" sz="2800" dirty="0" err="1"/>
              <a:t>Radthonnta</a:t>
            </a:r>
            <a:endParaRPr lang="en-GB" sz="2800" dirty="0"/>
          </a:p>
        </p:txBody>
      </p:sp>
      <p:sp>
        <p:nvSpPr>
          <p:cNvPr id="3" name="Freeform: Shape 2">
            <a:extLst>
              <a:ext uri="{FF2B5EF4-FFF2-40B4-BE49-F238E27FC236}">
                <a16:creationId xmlns:a16="http://schemas.microsoft.com/office/drawing/2014/main" id="{60B1B34C-C078-606D-7FC0-DC2D37C6FA22}"/>
              </a:ext>
            </a:extLst>
          </p:cNvPr>
          <p:cNvSpPr/>
          <p:nvPr/>
        </p:nvSpPr>
        <p:spPr>
          <a:xfrm>
            <a:off x="7185496" y="1916833"/>
            <a:ext cx="1374304" cy="4032447"/>
          </a:xfrm>
          <a:custGeom>
            <a:avLst/>
            <a:gdLst>
              <a:gd name="connsiteX0" fmla="*/ 0 w 2192055"/>
              <a:gd name="connsiteY0" fmla="*/ 0 h 5511452"/>
              <a:gd name="connsiteX1" fmla="*/ 2167003 w 2192055"/>
              <a:gd name="connsiteY1" fmla="*/ 87682 h 5511452"/>
              <a:gd name="connsiteX2" fmla="*/ 12526 w 2192055"/>
              <a:gd name="connsiteY2" fmla="*/ 162838 h 5511452"/>
              <a:gd name="connsiteX3" fmla="*/ 2116899 w 2192055"/>
              <a:gd name="connsiteY3" fmla="*/ 325676 h 5511452"/>
              <a:gd name="connsiteX4" fmla="*/ 25052 w 2192055"/>
              <a:gd name="connsiteY4" fmla="*/ 463463 h 5511452"/>
              <a:gd name="connsiteX5" fmla="*/ 2167003 w 2192055"/>
              <a:gd name="connsiteY5" fmla="*/ 663879 h 5511452"/>
              <a:gd name="connsiteX6" fmla="*/ 0 w 2192055"/>
              <a:gd name="connsiteY6" fmla="*/ 939452 h 5511452"/>
              <a:gd name="connsiteX7" fmla="*/ 2192055 w 2192055"/>
              <a:gd name="connsiteY7" fmla="*/ 1427967 h 5511452"/>
              <a:gd name="connsiteX8" fmla="*/ 50104 w 2192055"/>
              <a:gd name="connsiteY8" fmla="*/ 1966586 h 5511452"/>
              <a:gd name="connsiteX9" fmla="*/ 2179529 w 2192055"/>
              <a:gd name="connsiteY9" fmla="*/ 2655518 h 5511452"/>
              <a:gd name="connsiteX10" fmla="*/ 0 w 2192055"/>
              <a:gd name="connsiteY10" fmla="*/ 3494761 h 5511452"/>
              <a:gd name="connsiteX11" fmla="*/ 2179529 w 2192055"/>
              <a:gd name="connsiteY11" fmla="*/ 4659682 h 5511452"/>
              <a:gd name="connsiteX12" fmla="*/ 876822 w 2192055"/>
              <a:gd name="connsiteY12" fmla="*/ 5511452 h 5511452"/>
              <a:gd name="connsiteX0" fmla="*/ 0 w 2192055"/>
              <a:gd name="connsiteY0" fmla="*/ 0 h 5511452"/>
              <a:gd name="connsiteX1" fmla="*/ 2167003 w 2192055"/>
              <a:gd name="connsiteY1" fmla="*/ 87682 h 5511452"/>
              <a:gd name="connsiteX2" fmla="*/ 12526 w 2192055"/>
              <a:gd name="connsiteY2" fmla="*/ 162838 h 5511452"/>
              <a:gd name="connsiteX3" fmla="*/ 2116899 w 2192055"/>
              <a:gd name="connsiteY3" fmla="*/ 325676 h 5511452"/>
              <a:gd name="connsiteX4" fmla="*/ 25052 w 2192055"/>
              <a:gd name="connsiteY4" fmla="*/ 463463 h 5511452"/>
              <a:gd name="connsiteX5" fmla="*/ 2167003 w 2192055"/>
              <a:gd name="connsiteY5" fmla="*/ 663879 h 5511452"/>
              <a:gd name="connsiteX6" fmla="*/ 0 w 2192055"/>
              <a:gd name="connsiteY6" fmla="*/ 939452 h 5511452"/>
              <a:gd name="connsiteX7" fmla="*/ 2192055 w 2192055"/>
              <a:gd name="connsiteY7" fmla="*/ 1427967 h 5511452"/>
              <a:gd name="connsiteX8" fmla="*/ 50104 w 2192055"/>
              <a:gd name="connsiteY8" fmla="*/ 1966586 h 5511452"/>
              <a:gd name="connsiteX9" fmla="*/ 2179529 w 2192055"/>
              <a:gd name="connsiteY9" fmla="*/ 2655518 h 5511452"/>
              <a:gd name="connsiteX10" fmla="*/ 0 w 2192055"/>
              <a:gd name="connsiteY10" fmla="*/ 3494761 h 5511452"/>
              <a:gd name="connsiteX11" fmla="*/ 2179529 w 2192055"/>
              <a:gd name="connsiteY11" fmla="*/ 4659682 h 5511452"/>
              <a:gd name="connsiteX12" fmla="*/ 876822 w 2192055"/>
              <a:gd name="connsiteY12" fmla="*/ 5511452 h 5511452"/>
              <a:gd name="connsiteX0" fmla="*/ 98294 w 2290349"/>
              <a:gd name="connsiteY0" fmla="*/ 0 h 5511452"/>
              <a:gd name="connsiteX1" fmla="*/ 2265297 w 2290349"/>
              <a:gd name="connsiteY1" fmla="*/ 87682 h 5511452"/>
              <a:gd name="connsiteX2" fmla="*/ 110820 w 2290349"/>
              <a:gd name="connsiteY2" fmla="*/ 162838 h 5511452"/>
              <a:gd name="connsiteX3" fmla="*/ 2215193 w 2290349"/>
              <a:gd name="connsiteY3" fmla="*/ 325676 h 5511452"/>
              <a:gd name="connsiteX4" fmla="*/ 123346 w 2290349"/>
              <a:gd name="connsiteY4" fmla="*/ 463463 h 5511452"/>
              <a:gd name="connsiteX5" fmla="*/ 2265297 w 2290349"/>
              <a:gd name="connsiteY5" fmla="*/ 663879 h 5511452"/>
              <a:gd name="connsiteX6" fmla="*/ 98294 w 2290349"/>
              <a:gd name="connsiteY6" fmla="*/ 939452 h 5511452"/>
              <a:gd name="connsiteX7" fmla="*/ 2290349 w 2290349"/>
              <a:gd name="connsiteY7" fmla="*/ 1427967 h 5511452"/>
              <a:gd name="connsiteX8" fmla="*/ 148398 w 2290349"/>
              <a:gd name="connsiteY8" fmla="*/ 1966586 h 5511452"/>
              <a:gd name="connsiteX9" fmla="*/ 2277823 w 2290349"/>
              <a:gd name="connsiteY9" fmla="*/ 2655518 h 5511452"/>
              <a:gd name="connsiteX10" fmla="*/ 98294 w 2290349"/>
              <a:gd name="connsiteY10" fmla="*/ 3494761 h 5511452"/>
              <a:gd name="connsiteX11" fmla="*/ 2277823 w 2290349"/>
              <a:gd name="connsiteY11" fmla="*/ 4659682 h 5511452"/>
              <a:gd name="connsiteX12" fmla="*/ 975116 w 2290349"/>
              <a:gd name="connsiteY12" fmla="*/ 5511452 h 5511452"/>
              <a:gd name="connsiteX0" fmla="*/ 98294 w 2327927"/>
              <a:gd name="connsiteY0" fmla="*/ 0 h 5511452"/>
              <a:gd name="connsiteX1" fmla="*/ 2265297 w 2327927"/>
              <a:gd name="connsiteY1" fmla="*/ 87682 h 5511452"/>
              <a:gd name="connsiteX2" fmla="*/ 110820 w 2327927"/>
              <a:gd name="connsiteY2" fmla="*/ 162838 h 5511452"/>
              <a:gd name="connsiteX3" fmla="*/ 2215193 w 2327927"/>
              <a:gd name="connsiteY3" fmla="*/ 325676 h 5511452"/>
              <a:gd name="connsiteX4" fmla="*/ 123346 w 2327927"/>
              <a:gd name="connsiteY4" fmla="*/ 463463 h 5511452"/>
              <a:gd name="connsiteX5" fmla="*/ 2265297 w 2327927"/>
              <a:gd name="connsiteY5" fmla="*/ 663879 h 5511452"/>
              <a:gd name="connsiteX6" fmla="*/ 98294 w 2327927"/>
              <a:gd name="connsiteY6" fmla="*/ 939452 h 5511452"/>
              <a:gd name="connsiteX7" fmla="*/ 2290349 w 2327927"/>
              <a:gd name="connsiteY7" fmla="*/ 1427967 h 5511452"/>
              <a:gd name="connsiteX8" fmla="*/ 148398 w 2327927"/>
              <a:gd name="connsiteY8" fmla="*/ 1966586 h 5511452"/>
              <a:gd name="connsiteX9" fmla="*/ 2277823 w 2327927"/>
              <a:gd name="connsiteY9" fmla="*/ 2655518 h 5511452"/>
              <a:gd name="connsiteX10" fmla="*/ 98294 w 2327927"/>
              <a:gd name="connsiteY10" fmla="*/ 3494761 h 5511452"/>
              <a:gd name="connsiteX11" fmla="*/ 2277823 w 2327927"/>
              <a:gd name="connsiteY11" fmla="*/ 4659682 h 5511452"/>
              <a:gd name="connsiteX12" fmla="*/ 975116 w 2327927"/>
              <a:gd name="connsiteY12" fmla="*/ 5511452 h 5511452"/>
              <a:gd name="connsiteX0" fmla="*/ 98294 w 2290349"/>
              <a:gd name="connsiteY0" fmla="*/ 0 h 5511452"/>
              <a:gd name="connsiteX1" fmla="*/ 2265297 w 2290349"/>
              <a:gd name="connsiteY1" fmla="*/ 87682 h 5511452"/>
              <a:gd name="connsiteX2" fmla="*/ 110820 w 2290349"/>
              <a:gd name="connsiteY2" fmla="*/ 162838 h 5511452"/>
              <a:gd name="connsiteX3" fmla="*/ 2215193 w 2290349"/>
              <a:gd name="connsiteY3" fmla="*/ 325676 h 5511452"/>
              <a:gd name="connsiteX4" fmla="*/ 123346 w 2290349"/>
              <a:gd name="connsiteY4" fmla="*/ 463463 h 5511452"/>
              <a:gd name="connsiteX5" fmla="*/ 2265297 w 2290349"/>
              <a:gd name="connsiteY5" fmla="*/ 663879 h 5511452"/>
              <a:gd name="connsiteX6" fmla="*/ 98294 w 2290349"/>
              <a:gd name="connsiteY6" fmla="*/ 939452 h 5511452"/>
              <a:gd name="connsiteX7" fmla="*/ 2290349 w 2290349"/>
              <a:gd name="connsiteY7" fmla="*/ 1427967 h 5511452"/>
              <a:gd name="connsiteX8" fmla="*/ 148398 w 2290349"/>
              <a:gd name="connsiteY8" fmla="*/ 1966586 h 5511452"/>
              <a:gd name="connsiteX9" fmla="*/ 2277823 w 2290349"/>
              <a:gd name="connsiteY9" fmla="*/ 2655518 h 5511452"/>
              <a:gd name="connsiteX10" fmla="*/ 98294 w 2290349"/>
              <a:gd name="connsiteY10" fmla="*/ 3494761 h 5511452"/>
              <a:gd name="connsiteX11" fmla="*/ 2277823 w 2290349"/>
              <a:gd name="connsiteY11" fmla="*/ 4659682 h 5511452"/>
              <a:gd name="connsiteX12" fmla="*/ 975116 w 2290349"/>
              <a:gd name="connsiteY12" fmla="*/ 5511452 h 5511452"/>
              <a:gd name="connsiteX0" fmla="*/ 98294 w 2378899"/>
              <a:gd name="connsiteY0" fmla="*/ 0 h 5511452"/>
              <a:gd name="connsiteX1" fmla="*/ 2265297 w 2378899"/>
              <a:gd name="connsiteY1" fmla="*/ 87682 h 5511452"/>
              <a:gd name="connsiteX2" fmla="*/ 110820 w 2378899"/>
              <a:gd name="connsiteY2" fmla="*/ 162838 h 5511452"/>
              <a:gd name="connsiteX3" fmla="*/ 2215193 w 2378899"/>
              <a:gd name="connsiteY3" fmla="*/ 325676 h 5511452"/>
              <a:gd name="connsiteX4" fmla="*/ 123346 w 2378899"/>
              <a:gd name="connsiteY4" fmla="*/ 463463 h 5511452"/>
              <a:gd name="connsiteX5" fmla="*/ 2265297 w 2378899"/>
              <a:gd name="connsiteY5" fmla="*/ 663879 h 5511452"/>
              <a:gd name="connsiteX6" fmla="*/ 98294 w 2378899"/>
              <a:gd name="connsiteY6" fmla="*/ 939452 h 5511452"/>
              <a:gd name="connsiteX7" fmla="*/ 2290349 w 2378899"/>
              <a:gd name="connsiteY7" fmla="*/ 1427967 h 5511452"/>
              <a:gd name="connsiteX8" fmla="*/ 148398 w 2378899"/>
              <a:gd name="connsiteY8" fmla="*/ 1966586 h 5511452"/>
              <a:gd name="connsiteX9" fmla="*/ 2277823 w 2378899"/>
              <a:gd name="connsiteY9" fmla="*/ 2655518 h 5511452"/>
              <a:gd name="connsiteX10" fmla="*/ 98294 w 2378899"/>
              <a:gd name="connsiteY10" fmla="*/ 3494761 h 5511452"/>
              <a:gd name="connsiteX11" fmla="*/ 2277823 w 2378899"/>
              <a:gd name="connsiteY11" fmla="*/ 4659682 h 5511452"/>
              <a:gd name="connsiteX12" fmla="*/ 975116 w 2378899"/>
              <a:gd name="connsiteY12" fmla="*/ 5511452 h 5511452"/>
              <a:gd name="connsiteX0" fmla="*/ 118275 w 2310330"/>
              <a:gd name="connsiteY0" fmla="*/ 0 h 5511452"/>
              <a:gd name="connsiteX1" fmla="*/ 2285278 w 2310330"/>
              <a:gd name="connsiteY1" fmla="*/ 87682 h 5511452"/>
              <a:gd name="connsiteX2" fmla="*/ 130801 w 2310330"/>
              <a:gd name="connsiteY2" fmla="*/ 162838 h 5511452"/>
              <a:gd name="connsiteX3" fmla="*/ 2235174 w 2310330"/>
              <a:gd name="connsiteY3" fmla="*/ 325676 h 5511452"/>
              <a:gd name="connsiteX4" fmla="*/ 143327 w 2310330"/>
              <a:gd name="connsiteY4" fmla="*/ 463463 h 5511452"/>
              <a:gd name="connsiteX5" fmla="*/ 2285278 w 2310330"/>
              <a:gd name="connsiteY5" fmla="*/ 663879 h 5511452"/>
              <a:gd name="connsiteX6" fmla="*/ 118275 w 2310330"/>
              <a:gd name="connsiteY6" fmla="*/ 939452 h 5511452"/>
              <a:gd name="connsiteX7" fmla="*/ 2310330 w 2310330"/>
              <a:gd name="connsiteY7" fmla="*/ 1427967 h 5511452"/>
              <a:gd name="connsiteX8" fmla="*/ 168379 w 2310330"/>
              <a:gd name="connsiteY8" fmla="*/ 1966586 h 5511452"/>
              <a:gd name="connsiteX9" fmla="*/ 2297804 w 2310330"/>
              <a:gd name="connsiteY9" fmla="*/ 2655518 h 5511452"/>
              <a:gd name="connsiteX10" fmla="*/ 118275 w 2310330"/>
              <a:gd name="connsiteY10" fmla="*/ 3494761 h 5511452"/>
              <a:gd name="connsiteX11" fmla="*/ 2297804 w 2310330"/>
              <a:gd name="connsiteY11" fmla="*/ 4659682 h 5511452"/>
              <a:gd name="connsiteX12" fmla="*/ 995097 w 2310330"/>
              <a:gd name="connsiteY12" fmla="*/ 5511452 h 5511452"/>
              <a:gd name="connsiteX0" fmla="*/ 118275 w 2429414"/>
              <a:gd name="connsiteY0" fmla="*/ 0 h 5511452"/>
              <a:gd name="connsiteX1" fmla="*/ 2285278 w 2429414"/>
              <a:gd name="connsiteY1" fmla="*/ 87682 h 5511452"/>
              <a:gd name="connsiteX2" fmla="*/ 130801 w 2429414"/>
              <a:gd name="connsiteY2" fmla="*/ 162838 h 5511452"/>
              <a:gd name="connsiteX3" fmla="*/ 2235174 w 2429414"/>
              <a:gd name="connsiteY3" fmla="*/ 325676 h 5511452"/>
              <a:gd name="connsiteX4" fmla="*/ 143327 w 2429414"/>
              <a:gd name="connsiteY4" fmla="*/ 463463 h 5511452"/>
              <a:gd name="connsiteX5" fmla="*/ 2285278 w 2429414"/>
              <a:gd name="connsiteY5" fmla="*/ 663879 h 5511452"/>
              <a:gd name="connsiteX6" fmla="*/ 118275 w 2429414"/>
              <a:gd name="connsiteY6" fmla="*/ 939452 h 5511452"/>
              <a:gd name="connsiteX7" fmla="*/ 2310330 w 2429414"/>
              <a:gd name="connsiteY7" fmla="*/ 1427967 h 5511452"/>
              <a:gd name="connsiteX8" fmla="*/ 168379 w 2429414"/>
              <a:gd name="connsiteY8" fmla="*/ 1966586 h 5511452"/>
              <a:gd name="connsiteX9" fmla="*/ 2297804 w 2429414"/>
              <a:gd name="connsiteY9" fmla="*/ 2655518 h 5511452"/>
              <a:gd name="connsiteX10" fmla="*/ 118275 w 2429414"/>
              <a:gd name="connsiteY10" fmla="*/ 3494761 h 5511452"/>
              <a:gd name="connsiteX11" fmla="*/ 2297804 w 2429414"/>
              <a:gd name="connsiteY11" fmla="*/ 4659682 h 5511452"/>
              <a:gd name="connsiteX12" fmla="*/ 995097 w 2429414"/>
              <a:gd name="connsiteY12" fmla="*/ 5511452 h 5511452"/>
              <a:gd name="connsiteX0" fmla="*/ 118275 w 2310348"/>
              <a:gd name="connsiteY0" fmla="*/ 0 h 5511452"/>
              <a:gd name="connsiteX1" fmla="*/ 2285278 w 2310348"/>
              <a:gd name="connsiteY1" fmla="*/ 87682 h 5511452"/>
              <a:gd name="connsiteX2" fmla="*/ 130801 w 2310348"/>
              <a:gd name="connsiteY2" fmla="*/ 162838 h 5511452"/>
              <a:gd name="connsiteX3" fmla="*/ 2235174 w 2310348"/>
              <a:gd name="connsiteY3" fmla="*/ 325676 h 5511452"/>
              <a:gd name="connsiteX4" fmla="*/ 143327 w 2310348"/>
              <a:gd name="connsiteY4" fmla="*/ 463463 h 5511452"/>
              <a:gd name="connsiteX5" fmla="*/ 2285278 w 2310348"/>
              <a:gd name="connsiteY5" fmla="*/ 663879 h 5511452"/>
              <a:gd name="connsiteX6" fmla="*/ 118275 w 2310348"/>
              <a:gd name="connsiteY6" fmla="*/ 939452 h 5511452"/>
              <a:gd name="connsiteX7" fmla="*/ 2310330 w 2310348"/>
              <a:gd name="connsiteY7" fmla="*/ 1427967 h 5511452"/>
              <a:gd name="connsiteX8" fmla="*/ 168379 w 2310348"/>
              <a:gd name="connsiteY8" fmla="*/ 1966586 h 5511452"/>
              <a:gd name="connsiteX9" fmla="*/ 2297804 w 2310348"/>
              <a:gd name="connsiteY9" fmla="*/ 2655518 h 5511452"/>
              <a:gd name="connsiteX10" fmla="*/ 118275 w 2310348"/>
              <a:gd name="connsiteY10" fmla="*/ 3494761 h 5511452"/>
              <a:gd name="connsiteX11" fmla="*/ 2297804 w 2310348"/>
              <a:gd name="connsiteY11" fmla="*/ 4659682 h 5511452"/>
              <a:gd name="connsiteX12" fmla="*/ 995097 w 2310348"/>
              <a:gd name="connsiteY12" fmla="*/ 5511452 h 5511452"/>
              <a:gd name="connsiteX0" fmla="*/ 118275 w 2410031"/>
              <a:gd name="connsiteY0" fmla="*/ 0 h 5511452"/>
              <a:gd name="connsiteX1" fmla="*/ 2285278 w 2410031"/>
              <a:gd name="connsiteY1" fmla="*/ 87682 h 5511452"/>
              <a:gd name="connsiteX2" fmla="*/ 130801 w 2410031"/>
              <a:gd name="connsiteY2" fmla="*/ 162838 h 5511452"/>
              <a:gd name="connsiteX3" fmla="*/ 2235174 w 2410031"/>
              <a:gd name="connsiteY3" fmla="*/ 325676 h 5511452"/>
              <a:gd name="connsiteX4" fmla="*/ 143327 w 2410031"/>
              <a:gd name="connsiteY4" fmla="*/ 463463 h 5511452"/>
              <a:gd name="connsiteX5" fmla="*/ 2285278 w 2410031"/>
              <a:gd name="connsiteY5" fmla="*/ 663879 h 5511452"/>
              <a:gd name="connsiteX6" fmla="*/ 118275 w 2410031"/>
              <a:gd name="connsiteY6" fmla="*/ 939452 h 5511452"/>
              <a:gd name="connsiteX7" fmla="*/ 2310330 w 2410031"/>
              <a:gd name="connsiteY7" fmla="*/ 1427967 h 5511452"/>
              <a:gd name="connsiteX8" fmla="*/ 168379 w 2410031"/>
              <a:gd name="connsiteY8" fmla="*/ 1966586 h 5511452"/>
              <a:gd name="connsiteX9" fmla="*/ 2297804 w 2410031"/>
              <a:gd name="connsiteY9" fmla="*/ 2655518 h 5511452"/>
              <a:gd name="connsiteX10" fmla="*/ 118275 w 2410031"/>
              <a:gd name="connsiteY10" fmla="*/ 3494761 h 5511452"/>
              <a:gd name="connsiteX11" fmla="*/ 2297804 w 2410031"/>
              <a:gd name="connsiteY11" fmla="*/ 4659682 h 5511452"/>
              <a:gd name="connsiteX12" fmla="*/ 995097 w 2410031"/>
              <a:gd name="connsiteY12" fmla="*/ 5511452 h 5511452"/>
              <a:gd name="connsiteX0" fmla="*/ 118275 w 2310348"/>
              <a:gd name="connsiteY0" fmla="*/ 0 h 5511452"/>
              <a:gd name="connsiteX1" fmla="*/ 2285278 w 2310348"/>
              <a:gd name="connsiteY1" fmla="*/ 87682 h 5511452"/>
              <a:gd name="connsiteX2" fmla="*/ 130801 w 2310348"/>
              <a:gd name="connsiteY2" fmla="*/ 162838 h 5511452"/>
              <a:gd name="connsiteX3" fmla="*/ 2235174 w 2310348"/>
              <a:gd name="connsiteY3" fmla="*/ 325676 h 5511452"/>
              <a:gd name="connsiteX4" fmla="*/ 143327 w 2310348"/>
              <a:gd name="connsiteY4" fmla="*/ 463463 h 5511452"/>
              <a:gd name="connsiteX5" fmla="*/ 2285278 w 2310348"/>
              <a:gd name="connsiteY5" fmla="*/ 663879 h 5511452"/>
              <a:gd name="connsiteX6" fmla="*/ 118275 w 2310348"/>
              <a:gd name="connsiteY6" fmla="*/ 939452 h 5511452"/>
              <a:gd name="connsiteX7" fmla="*/ 2310330 w 2310348"/>
              <a:gd name="connsiteY7" fmla="*/ 1427967 h 5511452"/>
              <a:gd name="connsiteX8" fmla="*/ 168379 w 2310348"/>
              <a:gd name="connsiteY8" fmla="*/ 1966586 h 5511452"/>
              <a:gd name="connsiteX9" fmla="*/ 2297804 w 2310348"/>
              <a:gd name="connsiteY9" fmla="*/ 2655518 h 5511452"/>
              <a:gd name="connsiteX10" fmla="*/ 118275 w 2310348"/>
              <a:gd name="connsiteY10" fmla="*/ 3494761 h 5511452"/>
              <a:gd name="connsiteX11" fmla="*/ 2297804 w 2310348"/>
              <a:gd name="connsiteY11" fmla="*/ 4659682 h 5511452"/>
              <a:gd name="connsiteX12" fmla="*/ 995097 w 2310348"/>
              <a:gd name="connsiteY12" fmla="*/ 5511452 h 5511452"/>
              <a:gd name="connsiteX0" fmla="*/ 118275 w 2484784"/>
              <a:gd name="connsiteY0" fmla="*/ 0 h 5511452"/>
              <a:gd name="connsiteX1" fmla="*/ 2285278 w 2484784"/>
              <a:gd name="connsiteY1" fmla="*/ 87682 h 5511452"/>
              <a:gd name="connsiteX2" fmla="*/ 130801 w 2484784"/>
              <a:gd name="connsiteY2" fmla="*/ 162838 h 5511452"/>
              <a:gd name="connsiteX3" fmla="*/ 2235174 w 2484784"/>
              <a:gd name="connsiteY3" fmla="*/ 325676 h 5511452"/>
              <a:gd name="connsiteX4" fmla="*/ 143327 w 2484784"/>
              <a:gd name="connsiteY4" fmla="*/ 463463 h 5511452"/>
              <a:gd name="connsiteX5" fmla="*/ 2285278 w 2484784"/>
              <a:gd name="connsiteY5" fmla="*/ 663879 h 5511452"/>
              <a:gd name="connsiteX6" fmla="*/ 118275 w 2484784"/>
              <a:gd name="connsiteY6" fmla="*/ 939452 h 5511452"/>
              <a:gd name="connsiteX7" fmla="*/ 2310330 w 2484784"/>
              <a:gd name="connsiteY7" fmla="*/ 1427967 h 5511452"/>
              <a:gd name="connsiteX8" fmla="*/ 168379 w 2484784"/>
              <a:gd name="connsiteY8" fmla="*/ 1966586 h 5511452"/>
              <a:gd name="connsiteX9" fmla="*/ 2297804 w 2484784"/>
              <a:gd name="connsiteY9" fmla="*/ 2655518 h 5511452"/>
              <a:gd name="connsiteX10" fmla="*/ 118275 w 2484784"/>
              <a:gd name="connsiteY10" fmla="*/ 3494761 h 5511452"/>
              <a:gd name="connsiteX11" fmla="*/ 2297804 w 2484784"/>
              <a:gd name="connsiteY11" fmla="*/ 4659682 h 5511452"/>
              <a:gd name="connsiteX12" fmla="*/ 995097 w 2484784"/>
              <a:gd name="connsiteY12" fmla="*/ 5511452 h 5511452"/>
              <a:gd name="connsiteX0" fmla="*/ 156375 w 2484784"/>
              <a:gd name="connsiteY0" fmla="*/ 0 h 5511452"/>
              <a:gd name="connsiteX1" fmla="*/ 2285278 w 2484784"/>
              <a:gd name="connsiteY1" fmla="*/ 87682 h 5511452"/>
              <a:gd name="connsiteX2" fmla="*/ 130801 w 2484784"/>
              <a:gd name="connsiteY2" fmla="*/ 162838 h 5511452"/>
              <a:gd name="connsiteX3" fmla="*/ 2235174 w 2484784"/>
              <a:gd name="connsiteY3" fmla="*/ 325676 h 5511452"/>
              <a:gd name="connsiteX4" fmla="*/ 143327 w 2484784"/>
              <a:gd name="connsiteY4" fmla="*/ 463463 h 5511452"/>
              <a:gd name="connsiteX5" fmla="*/ 2285278 w 2484784"/>
              <a:gd name="connsiteY5" fmla="*/ 663879 h 5511452"/>
              <a:gd name="connsiteX6" fmla="*/ 118275 w 2484784"/>
              <a:gd name="connsiteY6" fmla="*/ 939452 h 5511452"/>
              <a:gd name="connsiteX7" fmla="*/ 2310330 w 2484784"/>
              <a:gd name="connsiteY7" fmla="*/ 1427967 h 5511452"/>
              <a:gd name="connsiteX8" fmla="*/ 168379 w 2484784"/>
              <a:gd name="connsiteY8" fmla="*/ 1966586 h 5511452"/>
              <a:gd name="connsiteX9" fmla="*/ 2297804 w 2484784"/>
              <a:gd name="connsiteY9" fmla="*/ 2655518 h 5511452"/>
              <a:gd name="connsiteX10" fmla="*/ 118275 w 2484784"/>
              <a:gd name="connsiteY10" fmla="*/ 3494761 h 5511452"/>
              <a:gd name="connsiteX11" fmla="*/ 2297804 w 2484784"/>
              <a:gd name="connsiteY11" fmla="*/ 4659682 h 5511452"/>
              <a:gd name="connsiteX12" fmla="*/ 995097 w 2484784"/>
              <a:gd name="connsiteY12" fmla="*/ 5511452 h 5511452"/>
              <a:gd name="connsiteX0" fmla="*/ 156375 w 2484784"/>
              <a:gd name="connsiteY0" fmla="*/ 0 h 5511452"/>
              <a:gd name="connsiteX1" fmla="*/ 2285278 w 2484784"/>
              <a:gd name="connsiteY1" fmla="*/ 87682 h 5511452"/>
              <a:gd name="connsiteX2" fmla="*/ 130801 w 2484784"/>
              <a:gd name="connsiteY2" fmla="*/ 162838 h 5511452"/>
              <a:gd name="connsiteX3" fmla="*/ 2311374 w 2484784"/>
              <a:gd name="connsiteY3" fmla="*/ 325676 h 5511452"/>
              <a:gd name="connsiteX4" fmla="*/ 143327 w 2484784"/>
              <a:gd name="connsiteY4" fmla="*/ 463463 h 5511452"/>
              <a:gd name="connsiteX5" fmla="*/ 2285278 w 2484784"/>
              <a:gd name="connsiteY5" fmla="*/ 663879 h 5511452"/>
              <a:gd name="connsiteX6" fmla="*/ 118275 w 2484784"/>
              <a:gd name="connsiteY6" fmla="*/ 939452 h 5511452"/>
              <a:gd name="connsiteX7" fmla="*/ 2310330 w 2484784"/>
              <a:gd name="connsiteY7" fmla="*/ 1427967 h 5511452"/>
              <a:gd name="connsiteX8" fmla="*/ 168379 w 2484784"/>
              <a:gd name="connsiteY8" fmla="*/ 1966586 h 5511452"/>
              <a:gd name="connsiteX9" fmla="*/ 2297804 w 2484784"/>
              <a:gd name="connsiteY9" fmla="*/ 2655518 h 5511452"/>
              <a:gd name="connsiteX10" fmla="*/ 118275 w 2484784"/>
              <a:gd name="connsiteY10" fmla="*/ 3494761 h 5511452"/>
              <a:gd name="connsiteX11" fmla="*/ 2297804 w 2484784"/>
              <a:gd name="connsiteY11" fmla="*/ 4659682 h 5511452"/>
              <a:gd name="connsiteX12" fmla="*/ 995097 w 2484784"/>
              <a:gd name="connsiteY12" fmla="*/ 5511452 h 5511452"/>
              <a:gd name="connsiteX0" fmla="*/ 156375 w 2484784"/>
              <a:gd name="connsiteY0" fmla="*/ 0 h 5511452"/>
              <a:gd name="connsiteX1" fmla="*/ 2285278 w 2484784"/>
              <a:gd name="connsiteY1" fmla="*/ 87682 h 5511452"/>
              <a:gd name="connsiteX2" fmla="*/ 130801 w 2484784"/>
              <a:gd name="connsiteY2" fmla="*/ 162838 h 5511452"/>
              <a:gd name="connsiteX3" fmla="*/ 2311374 w 2484784"/>
              <a:gd name="connsiteY3" fmla="*/ 325676 h 5511452"/>
              <a:gd name="connsiteX4" fmla="*/ 143327 w 2484784"/>
              <a:gd name="connsiteY4" fmla="*/ 463463 h 5511452"/>
              <a:gd name="connsiteX5" fmla="*/ 2285278 w 2484784"/>
              <a:gd name="connsiteY5" fmla="*/ 663879 h 5511452"/>
              <a:gd name="connsiteX6" fmla="*/ 118275 w 2484784"/>
              <a:gd name="connsiteY6" fmla="*/ 939452 h 5511452"/>
              <a:gd name="connsiteX7" fmla="*/ 2310330 w 2484784"/>
              <a:gd name="connsiteY7" fmla="*/ 1427967 h 5511452"/>
              <a:gd name="connsiteX8" fmla="*/ 168379 w 2484784"/>
              <a:gd name="connsiteY8" fmla="*/ 1966586 h 5511452"/>
              <a:gd name="connsiteX9" fmla="*/ 2297804 w 2484784"/>
              <a:gd name="connsiteY9" fmla="*/ 2655518 h 5511452"/>
              <a:gd name="connsiteX10" fmla="*/ 118275 w 2484784"/>
              <a:gd name="connsiteY10" fmla="*/ 3494761 h 5511452"/>
              <a:gd name="connsiteX11" fmla="*/ 2297804 w 2484784"/>
              <a:gd name="connsiteY11" fmla="*/ 4659682 h 5511452"/>
              <a:gd name="connsiteX12" fmla="*/ 995097 w 2484784"/>
              <a:gd name="connsiteY12" fmla="*/ 5511452 h 5511452"/>
              <a:gd name="connsiteX0" fmla="*/ 156375 w 2484784"/>
              <a:gd name="connsiteY0" fmla="*/ 0 h 5511452"/>
              <a:gd name="connsiteX1" fmla="*/ 2285278 w 2484784"/>
              <a:gd name="connsiteY1" fmla="*/ 87682 h 5511452"/>
              <a:gd name="connsiteX2" fmla="*/ 130801 w 2484784"/>
              <a:gd name="connsiteY2" fmla="*/ 162838 h 5511452"/>
              <a:gd name="connsiteX3" fmla="*/ 2311374 w 2484784"/>
              <a:gd name="connsiteY3" fmla="*/ 325676 h 5511452"/>
              <a:gd name="connsiteX4" fmla="*/ 143327 w 2484784"/>
              <a:gd name="connsiteY4" fmla="*/ 463463 h 5511452"/>
              <a:gd name="connsiteX5" fmla="*/ 2285278 w 2484784"/>
              <a:gd name="connsiteY5" fmla="*/ 663879 h 5511452"/>
              <a:gd name="connsiteX6" fmla="*/ 118275 w 2484784"/>
              <a:gd name="connsiteY6" fmla="*/ 939452 h 5511452"/>
              <a:gd name="connsiteX7" fmla="*/ 2310330 w 2484784"/>
              <a:gd name="connsiteY7" fmla="*/ 1427967 h 5511452"/>
              <a:gd name="connsiteX8" fmla="*/ 168379 w 2484784"/>
              <a:gd name="connsiteY8" fmla="*/ 1966586 h 5511452"/>
              <a:gd name="connsiteX9" fmla="*/ 2297804 w 2484784"/>
              <a:gd name="connsiteY9" fmla="*/ 2655518 h 5511452"/>
              <a:gd name="connsiteX10" fmla="*/ 118275 w 2484784"/>
              <a:gd name="connsiteY10" fmla="*/ 3494761 h 5511452"/>
              <a:gd name="connsiteX11" fmla="*/ 2297804 w 2484784"/>
              <a:gd name="connsiteY11" fmla="*/ 4659682 h 5511452"/>
              <a:gd name="connsiteX12" fmla="*/ 995097 w 2484784"/>
              <a:gd name="connsiteY12" fmla="*/ 5511452 h 5511452"/>
              <a:gd name="connsiteX0" fmla="*/ 154976 w 2483385"/>
              <a:gd name="connsiteY0" fmla="*/ 0 h 5511452"/>
              <a:gd name="connsiteX1" fmla="*/ 2283879 w 2483385"/>
              <a:gd name="connsiteY1" fmla="*/ 87682 h 5511452"/>
              <a:gd name="connsiteX2" fmla="*/ 129402 w 2483385"/>
              <a:gd name="connsiteY2" fmla="*/ 162838 h 5511452"/>
              <a:gd name="connsiteX3" fmla="*/ 2309975 w 2483385"/>
              <a:gd name="connsiteY3" fmla="*/ 325676 h 5511452"/>
              <a:gd name="connsiteX4" fmla="*/ 141928 w 2483385"/>
              <a:gd name="connsiteY4" fmla="*/ 463463 h 5511452"/>
              <a:gd name="connsiteX5" fmla="*/ 2283879 w 2483385"/>
              <a:gd name="connsiteY5" fmla="*/ 663879 h 5511452"/>
              <a:gd name="connsiteX6" fmla="*/ 150743 w 2483385"/>
              <a:gd name="connsiteY6" fmla="*/ 935219 h 5511452"/>
              <a:gd name="connsiteX7" fmla="*/ 2308931 w 2483385"/>
              <a:gd name="connsiteY7" fmla="*/ 1427967 h 5511452"/>
              <a:gd name="connsiteX8" fmla="*/ 166980 w 2483385"/>
              <a:gd name="connsiteY8" fmla="*/ 1966586 h 5511452"/>
              <a:gd name="connsiteX9" fmla="*/ 2296405 w 2483385"/>
              <a:gd name="connsiteY9" fmla="*/ 2655518 h 5511452"/>
              <a:gd name="connsiteX10" fmla="*/ 116876 w 2483385"/>
              <a:gd name="connsiteY10" fmla="*/ 3494761 h 5511452"/>
              <a:gd name="connsiteX11" fmla="*/ 2296405 w 2483385"/>
              <a:gd name="connsiteY11" fmla="*/ 4659682 h 5511452"/>
              <a:gd name="connsiteX12" fmla="*/ 993698 w 2483385"/>
              <a:gd name="connsiteY12" fmla="*/ 5511452 h 5511452"/>
              <a:gd name="connsiteX0" fmla="*/ 154976 w 2483385"/>
              <a:gd name="connsiteY0" fmla="*/ 0 h 5511452"/>
              <a:gd name="connsiteX1" fmla="*/ 2283879 w 2483385"/>
              <a:gd name="connsiteY1" fmla="*/ 87682 h 5511452"/>
              <a:gd name="connsiteX2" fmla="*/ 129402 w 2483385"/>
              <a:gd name="connsiteY2" fmla="*/ 162838 h 5511452"/>
              <a:gd name="connsiteX3" fmla="*/ 2309975 w 2483385"/>
              <a:gd name="connsiteY3" fmla="*/ 325676 h 5511452"/>
              <a:gd name="connsiteX4" fmla="*/ 141928 w 2483385"/>
              <a:gd name="connsiteY4" fmla="*/ 463463 h 5511452"/>
              <a:gd name="connsiteX5" fmla="*/ 2283879 w 2483385"/>
              <a:gd name="connsiteY5" fmla="*/ 663879 h 5511452"/>
              <a:gd name="connsiteX6" fmla="*/ 150743 w 2483385"/>
              <a:gd name="connsiteY6" fmla="*/ 935219 h 5511452"/>
              <a:gd name="connsiteX7" fmla="*/ 2308931 w 2483385"/>
              <a:gd name="connsiteY7" fmla="*/ 1427967 h 5511452"/>
              <a:gd name="connsiteX8" fmla="*/ 166980 w 2483385"/>
              <a:gd name="connsiteY8" fmla="*/ 1966586 h 5511452"/>
              <a:gd name="connsiteX9" fmla="*/ 2296405 w 2483385"/>
              <a:gd name="connsiteY9" fmla="*/ 2655518 h 5511452"/>
              <a:gd name="connsiteX10" fmla="*/ 116876 w 2483385"/>
              <a:gd name="connsiteY10" fmla="*/ 3494761 h 5511452"/>
              <a:gd name="connsiteX11" fmla="*/ 2296405 w 2483385"/>
              <a:gd name="connsiteY11" fmla="*/ 4659682 h 5511452"/>
              <a:gd name="connsiteX12" fmla="*/ 993698 w 2483385"/>
              <a:gd name="connsiteY12" fmla="*/ 5511452 h 5511452"/>
              <a:gd name="connsiteX0" fmla="*/ 154976 w 2483385"/>
              <a:gd name="connsiteY0" fmla="*/ 0 h 5511452"/>
              <a:gd name="connsiteX1" fmla="*/ 2283879 w 2483385"/>
              <a:gd name="connsiteY1" fmla="*/ 87682 h 5511452"/>
              <a:gd name="connsiteX2" fmla="*/ 129402 w 2483385"/>
              <a:gd name="connsiteY2" fmla="*/ 162838 h 5511452"/>
              <a:gd name="connsiteX3" fmla="*/ 2309975 w 2483385"/>
              <a:gd name="connsiteY3" fmla="*/ 325676 h 5511452"/>
              <a:gd name="connsiteX4" fmla="*/ 141928 w 2483385"/>
              <a:gd name="connsiteY4" fmla="*/ 463463 h 5511452"/>
              <a:gd name="connsiteX5" fmla="*/ 2283879 w 2483385"/>
              <a:gd name="connsiteY5" fmla="*/ 663879 h 5511452"/>
              <a:gd name="connsiteX6" fmla="*/ 150743 w 2483385"/>
              <a:gd name="connsiteY6" fmla="*/ 935219 h 5511452"/>
              <a:gd name="connsiteX7" fmla="*/ 2308931 w 2483385"/>
              <a:gd name="connsiteY7" fmla="*/ 1427967 h 5511452"/>
              <a:gd name="connsiteX8" fmla="*/ 166980 w 2483385"/>
              <a:gd name="connsiteY8" fmla="*/ 1966586 h 5511452"/>
              <a:gd name="connsiteX9" fmla="*/ 2296405 w 2483385"/>
              <a:gd name="connsiteY9" fmla="*/ 2655518 h 5511452"/>
              <a:gd name="connsiteX10" fmla="*/ 116876 w 2483385"/>
              <a:gd name="connsiteY10" fmla="*/ 3494761 h 5511452"/>
              <a:gd name="connsiteX11" fmla="*/ 2296405 w 2483385"/>
              <a:gd name="connsiteY11" fmla="*/ 4659682 h 5511452"/>
              <a:gd name="connsiteX12" fmla="*/ 993698 w 2483385"/>
              <a:gd name="connsiteY12" fmla="*/ 5511452 h 5511452"/>
              <a:gd name="connsiteX0" fmla="*/ 154976 w 2483385"/>
              <a:gd name="connsiteY0" fmla="*/ 0 h 5511452"/>
              <a:gd name="connsiteX1" fmla="*/ 2283879 w 2483385"/>
              <a:gd name="connsiteY1" fmla="*/ 87682 h 5511452"/>
              <a:gd name="connsiteX2" fmla="*/ 129402 w 2483385"/>
              <a:gd name="connsiteY2" fmla="*/ 162838 h 5511452"/>
              <a:gd name="connsiteX3" fmla="*/ 2309975 w 2483385"/>
              <a:gd name="connsiteY3" fmla="*/ 325676 h 5511452"/>
              <a:gd name="connsiteX4" fmla="*/ 141928 w 2483385"/>
              <a:gd name="connsiteY4" fmla="*/ 463463 h 5511452"/>
              <a:gd name="connsiteX5" fmla="*/ 2283879 w 2483385"/>
              <a:gd name="connsiteY5" fmla="*/ 663879 h 5511452"/>
              <a:gd name="connsiteX6" fmla="*/ 150743 w 2483385"/>
              <a:gd name="connsiteY6" fmla="*/ 935219 h 5511452"/>
              <a:gd name="connsiteX7" fmla="*/ 2308931 w 2483385"/>
              <a:gd name="connsiteY7" fmla="*/ 1427967 h 5511452"/>
              <a:gd name="connsiteX8" fmla="*/ 166980 w 2483385"/>
              <a:gd name="connsiteY8" fmla="*/ 1966586 h 5511452"/>
              <a:gd name="connsiteX9" fmla="*/ 2296405 w 2483385"/>
              <a:gd name="connsiteY9" fmla="*/ 2655518 h 5511452"/>
              <a:gd name="connsiteX10" fmla="*/ 116876 w 2483385"/>
              <a:gd name="connsiteY10" fmla="*/ 3494761 h 5511452"/>
              <a:gd name="connsiteX11" fmla="*/ 2296405 w 2483385"/>
              <a:gd name="connsiteY11" fmla="*/ 4659682 h 5511452"/>
              <a:gd name="connsiteX12" fmla="*/ 993698 w 2483385"/>
              <a:gd name="connsiteY12" fmla="*/ 5511452 h 5511452"/>
              <a:gd name="connsiteX0" fmla="*/ 154607 w 2483016"/>
              <a:gd name="connsiteY0" fmla="*/ 0 h 5511452"/>
              <a:gd name="connsiteX1" fmla="*/ 2283510 w 2483016"/>
              <a:gd name="connsiteY1" fmla="*/ 87682 h 5511452"/>
              <a:gd name="connsiteX2" fmla="*/ 129033 w 2483016"/>
              <a:gd name="connsiteY2" fmla="*/ 162838 h 5511452"/>
              <a:gd name="connsiteX3" fmla="*/ 2309606 w 2483016"/>
              <a:gd name="connsiteY3" fmla="*/ 325676 h 5511452"/>
              <a:gd name="connsiteX4" fmla="*/ 141559 w 2483016"/>
              <a:gd name="connsiteY4" fmla="*/ 463463 h 5511452"/>
              <a:gd name="connsiteX5" fmla="*/ 2283510 w 2483016"/>
              <a:gd name="connsiteY5" fmla="*/ 663879 h 5511452"/>
              <a:gd name="connsiteX6" fmla="*/ 150374 w 2483016"/>
              <a:gd name="connsiteY6" fmla="*/ 935219 h 5511452"/>
              <a:gd name="connsiteX7" fmla="*/ 2308562 w 2483016"/>
              <a:gd name="connsiteY7" fmla="*/ 1427967 h 5511452"/>
              <a:gd name="connsiteX8" fmla="*/ 166611 w 2483016"/>
              <a:gd name="connsiteY8" fmla="*/ 1966586 h 5511452"/>
              <a:gd name="connsiteX9" fmla="*/ 2296036 w 2483016"/>
              <a:gd name="connsiteY9" fmla="*/ 2655518 h 5511452"/>
              <a:gd name="connsiteX10" fmla="*/ 116507 w 2483016"/>
              <a:gd name="connsiteY10" fmla="*/ 3494761 h 5511452"/>
              <a:gd name="connsiteX11" fmla="*/ 2296036 w 2483016"/>
              <a:gd name="connsiteY11" fmla="*/ 4659682 h 5511452"/>
              <a:gd name="connsiteX12" fmla="*/ 993329 w 2483016"/>
              <a:gd name="connsiteY12" fmla="*/ 5511452 h 5511452"/>
              <a:gd name="connsiteX0" fmla="*/ 130316 w 2285318"/>
              <a:gd name="connsiteY0" fmla="*/ 0 h 5511452"/>
              <a:gd name="connsiteX1" fmla="*/ 2259219 w 2285318"/>
              <a:gd name="connsiteY1" fmla="*/ 87682 h 5511452"/>
              <a:gd name="connsiteX2" fmla="*/ 104742 w 2285318"/>
              <a:gd name="connsiteY2" fmla="*/ 162838 h 5511452"/>
              <a:gd name="connsiteX3" fmla="*/ 2285315 w 2285318"/>
              <a:gd name="connsiteY3" fmla="*/ 325676 h 5511452"/>
              <a:gd name="connsiteX4" fmla="*/ 117268 w 2285318"/>
              <a:gd name="connsiteY4" fmla="*/ 463463 h 5511452"/>
              <a:gd name="connsiteX5" fmla="*/ 2259219 w 2285318"/>
              <a:gd name="connsiteY5" fmla="*/ 663879 h 5511452"/>
              <a:gd name="connsiteX6" fmla="*/ 126083 w 2285318"/>
              <a:gd name="connsiteY6" fmla="*/ 935219 h 5511452"/>
              <a:gd name="connsiteX7" fmla="*/ 2284271 w 2285318"/>
              <a:gd name="connsiteY7" fmla="*/ 1427967 h 5511452"/>
              <a:gd name="connsiteX8" fmla="*/ 142320 w 2285318"/>
              <a:gd name="connsiteY8" fmla="*/ 1966586 h 5511452"/>
              <a:gd name="connsiteX9" fmla="*/ 2271745 w 2285318"/>
              <a:gd name="connsiteY9" fmla="*/ 2655518 h 5511452"/>
              <a:gd name="connsiteX10" fmla="*/ 117616 w 2285318"/>
              <a:gd name="connsiteY10" fmla="*/ 3490528 h 5511452"/>
              <a:gd name="connsiteX11" fmla="*/ 2271745 w 2285318"/>
              <a:gd name="connsiteY11" fmla="*/ 4659682 h 5511452"/>
              <a:gd name="connsiteX12" fmla="*/ 969038 w 2285318"/>
              <a:gd name="connsiteY12" fmla="*/ 5511452 h 5511452"/>
              <a:gd name="connsiteX0" fmla="*/ 25581 w 2180583"/>
              <a:gd name="connsiteY0" fmla="*/ 0 h 5511452"/>
              <a:gd name="connsiteX1" fmla="*/ 2154484 w 2180583"/>
              <a:gd name="connsiteY1" fmla="*/ 87682 h 5511452"/>
              <a:gd name="connsiteX2" fmla="*/ 7 w 2180583"/>
              <a:gd name="connsiteY2" fmla="*/ 162838 h 5511452"/>
              <a:gd name="connsiteX3" fmla="*/ 2180580 w 2180583"/>
              <a:gd name="connsiteY3" fmla="*/ 325676 h 5511452"/>
              <a:gd name="connsiteX4" fmla="*/ 12533 w 2180583"/>
              <a:gd name="connsiteY4" fmla="*/ 463463 h 5511452"/>
              <a:gd name="connsiteX5" fmla="*/ 2154484 w 2180583"/>
              <a:gd name="connsiteY5" fmla="*/ 663879 h 5511452"/>
              <a:gd name="connsiteX6" fmla="*/ 21348 w 2180583"/>
              <a:gd name="connsiteY6" fmla="*/ 935219 h 5511452"/>
              <a:gd name="connsiteX7" fmla="*/ 2179536 w 2180583"/>
              <a:gd name="connsiteY7" fmla="*/ 1427967 h 5511452"/>
              <a:gd name="connsiteX8" fmla="*/ 37585 w 2180583"/>
              <a:gd name="connsiteY8" fmla="*/ 1966586 h 5511452"/>
              <a:gd name="connsiteX9" fmla="*/ 2167010 w 2180583"/>
              <a:gd name="connsiteY9" fmla="*/ 2655518 h 5511452"/>
              <a:gd name="connsiteX10" fmla="*/ 12881 w 2180583"/>
              <a:gd name="connsiteY10" fmla="*/ 3490528 h 5511452"/>
              <a:gd name="connsiteX11" fmla="*/ 2167010 w 2180583"/>
              <a:gd name="connsiteY11" fmla="*/ 4659682 h 5511452"/>
              <a:gd name="connsiteX12" fmla="*/ 864303 w 2180583"/>
              <a:gd name="connsiteY12" fmla="*/ 5511452 h 5511452"/>
              <a:gd name="connsiteX0" fmla="*/ 25581 w 2180583"/>
              <a:gd name="connsiteY0" fmla="*/ 0 h 5511452"/>
              <a:gd name="connsiteX1" fmla="*/ 2154484 w 2180583"/>
              <a:gd name="connsiteY1" fmla="*/ 87682 h 5511452"/>
              <a:gd name="connsiteX2" fmla="*/ 7 w 2180583"/>
              <a:gd name="connsiteY2" fmla="*/ 162838 h 5511452"/>
              <a:gd name="connsiteX3" fmla="*/ 2180580 w 2180583"/>
              <a:gd name="connsiteY3" fmla="*/ 325676 h 5511452"/>
              <a:gd name="connsiteX4" fmla="*/ 12533 w 2180583"/>
              <a:gd name="connsiteY4" fmla="*/ 463463 h 5511452"/>
              <a:gd name="connsiteX5" fmla="*/ 2154484 w 2180583"/>
              <a:gd name="connsiteY5" fmla="*/ 663879 h 5511452"/>
              <a:gd name="connsiteX6" fmla="*/ 21348 w 2180583"/>
              <a:gd name="connsiteY6" fmla="*/ 935219 h 5511452"/>
              <a:gd name="connsiteX7" fmla="*/ 2179536 w 2180583"/>
              <a:gd name="connsiteY7" fmla="*/ 1427967 h 5511452"/>
              <a:gd name="connsiteX8" fmla="*/ 37585 w 2180583"/>
              <a:gd name="connsiteY8" fmla="*/ 1966586 h 5511452"/>
              <a:gd name="connsiteX9" fmla="*/ 2167010 w 2180583"/>
              <a:gd name="connsiteY9" fmla="*/ 2655518 h 5511452"/>
              <a:gd name="connsiteX10" fmla="*/ 12881 w 2180583"/>
              <a:gd name="connsiteY10" fmla="*/ 3490528 h 5511452"/>
              <a:gd name="connsiteX11" fmla="*/ 2167010 w 2180583"/>
              <a:gd name="connsiteY11" fmla="*/ 4659682 h 5511452"/>
              <a:gd name="connsiteX12" fmla="*/ 864303 w 2180583"/>
              <a:gd name="connsiteY12" fmla="*/ 5511452 h 5511452"/>
              <a:gd name="connsiteX0" fmla="*/ 25581 w 2180583"/>
              <a:gd name="connsiteY0" fmla="*/ 0 h 5511452"/>
              <a:gd name="connsiteX1" fmla="*/ 2154484 w 2180583"/>
              <a:gd name="connsiteY1" fmla="*/ 87682 h 5511452"/>
              <a:gd name="connsiteX2" fmla="*/ 7 w 2180583"/>
              <a:gd name="connsiteY2" fmla="*/ 162838 h 5511452"/>
              <a:gd name="connsiteX3" fmla="*/ 2180580 w 2180583"/>
              <a:gd name="connsiteY3" fmla="*/ 325676 h 5511452"/>
              <a:gd name="connsiteX4" fmla="*/ 12533 w 2180583"/>
              <a:gd name="connsiteY4" fmla="*/ 463463 h 5511452"/>
              <a:gd name="connsiteX5" fmla="*/ 2154484 w 2180583"/>
              <a:gd name="connsiteY5" fmla="*/ 663879 h 5511452"/>
              <a:gd name="connsiteX6" fmla="*/ 21348 w 2180583"/>
              <a:gd name="connsiteY6" fmla="*/ 935219 h 5511452"/>
              <a:gd name="connsiteX7" fmla="*/ 2179536 w 2180583"/>
              <a:gd name="connsiteY7" fmla="*/ 1427967 h 5511452"/>
              <a:gd name="connsiteX8" fmla="*/ 37585 w 2180583"/>
              <a:gd name="connsiteY8" fmla="*/ 1966586 h 5511452"/>
              <a:gd name="connsiteX9" fmla="*/ 2167010 w 2180583"/>
              <a:gd name="connsiteY9" fmla="*/ 2655518 h 5511452"/>
              <a:gd name="connsiteX10" fmla="*/ 12881 w 2180583"/>
              <a:gd name="connsiteY10" fmla="*/ 3490528 h 5511452"/>
              <a:gd name="connsiteX11" fmla="*/ 2167010 w 2180583"/>
              <a:gd name="connsiteY11" fmla="*/ 4659682 h 5511452"/>
              <a:gd name="connsiteX12" fmla="*/ 864303 w 2180583"/>
              <a:gd name="connsiteY12" fmla="*/ 5511452 h 5511452"/>
              <a:gd name="connsiteX0" fmla="*/ 25581 w 2180583"/>
              <a:gd name="connsiteY0" fmla="*/ 0 h 5511452"/>
              <a:gd name="connsiteX1" fmla="*/ 2154484 w 2180583"/>
              <a:gd name="connsiteY1" fmla="*/ 87682 h 5511452"/>
              <a:gd name="connsiteX2" fmla="*/ 7 w 2180583"/>
              <a:gd name="connsiteY2" fmla="*/ 162838 h 5511452"/>
              <a:gd name="connsiteX3" fmla="*/ 2180580 w 2180583"/>
              <a:gd name="connsiteY3" fmla="*/ 325676 h 5511452"/>
              <a:gd name="connsiteX4" fmla="*/ 12533 w 2180583"/>
              <a:gd name="connsiteY4" fmla="*/ 463463 h 5511452"/>
              <a:gd name="connsiteX5" fmla="*/ 2154484 w 2180583"/>
              <a:gd name="connsiteY5" fmla="*/ 663879 h 5511452"/>
              <a:gd name="connsiteX6" fmla="*/ 21348 w 2180583"/>
              <a:gd name="connsiteY6" fmla="*/ 935219 h 5511452"/>
              <a:gd name="connsiteX7" fmla="*/ 2179536 w 2180583"/>
              <a:gd name="connsiteY7" fmla="*/ 1427967 h 5511452"/>
              <a:gd name="connsiteX8" fmla="*/ 37585 w 2180583"/>
              <a:gd name="connsiteY8" fmla="*/ 1966586 h 5511452"/>
              <a:gd name="connsiteX9" fmla="*/ 2167010 w 2180583"/>
              <a:gd name="connsiteY9" fmla="*/ 2655518 h 5511452"/>
              <a:gd name="connsiteX10" fmla="*/ 12881 w 2180583"/>
              <a:gd name="connsiteY10" fmla="*/ 3490528 h 5511452"/>
              <a:gd name="connsiteX11" fmla="*/ 2167010 w 2180583"/>
              <a:gd name="connsiteY11" fmla="*/ 4659682 h 5511452"/>
              <a:gd name="connsiteX12" fmla="*/ 864303 w 2180583"/>
              <a:gd name="connsiteY12" fmla="*/ 5511452 h 5511452"/>
              <a:gd name="connsiteX0" fmla="*/ 25581 w 2180583"/>
              <a:gd name="connsiteY0" fmla="*/ 0 h 5511452"/>
              <a:gd name="connsiteX1" fmla="*/ 2154484 w 2180583"/>
              <a:gd name="connsiteY1" fmla="*/ 87682 h 5511452"/>
              <a:gd name="connsiteX2" fmla="*/ 7 w 2180583"/>
              <a:gd name="connsiteY2" fmla="*/ 162838 h 5511452"/>
              <a:gd name="connsiteX3" fmla="*/ 2180580 w 2180583"/>
              <a:gd name="connsiteY3" fmla="*/ 325676 h 5511452"/>
              <a:gd name="connsiteX4" fmla="*/ 12533 w 2180583"/>
              <a:gd name="connsiteY4" fmla="*/ 463463 h 5511452"/>
              <a:gd name="connsiteX5" fmla="*/ 2154484 w 2180583"/>
              <a:gd name="connsiteY5" fmla="*/ 663879 h 5511452"/>
              <a:gd name="connsiteX6" fmla="*/ 21348 w 2180583"/>
              <a:gd name="connsiteY6" fmla="*/ 935219 h 5511452"/>
              <a:gd name="connsiteX7" fmla="*/ 2179536 w 2180583"/>
              <a:gd name="connsiteY7" fmla="*/ 1427967 h 5511452"/>
              <a:gd name="connsiteX8" fmla="*/ 37585 w 2180583"/>
              <a:gd name="connsiteY8" fmla="*/ 1966586 h 5511452"/>
              <a:gd name="connsiteX9" fmla="*/ 2167010 w 2180583"/>
              <a:gd name="connsiteY9" fmla="*/ 2655518 h 5511452"/>
              <a:gd name="connsiteX10" fmla="*/ 12881 w 2180583"/>
              <a:gd name="connsiteY10" fmla="*/ 3490528 h 5511452"/>
              <a:gd name="connsiteX11" fmla="*/ 2167010 w 2180583"/>
              <a:gd name="connsiteY11" fmla="*/ 4659682 h 5511452"/>
              <a:gd name="connsiteX12" fmla="*/ 864303 w 2180583"/>
              <a:gd name="connsiteY12" fmla="*/ 5511452 h 55114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80583" h="5511452">
                <a:moveTo>
                  <a:pt x="25581" y="0"/>
                </a:moveTo>
                <a:cubicBezTo>
                  <a:pt x="87515" y="41927"/>
                  <a:pt x="2154513" y="52076"/>
                  <a:pt x="2154484" y="87682"/>
                </a:cubicBezTo>
                <a:cubicBezTo>
                  <a:pt x="2154455" y="123288"/>
                  <a:pt x="-4342" y="123172"/>
                  <a:pt x="7" y="162838"/>
                </a:cubicBezTo>
                <a:cubicBezTo>
                  <a:pt x="4356" y="202504"/>
                  <a:pt x="2177622" y="254463"/>
                  <a:pt x="2180580" y="325676"/>
                </a:cubicBezTo>
                <a:cubicBezTo>
                  <a:pt x="2183538" y="396889"/>
                  <a:pt x="8415" y="385929"/>
                  <a:pt x="12533" y="463463"/>
                </a:cubicBezTo>
                <a:cubicBezTo>
                  <a:pt x="16651" y="540997"/>
                  <a:pt x="2153015" y="585253"/>
                  <a:pt x="2154484" y="663879"/>
                </a:cubicBezTo>
                <a:cubicBezTo>
                  <a:pt x="2155953" y="742505"/>
                  <a:pt x="8918" y="770970"/>
                  <a:pt x="21348" y="935219"/>
                </a:cubicBezTo>
                <a:cubicBezTo>
                  <a:pt x="33778" y="1099468"/>
                  <a:pt x="2176830" y="1256073"/>
                  <a:pt x="2179536" y="1427967"/>
                </a:cubicBezTo>
                <a:cubicBezTo>
                  <a:pt x="2182242" y="1599862"/>
                  <a:pt x="47443" y="1711542"/>
                  <a:pt x="37585" y="1966586"/>
                </a:cubicBezTo>
                <a:cubicBezTo>
                  <a:pt x="27727" y="2221630"/>
                  <a:pt x="2171127" y="2401528"/>
                  <a:pt x="2167010" y="2655518"/>
                </a:cubicBezTo>
                <a:cubicBezTo>
                  <a:pt x="2162893" y="2909508"/>
                  <a:pt x="10271" y="3076821"/>
                  <a:pt x="12881" y="3490528"/>
                </a:cubicBezTo>
                <a:cubicBezTo>
                  <a:pt x="15491" y="3904235"/>
                  <a:pt x="2135172" y="4191627"/>
                  <a:pt x="2167010" y="4659682"/>
                </a:cubicBezTo>
                <a:cubicBezTo>
                  <a:pt x="2198848" y="5127737"/>
                  <a:pt x="1357806" y="5286795"/>
                  <a:pt x="864303" y="5511452"/>
                </a:cubicBezTo>
              </a:path>
            </a:pathLst>
          </a:cu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Text Box 4">
            <a:extLst>
              <a:ext uri="{FF2B5EF4-FFF2-40B4-BE49-F238E27FC236}">
                <a16:creationId xmlns:a16="http://schemas.microsoft.com/office/drawing/2014/main" id="{21ED70A0-FF3F-7ABB-56CA-536E5E1B389E}"/>
              </a:ext>
            </a:extLst>
          </p:cNvPr>
          <p:cNvSpPr txBox="1">
            <a:spLocks noGrp="1" noChangeArrowheads="1"/>
          </p:cNvSpPr>
          <p:nvPr>
            <p:ph type="title"/>
          </p:nvPr>
        </p:nvSpPr>
        <p:spPr bwMode="auto">
          <a:xfrm>
            <a:off x="241300" y="155575"/>
            <a:ext cx="8724900" cy="978729"/>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buNone/>
            </a:pPr>
            <a:r>
              <a:rPr lang="en-IE" altLang="en-US" dirty="0" err="1"/>
              <a:t>Achoimre</a:t>
            </a:r>
            <a:r>
              <a:rPr lang="en-IE" altLang="en-US" dirty="0"/>
              <a:t>: Cad is </a:t>
            </a:r>
            <a:r>
              <a:rPr lang="en-IE" altLang="en-US" dirty="0" err="1"/>
              <a:t>brí</a:t>
            </a:r>
            <a:r>
              <a:rPr lang="en-IE" altLang="en-US" dirty="0"/>
              <a:t> le </a:t>
            </a:r>
            <a:r>
              <a:rPr lang="en-IE" altLang="en-US" dirty="0" err="1"/>
              <a:t>Speictream</a:t>
            </a:r>
            <a:r>
              <a:rPr lang="en-IE" altLang="en-US" dirty="0"/>
              <a:t> </a:t>
            </a:r>
            <a:r>
              <a:rPr lang="en-IE" altLang="en-US" dirty="0" err="1"/>
              <a:t>Leictreamaighnéadach</a:t>
            </a:r>
            <a:r>
              <a:rPr lang="en-IE" altLang="en-US" dirty="0"/>
              <a:t>?</a:t>
            </a:r>
          </a:p>
        </p:txBody>
      </p:sp>
      <p:sp>
        <p:nvSpPr>
          <p:cNvPr id="6" name="TextBox 5">
            <a:extLst>
              <a:ext uri="{FF2B5EF4-FFF2-40B4-BE49-F238E27FC236}">
                <a16:creationId xmlns:a16="http://schemas.microsoft.com/office/drawing/2014/main" id="{D06AD4EB-2C24-3E9B-0D5C-5A5340B13E9C}"/>
              </a:ext>
            </a:extLst>
          </p:cNvPr>
          <p:cNvSpPr txBox="1"/>
          <p:nvPr/>
        </p:nvSpPr>
        <p:spPr>
          <a:xfrm>
            <a:off x="3560925" y="1177589"/>
            <a:ext cx="5583075" cy="523220"/>
          </a:xfrm>
          <a:prstGeom prst="rect">
            <a:avLst/>
          </a:prstGeom>
          <a:noFill/>
        </p:spPr>
        <p:txBody>
          <a:bodyPr wrap="square" rtlCol="0">
            <a:spAutoFit/>
          </a:bodyPr>
          <a:lstStyle/>
          <a:p>
            <a:r>
              <a:rPr lang="en-GB" sz="2800" dirty="0" err="1">
                <a:latin typeface="Arial" panose="020B0604020202020204" pitchFamily="34" charset="0"/>
                <a:cs typeface="Arial" panose="020B0604020202020204" pitchFamily="34" charset="0"/>
              </a:rPr>
              <a:t>Ardmhinicíocht</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tonnfhad</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íseal</a:t>
            </a:r>
            <a:endParaRPr lang="en-GB" sz="2800" dirty="0">
              <a:latin typeface="Arial" panose="020B0604020202020204" pitchFamily="34" charset="0"/>
              <a:cs typeface="Arial" panose="020B0604020202020204" pitchFamily="34" charset="0"/>
            </a:endParaRPr>
          </a:p>
        </p:txBody>
      </p:sp>
      <p:sp>
        <p:nvSpPr>
          <p:cNvPr id="7" name="TextBox 6">
            <a:extLst>
              <a:ext uri="{FF2B5EF4-FFF2-40B4-BE49-F238E27FC236}">
                <a16:creationId xmlns:a16="http://schemas.microsoft.com/office/drawing/2014/main" id="{E5A28931-FEAC-D7BC-08CB-93504483A83E}"/>
              </a:ext>
            </a:extLst>
          </p:cNvPr>
          <p:cNvSpPr txBox="1"/>
          <p:nvPr/>
        </p:nvSpPr>
        <p:spPr>
          <a:xfrm>
            <a:off x="3817747" y="6179205"/>
            <a:ext cx="5062604" cy="523220"/>
          </a:xfrm>
          <a:prstGeom prst="rect">
            <a:avLst/>
          </a:prstGeom>
          <a:noFill/>
        </p:spPr>
        <p:txBody>
          <a:bodyPr wrap="none" rtlCol="0">
            <a:spAutoFit/>
          </a:bodyPr>
          <a:lstStyle/>
          <a:p>
            <a:r>
              <a:rPr lang="en-GB" sz="2800" dirty="0" err="1">
                <a:latin typeface="Arial" panose="020B0604020202020204" pitchFamily="34" charset="0"/>
                <a:cs typeface="Arial" panose="020B0604020202020204" pitchFamily="34" charset="0"/>
              </a:rPr>
              <a:t>Minicíocht</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íseal</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tonnfhad</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fada</a:t>
            </a:r>
            <a:endParaRPr lang="en-GB" sz="2800" dirty="0">
              <a:latin typeface="Arial" panose="020B0604020202020204" pitchFamily="34" charset="0"/>
              <a:cs typeface="Arial" panose="020B0604020202020204" pitchFamily="34" charset="0"/>
            </a:endParaRPr>
          </a:p>
        </p:txBody>
      </p:sp>
      <mc:AlternateContent xmlns:mc="http://schemas.openxmlformats.org/markup-compatibility/2006">
        <mc:Choice xmlns:a14="http://schemas.microsoft.com/office/drawing/2010/main" Requires="a14">
          <p:sp>
            <p:nvSpPr>
              <p:cNvPr id="8" name="TextBox 7">
                <a:extLst>
                  <a:ext uri="{FF2B5EF4-FFF2-40B4-BE49-F238E27FC236}">
                    <a16:creationId xmlns:a16="http://schemas.microsoft.com/office/drawing/2014/main" id="{7CE36CF1-E3F5-1662-7E01-77DADA8C3AEC}"/>
                  </a:ext>
                </a:extLst>
              </p:cNvPr>
              <p:cNvSpPr txBox="1"/>
              <p:nvPr/>
            </p:nvSpPr>
            <p:spPr>
              <a:xfrm>
                <a:off x="710364" y="5452811"/>
                <a:ext cx="3138103" cy="954107"/>
              </a:xfrm>
              <a:prstGeom prst="rect">
                <a:avLst/>
              </a:prstGeom>
              <a:noFill/>
            </p:spPr>
            <p:txBody>
              <a:bodyPr wrap="none" rtlCol="0">
                <a:spAutoFit/>
              </a:bodyPr>
              <a:lstStyle/>
              <a:p>
                <a:r>
                  <a:rPr lang="en-GB" sz="2800" dirty="0" err="1">
                    <a:latin typeface="Arial" panose="020B0604020202020204" pitchFamily="34" charset="0"/>
                    <a:cs typeface="Arial" panose="020B0604020202020204" pitchFamily="34" charset="0"/>
                  </a:rPr>
                  <a:t>Cuimhnigh</a:t>
                </a:r>
                <a:r>
                  <a:rPr lang="en-GB" sz="2800" dirty="0">
                    <a:latin typeface="Arial" panose="020B0604020202020204" pitchFamily="34" charset="0"/>
                    <a:cs typeface="Arial" panose="020B0604020202020204" pitchFamily="34" charset="0"/>
                  </a:rPr>
                  <a:t>: </a:t>
                </a:r>
                <a14:m>
                  <m:oMath xmlns:m="http://schemas.openxmlformats.org/officeDocument/2006/math">
                    <m:r>
                      <a:rPr lang="en-GB" sz="2800" b="0" i="1" smtClean="0">
                        <a:latin typeface="Cambria Math" panose="02040503050406030204" pitchFamily="18" charset="0"/>
                        <a:cs typeface="Arial" panose="020B0604020202020204" pitchFamily="34" charset="0"/>
                      </a:rPr>
                      <m:t>𝑐</m:t>
                    </m:r>
                    <m:r>
                      <a:rPr lang="en-GB" sz="2800" b="0" i="1" smtClean="0">
                        <a:latin typeface="Cambria Math" panose="02040503050406030204" pitchFamily="18" charset="0"/>
                        <a:cs typeface="Arial" panose="020B0604020202020204" pitchFamily="34" charset="0"/>
                      </a:rPr>
                      <m:t>=</m:t>
                    </m:r>
                    <m:r>
                      <a:rPr lang="en-GB" sz="2800" b="0" i="1" smtClean="0">
                        <a:latin typeface="Cambria Math" panose="02040503050406030204" pitchFamily="18" charset="0"/>
                        <a:cs typeface="Arial" panose="020B0604020202020204" pitchFamily="34" charset="0"/>
                      </a:rPr>
                      <m:t>𝑓</m:t>
                    </m:r>
                    <m:r>
                      <a:rPr lang="en-GB" sz="2800" b="0" i="1" smtClean="0">
                        <a:latin typeface="Cambria Math" panose="02040503050406030204" pitchFamily="18" charset="0"/>
                        <a:cs typeface="Arial" panose="020B0604020202020204" pitchFamily="34" charset="0"/>
                      </a:rPr>
                      <m:t>𝜆</m:t>
                    </m:r>
                  </m:oMath>
                </a14:m>
                <a:endParaRPr lang="en-GB" sz="2800" dirty="0">
                  <a:latin typeface="Arial" panose="020B0604020202020204" pitchFamily="34" charset="0"/>
                  <a:cs typeface="Arial" panose="020B0604020202020204" pitchFamily="34" charset="0"/>
                </a:endParaRPr>
              </a:p>
              <a:p>
                <a:pPr algn="l"/>
                <a14:m>
                  <m:oMathPara xmlns:m="http://schemas.openxmlformats.org/officeDocument/2006/math">
                    <m:oMathParaPr>
                      <m:jc m:val="centerGroup"/>
                    </m:oMathParaPr>
                    <m:oMath xmlns:m="http://schemas.openxmlformats.org/officeDocument/2006/math">
                      <m:r>
                        <a:rPr lang="en-GB" sz="2800" b="0" i="1" smtClean="0">
                          <a:latin typeface="Cambria Math" panose="02040503050406030204" pitchFamily="18" charset="0"/>
                          <a:cs typeface="Arial" panose="020B0604020202020204" pitchFamily="34" charset="0"/>
                        </a:rPr>
                        <m:t>∴</m:t>
                      </m:r>
                      <m:r>
                        <a:rPr lang="en-GB" sz="2800" b="0" i="1" smtClean="0">
                          <a:latin typeface="Cambria Math" panose="02040503050406030204" pitchFamily="18" charset="0"/>
                          <a:cs typeface="Arial" panose="020B0604020202020204" pitchFamily="34" charset="0"/>
                        </a:rPr>
                        <m:t>𝑓</m:t>
                      </m:r>
                      <m:r>
                        <a:rPr lang="en-GB" sz="2800" b="0" i="1" smtClean="0">
                          <a:latin typeface="Cambria Math" panose="02040503050406030204" pitchFamily="18" charset="0"/>
                          <a:cs typeface="Arial" panose="020B0604020202020204" pitchFamily="34" charset="0"/>
                        </a:rPr>
                        <m:t>∝1/</m:t>
                      </m:r>
                      <m:r>
                        <a:rPr lang="en-GB" sz="2800" b="0" i="1" smtClean="0">
                          <a:latin typeface="Cambria Math" panose="02040503050406030204" pitchFamily="18" charset="0"/>
                          <a:cs typeface="Arial" panose="020B0604020202020204" pitchFamily="34" charset="0"/>
                        </a:rPr>
                        <m:t>𝜆</m:t>
                      </m:r>
                    </m:oMath>
                  </m:oMathPara>
                </a14:m>
                <a:endParaRPr lang="en-GB" sz="2800" dirty="0">
                  <a:latin typeface="Arial" panose="020B0604020202020204" pitchFamily="34" charset="0"/>
                  <a:cs typeface="Arial" panose="020B0604020202020204" pitchFamily="34" charset="0"/>
                </a:endParaRPr>
              </a:p>
            </p:txBody>
          </p:sp>
        </mc:Choice>
        <mc:Fallback>
          <p:sp>
            <p:nvSpPr>
              <p:cNvPr id="8" name="TextBox 7">
                <a:extLst>
                  <a:ext uri="{FF2B5EF4-FFF2-40B4-BE49-F238E27FC236}">
                    <a16:creationId xmlns:a16="http://schemas.microsoft.com/office/drawing/2014/main" id="{7CE36CF1-E3F5-1662-7E01-77DADA8C3AEC}"/>
                  </a:ext>
                </a:extLst>
              </p:cNvPr>
              <p:cNvSpPr txBox="1">
                <a:spLocks noRot="1" noChangeAspect="1" noMove="1" noResize="1" noEditPoints="1" noAdjustHandles="1" noChangeArrowheads="1" noChangeShapeType="1" noTextEdit="1"/>
              </p:cNvSpPr>
              <p:nvPr/>
            </p:nvSpPr>
            <p:spPr>
              <a:xfrm>
                <a:off x="710364" y="5452811"/>
                <a:ext cx="3138103" cy="954107"/>
              </a:xfrm>
              <a:prstGeom prst="rect">
                <a:avLst/>
              </a:prstGeom>
              <a:blipFill>
                <a:blip r:embed="rId3"/>
                <a:stretch>
                  <a:fillRect l="-4086" t="-6369"/>
                </a:stretch>
              </a:blipFill>
            </p:spPr>
            <p:txBody>
              <a:bodyPr/>
              <a:lstStyle/>
              <a:p>
                <a:r>
                  <a:rPr lang="ga-IE">
                    <a:noFill/>
                  </a:rPr>
                  <a:t> </a:t>
                </a:r>
              </a:p>
            </p:txBody>
          </p:sp>
        </mc:Fallback>
      </mc:AlternateContent>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12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3" grpId="0" animBg="1"/>
      <p:bldP spid="4" grpId="0" animBg="1"/>
      <p:bldP spid="5" grpId="0" animBg="1"/>
      <p:bldP spid="2" grpId="0"/>
      <p:bldP spid="3" grpId="0" animBg="1"/>
      <p:bldP spid="6" grpId="0"/>
      <p:bldP spid="7" grpId="0"/>
      <p:bldP spid="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10FE91-8922-4CEB-63BC-C88D1CC75E0C}"/>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BFC8EEE1-B690-3F48-4C0B-78638DB6DAF4}"/>
              </a:ext>
            </a:extLst>
          </p:cNvPr>
          <p:cNvSpPr txBox="1"/>
          <p:nvPr/>
        </p:nvSpPr>
        <p:spPr>
          <a:xfrm>
            <a:off x="421344" y="1460177"/>
            <a:ext cx="2908168" cy="4493538"/>
          </a:xfrm>
          <a:prstGeom prst="rect">
            <a:avLst/>
          </a:prstGeom>
          <a:noFill/>
        </p:spPr>
        <p:txBody>
          <a:bodyPr wrap="none" rtlCol="0">
            <a:spAutoFit/>
          </a:bodyPr>
          <a:lstStyle/>
          <a:p>
            <a:pPr>
              <a:spcBef>
                <a:spcPts val="1800"/>
              </a:spcBef>
            </a:pPr>
            <a:r>
              <a:rPr lang="en-GB" sz="2800" dirty="0" err="1"/>
              <a:t>gáma-ghathanna</a:t>
            </a:r>
            <a:r>
              <a:rPr lang="en-GB" sz="2800" dirty="0"/>
              <a:t>
X-</a:t>
            </a:r>
            <a:r>
              <a:rPr lang="en-GB" sz="2800" dirty="0" err="1"/>
              <a:t>ghathanna</a:t>
            </a:r>
            <a:r>
              <a:rPr lang="en-GB" sz="2800" dirty="0"/>
              <a:t>
</a:t>
            </a:r>
            <a:r>
              <a:rPr lang="en-GB" sz="2800" dirty="0" err="1"/>
              <a:t>solas</a:t>
            </a:r>
            <a:r>
              <a:rPr lang="en-GB" sz="2800" dirty="0"/>
              <a:t> </a:t>
            </a:r>
            <a:r>
              <a:rPr lang="en-GB" sz="2800" dirty="0" err="1"/>
              <a:t>ultraivialait</a:t>
            </a:r>
            <a:r>
              <a:rPr lang="en-GB" sz="2800" dirty="0"/>
              <a:t>
</a:t>
            </a:r>
            <a:r>
              <a:rPr lang="en-GB" sz="2800" dirty="0" err="1"/>
              <a:t>Solas</a:t>
            </a:r>
            <a:r>
              <a:rPr lang="en-GB" sz="2800" dirty="0"/>
              <a:t> </a:t>
            </a:r>
            <a:r>
              <a:rPr lang="en-GB" sz="2800" dirty="0" err="1"/>
              <a:t>infheicthe</a:t>
            </a:r>
            <a:r>
              <a:rPr lang="en-GB" sz="2800" dirty="0"/>
              <a:t>
</a:t>
            </a:r>
            <a:r>
              <a:rPr lang="en-GB" sz="2800" dirty="0" err="1"/>
              <a:t>infridhearg</a:t>
            </a:r>
            <a:r>
              <a:rPr lang="en-GB" sz="2800" dirty="0"/>
              <a:t>
</a:t>
            </a:r>
            <a:r>
              <a:rPr lang="en-GB" sz="2800" dirty="0" err="1"/>
              <a:t>micreathonnta</a:t>
            </a:r>
            <a:r>
              <a:rPr lang="en-GB" sz="2800" dirty="0"/>
              <a:t>
</a:t>
            </a:r>
            <a:r>
              <a:rPr lang="en-GB" sz="2800" dirty="0" err="1"/>
              <a:t>Radthonnta</a:t>
            </a:r>
            <a:r>
              <a:rPr lang="en-GB" sz="2800" dirty="0"/>
              <a:t> </a:t>
            </a:r>
          </a:p>
        </p:txBody>
      </p:sp>
      <p:sp>
        <p:nvSpPr>
          <p:cNvPr id="10" name="Text Box 4">
            <a:extLst>
              <a:ext uri="{FF2B5EF4-FFF2-40B4-BE49-F238E27FC236}">
                <a16:creationId xmlns:a16="http://schemas.microsoft.com/office/drawing/2014/main" id="{3040B9EE-FA3F-5CBB-D13B-D271AB6E120C}"/>
              </a:ext>
            </a:extLst>
          </p:cNvPr>
          <p:cNvSpPr txBox="1">
            <a:spLocks noGrp="1" noChangeArrowheads="1"/>
          </p:cNvSpPr>
          <p:nvPr>
            <p:ph type="title"/>
          </p:nvPr>
        </p:nvSpPr>
        <p:spPr bwMode="auto">
          <a:xfrm>
            <a:off x="241300" y="155575"/>
            <a:ext cx="8724900" cy="978729"/>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buNone/>
            </a:pPr>
            <a:r>
              <a:rPr lang="en-IE" altLang="en-US" dirty="0"/>
              <a:t>I </a:t>
            </a:r>
            <a:r>
              <a:rPr lang="en-IE" altLang="en-US" dirty="0" err="1"/>
              <a:t>gcás</a:t>
            </a:r>
            <a:r>
              <a:rPr lang="en-IE" altLang="en-US" dirty="0"/>
              <a:t> </a:t>
            </a:r>
            <a:r>
              <a:rPr lang="en-IE" altLang="en-US" dirty="0" err="1"/>
              <a:t>gach</a:t>
            </a:r>
            <a:r>
              <a:rPr lang="en-IE" altLang="en-US" dirty="0"/>
              <a:t> </a:t>
            </a:r>
            <a:r>
              <a:rPr lang="en-IE" altLang="en-US" dirty="0" err="1"/>
              <a:t>cineál</a:t>
            </a:r>
            <a:r>
              <a:rPr lang="en-IE" altLang="en-US" dirty="0"/>
              <a:t> </a:t>
            </a:r>
            <a:r>
              <a:rPr lang="en-IE" altLang="en-US" dirty="0" err="1"/>
              <a:t>radaíochta</a:t>
            </a:r>
            <a:r>
              <a:rPr lang="en-IE" altLang="en-US" dirty="0"/>
              <a:t> LM, </a:t>
            </a:r>
            <a:r>
              <a:rPr lang="en-IE" altLang="en-US" dirty="0" err="1"/>
              <a:t>ainmnigh</a:t>
            </a:r>
            <a:r>
              <a:rPr lang="en-IE" altLang="en-US" dirty="0"/>
              <a:t> </a:t>
            </a:r>
            <a:r>
              <a:rPr lang="en-IE" altLang="en-US" dirty="0" err="1"/>
              <a:t>dhá</a:t>
            </a:r>
            <a:r>
              <a:rPr lang="en-IE" altLang="en-US" dirty="0"/>
              <a:t> </a:t>
            </a:r>
            <a:r>
              <a:rPr lang="en-IE" altLang="en-US" dirty="0" err="1"/>
              <a:t>fhoinse</a:t>
            </a:r>
            <a:r>
              <a:rPr lang="en-IE" altLang="en-US" dirty="0"/>
              <a:t> </a:t>
            </a:r>
            <a:r>
              <a:rPr lang="en-IE" altLang="en-US" dirty="0" err="1"/>
              <a:t>fhéideartha</a:t>
            </a:r>
            <a:endParaRPr lang="en-IE" altLang="en-US" dirty="0"/>
          </a:p>
        </p:txBody>
      </p:sp>
      <p:sp>
        <p:nvSpPr>
          <p:cNvPr id="8" name="TextBox 7">
            <a:extLst>
              <a:ext uri="{FF2B5EF4-FFF2-40B4-BE49-F238E27FC236}">
                <a16:creationId xmlns:a16="http://schemas.microsoft.com/office/drawing/2014/main" id="{2CD41C22-6B39-3588-61B0-7D50F87D7C90}"/>
              </a:ext>
            </a:extLst>
          </p:cNvPr>
          <p:cNvSpPr txBox="1"/>
          <p:nvPr/>
        </p:nvSpPr>
        <p:spPr>
          <a:xfrm>
            <a:off x="3329512" y="1460177"/>
            <a:ext cx="1725152" cy="4493538"/>
          </a:xfrm>
          <a:prstGeom prst="rect">
            <a:avLst/>
          </a:prstGeom>
          <a:noFill/>
        </p:spPr>
        <p:txBody>
          <a:bodyPr wrap="none" rtlCol="0">
            <a:spAutoFit/>
          </a:bodyPr>
          <a:lstStyle/>
          <a:p>
            <a:pPr>
              <a:spcBef>
                <a:spcPts val="1800"/>
              </a:spcBef>
            </a:pPr>
            <a:r>
              <a:rPr lang="en-US" sz="2800" dirty="0"/>
              <a:t>An </a:t>
            </a:r>
            <a:r>
              <a:rPr lang="en-US" sz="2800" dirty="0" err="1"/>
              <a:t>ghrian</a:t>
            </a:r>
            <a:r>
              <a:rPr lang="en-US" sz="2800" dirty="0"/>
              <a:t>
An </a:t>
            </a:r>
            <a:r>
              <a:rPr lang="en-US" sz="2800" dirty="0" err="1"/>
              <a:t>ghrian</a:t>
            </a:r>
            <a:r>
              <a:rPr lang="en-US" sz="2800" dirty="0"/>
              <a:t>
An </a:t>
            </a:r>
            <a:r>
              <a:rPr lang="en-US" sz="2800" dirty="0" err="1"/>
              <a:t>ghrian</a:t>
            </a:r>
            <a:r>
              <a:rPr lang="en-US" sz="2800" dirty="0"/>
              <a:t>
An </a:t>
            </a:r>
            <a:r>
              <a:rPr lang="en-US" sz="2800" dirty="0" err="1"/>
              <a:t>ghrian</a:t>
            </a:r>
            <a:r>
              <a:rPr lang="en-US" sz="2800" dirty="0"/>
              <a:t>
An </a:t>
            </a:r>
            <a:r>
              <a:rPr lang="en-US" sz="2800" dirty="0" err="1"/>
              <a:t>ghrian</a:t>
            </a:r>
            <a:r>
              <a:rPr lang="en-US" sz="2800" dirty="0"/>
              <a:t>
An </a:t>
            </a:r>
            <a:r>
              <a:rPr lang="en-US" sz="2800" dirty="0" err="1"/>
              <a:t>ghrian</a:t>
            </a:r>
            <a:r>
              <a:rPr lang="en-US" sz="2800" dirty="0"/>
              <a:t>
An </a:t>
            </a:r>
            <a:r>
              <a:rPr lang="en-US" sz="2800" dirty="0" err="1"/>
              <a:t>ghrian</a:t>
            </a:r>
            <a:endParaRPr lang="en-GB" sz="2800" dirty="0"/>
          </a:p>
        </p:txBody>
      </p:sp>
      <p:sp>
        <p:nvSpPr>
          <p:cNvPr id="9" name="TextBox 8">
            <a:extLst>
              <a:ext uri="{FF2B5EF4-FFF2-40B4-BE49-F238E27FC236}">
                <a16:creationId xmlns:a16="http://schemas.microsoft.com/office/drawing/2014/main" id="{7369A847-FEDA-319C-1D2E-15CD36A29178}"/>
              </a:ext>
            </a:extLst>
          </p:cNvPr>
          <p:cNvSpPr txBox="1"/>
          <p:nvPr/>
        </p:nvSpPr>
        <p:spPr>
          <a:xfrm>
            <a:off x="5091855" y="1460177"/>
            <a:ext cx="4060727" cy="4493538"/>
          </a:xfrm>
          <a:prstGeom prst="rect">
            <a:avLst/>
          </a:prstGeom>
          <a:noFill/>
        </p:spPr>
        <p:txBody>
          <a:bodyPr wrap="none" rtlCol="0">
            <a:spAutoFit/>
          </a:bodyPr>
          <a:lstStyle/>
          <a:p>
            <a:pPr>
              <a:spcBef>
                <a:spcPts val="1800"/>
              </a:spcBef>
            </a:pPr>
            <a:r>
              <a:rPr lang="en-GB" sz="2800" dirty="0" err="1"/>
              <a:t>Imoibrithe</a:t>
            </a:r>
            <a:r>
              <a:rPr lang="en-GB" sz="2800" dirty="0"/>
              <a:t> </a:t>
            </a:r>
            <a:r>
              <a:rPr lang="en-GB" sz="2800" dirty="0" err="1"/>
              <a:t>núicléacha</a:t>
            </a:r>
            <a:r>
              <a:rPr lang="en-GB" sz="2800" dirty="0"/>
              <a:t>
</a:t>
            </a:r>
            <a:r>
              <a:rPr lang="en-GB" sz="2800" dirty="0" err="1"/>
              <a:t>Meaisín</a:t>
            </a:r>
            <a:r>
              <a:rPr lang="en-GB" sz="2800" dirty="0"/>
              <a:t> X-</a:t>
            </a:r>
            <a:r>
              <a:rPr lang="en-GB" sz="2800" dirty="0" err="1"/>
              <a:t>gha</a:t>
            </a:r>
            <a:r>
              <a:rPr lang="en-GB" sz="2800" dirty="0"/>
              <a:t>
</a:t>
            </a:r>
            <a:r>
              <a:rPr lang="en-GB" sz="2800" dirty="0" err="1"/>
              <a:t>LEDanns</a:t>
            </a:r>
            <a:r>
              <a:rPr lang="en-GB" sz="2800" dirty="0"/>
              <a:t> </a:t>
            </a:r>
            <a:r>
              <a:rPr lang="en-GB" sz="2800" dirty="0" err="1"/>
              <a:t>speisialta</a:t>
            </a:r>
            <a:r>
              <a:rPr lang="en-GB" sz="2800" dirty="0"/>
              <a:t>
Tine
</a:t>
            </a:r>
            <a:r>
              <a:rPr lang="en-GB" sz="2800" dirty="0" err="1"/>
              <a:t>Coirp</a:t>
            </a:r>
            <a:r>
              <a:rPr lang="en-GB" sz="2800" dirty="0"/>
              <a:t> </a:t>
            </a:r>
            <a:r>
              <a:rPr lang="en-GB" sz="2800" dirty="0" err="1"/>
              <a:t>te</a:t>
            </a:r>
            <a:r>
              <a:rPr lang="en-GB" sz="2800" dirty="0"/>
              <a:t>
</a:t>
            </a:r>
            <a:r>
              <a:rPr lang="en-GB" sz="2800" dirty="0" err="1"/>
              <a:t>Gléas</a:t>
            </a:r>
            <a:r>
              <a:rPr lang="en-GB" sz="2800" dirty="0"/>
              <a:t> </a:t>
            </a:r>
            <a:r>
              <a:rPr lang="en-GB" sz="2800" dirty="0" err="1"/>
              <a:t>WiFi</a:t>
            </a:r>
            <a:r>
              <a:rPr lang="en-GB" sz="2800" dirty="0"/>
              <a:t> </a:t>
            </a:r>
            <a:r>
              <a:rPr lang="en-GB" sz="2800" dirty="0" err="1"/>
              <a:t>nó</a:t>
            </a:r>
            <a:r>
              <a:rPr lang="en-GB" sz="2800" dirty="0"/>
              <a:t> Bluetooth
</a:t>
            </a:r>
            <a:r>
              <a:rPr lang="en-GB" sz="2800" dirty="0" err="1"/>
              <a:t>Tarchuradóir</a:t>
            </a:r>
            <a:r>
              <a:rPr lang="en-GB" sz="2800" dirty="0"/>
              <a:t> </a:t>
            </a:r>
            <a:r>
              <a:rPr lang="en-GB" sz="2800" dirty="0" err="1"/>
              <a:t>raidió</a:t>
            </a:r>
            <a:endParaRPr lang="en-GB" sz="2800" dirty="0"/>
          </a:p>
        </p:txBody>
      </p:sp>
    </p:spTree>
    <p:extLst>
      <p:ext uri="{BB962C8B-B14F-4D97-AF65-F5344CB8AC3E}">
        <p14:creationId xmlns:p14="http://schemas.microsoft.com/office/powerpoint/2010/main" val="32755000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2B15FF-3C51-9DCE-8882-DEC386BC8750}"/>
              </a:ext>
            </a:extLst>
          </p:cNvPr>
          <p:cNvSpPr>
            <a:spLocks noGrp="1"/>
          </p:cNvSpPr>
          <p:nvPr>
            <p:ph type="title"/>
          </p:nvPr>
        </p:nvSpPr>
        <p:spPr/>
        <p:txBody>
          <a:bodyPr>
            <a:normAutofit fontScale="90000"/>
          </a:bodyPr>
          <a:lstStyle/>
          <a:p>
            <a:r>
              <a:rPr lang="en-GB" dirty="0" err="1"/>
              <a:t>Cleachtadh</a:t>
            </a:r>
            <a:endParaRPr lang="en-GB" dirty="0"/>
          </a:p>
        </p:txBody>
      </p:sp>
      <p:sp>
        <p:nvSpPr>
          <p:cNvPr id="3" name="Text Placeholder 2">
            <a:extLst>
              <a:ext uri="{FF2B5EF4-FFF2-40B4-BE49-F238E27FC236}">
                <a16:creationId xmlns:a16="http://schemas.microsoft.com/office/drawing/2014/main" id="{7FDFF034-22F3-9373-DCA4-1685B11BD6CB}"/>
              </a:ext>
            </a:extLst>
          </p:cNvPr>
          <p:cNvSpPr>
            <a:spLocks noGrp="1"/>
          </p:cNvSpPr>
          <p:nvPr>
            <p:ph type="body" sz="quarter" idx="10"/>
          </p:nvPr>
        </p:nvSpPr>
        <p:spPr>
          <a:xfrm>
            <a:off x="122292" y="461664"/>
            <a:ext cx="8899415" cy="867930"/>
          </a:xfrm>
        </p:spPr>
        <p:txBody>
          <a:bodyPr/>
          <a:lstStyle/>
          <a:p>
            <a:r>
              <a:rPr lang="en-GB" dirty="0" err="1"/>
              <a:t>Liostaigh</a:t>
            </a:r>
            <a:r>
              <a:rPr lang="en-GB" dirty="0"/>
              <a:t> 5 </a:t>
            </a:r>
            <a:r>
              <a:rPr lang="en-GB" dirty="0" err="1"/>
              <a:t>chineál</a:t>
            </a:r>
            <a:r>
              <a:rPr lang="en-GB" dirty="0"/>
              <a:t> </a:t>
            </a:r>
            <a:r>
              <a:rPr lang="en-GB" dirty="0" err="1"/>
              <a:t>radaíochta</a:t>
            </a:r>
            <a:r>
              <a:rPr lang="en-GB" dirty="0"/>
              <a:t> </a:t>
            </a:r>
            <a:r>
              <a:rPr lang="en-GB" dirty="0" err="1"/>
              <a:t>leictreamaighnéadaí</a:t>
            </a:r>
            <a:r>
              <a:rPr lang="en-GB" dirty="0"/>
              <a:t> in </a:t>
            </a:r>
            <a:r>
              <a:rPr lang="en-GB" dirty="0" err="1"/>
              <a:t>ord</a:t>
            </a:r>
            <a:r>
              <a:rPr lang="en-GB" dirty="0"/>
              <a:t> </a:t>
            </a:r>
            <a:r>
              <a:rPr lang="en-GB" dirty="0" err="1"/>
              <a:t>minicíochta</a:t>
            </a:r>
            <a:r>
              <a:rPr lang="en-GB" dirty="0"/>
              <a:t> </a:t>
            </a:r>
            <a:r>
              <a:rPr lang="en-GB" dirty="0" err="1"/>
              <a:t>méadaithe</a:t>
            </a:r>
            <a:r>
              <a:rPr lang="en-GB" dirty="0"/>
              <a:t>.</a:t>
            </a:r>
          </a:p>
        </p:txBody>
      </p:sp>
      <p:sp>
        <p:nvSpPr>
          <p:cNvPr id="4" name="Text Placeholder 2">
            <a:extLst>
              <a:ext uri="{FF2B5EF4-FFF2-40B4-BE49-F238E27FC236}">
                <a16:creationId xmlns:a16="http://schemas.microsoft.com/office/drawing/2014/main" id="{62C922E2-EA51-B269-4629-C71ABA56AC53}"/>
              </a:ext>
            </a:extLst>
          </p:cNvPr>
          <p:cNvSpPr txBox="1">
            <a:spLocks/>
          </p:cNvSpPr>
          <p:nvPr/>
        </p:nvSpPr>
        <p:spPr>
          <a:xfrm>
            <a:off x="122292" y="2122022"/>
            <a:ext cx="8899415" cy="867930"/>
          </a:xfrm>
          <a:prstGeom prst="rect">
            <a:avLst/>
          </a:prstGeom>
          <a:solidFill>
            <a:schemeClr val="accent5">
              <a:lumMod val="20000"/>
              <a:lumOff val="80000"/>
            </a:schemeClr>
          </a:solidFill>
        </p:spPr>
        <p:txBody>
          <a:bodyPr vert="horz" wrap="square" lIns="91440" tIns="45720" rIns="91440" bIns="45720" rtlCol="0">
            <a:spAutoFit/>
          </a:bodyPr>
          <a:lstStyle>
            <a:lvl1pPr marL="0" indent="0" algn="l" defTabSz="914400" rtl="0" eaLnBrk="1" latinLnBrk="0" hangingPunct="1">
              <a:lnSpc>
                <a:spcPct val="90000"/>
              </a:lnSpc>
              <a:spcBef>
                <a:spcPts val="1000"/>
              </a:spcBef>
              <a:buFont typeface="Arial" panose="020B0604020202020204" pitchFamily="34" charset="0"/>
              <a:buNone/>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err="1"/>
              <a:t>Cé</a:t>
            </a:r>
            <a:r>
              <a:rPr lang="en-GB" dirty="0"/>
              <a:t> </a:t>
            </a:r>
            <a:r>
              <a:rPr lang="en-GB" dirty="0" err="1"/>
              <a:t>acu</a:t>
            </a:r>
            <a:r>
              <a:rPr lang="en-GB" dirty="0"/>
              <a:t> a </a:t>
            </a:r>
            <a:r>
              <a:rPr lang="en-GB" dirty="0" err="1"/>
              <a:t>bhfuil</a:t>
            </a:r>
            <a:r>
              <a:rPr lang="en-GB" dirty="0"/>
              <a:t> an </a:t>
            </a:r>
            <a:r>
              <a:rPr lang="en-GB" dirty="0" err="1"/>
              <a:t>tonnfhad</a:t>
            </a:r>
            <a:r>
              <a:rPr lang="en-GB" dirty="0"/>
              <a:t> is </a:t>
            </a:r>
            <a:r>
              <a:rPr lang="en-GB" dirty="0" err="1"/>
              <a:t>faide</a:t>
            </a:r>
            <a:r>
              <a:rPr lang="en-GB" dirty="0"/>
              <a:t> </a:t>
            </a:r>
            <a:r>
              <a:rPr lang="en-GB" dirty="0" err="1"/>
              <a:t>aige</a:t>
            </a:r>
            <a:r>
              <a:rPr lang="en-GB" dirty="0"/>
              <a:t>? </a:t>
            </a:r>
            <a:r>
              <a:rPr lang="en-GB" dirty="0" err="1"/>
              <a:t>Radaíocht</a:t>
            </a:r>
            <a:r>
              <a:rPr lang="en-GB" dirty="0"/>
              <a:t> </a:t>
            </a:r>
            <a:r>
              <a:rPr lang="en-GB" dirty="0" err="1"/>
              <a:t>infridhearg</a:t>
            </a:r>
            <a:r>
              <a:rPr lang="en-GB" dirty="0"/>
              <a:t>, </a:t>
            </a:r>
            <a:r>
              <a:rPr lang="en-GB" dirty="0" err="1"/>
              <a:t>ultraivialait</a:t>
            </a:r>
            <a:r>
              <a:rPr lang="en-GB" dirty="0"/>
              <a:t> </a:t>
            </a:r>
            <a:r>
              <a:rPr lang="en-GB" dirty="0" err="1"/>
              <a:t>nó</a:t>
            </a:r>
            <a:r>
              <a:rPr lang="en-GB" dirty="0"/>
              <a:t> </a:t>
            </a:r>
            <a:r>
              <a:rPr lang="en-GB" dirty="0" err="1"/>
              <a:t>micreathonn</a:t>
            </a:r>
            <a:r>
              <a:rPr lang="en-GB" dirty="0"/>
              <a:t>?</a:t>
            </a:r>
          </a:p>
        </p:txBody>
      </p:sp>
      <p:sp>
        <p:nvSpPr>
          <p:cNvPr id="5" name="Text Placeholder 2">
            <a:extLst>
              <a:ext uri="{FF2B5EF4-FFF2-40B4-BE49-F238E27FC236}">
                <a16:creationId xmlns:a16="http://schemas.microsoft.com/office/drawing/2014/main" id="{9F14D742-4AD3-5C61-449A-02E69BE82074}"/>
              </a:ext>
            </a:extLst>
          </p:cNvPr>
          <p:cNvSpPr txBox="1">
            <a:spLocks/>
          </p:cNvSpPr>
          <p:nvPr/>
        </p:nvSpPr>
        <p:spPr>
          <a:xfrm>
            <a:off x="122291" y="3654043"/>
            <a:ext cx="8899415" cy="867930"/>
          </a:xfrm>
          <a:prstGeom prst="rect">
            <a:avLst/>
          </a:prstGeom>
          <a:solidFill>
            <a:schemeClr val="accent5">
              <a:lumMod val="20000"/>
              <a:lumOff val="80000"/>
            </a:schemeClr>
          </a:solidFill>
        </p:spPr>
        <p:txBody>
          <a:bodyPr vert="horz" wrap="square" lIns="91440" tIns="45720" rIns="91440" bIns="45720" rtlCol="0">
            <a:spAutoFit/>
          </a:bodyPr>
          <a:lstStyle>
            <a:lvl1pPr marL="0" indent="0" algn="l" defTabSz="914400" rtl="0" eaLnBrk="1" latinLnBrk="0" hangingPunct="1">
              <a:lnSpc>
                <a:spcPct val="90000"/>
              </a:lnSpc>
              <a:spcBef>
                <a:spcPts val="1000"/>
              </a:spcBef>
              <a:buFont typeface="Arial" panose="020B0604020202020204" pitchFamily="34" charset="0"/>
              <a:buNone/>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err="1"/>
              <a:t>Ainmnigh</a:t>
            </a:r>
            <a:r>
              <a:rPr lang="en-GB" dirty="0"/>
              <a:t> </a:t>
            </a:r>
            <a:r>
              <a:rPr lang="en-GB" dirty="0" err="1"/>
              <a:t>dhá</a:t>
            </a:r>
            <a:r>
              <a:rPr lang="en-GB" dirty="0"/>
              <a:t> </a:t>
            </a:r>
            <a:r>
              <a:rPr lang="en-GB" dirty="0" err="1"/>
              <a:t>chineál</a:t>
            </a:r>
            <a:r>
              <a:rPr lang="en-GB" dirty="0"/>
              <a:t> </a:t>
            </a:r>
            <a:r>
              <a:rPr lang="en-GB" dirty="0" err="1"/>
              <a:t>radaíochta</a:t>
            </a:r>
            <a:r>
              <a:rPr lang="en-GB" dirty="0"/>
              <a:t> </a:t>
            </a:r>
            <a:r>
              <a:rPr lang="en-GB" dirty="0" err="1"/>
              <a:t>leictreamaighnéadacha</a:t>
            </a:r>
            <a:r>
              <a:rPr lang="en-GB" dirty="0"/>
              <a:t> a </a:t>
            </a:r>
            <a:r>
              <a:rPr lang="en-GB" dirty="0" err="1"/>
              <a:t>thagann</a:t>
            </a:r>
            <a:r>
              <a:rPr lang="en-GB" dirty="0"/>
              <a:t> ó </a:t>
            </a:r>
            <a:r>
              <a:rPr lang="en-GB" dirty="0" err="1"/>
              <a:t>choinneal</a:t>
            </a:r>
            <a:r>
              <a:rPr lang="en-GB" dirty="0"/>
              <a:t> </a:t>
            </a:r>
            <a:r>
              <a:rPr lang="en-GB" dirty="0" err="1"/>
              <a:t>lasta</a:t>
            </a:r>
            <a:r>
              <a:rPr lang="en-GB" dirty="0"/>
              <a:t>?</a:t>
            </a:r>
          </a:p>
        </p:txBody>
      </p:sp>
      <p:sp>
        <p:nvSpPr>
          <p:cNvPr id="6" name="TextBox 5">
            <a:extLst>
              <a:ext uri="{FF2B5EF4-FFF2-40B4-BE49-F238E27FC236}">
                <a16:creationId xmlns:a16="http://schemas.microsoft.com/office/drawing/2014/main" id="{B196F2B7-64B5-0E9F-AE8A-A6186D8AA418}"/>
              </a:ext>
            </a:extLst>
          </p:cNvPr>
          <p:cNvSpPr txBox="1"/>
          <p:nvPr/>
        </p:nvSpPr>
        <p:spPr>
          <a:xfrm>
            <a:off x="7613845" y="3108116"/>
            <a:ext cx="1274708" cy="369332"/>
          </a:xfrm>
          <a:prstGeom prst="rect">
            <a:avLst/>
          </a:prstGeom>
          <a:noFill/>
        </p:spPr>
        <p:txBody>
          <a:bodyPr wrap="none" rtlCol="0">
            <a:spAutoFit/>
          </a:bodyPr>
          <a:lstStyle/>
          <a:p>
            <a:r>
              <a:rPr lang="en-GB" dirty="0" err="1">
                <a:solidFill>
                  <a:srgbClr val="0000FF"/>
                </a:solidFill>
                <a:latin typeface="Arial" panose="020B0604020202020204" pitchFamily="34" charset="0"/>
                <a:cs typeface="Arial" panose="020B0604020202020204" pitchFamily="34" charset="0"/>
              </a:rPr>
              <a:t>infridhearg</a:t>
            </a:r>
            <a:endParaRPr lang="en-GB" dirty="0">
              <a:solidFill>
                <a:srgbClr val="0000FF"/>
              </a:solidFill>
              <a:latin typeface="Arial" panose="020B0604020202020204" pitchFamily="34" charset="0"/>
              <a:cs typeface="Arial" panose="020B0604020202020204" pitchFamily="34" charset="0"/>
            </a:endParaRPr>
          </a:p>
        </p:txBody>
      </p:sp>
      <p:sp>
        <p:nvSpPr>
          <p:cNvPr id="7" name="TextBox 6">
            <a:extLst>
              <a:ext uri="{FF2B5EF4-FFF2-40B4-BE49-F238E27FC236}">
                <a16:creationId xmlns:a16="http://schemas.microsoft.com/office/drawing/2014/main" id="{796E3D55-4162-AB15-24AA-7AEA9E5613C9}"/>
              </a:ext>
            </a:extLst>
          </p:cNvPr>
          <p:cNvSpPr txBox="1"/>
          <p:nvPr/>
        </p:nvSpPr>
        <p:spPr>
          <a:xfrm>
            <a:off x="5990107" y="4698568"/>
            <a:ext cx="3031599" cy="369332"/>
          </a:xfrm>
          <a:prstGeom prst="rect">
            <a:avLst/>
          </a:prstGeom>
          <a:noFill/>
        </p:spPr>
        <p:txBody>
          <a:bodyPr wrap="none" rtlCol="0">
            <a:spAutoFit/>
          </a:bodyPr>
          <a:lstStyle/>
          <a:p>
            <a:r>
              <a:rPr lang="en-GB" dirty="0" err="1">
                <a:solidFill>
                  <a:srgbClr val="0000FF"/>
                </a:solidFill>
                <a:latin typeface="Arial" panose="020B0604020202020204" pitchFamily="34" charset="0"/>
                <a:cs typeface="Arial" panose="020B0604020202020204" pitchFamily="34" charset="0"/>
              </a:rPr>
              <a:t>Solas</a:t>
            </a:r>
            <a:r>
              <a:rPr lang="en-GB" dirty="0">
                <a:solidFill>
                  <a:srgbClr val="0000FF"/>
                </a:solidFill>
                <a:latin typeface="Arial" panose="020B0604020202020204" pitchFamily="34" charset="0"/>
                <a:cs typeface="Arial" panose="020B0604020202020204" pitchFamily="34" charset="0"/>
              </a:rPr>
              <a:t> </a:t>
            </a:r>
            <a:r>
              <a:rPr lang="en-GB" dirty="0" err="1">
                <a:solidFill>
                  <a:srgbClr val="0000FF"/>
                </a:solidFill>
                <a:latin typeface="Arial" panose="020B0604020202020204" pitchFamily="34" charset="0"/>
                <a:cs typeface="Arial" panose="020B0604020202020204" pitchFamily="34" charset="0"/>
              </a:rPr>
              <a:t>infheicthe</a:t>
            </a:r>
            <a:r>
              <a:rPr lang="en-GB" dirty="0">
                <a:solidFill>
                  <a:srgbClr val="0000FF"/>
                </a:solidFill>
                <a:latin typeface="Arial" panose="020B0604020202020204" pitchFamily="34" charset="0"/>
                <a:cs typeface="Arial" panose="020B0604020202020204" pitchFamily="34" charset="0"/>
              </a:rPr>
              <a:t>, </a:t>
            </a:r>
            <a:r>
              <a:rPr lang="en-GB" dirty="0" err="1">
                <a:solidFill>
                  <a:srgbClr val="0000FF"/>
                </a:solidFill>
                <a:latin typeface="Arial" panose="020B0604020202020204" pitchFamily="34" charset="0"/>
                <a:cs typeface="Arial" panose="020B0604020202020204" pitchFamily="34" charset="0"/>
              </a:rPr>
              <a:t>infridhearg</a:t>
            </a:r>
            <a:endParaRPr lang="en-GB" dirty="0">
              <a:solidFill>
                <a:srgbClr val="0000FF"/>
              </a:solidFill>
              <a:latin typeface="Arial" panose="020B0604020202020204" pitchFamily="34" charset="0"/>
              <a:cs typeface="Arial" panose="020B0604020202020204" pitchFamily="34" charset="0"/>
            </a:endParaRPr>
          </a:p>
        </p:txBody>
      </p:sp>
      <p:sp>
        <p:nvSpPr>
          <p:cNvPr id="9" name="TextBox 8">
            <a:extLst>
              <a:ext uri="{FF2B5EF4-FFF2-40B4-BE49-F238E27FC236}">
                <a16:creationId xmlns:a16="http://schemas.microsoft.com/office/drawing/2014/main" id="{79A5C725-1FB7-7343-DE52-E0C20E911B9D}"/>
              </a:ext>
            </a:extLst>
          </p:cNvPr>
          <p:cNvSpPr txBox="1"/>
          <p:nvPr/>
        </p:nvSpPr>
        <p:spPr>
          <a:xfrm>
            <a:off x="3106757" y="1329594"/>
            <a:ext cx="6037243" cy="646331"/>
          </a:xfrm>
          <a:prstGeom prst="rect">
            <a:avLst/>
          </a:prstGeom>
          <a:noFill/>
        </p:spPr>
        <p:txBody>
          <a:bodyPr wrap="square">
            <a:spAutoFit/>
          </a:bodyPr>
          <a:lstStyle/>
          <a:p>
            <a:pPr>
              <a:spcBef>
                <a:spcPts val="1800"/>
              </a:spcBef>
            </a:pPr>
            <a:r>
              <a:rPr lang="en-GB" dirty="0" err="1">
                <a:solidFill>
                  <a:srgbClr val="0000FF"/>
                </a:solidFill>
              </a:rPr>
              <a:t>gáma-ghathanna</a:t>
            </a:r>
            <a:r>
              <a:rPr lang="en-GB" dirty="0">
                <a:solidFill>
                  <a:srgbClr val="0000FF"/>
                </a:solidFill>
              </a:rPr>
              <a:t>, x-</a:t>
            </a:r>
            <a:r>
              <a:rPr lang="en-GB" dirty="0" err="1">
                <a:solidFill>
                  <a:srgbClr val="0000FF"/>
                </a:solidFill>
              </a:rPr>
              <a:t>ghathanna</a:t>
            </a:r>
            <a:r>
              <a:rPr lang="en-GB" dirty="0">
                <a:solidFill>
                  <a:srgbClr val="0000FF"/>
                </a:solidFill>
              </a:rPr>
              <a:t>, </a:t>
            </a:r>
            <a:r>
              <a:rPr lang="en-GB" dirty="0" err="1">
                <a:solidFill>
                  <a:srgbClr val="0000FF"/>
                </a:solidFill>
              </a:rPr>
              <a:t>solas</a:t>
            </a:r>
            <a:r>
              <a:rPr lang="en-GB" dirty="0">
                <a:solidFill>
                  <a:srgbClr val="0000FF"/>
                </a:solidFill>
              </a:rPr>
              <a:t> </a:t>
            </a:r>
            <a:r>
              <a:rPr lang="en-GB" dirty="0" err="1">
                <a:solidFill>
                  <a:srgbClr val="0000FF"/>
                </a:solidFill>
              </a:rPr>
              <a:t>ultraivialait</a:t>
            </a:r>
            <a:r>
              <a:rPr lang="en-GB" dirty="0">
                <a:solidFill>
                  <a:srgbClr val="0000FF"/>
                </a:solidFill>
              </a:rPr>
              <a:t>, </a:t>
            </a:r>
            <a:r>
              <a:rPr lang="en-GB" dirty="0" err="1">
                <a:solidFill>
                  <a:srgbClr val="0000FF"/>
                </a:solidFill>
              </a:rPr>
              <a:t>solas</a:t>
            </a:r>
            <a:r>
              <a:rPr lang="en-GB" dirty="0">
                <a:solidFill>
                  <a:srgbClr val="0000FF"/>
                </a:solidFill>
              </a:rPr>
              <a:t> </a:t>
            </a:r>
            <a:r>
              <a:rPr lang="en-GB" dirty="0" err="1">
                <a:solidFill>
                  <a:srgbClr val="0000FF"/>
                </a:solidFill>
              </a:rPr>
              <a:t>infheicthe</a:t>
            </a:r>
            <a:r>
              <a:rPr lang="en-GB" dirty="0">
                <a:solidFill>
                  <a:srgbClr val="0000FF"/>
                </a:solidFill>
              </a:rPr>
              <a:t>, </a:t>
            </a:r>
            <a:r>
              <a:rPr lang="en-GB" dirty="0" err="1">
                <a:solidFill>
                  <a:srgbClr val="0000FF"/>
                </a:solidFill>
              </a:rPr>
              <a:t>infridhearg</a:t>
            </a:r>
            <a:r>
              <a:rPr lang="en-GB" dirty="0">
                <a:solidFill>
                  <a:srgbClr val="0000FF"/>
                </a:solidFill>
              </a:rPr>
              <a:t>, </a:t>
            </a:r>
            <a:r>
              <a:rPr lang="en-GB" dirty="0" err="1">
                <a:solidFill>
                  <a:srgbClr val="0000FF"/>
                </a:solidFill>
              </a:rPr>
              <a:t>micreathonnta</a:t>
            </a:r>
            <a:r>
              <a:rPr lang="en-GB" dirty="0">
                <a:solidFill>
                  <a:srgbClr val="0000FF"/>
                </a:solidFill>
              </a:rPr>
              <a:t>, </a:t>
            </a:r>
            <a:r>
              <a:rPr lang="en-GB" dirty="0" err="1">
                <a:solidFill>
                  <a:srgbClr val="0000FF"/>
                </a:solidFill>
              </a:rPr>
              <a:t>radthonnta</a:t>
            </a:r>
            <a:endParaRPr lang="en-GB" sz="1800" dirty="0">
              <a:solidFill>
                <a:srgbClr val="0000FF"/>
              </a:solidFill>
            </a:endParaRPr>
          </a:p>
        </p:txBody>
      </p:sp>
    </p:spTree>
    <p:extLst>
      <p:ext uri="{BB962C8B-B14F-4D97-AF65-F5344CB8AC3E}">
        <p14:creationId xmlns:p14="http://schemas.microsoft.com/office/powerpoint/2010/main" val="11854529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F98E4B7-1B2A-8E2D-9A24-785662656289}"/>
              </a:ext>
            </a:extLst>
          </p:cNvPr>
          <p:cNvSpPr>
            <a:spLocks noGrp="1"/>
          </p:cNvSpPr>
          <p:nvPr>
            <p:ph type="title"/>
          </p:nvPr>
        </p:nvSpPr>
        <p:spPr>
          <a:xfrm>
            <a:off x="628650" y="1779253"/>
            <a:ext cx="7886700" cy="3097547"/>
          </a:xfrm>
        </p:spPr>
        <p:txBody>
          <a:bodyPr>
            <a:normAutofit/>
          </a:bodyPr>
          <a:lstStyle/>
          <a:p>
            <a:r>
              <a:rPr lang="en-GB" sz="7200" dirty="0"/>
              <a:t>An t-</a:t>
            </a:r>
            <a:r>
              <a:rPr lang="en-GB" sz="7200" dirty="0" err="1"/>
              <a:t>Adamh</a:t>
            </a:r>
            <a:r>
              <a:rPr lang="en-GB" sz="7200" dirty="0"/>
              <a:t> </a:t>
            </a:r>
            <a:r>
              <a:rPr lang="en-GB" sz="7200" dirty="0" err="1"/>
              <a:t>agus</a:t>
            </a:r>
            <a:r>
              <a:rPr lang="en-GB" sz="7200" dirty="0"/>
              <a:t> </a:t>
            </a:r>
            <a:r>
              <a:rPr lang="en-GB" sz="7200" dirty="0" err="1"/>
              <a:t>Ianúchán</a:t>
            </a:r>
            <a:endParaRPr lang="en-GB" sz="7200" dirty="0"/>
          </a:p>
        </p:txBody>
      </p:sp>
    </p:spTree>
    <p:extLst>
      <p:ext uri="{BB962C8B-B14F-4D97-AF65-F5344CB8AC3E}">
        <p14:creationId xmlns:p14="http://schemas.microsoft.com/office/powerpoint/2010/main" val="3795158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C2ED69-F9E9-A1C5-6018-48A4920B43AF}"/>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4934DF69-0664-F233-F350-00983FA36FD1}"/>
              </a:ext>
            </a:extLst>
          </p:cNvPr>
          <p:cNvSpPr>
            <a:spLocks noGrp="1"/>
          </p:cNvSpPr>
          <p:nvPr>
            <p:ph type="title"/>
          </p:nvPr>
        </p:nvSpPr>
        <p:spPr>
          <a:xfrm>
            <a:off x="241300" y="155246"/>
            <a:ext cx="8724900" cy="590931"/>
          </a:xfrm>
        </p:spPr>
        <p:txBody>
          <a:bodyPr/>
          <a:lstStyle/>
          <a:p>
            <a:r>
              <a:rPr lang="en-GB" dirty="0" err="1"/>
              <a:t>Ainmnigh</a:t>
            </a:r>
            <a:r>
              <a:rPr lang="en-GB" dirty="0"/>
              <a:t> na </a:t>
            </a:r>
            <a:r>
              <a:rPr lang="en-GB" dirty="0" err="1"/>
              <a:t>cáithníní</a:t>
            </a:r>
            <a:r>
              <a:rPr lang="en-GB" dirty="0"/>
              <a:t> </a:t>
            </a:r>
            <a:r>
              <a:rPr lang="en-GB" dirty="0" err="1"/>
              <a:t>fo-adamhacha</a:t>
            </a:r>
            <a:endParaRPr lang="en-GB" dirty="0"/>
          </a:p>
        </p:txBody>
      </p:sp>
      <p:sp>
        <p:nvSpPr>
          <p:cNvPr id="2" name="Oval 1">
            <a:extLst>
              <a:ext uri="{FF2B5EF4-FFF2-40B4-BE49-F238E27FC236}">
                <a16:creationId xmlns:a16="http://schemas.microsoft.com/office/drawing/2014/main" id="{0368810C-68BE-ECE5-2941-082D68B887BE}"/>
              </a:ext>
            </a:extLst>
          </p:cNvPr>
          <p:cNvSpPr/>
          <p:nvPr/>
        </p:nvSpPr>
        <p:spPr>
          <a:xfrm>
            <a:off x="2565400" y="2914650"/>
            <a:ext cx="482600" cy="482600"/>
          </a:xfrm>
          <a:prstGeom prst="ellipse">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Oval 4">
            <a:extLst>
              <a:ext uri="{FF2B5EF4-FFF2-40B4-BE49-F238E27FC236}">
                <a16:creationId xmlns:a16="http://schemas.microsoft.com/office/drawing/2014/main" id="{458A9E34-05BF-E98F-6B47-74BE8B0E11E1}"/>
              </a:ext>
            </a:extLst>
          </p:cNvPr>
          <p:cNvSpPr/>
          <p:nvPr/>
        </p:nvSpPr>
        <p:spPr>
          <a:xfrm>
            <a:off x="2959100" y="3155950"/>
            <a:ext cx="482600" cy="482600"/>
          </a:xfrm>
          <a:prstGeom prst="ellipse">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Oval 5">
            <a:extLst>
              <a:ext uri="{FF2B5EF4-FFF2-40B4-BE49-F238E27FC236}">
                <a16:creationId xmlns:a16="http://schemas.microsoft.com/office/drawing/2014/main" id="{A132F054-A914-C7F4-0ABC-4816C790706A}"/>
              </a:ext>
            </a:extLst>
          </p:cNvPr>
          <p:cNvSpPr/>
          <p:nvPr/>
        </p:nvSpPr>
        <p:spPr>
          <a:xfrm>
            <a:off x="2978150" y="2673350"/>
            <a:ext cx="482600" cy="482600"/>
          </a:xfrm>
          <a:prstGeom prst="ellipse">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Oval 7">
            <a:extLst>
              <a:ext uri="{FF2B5EF4-FFF2-40B4-BE49-F238E27FC236}">
                <a16:creationId xmlns:a16="http://schemas.microsoft.com/office/drawing/2014/main" id="{21EB3487-58D7-1343-A2B4-CB6DE98BFEE7}"/>
              </a:ext>
            </a:extLst>
          </p:cNvPr>
          <p:cNvSpPr/>
          <p:nvPr/>
        </p:nvSpPr>
        <p:spPr>
          <a:xfrm>
            <a:off x="2584450" y="3409950"/>
            <a:ext cx="482600" cy="482600"/>
          </a:xfrm>
          <a:prstGeom prst="ellipse">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Oval 8">
            <a:extLst>
              <a:ext uri="{FF2B5EF4-FFF2-40B4-BE49-F238E27FC236}">
                <a16:creationId xmlns:a16="http://schemas.microsoft.com/office/drawing/2014/main" id="{4D6CA913-FD2E-E658-CDDD-3C3E32F397C8}"/>
              </a:ext>
            </a:extLst>
          </p:cNvPr>
          <p:cNvSpPr/>
          <p:nvPr/>
        </p:nvSpPr>
        <p:spPr>
          <a:xfrm>
            <a:off x="660400" y="1276350"/>
            <a:ext cx="4330700" cy="4305300"/>
          </a:xfrm>
          <a:prstGeom prst="ellipse">
            <a:avLst/>
          </a:pr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Oval 9">
            <a:extLst>
              <a:ext uri="{FF2B5EF4-FFF2-40B4-BE49-F238E27FC236}">
                <a16:creationId xmlns:a16="http://schemas.microsoft.com/office/drawing/2014/main" id="{05CC0FB7-3462-8D5D-E0EB-C4CE19EBB40D}"/>
              </a:ext>
            </a:extLst>
          </p:cNvPr>
          <p:cNvSpPr/>
          <p:nvPr/>
        </p:nvSpPr>
        <p:spPr>
          <a:xfrm>
            <a:off x="3854450" y="1492250"/>
            <a:ext cx="431800" cy="431800"/>
          </a:xfrm>
          <a:prstGeom prst="ellipse">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Oval 10">
            <a:extLst>
              <a:ext uri="{FF2B5EF4-FFF2-40B4-BE49-F238E27FC236}">
                <a16:creationId xmlns:a16="http://schemas.microsoft.com/office/drawing/2014/main" id="{9BE26886-BB07-6C37-DFEB-F578D0C74DEA}"/>
              </a:ext>
            </a:extLst>
          </p:cNvPr>
          <p:cNvSpPr/>
          <p:nvPr/>
        </p:nvSpPr>
        <p:spPr>
          <a:xfrm>
            <a:off x="984250" y="4654550"/>
            <a:ext cx="431800" cy="431800"/>
          </a:xfrm>
          <a:prstGeom prst="ellipse">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TextBox 11">
            <a:extLst>
              <a:ext uri="{FF2B5EF4-FFF2-40B4-BE49-F238E27FC236}">
                <a16:creationId xmlns:a16="http://schemas.microsoft.com/office/drawing/2014/main" id="{1E7CC204-EB1C-C7A2-A5C8-273D8FF34EBA}"/>
              </a:ext>
            </a:extLst>
          </p:cNvPr>
          <p:cNvSpPr txBox="1"/>
          <p:nvPr/>
        </p:nvSpPr>
        <p:spPr>
          <a:xfrm>
            <a:off x="3901073" y="1315819"/>
            <a:ext cx="338554" cy="646331"/>
          </a:xfrm>
          <a:prstGeom prst="rect">
            <a:avLst/>
          </a:prstGeom>
          <a:noFill/>
        </p:spPr>
        <p:txBody>
          <a:bodyPr wrap="none" rtlCol="0">
            <a:spAutoFit/>
          </a:bodyPr>
          <a:lstStyle/>
          <a:p>
            <a:pPr algn="l"/>
            <a:r>
              <a:rPr lang="en-GB" sz="3600" dirty="0">
                <a:latin typeface="Arial" panose="020B0604020202020204" pitchFamily="34" charset="0"/>
                <a:cs typeface="Arial" panose="020B0604020202020204" pitchFamily="34" charset="0"/>
              </a:rPr>
              <a:t>-</a:t>
            </a:r>
          </a:p>
        </p:txBody>
      </p:sp>
      <p:sp>
        <p:nvSpPr>
          <p:cNvPr id="14" name="TextBox 13">
            <a:extLst>
              <a:ext uri="{FF2B5EF4-FFF2-40B4-BE49-F238E27FC236}">
                <a16:creationId xmlns:a16="http://schemas.microsoft.com/office/drawing/2014/main" id="{3FD14970-EAC9-21C4-63E0-2906CE30D824}"/>
              </a:ext>
            </a:extLst>
          </p:cNvPr>
          <p:cNvSpPr txBox="1"/>
          <p:nvPr/>
        </p:nvSpPr>
        <p:spPr>
          <a:xfrm>
            <a:off x="1077496" y="4547284"/>
            <a:ext cx="338554" cy="646331"/>
          </a:xfrm>
          <a:prstGeom prst="rect">
            <a:avLst/>
          </a:prstGeom>
          <a:noFill/>
        </p:spPr>
        <p:txBody>
          <a:bodyPr wrap="none" rtlCol="0">
            <a:spAutoFit/>
          </a:bodyPr>
          <a:lstStyle/>
          <a:p>
            <a:pPr algn="l"/>
            <a:r>
              <a:rPr lang="en-GB" sz="3600" dirty="0">
                <a:latin typeface="Arial" panose="020B0604020202020204" pitchFamily="34" charset="0"/>
                <a:cs typeface="Arial" panose="020B0604020202020204" pitchFamily="34" charset="0"/>
              </a:rPr>
              <a:t>-</a:t>
            </a:r>
          </a:p>
        </p:txBody>
      </p:sp>
      <p:sp>
        <p:nvSpPr>
          <p:cNvPr id="16" name="TextBox 15">
            <a:extLst>
              <a:ext uri="{FF2B5EF4-FFF2-40B4-BE49-F238E27FC236}">
                <a16:creationId xmlns:a16="http://schemas.microsoft.com/office/drawing/2014/main" id="{F7A7C855-08DF-724E-5B54-D0665AA6734A}"/>
              </a:ext>
            </a:extLst>
          </p:cNvPr>
          <p:cNvSpPr txBox="1"/>
          <p:nvPr/>
        </p:nvSpPr>
        <p:spPr>
          <a:xfrm>
            <a:off x="2605060" y="3328084"/>
            <a:ext cx="453970" cy="646331"/>
          </a:xfrm>
          <a:prstGeom prst="rect">
            <a:avLst/>
          </a:prstGeom>
          <a:noFill/>
        </p:spPr>
        <p:txBody>
          <a:bodyPr wrap="none" rtlCol="0">
            <a:spAutoFit/>
          </a:bodyPr>
          <a:lstStyle/>
          <a:p>
            <a:pPr algn="l"/>
            <a:r>
              <a:rPr lang="en-GB" sz="3600" dirty="0">
                <a:latin typeface="Arial" panose="020B0604020202020204" pitchFamily="34" charset="0"/>
                <a:cs typeface="Arial" panose="020B0604020202020204" pitchFamily="34" charset="0"/>
              </a:rPr>
              <a:t>+</a:t>
            </a:r>
          </a:p>
        </p:txBody>
      </p:sp>
      <p:sp>
        <p:nvSpPr>
          <p:cNvPr id="17" name="TextBox 16">
            <a:extLst>
              <a:ext uri="{FF2B5EF4-FFF2-40B4-BE49-F238E27FC236}">
                <a16:creationId xmlns:a16="http://schemas.microsoft.com/office/drawing/2014/main" id="{83F01D6F-6CF0-8500-18DB-BBE8EBF0CBC1}"/>
              </a:ext>
            </a:extLst>
          </p:cNvPr>
          <p:cNvSpPr txBox="1"/>
          <p:nvPr/>
        </p:nvSpPr>
        <p:spPr>
          <a:xfrm>
            <a:off x="3041650" y="2554753"/>
            <a:ext cx="453970" cy="646331"/>
          </a:xfrm>
          <a:prstGeom prst="rect">
            <a:avLst/>
          </a:prstGeom>
          <a:noFill/>
        </p:spPr>
        <p:txBody>
          <a:bodyPr wrap="none" rtlCol="0">
            <a:spAutoFit/>
          </a:bodyPr>
          <a:lstStyle/>
          <a:p>
            <a:pPr algn="l"/>
            <a:r>
              <a:rPr lang="en-GB" sz="3600" dirty="0">
                <a:latin typeface="Arial" panose="020B0604020202020204" pitchFamily="34" charset="0"/>
                <a:cs typeface="Arial" panose="020B0604020202020204" pitchFamily="34" charset="0"/>
              </a:rPr>
              <a:t>+</a:t>
            </a:r>
          </a:p>
        </p:txBody>
      </p:sp>
      <p:sp>
        <p:nvSpPr>
          <p:cNvPr id="18" name="Rectangle 17">
            <a:extLst>
              <a:ext uri="{FF2B5EF4-FFF2-40B4-BE49-F238E27FC236}">
                <a16:creationId xmlns:a16="http://schemas.microsoft.com/office/drawing/2014/main" id="{73F4E905-2461-DDC6-2768-44D1D7884C68}"/>
              </a:ext>
            </a:extLst>
          </p:cNvPr>
          <p:cNvSpPr/>
          <p:nvPr/>
        </p:nvSpPr>
        <p:spPr>
          <a:xfrm>
            <a:off x="5600700" y="1492250"/>
            <a:ext cx="3009900" cy="895350"/>
          </a:xfrm>
          <a:prstGeom prst="rect">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Rectangle 18">
            <a:extLst>
              <a:ext uri="{FF2B5EF4-FFF2-40B4-BE49-F238E27FC236}">
                <a16:creationId xmlns:a16="http://schemas.microsoft.com/office/drawing/2014/main" id="{8875F537-DF58-7463-6E35-FD01F47E7EAE}"/>
              </a:ext>
            </a:extLst>
          </p:cNvPr>
          <p:cNvSpPr/>
          <p:nvPr/>
        </p:nvSpPr>
        <p:spPr>
          <a:xfrm>
            <a:off x="5600700" y="2877918"/>
            <a:ext cx="3009900" cy="895350"/>
          </a:xfrm>
          <a:prstGeom prst="rect">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Rectangle 19">
            <a:extLst>
              <a:ext uri="{FF2B5EF4-FFF2-40B4-BE49-F238E27FC236}">
                <a16:creationId xmlns:a16="http://schemas.microsoft.com/office/drawing/2014/main" id="{61D82D26-E4A6-2CDB-C580-CACF01C0B505}"/>
              </a:ext>
            </a:extLst>
          </p:cNvPr>
          <p:cNvSpPr/>
          <p:nvPr/>
        </p:nvSpPr>
        <p:spPr>
          <a:xfrm>
            <a:off x="5600700" y="4206875"/>
            <a:ext cx="3009900" cy="895350"/>
          </a:xfrm>
          <a:prstGeom prst="rect">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22" name="Straight Arrow Connector 21">
            <a:extLst>
              <a:ext uri="{FF2B5EF4-FFF2-40B4-BE49-F238E27FC236}">
                <a16:creationId xmlns:a16="http://schemas.microsoft.com/office/drawing/2014/main" id="{0F5176EE-FE61-C9BE-9513-07B3F8AE6851}"/>
              </a:ext>
            </a:extLst>
          </p:cNvPr>
          <p:cNvCxnSpPr/>
          <p:nvPr/>
        </p:nvCxnSpPr>
        <p:spPr>
          <a:xfrm flipH="1" flipV="1">
            <a:off x="4286250" y="1638984"/>
            <a:ext cx="1212850" cy="69166"/>
          </a:xfrm>
          <a:prstGeom prst="straightConnector1">
            <a:avLst/>
          </a:prstGeom>
          <a:ln w="28575">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23" name="Straight Arrow Connector 22">
            <a:extLst>
              <a:ext uri="{FF2B5EF4-FFF2-40B4-BE49-F238E27FC236}">
                <a16:creationId xmlns:a16="http://schemas.microsoft.com/office/drawing/2014/main" id="{70FA4B5C-11C8-30EC-B8A4-BAC37A94C8C3}"/>
              </a:ext>
            </a:extLst>
          </p:cNvPr>
          <p:cNvCxnSpPr>
            <a:cxnSpLocks/>
          </p:cNvCxnSpPr>
          <p:nvPr/>
        </p:nvCxnSpPr>
        <p:spPr>
          <a:xfrm flipH="1" flipV="1">
            <a:off x="3578170" y="2964327"/>
            <a:ext cx="2019355" cy="224741"/>
          </a:xfrm>
          <a:prstGeom prst="straightConnector1">
            <a:avLst/>
          </a:prstGeom>
          <a:ln w="28575">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25" name="Straight Arrow Connector 24">
            <a:extLst>
              <a:ext uri="{FF2B5EF4-FFF2-40B4-BE49-F238E27FC236}">
                <a16:creationId xmlns:a16="http://schemas.microsoft.com/office/drawing/2014/main" id="{8F8FEF66-C9E0-DCDB-F64A-96E88A138B58}"/>
              </a:ext>
            </a:extLst>
          </p:cNvPr>
          <p:cNvCxnSpPr>
            <a:cxnSpLocks/>
            <a:stCxn id="20" idx="1"/>
          </p:cNvCxnSpPr>
          <p:nvPr/>
        </p:nvCxnSpPr>
        <p:spPr>
          <a:xfrm flipH="1" flipV="1">
            <a:off x="3495620" y="3432176"/>
            <a:ext cx="2105080" cy="1222374"/>
          </a:xfrm>
          <a:prstGeom prst="straightConnector1">
            <a:avLst/>
          </a:prstGeom>
          <a:ln w="28575">
            <a:solidFill>
              <a:schemeClr val="tx1"/>
            </a:solidFill>
            <a:tailEnd type="triangle"/>
          </a:ln>
        </p:spPr>
        <p:style>
          <a:lnRef idx="2">
            <a:schemeClr val="accent1"/>
          </a:lnRef>
          <a:fillRef idx="0">
            <a:schemeClr val="accent1"/>
          </a:fillRef>
          <a:effectRef idx="1">
            <a:schemeClr val="accent1"/>
          </a:effectRef>
          <a:fontRef idx="minor">
            <a:schemeClr val="tx1"/>
          </a:fontRef>
        </p:style>
      </p:cxnSp>
      <p:sp>
        <p:nvSpPr>
          <p:cNvPr id="27" name="TextBox 26">
            <a:extLst>
              <a:ext uri="{FF2B5EF4-FFF2-40B4-BE49-F238E27FC236}">
                <a16:creationId xmlns:a16="http://schemas.microsoft.com/office/drawing/2014/main" id="{417E63B9-67EF-5CD4-0A53-9C33DEEB930A}"/>
              </a:ext>
            </a:extLst>
          </p:cNvPr>
          <p:cNvSpPr txBox="1"/>
          <p:nvPr/>
        </p:nvSpPr>
        <p:spPr>
          <a:xfrm>
            <a:off x="5842000" y="1593642"/>
            <a:ext cx="2082621" cy="646331"/>
          </a:xfrm>
          <a:prstGeom prst="rect">
            <a:avLst/>
          </a:prstGeom>
          <a:noFill/>
        </p:spPr>
        <p:txBody>
          <a:bodyPr wrap="none" rtlCol="0">
            <a:spAutoFit/>
          </a:bodyPr>
          <a:lstStyle/>
          <a:p>
            <a:r>
              <a:rPr lang="en-GB" sz="3600" dirty="0" err="1">
                <a:latin typeface="Arial" panose="020B0604020202020204" pitchFamily="34" charset="0"/>
                <a:cs typeface="Arial" panose="020B0604020202020204" pitchFamily="34" charset="0"/>
              </a:rPr>
              <a:t>Leictreon</a:t>
            </a:r>
            <a:endParaRPr lang="en-GB" sz="3600" dirty="0">
              <a:latin typeface="Arial" panose="020B0604020202020204" pitchFamily="34" charset="0"/>
              <a:cs typeface="Arial" panose="020B0604020202020204" pitchFamily="34" charset="0"/>
            </a:endParaRPr>
          </a:p>
        </p:txBody>
      </p:sp>
      <p:sp>
        <p:nvSpPr>
          <p:cNvPr id="28" name="TextBox 27">
            <a:extLst>
              <a:ext uri="{FF2B5EF4-FFF2-40B4-BE49-F238E27FC236}">
                <a16:creationId xmlns:a16="http://schemas.microsoft.com/office/drawing/2014/main" id="{0C6497B4-0411-D4C1-6A29-D4C6A048D3E0}"/>
              </a:ext>
            </a:extLst>
          </p:cNvPr>
          <p:cNvSpPr txBox="1"/>
          <p:nvPr/>
        </p:nvSpPr>
        <p:spPr>
          <a:xfrm>
            <a:off x="5842000" y="3076697"/>
            <a:ext cx="1544012" cy="646331"/>
          </a:xfrm>
          <a:prstGeom prst="rect">
            <a:avLst/>
          </a:prstGeom>
          <a:noFill/>
        </p:spPr>
        <p:txBody>
          <a:bodyPr wrap="none" rtlCol="0">
            <a:spAutoFit/>
          </a:bodyPr>
          <a:lstStyle/>
          <a:p>
            <a:r>
              <a:rPr lang="en-GB" sz="3600" dirty="0" err="1">
                <a:latin typeface="Arial" panose="020B0604020202020204" pitchFamily="34" charset="0"/>
                <a:cs typeface="Arial" panose="020B0604020202020204" pitchFamily="34" charset="0"/>
              </a:rPr>
              <a:t>Prótón</a:t>
            </a:r>
            <a:endParaRPr lang="en-GB" sz="3600" dirty="0">
              <a:latin typeface="Arial" panose="020B0604020202020204" pitchFamily="34" charset="0"/>
              <a:cs typeface="Arial" panose="020B0604020202020204" pitchFamily="34" charset="0"/>
            </a:endParaRPr>
          </a:p>
        </p:txBody>
      </p:sp>
      <p:sp>
        <p:nvSpPr>
          <p:cNvPr id="29" name="TextBox 28">
            <a:extLst>
              <a:ext uri="{FF2B5EF4-FFF2-40B4-BE49-F238E27FC236}">
                <a16:creationId xmlns:a16="http://schemas.microsoft.com/office/drawing/2014/main" id="{3BB7834B-5D78-6600-0046-3DE8BFDBF0F7}"/>
              </a:ext>
            </a:extLst>
          </p:cNvPr>
          <p:cNvSpPr txBox="1"/>
          <p:nvPr/>
        </p:nvSpPr>
        <p:spPr>
          <a:xfrm>
            <a:off x="5802833" y="4331384"/>
            <a:ext cx="1954381" cy="646331"/>
          </a:xfrm>
          <a:prstGeom prst="rect">
            <a:avLst/>
          </a:prstGeom>
          <a:noFill/>
        </p:spPr>
        <p:txBody>
          <a:bodyPr wrap="none" rtlCol="0">
            <a:spAutoFit/>
          </a:bodyPr>
          <a:lstStyle/>
          <a:p>
            <a:r>
              <a:rPr lang="en-GB" sz="3600" dirty="0" err="1">
                <a:latin typeface="Arial" panose="020B0604020202020204" pitchFamily="34" charset="0"/>
                <a:cs typeface="Arial" panose="020B0604020202020204" pitchFamily="34" charset="0"/>
              </a:rPr>
              <a:t>Neodrón</a:t>
            </a:r>
            <a:endParaRPr lang="en-GB" sz="3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6856278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p:bldP spid="29"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C53324-28A6-6078-8891-3F8BF7E6756D}"/>
              </a:ext>
            </a:extLst>
          </p:cNvPr>
          <p:cNvSpPr>
            <a:spLocks noGrp="1"/>
          </p:cNvSpPr>
          <p:nvPr>
            <p:ph type="title"/>
          </p:nvPr>
        </p:nvSpPr>
        <p:spPr/>
        <p:txBody>
          <a:bodyPr/>
          <a:lstStyle/>
          <a:p>
            <a:r>
              <a:rPr lang="en-GB" dirty="0"/>
              <a:t>Cad is </a:t>
            </a:r>
            <a:r>
              <a:rPr lang="en-GB" dirty="0" err="1"/>
              <a:t>ian</a:t>
            </a:r>
            <a:r>
              <a:rPr lang="en-GB" dirty="0"/>
              <a:t> </a:t>
            </a:r>
            <a:r>
              <a:rPr lang="en-GB" dirty="0" err="1"/>
              <a:t>ann</a:t>
            </a:r>
            <a:r>
              <a:rPr lang="en-GB" dirty="0"/>
              <a:t>?</a:t>
            </a:r>
          </a:p>
        </p:txBody>
      </p:sp>
      <p:sp>
        <p:nvSpPr>
          <p:cNvPr id="4" name="TextBox 3">
            <a:extLst>
              <a:ext uri="{FF2B5EF4-FFF2-40B4-BE49-F238E27FC236}">
                <a16:creationId xmlns:a16="http://schemas.microsoft.com/office/drawing/2014/main" id="{8A5C0D8F-89F8-C818-B278-6C90816FD39A}"/>
              </a:ext>
            </a:extLst>
          </p:cNvPr>
          <p:cNvSpPr txBox="1"/>
          <p:nvPr/>
        </p:nvSpPr>
        <p:spPr>
          <a:xfrm>
            <a:off x="766344" y="1200835"/>
            <a:ext cx="7674811" cy="1077218"/>
          </a:xfrm>
          <a:prstGeom prst="rect">
            <a:avLst/>
          </a:prstGeom>
          <a:solidFill>
            <a:srgbClr val="FFFF99"/>
          </a:solidFill>
        </p:spPr>
        <p:txBody>
          <a:bodyPr wrap="square">
            <a:spAutoFit/>
          </a:bodyPr>
          <a:lstStyle/>
          <a:p>
            <a:pPr>
              <a:spcBef>
                <a:spcPct val="50000"/>
              </a:spcBef>
            </a:pPr>
            <a:r>
              <a:rPr lang="en-US" altLang="en-US" sz="3200" dirty="0"/>
              <a:t>Is </a:t>
            </a:r>
            <a:r>
              <a:rPr lang="en-US" altLang="en-US" sz="3200" dirty="0" err="1"/>
              <a:t>adamh</a:t>
            </a:r>
            <a:r>
              <a:rPr lang="en-US" altLang="en-US" sz="3200" dirty="0"/>
              <a:t> </a:t>
            </a:r>
            <a:r>
              <a:rPr lang="en-US" altLang="en-US" sz="3200" dirty="0" err="1"/>
              <a:t>nó</a:t>
            </a:r>
            <a:r>
              <a:rPr lang="en-US" altLang="en-US" sz="3200" dirty="0"/>
              <a:t> </a:t>
            </a:r>
            <a:r>
              <a:rPr lang="en-US" altLang="en-US" sz="3200" dirty="0" err="1"/>
              <a:t>móilín</a:t>
            </a:r>
            <a:r>
              <a:rPr lang="en-US" altLang="en-US" sz="3200" dirty="0"/>
              <a:t> é </a:t>
            </a:r>
            <a:r>
              <a:rPr lang="en-US" altLang="en-US" sz="3200" dirty="0" err="1"/>
              <a:t>ian</a:t>
            </a:r>
            <a:r>
              <a:rPr lang="en-US" altLang="en-US" sz="3200" dirty="0"/>
              <a:t> a </a:t>
            </a:r>
            <a:r>
              <a:rPr lang="en-US" altLang="en-US" sz="3200" dirty="0" err="1"/>
              <a:t>chaill</a:t>
            </a:r>
            <a:r>
              <a:rPr lang="en-US" altLang="en-US" sz="3200" dirty="0"/>
              <a:t> </a:t>
            </a:r>
            <a:r>
              <a:rPr lang="en-US" altLang="en-US" sz="3200" dirty="0" err="1"/>
              <a:t>nó</a:t>
            </a:r>
            <a:r>
              <a:rPr lang="en-US" altLang="en-US" sz="3200" dirty="0"/>
              <a:t> a </a:t>
            </a:r>
            <a:r>
              <a:rPr lang="en-US" altLang="en-US" sz="3200" dirty="0" err="1"/>
              <a:t>ghnóthaigh</a:t>
            </a:r>
            <a:r>
              <a:rPr lang="en-US" altLang="en-US" sz="3200" dirty="0"/>
              <a:t> </a:t>
            </a:r>
            <a:r>
              <a:rPr lang="en-US" altLang="en-US" sz="3200" dirty="0" err="1"/>
              <a:t>leictreon</a:t>
            </a:r>
            <a:r>
              <a:rPr lang="en-US" altLang="en-US" sz="3200" dirty="0"/>
              <a:t> </a:t>
            </a:r>
            <a:r>
              <a:rPr lang="en-US" altLang="en-US" sz="3200" dirty="0" err="1"/>
              <a:t>amháin</a:t>
            </a:r>
            <a:r>
              <a:rPr lang="en-US" altLang="en-US" sz="3200" dirty="0"/>
              <a:t> </a:t>
            </a:r>
            <a:r>
              <a:rPr lang="en-US" altLang="en-US" sz="3200" dirty="0" err="1"/>
              <a:t>nó</a:t>
            </a:r>
            <a:r>
              <a:rPr lang="en-US" altLang="en-US" sz="3200" dirty="0"/>
              <a:t> </a:t>
            </a:r>
            <a:r>
              <a:rPr lang="en-US" altLang="en-US" sz="3200" dirty="0" err="1"/>
              <a:t>níos</a:t>
            </a:r>
            <a:r>
              <a:rPr lang="en-US" altLang="en-US" sz="3200" dirty="0"/>
              <a:t> </a:t>
            </a:r>
            <a:r>
              <a:rPr lang="en-US" altLang="en-US" sz="3200" dirty="0" err="1"/>
              <a:t>mó</a:t>
            </a:r>
            <a:r>
              <a:rPr lang="en-US" altLang="en-US" sz="3200" dirty="0"/>
              <a:t>.</a:t>
            </a:r>
            <a:endParaRPr lang="en-GB" altLang="en-US" sz="3200" dirty="0"/>
          </a:p>
        </p:txBody>
      </p:sp>
      <p:sp>
        <p:nvSpPr>
          <p:cNvPr id="5" name="Oval 4">
            <a:extLst>
              <a:ext uri="{FF2B5EF4-FFF2-40B4-BE49-F238E27FC236}">
                <a16:creationId xmlns:a16="http://schemas.microsoft.com/office/drawing/2014/main" id="{520AC46B-F284-72FA-6FCF-1956C8531BE1}"/>
              </a:ext>
            </a:extLst>
          </p:cNvPr>
          <p:cNvSpPr/>
          <p:nvPr/>
        </p:nvSpPr>
        <p:spPr>
          <a:xfrm>
            <a:off x="987805" y="3306019"/>
            <a:ext cx="1584176" cy="1536606"/>
          </a:xfrm>
          <a:prstGeom prst="ellipse">
            <a:avLst/>
          </a:prstGeom>
          <a:gradFill flip="none" rotWithShape="1">
            <a:gsLst>
              <a:gs pos="2000">
                <a:srgbClr val="00B050"/>
              </a:gs>
              <a:gs pos="37000">
                <a:schemeClr val="bg1"/>
              </a:gs>
              <a:gs pos="100000">
                <a:srgbClr val="92D050"/>
              </a:gs>
            </a:gsLst>
            <a:path path="circle">
              <a:fillToRect l="100000" t="100000"/>
            </a:path>
            <a:tileRect r="-100000" b="-100000"/>
          </a:gradFill>
          <a:ln>
            <a:solidFill>
              <a:srgbClr val="92D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6" name="TextBox 5">
            <a:extLst>
              <a:ext uri="{FF2B5EF4-FFF2-40B4-BE49-F238E27FC236}">
                <a16:creationId xmlns:a16="http://schemas.microsoft.com/office/drawing/2014/main" id="{3AA5BD03-A957-7390-6269-A6674BC98AD5}"/>
              </a:ext>
            </a:extLst>
          </p:cNvPr>
          <p:cNvSpPr txBox="1"/>
          <p:nvPr/>
        </p:nvSpPr>
        <p:spPr>
          <a:xfrm>
            <a:off x="1230939" y="3831020"/>
            <a:ext cx="853119" cy="769441"/>
          </a:xfrm>
          <a:prstGeom prst="rect">
            <a:avLst/>
          </a:prstGeom>
          <a:noFill/>
        </p:spPr>
        <p:txBody>
          <a:bodyPr wrap="none" rtlCol="0">
            <a:spAutoFit/>
          </a:bodyPr>
          <a:lstStyle/>
          <a:p>
            <a:r>
              <a:rPr lang="en-GB" sz="4400" b="1" dirty="0"/>
              <a:t>O</a:t>
            </a:r>
            <a:r>
              <a:rPr lang="en-GB" sz="4400" dirty="0"/>
              <a:t>₂</a:t>
            </a:r>
            <a:endParaRPr lang="en-IE" sz="4400" b="1" baseline="60000" dirty="0"/>
          </a:p>
        </p:txBody>
      </p:sp>
      <p:sp>
        <p:nvSpPr>
          <p:cNvPr id="7" name="Oval 6">
            <a:extLst>
              <a:ext uri="{FF2B5EF4-FFF2-40B4-BE49-F238E27FC236}">
                <a16:creationId xmlns:a16="http://schemas.microsoft.com/office/drawing/2014/main" id="{E9129106-9987-1E3C-2FA8-5012DD43757C}"/>
              </a:ext>
            </a:extLst>
          </p:cNvPr>
          <p:cNvSpPr/>
          <p:nvPr/>
        </p:nvSpPr>
        <p:spPr>
          <a:xfrm>
            <a:off x="5355528" y="2607177"/>
            <a:ext cx="1482341" cy="1401881"/>
          </a:xfrm>
          <a:prstGeom prst="ellipse">
            <a:avLst/>
          </a:prstGeom>
          <a:gradFill flip="none" rotWithShape="1">
            <a:gsLst>
              <a:gs pos="2000">
                <a:srgbClr val="00B050"/>
              </a:gs>
              <a:gs pos="37000">
                <a:srgbClr val="F0F0F0"/>
              </a:gs>
              <a:gs pos="100000">
                <a:srgbClr val="92D050"/>
              </a:gs>
            </a:gsLst>
            <a:path path="circle">
              <a:fillToRect l="100000" t="100000"/>
            </a:path>
            <a:tileRect r="-100000" b="-100000"/>
          </a:gradFill>
          <a:ln>
            <a:solidFill>
              <a:srgbClr val="92D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8" name="TextBox 7">
            <a:extLst>
              <a:ext uri="{FF2B5EF4-FFF2-40B4-BE49-F238E27FC236}">
                <a16:creationId xmlns:a16="http://schemas.microsoft.com/office/drawing/2014/main" id="{473456A7-7F6D-E087-D466-08EDE8171011}"/>
              </a:ext>
            </a:extLst>
          </p:cNvPr>
          <p:cNvSpPr txBox="1"/>
          <p:nvPr/>
        </p:nvSpPr>
        <p:spPr>
          <a:xfrm>
            <a:off x="5525599" y="3114176"/>
            <a:ext cx="853119" cy="769441"/>
          </a:xfrm>
          <a:prstGeom prst="rect">
            <a:avLst/>
          </a:prstGeom>
          <a:noFill/>
        </p:spPr>
        <p:txBody>
          <a:bodyPr wrap="none" rtlCol="0">
            <a:spAutoFit/>
          </a:bodyPr>
          <a:lstStyle/>
          <a:p>
            <a:r>
              <a:rPr lang="en-GB" sz="4400" b="1" dirty="0"/>
              <a:t>O</a:t>
            </a:r>
            <a:r>
              <a:rPr lang="en-GB" sz="4400" dirty="0"/>
              <a:t>₂</a:t>
            </a:r>
            <a:endParaRPr lang="en-IE" sz="4400" b="1" baseline="60000" dirty="0"/>
          </a:p>
        </p:txBody>
      </p:sp>
      <p:sp>
        <p:nvSpPr>
          <p:cNvPr id="9" name="Freeform: Shape 8">
            <a:extLst>
              <a:ext uri="{FF2B5EF4-FFF2-40B4-BE49-F238E27FC236}">
                <a16:creationId xmlns:a16="http://schemas.microsoft.com/office/drawing/2014/main" id="{C75C86D0-8B93-E21A-8BC8-27A336C32075}"/>
              </a:ext>
            </a:extLst>
          </p:cNvPr>
          <p:cNvSpPr/>
          <p:nvPr/>
        </p:nvSpPr>
        <p:spPr>
          <a:xfrm rot="10800000" flipH="1" flipV="1">
            <a:off x="6212053" y="2915120"/>
            <a:ext cx="422690" cy="390899"/>
          </a:xfrm>
          <a:custGeom>
            <a:avLst/>
            <a:gdLst>
              <a:gd name="connsiteX0" fmla="*/ 0 w 1642361"/>
              <a:gd name="connsiteY0" fmla="*/ 887113 h 1642360"/>
              <a:gd name="connsiteX1" fmla="*/ 0 w 1642361"/>
              <a:gd name="connsiteY1" fmla="*/ 755246 h 1642360"/>
              <a:gd name="connsiteX2" fmla="*/ 128216 w 1642361"/>
              <a:gd name="connsiteY2" fmla="*/ 627031 h 1642360"/>
              <a:gd name="connsiteX3" fmla="*/ 601631 w 1642361"/>
              <a:gd name="connsiteY3" fmla="*/ 627031 h 1642360"/>
              <a:gd name="connsiteX4" fmla="*/ 601631 w 1642361"/>
              <a:gd name="connsiteY4" fmla="*/ 128216 h 1642360"/>
              <a:gd name="connsiteX5" fmla="*/ 729847 w 1642361"/>
              <a:gd name="connsiteY5" fmla="*/ 0 h 1642360"/>
              <a:gd name="connsiteX6" fmla="*/ 861714 w 1642361"/>
              <a:gd name="connsiteY6" fmla="*/ 0 h 1642360"/>
              <a:gd name="connsiteX7" fmla="*/ 989930 w 1642361"/>
              <a:gd name="connsiteY7" fmla="*/ 128216 h 1642360"/>
              <a:gd name="connsiteX8" fmla="*/ 989930 w 1642361"/>
              <a:gd name="connsiteY8" fmla="*/ 627031 h 1642360"/>
              <a:gd name="connsiteX9" fmla="*/ 1514145 w 1642361"/>
              <a:gd name="connsiteY9" fmla="*/ 627031 h 1642360"/>
              <a:gd name="connsiteX10" fmla="*/ 1642361 w 1642361"/>
              <a:gd name="connsiteY10" fmla="*/ 755247 h 1642360"/>
              <a:gd name="connsiteX11" fmla="*/ 1642361 w 1642361"/>
              <a:gd name="connsiteY11" fmla="*/ 887114 h 1642360"/>
              <a:gd name="connsiteX12" fmla="*/ 1514145 w 1642361"/>
              <a:gd name="connsiteY12" fmla="*/ 1015330 h 1642360"/>
              <a:gd name="connsiteX13" fmla="*/ 989930 w 1642361"/>
              <a:gd name="connsiteY13" fmla="*/ 1015329 h 1642360"/>
              <a:gd name="connsiteX14" fmla="*/ 989930 w 1642361"/>
              <a:gd name="connsiteY14" fmla="*/ 1514144 h 1642360"/>
              <a:gd name="connsiteX15" fmla="*/ 861714 w 1642361"/>
              <a:gd name="connsiteY15" fmla="*/ 1642360 h 1642360"/>
              <a:gd name="connsiteX16" fmla="*/ 729847 w 1642361"/>
              <a:gd name="connsiteY16" fmla="*/ 1642360 h 1642360"/>
              <a:gd name="connsiteX17" fmla="*/ 601631 w 1642361"/>
              <a:gd name="connsiteY17" fmla="*/ 1514144 h 1642360"/>
              <a:gd name="connsiteX18" fmla="*/ 601631 w 1642361"/>
              <a:gd name="connsiteY18" fmla="*/ 1015329 h 1642360"/>
              <a:gd name="connsiteX19" fmla="*/ 128216 w 1642361"/>
              <a:gd name="connsiteY19" fmla="*/ 1015329 h 1642360"/>
              <a:gd name="connsiteX20" fmla="*/ 0 w 1642361"/>
              <a:gd name="connsiteY20" fmla="*/ 887113 h 1642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642361" h="1642360">
                <a:moveTo>
                  <a:pt x="0" y="887113"/>
                </a:moveTo>
                <a:lnTo>
                  <a:pt x="0" y="755246"/>
                </a:lnTo>
                <a:cubicBezTo>
                  <a:pt x="0" y="684434"/>
                  <a:pt x="57404" y="627031"/>
                  <a:pt x="128216" y="627031"/>
                </a:cubicBezTo>
                <a:lnTo>
                  <a:pt x="601631" y="627031"/>
                </a:lnTo>
                <a:lnTo>
                  <a:pt x="601631" y="128216"/>
                </a:lnTo>
                <a:cubicBezTo>
                  <a:pt x="601631" y="57404"/>
                  <a:pt x="659035" y="0"/>
                  <a:pt x="729847" y="0"/>
                </a:cubicBezTo>
                <a:lnTo>
                  <a:pt x="861714" y="0"/>
                </a:lnTo>
                <a:cubicBezTo>
                  <a:pt x="932526" y="0"/>
                  <a:pt x="989930" y="57404"/>
                  <a:pt x="989930" y="128216"/>
                </a:cubicBezTo>
                <a:lnTo>
                  <a:pt x="989930" y="627031"/>
                </a:lnTo>
                <a:lnTo>
                  <a:pt x="1514145" y="627031"/>
                </a:lnTo>
                <a:cubicBezTo>
                  <a:pt x="1584957" y="627031"/>
                  <a:pt x="1642361" y="684435"/>
                  <a:pt x="1642361" y="755247"/>
                </a:cubicBezTo>
                <a:lnTo>
                  <a:pt x="1642361" y="887114"/>
                </a:lnTo>
                <a:cubicBezTo>
                  <a:pt x="1642361" y="957926"/>
                  <a:pt x="1584957" y="1015330"/>
                  <a:pt x="1514145" y="1015330"/>
                </a:cubicBezTo>
                <a:lnTo>
                  <a:pt x="989930" y="1015329"/>
                </a:lnTo>
                <a:lnTo>
                  <a:pt x="989930" y="1514144"/>
                </a:lnTo>
                <a:cubicBezTo>
                  <a:pt x="989930" y="1584956"/>
                  <a:pt x="932526" y="1642360"/>
                  <a:pt x="861714" y="1642360"/>
                </a:cubicBezTo>
                <a:lnTo>
                  <a:pt x="729847" y="1642360"/>
                </a:lnTo>
                <a:cubicBezTo>
                  <a:pt x="659035" y="1642360"/>
                  <a:pt x="601631" y="1584956"/>
                  <a:pt x="601631" y="1514144"/>
                </a:cubicBezTo>
                <a:lnTo>
                  <a:pt x="601631" y="1015329"/>
                </a:lnTo>
                <a:lnTo>
                  <a:pt x="128216" y="1015329"/>
                </a:lnTo>
                <a:cubicBezTo>
                  <a:pt x="57404" y="1015329"/>
                  <a:pt x="0" y="957925"/>
                  <a:pt x="0" y="887113"/>
                </a:cubicBezTo>
                <a:close/>
              </a:path>
            </a:pathLst>
          </a:cu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0" name="Rectangle: Rounded Corners 9">
            <a:extLst>
              <a:ext uri="{FF2B5EF4-FFF2-40B4-BE49-F238E27FC236}">
                <a16:creationId xmlns:a16="http://schemas.microsoft.com/office/drawing/2014/main" id="{41232A93-3499-A1FA-BA51-30B013AF1CFF}"/>
              </a:ext>
            </a:extLst>
          </p:cNvPr>
          <p:cNvSpPr/>
          <p:nvPr/>
        </p:nvSpPr>
        <p:spPr>
          <a:xfrm>
            <a:off x="1850831" y="3770124"/>
            <a:ext cx="335647" cy="121793"/>
          </a:xfrm>
          <a:prstGeom prst="roundRect">
            <a:avLst>
              <a:gd name="adj" fmla="val 32129"/>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Oval 10">
            <a:extLst>
              <a:ext uri="{FF2B5EF4-FFF2-40B4-BE49-F238E27FC236}">
                <a16:creationId xmlns:a16="http://schemas.microsoft.com/office/drawing/2014/main" id="{B3E2C261-78D1-7723-AB98-3109CF99E260}"/>
              </a:ext>
            </a:extLst>
          </p:cNvPr>
          <p:cNvSpPr/>
          <p:nvPr/>
        </p:nvSpPr>
        <p:spPr>
          <a:xfrm>
            <a:off x="3744429" y="4600461"/>
            <a:ext cx="1584176" cy="1536606"/>
          </a:xfrm>
          <a:prstGeom prst="ellipse">
            <a:avLst/>
          </a:prstGeom>
          <a:gradFill flip="none" rotWithShape="1">
            <a:gsLst>
              <a:gs pos="2000">
                <a:srgbClr val="00B050"/>
              </a:gs>
              <a:gs pos="37000">
                <a:schemeClr val="bg1"/>
              </a:gs>
              <a:gs pos="100000">
                <a:srgbClr val="92D050"/>
              </a:gs>
            </a:gsLst>
            <a:path path="circle">
              <a:fillToRect l="100000" t="100000"/>
            </a:path>
            <a:tileRect r="-100000" b="-100000"/>
          </a:gradFill>
          <a:ln>
            <a:solidFill>
              <a:srgbClr val="92D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12" name="TextBox 11">
            <a:extLst>
              <a:ext uri="{FF2B5EF4-FFF2-40B4-BE49-F238E27FC236}">
                <a16:creationId xmlns:a16="http://schemas.microsoft.com/office/drawing/2014/main" id="{1F2B4BFF-E168-2581-D9E1-ED5611E1ACE4}"/>
              </a:ext>
            </a:extLst>
          </p:cNvPr>
          <p:cNvSpPr txBox="1"/>
          <p:nvPr/>
        </p:nvSpPr>
        <p:spPr>
          <a:xfrm>
            <a:off x="3987563" y="5125462"/>
            <a:ext cx="853119" cy="769441"/>
          </a:xfrm>
          <a:prstGeom prst="rect">
            <a:avLst/>
          </a:prstGeom>
          <a:noFill/>
        </p:spPr>
        <p:txBody>
          <a:bodyPr wrap="none" rtlCol="0">
            <a:spAutoFit/>
          </a:bodyPr>
          <a:lstStyle/>
          <a:p>
            <a:r>
              <a:rPr lang="en-GB" sz="4400" b="1" dirty="0"/>
              <a:t>N</a:t>
            </a:r>
            <a:r>
              <a:rPr lang="en-GB" sz="4400" dirty="0"/>
              <a:t>₂</a:t>
            </a:r>
            <a:endParaRPr lang="en-IE" sz="4400" b="1" baseline="60000" dirty="0"/>
          </a:p>
        </p:txBody>
      </p:sp>
      <p:sp>
        <p:nvSpPr>
          <p:cNvPr id="13" name="Rectangle: Rounded Corners 12">
            <a:extLst>
              <a:ext uri="{FF2B5EF4-FFF2-40B4-BE49-F238E27FC236}">
                <a16:creationId xmlns:a16="http://schemas.microsoft.com/office/drawing/2014/main" id="{7AB79B86-5D0C-27C9-1A34-164014325032}"/>
              </a:ext>
            </a:extLst>
          </p:cNvPr>
          <p:cNvSpPr/>
          <p:nvPr/>
        </p:nvSpPr>
        <p:spPr>
          <a:xfrm>
            <a:off x="4607455" y="5064566"/>
            <a:ext cx="335647" cy="121793"/>
          </a:xfrm>
          <a:prstGeom prst="roundRect">
            <a:avLst>
              <a:gd name="adj" fmla="val 32129"/>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Oval 16">
            <a:extLst>
              <a:ext uri="{FF2B5EF4-FFF2-40B4-BE49-F238E27FC236}">
                <a16:creationId xmlns:a16="http://schemas.microsoft.com/office/drawing/2014/main" id="{0B431AA0-7B81-6822-F259-A6384F12BB6D}"/>
              </a:ext>
            </a:extLst>
          </p:cNvPr>
          <p:cNvSpPr/>
          <p:nvPr/>
        </p:nvSpPr>
        <p:spPr>
          <a:xfrm>
            <a:off x="6837869" y="4338182"/>
            <a:ext cx="1482341" cy="1401881"/>
          </a:xfrm>
          <a:prstGeom prst="ellipse">
            <a:avLst/>
          </a:prstGeom>
          <a:gradFill flip="none" rotWithShape="1">
            <a:gsLst>
              <a:gs pos="2000">
                <a:srgbClr val="00B050"/>
              </a:gs>
              <a:gs pos="37000">
                <a:srgbClr val="F0F0F0"/>
              </a:gs>
              <a:gs pos="100000">
                <a:srgbClr val="92D050"/>
              </a:gs>
            </a:gsLst>
            <a:path path="circle">
              <a:fillToRect l="100000" t="100000"/>
            </a:path>
            <a:tileRect r="-100000" b="-100000"/>
          </a:gradFill>
          <a:ln>
            <a:solidFill>
              <a:srgbClr val="92D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18" name="TextBox 17">
            <a:extLst>
              <a:ext uri="{FF2B5EF4-FFF2-40B4-BE49-F238E27FC236}">
                <a16:creationId xmlns:a16="http://schemas.microsoft.com/office/drawing/2014/main" id="{DC18AD63-64C8-A778-4F85-E46F67DF932E}"/>
              </a:ext>
            </a:extLst>
          </p:cNvPr>
          <p:cNvSpPr txBox="1"/>
          <p:nvPr/>
        </p:nvSpPr>
        <p:spPr>
          <a:xfrm>
            <a:off x="7007940" y="4845181"/>
            <a:ext cx="821059" cy="769441"/>
          </a:xfrm>
          <a:prstGeom prst="rect">
            <a:avLst/>
          </a:prstGeom>
          <a:noFill/>
        </p:spPr>
        <p:txBody>
          <a:bodyPr wrap="none" rtlCol="0">
            <a:spAutoFit/>
          </a:bodyPr>
          <a:lstStyle/>
          <a:p>
            <a:r>
              <a:rPr lang="en-GB" sz="4400" b="1" dirty="0"/>
              <a:t>N</a:t>
            </a:r>
            <a:r>
              <a:rPr lang="en-GB" sz="4400" dirty="0"/>
              <a:t>₂</a:t>
            </a:r>
            <a:endParaRPr lang="en-IE" sz="4400" b="1" baseline="60000" dirty="0"/>
          </a:p>
        </p:txBody>
      </p:sp>
      <p:sp>
        <p:nvSpPr>
          <p:cNvPr id="19" name="Freeform: Shape 18">
            <a:extLst>
              <a:ext uri="{FF2B5EF4-FFF2-40B4-BE49-F238E27FC236}">
                <a16:creationId xmlns:a16="http://schemas.microsoft.com/office/drawing/2014/main" id="{882105C8-AE30-8425-A9CD-4D01141C8CAA}"/>
              </a:ext>
            </a:extLst>
          </p:cNvPr>
          <p:cNvSpPr/>
          <p:nvPr/>
        </p:nvSpPr>
        <p:spPr>
          <a:xfrm rot="10800000" flipH="1" flipV="1">
            <a:off x="7694394" y="4646125"/>
            <a:ext cx="422690" cy="390899"/>
          </a:xfrm>
          <a:custGeom>
            <a:avLst/>
            <a:gdLst>
              <a:gd name="connsiteX0" fmla="*/ 0 w 1642361"/>
              <a:gd name="connsiteY0" fmla="*/ 887113 h 1642360"/>
              <a:gd name="connsiteX1" fmla="*/ 0 w 1642361"/>
              <a:gd name="connsiteY1" fmla="*/ 755246 h 1642360"/>
              <a:gd name="connsiteX2" fmla="*/ 128216 w 1642361"/>
              <a:gd name="connsiteY2" fmla="*/ 627031 h 1642360"/>
              <a:gd name="connsiteX3" fmla="*/ 601631 w 1642361"/>
              <a:gd name="connsiteY3" fmla="*/ 627031 h 1642360"/>
              <a:gd name="connsiteX4" fmla="*/ 601631 w 1642361"/>
              <a:gd name="connsiteY4" fmla="*/ 128216 h 1642360"/>
              <a:gd name="connsiteX5" fmla="*/ 729847 w 1642361"/>
              <a:gd name="connsiteY5" fmla="*/ 0 h 1642360"/>
              <a:gd name="connsiteX6" fmla="*/ 861714 w 1642361"/>
              <a:gd name="connsiteY6" fmla="*/ 0 h 1642360"/>
              <a:gd name="connsiteX7" fmla="*/ 989930 w 1642361"/>
              <a:gd name="connsiteY7" fmla="*/ 128216 h 1642360"/>
              <a:gd name="connsiteX8" fmla="*/ 989930 w 1642361"/>
              <a:gd name="connsiteY8" fmla="*/ 627031 h 1642360"/>
              <a:gd name="connsiteX9" fmla="*/ 1514145 w 1642361"/>
              <a:gd name="connsiteY9" fmla="*/ 627031 h 1642360"/>
              <a:gd name="connsiteX10" fmla="*/ 1642361 w 1642361"/>
              <a:gd name="connsiteY10" fmla="*/ 755247 h 1642360"/>
              <a:gd name="connsiteX11" fmla="*/ 1642361 w 1642361"/>
              <a:gd name="connsiteY11" fmla="*/ 887114 h 1642360"/>
              <a:gd name="connsiteX12" fmla="*/ 1514145 w 1642361"/>
              <a:gd name="connsiteY12" fmla="*/ 1015330 h 1642360"/>
              <a:gd name="connsiteX13" fmla="*/ 989930 w 1642361"/>
              <a:gd name="connsiteY13" fmla="*/ 1015329 h 1642360"/>
              <a:gd name="connsiteX14" fmla="*/ 989930 w 1642361"/>
              <a:gd name="connsiteY14" fmla="*/ 1514144 h 1642360"/>
              <a:gd name="connsiteX15" fmla="*/ 861714 w 1642361"/>
              <a:gd name="connsiteY15" fmla="*/ 1642360 h 1642360"/>
              <a:gd name="connsiteX16" fmla="*/ 729847 w 1642361"/>
              <a:gd name="connsiteY16" fmla="*/ 1642360 h 1642360"/>
              <a:gd name="connsiteX17" fmla="*/ 601631 w 1642361"/>
              <a:gd name="connsiteY17" fmla="*/ 1514144 h 1642360"/>
              <a:gd name="connsiteX18" fmla="*/ 601631 w 1642361"/>
              <a:gd name="connsiteY18" fmla="*/ 1015329 h 1642360"/>
              <a:gd name="connsiteX19" fmla="*/ 128216 w 1642361"/>
              <a:gd name="connsiteY19" fmla="*/ 1015329 h 1642360"/>
              <a:gd name="connsiteX20" fmla="*/ 0 w 1642361"/>
              <a:gd name="connsiteY20" fmla="*/ 887113 h 1642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642361" h="1642360">
                <a:moveTo>
                  <a:pt x="0" y="887113"/>
                </a:moveTo>
                <a:lnTo>
                  <a:pt x="0" y="755246"/>
                </a:lnTo>
                <a:cubicBezTo>
                  <a:pt x="0" y="684434"/>
                  <a:pt x="57404" y="627031"/>
                  <a:pt x="128216" y="627031"/>
                </a:cubicBezTo>
                <a:lnTo>
                  <a:pt x="601631" y="627031"/>
                </a:lnTo>
                <a:lnTo>
                  <a:pt x="601631" y="128216"/>
                </a:lnTo>
                <a:cubicBezTo>
                  <a:pt x="601631" y="57404"/>
                  <a:pt x="659035" y="0"/>
                  <a:pt x="729847" y="0"/>
                </a:cubicBezTo>
                <a:lnTo>
                  <a:pt x="861714" y="0"/>
                </a:lnTo>
                <a:cubicBezTo>
                  <a:pt x="932526" y="0"/>
                  <a:pt x="989930" y="57404"/>
                  <a:pt x="989930" y="128216"/>
                </a:cubicBezTo>
                <a:lnTo>
                  <a:pt x="989930" y="627031"/>
                </a:lnTo>
                <a:lnTo>
                  <a:pt x="1514145" y="627031"/>
                </a:lnTo>
                <a:cubicBezTo>
                  <a:pt x="1584957" y="627031"/>
                  <a:pt x="1642361" y="684435"/>
                  <a:pt x="1642361" y="755247"/>
                </a:cubicBezTo>
                <a:lnTo>
                  <a:pt x="1642361" y="887114"/>
                </a:lnTo>
                <a:cubicBezTo>
                  <a:pt x="1642361" y="957926"/>
                  <a:pt x="1584957" y="1015330"/>
                  <a:pt x="1514145" y="1015330"/>
                </a:cubicBezTo>
                <a:lnTo>
                  <a:pt x="989930" y="1015329"/>
                </a:lnTo>
                <a:lnTo>
                  <a:pt x="989930" y="1514144"/>
                </a:lnTo>
                <a:cubicBezTo>
                  <a:pt x="989930" y="1584956"/>
                  <a:pt x="932526" y="1642360"/>
                  <a:pt x="861714" y="1642360"/>
                </a:cubicBezTo>
                <a:lnTo>
                  <a:pt x="729847" y="1642360"/>
                </a:lnTo>
                <a:cubicBezTo>
                  <a:pt x="659035" y="1642360"/>
                  <a:pt x="601631" y="1584956"/>
                  <a:pt x="601631" y="1514144"/>
                </a:cubicBezTo>
                <a:lnTo>
                  <a:pt x="601631" y="1015329"/>
                </a:lnTo>
                <a:lnTo>
                  <a:pt x="128216" y="1015329"/>
                </a:lnTo>
                <a:cubicBezTo>
                  <a:pt x="57404" y="1015329"/>
                  <a:pt x="0" y="957925"/>
                  <a:pt x="0" y="887113"/>
                </a:cubicBezTo>
                <a:close/>
              </a:path>
            </a:pathLst>
          </a:cu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20" name="TextBox 19">
            <a:extLst>
              <a:ext uri="{FF2B5EF4-FFF2-40B4-BE49-F238E27FC236}">
                <a16:creationId xmlns:a16="http://schemas.microsoft.com/office/drawing/2014/main" id="{6F280B74-83E1-E993-651C-DEA42EBE5646}"/>
              </a:ext>
            </a:extLst>
          </p:cNvPr>
          <p:cNvSpPr txBox="1"/>
          <p:nvPr/>
        </p:nvSpPr>
        <p:spPr>
          <a:xfrm>
            <a:off x="766344" y="2520299"/>
            <a:ext cx="2204450" cy="523220"/>
          </a:xfrm>
          <a:prstGeom prst="rect">
            <a:avLst/>
          </a:prstGeom>
          <a:noFill/>
        </p:spPr>
        <p:txBody>
          <a:bodyPr wrap="none" rtlCol="0">
            <a:spAutoFit/>
          </a:bodyPr>
          <a:lstStyle/>
          <a:p>
            <a:pPr algn="l"/>
            <a:r>
              <a:rPr lang="en-GB" sz="2800" dirty="0">
                <a:latin typeface="Arial" panose="020B0604020202020204" pitchFamily="34" charset="0"/>
                <a:cs typeface="Arial" panose="020B0604020202020204" pitchFamily="34" charset="0"/>
              </a:rPr>
              <a:t>Aer </a:t>
            </a:r>
            <a:r>
              <a:rPr lang="en-GB" sz="2800" dirty="0" err="1">
                <a:latin typeface="Arial" panose="020B0604020202020204" pitchFamily="34" charset="0"/>
                <a:cs typeface="Arial" panose="020B0604020202020204" pitchFamily="34" charset="0"/>
              </a:rPr>
              <a:t>ianaithe</a:t>
            </a:r>
            <a:r>
              <a:rPr lang="en-GB" sz="2800" dirty="0">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33870123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3"/>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7"/>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8"/>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9"/>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p:bldP spid="7" grpId="0" animBg="1"/>
      <p:bldP spid="8" grpId="0"/>
      <p:bldP spid="9" grpId="0" animBg="1"/>
      <p:bldP spid="10" grpId="0" animBg="1"/>
      <p:bldP spid="11" grpId="0" animBg="1"/>
      <p:bldP spid="12" grpId="0"/>
      <p:bldP spid="13" grpId="0" animBg="1"/>
      <p:bldP spid="17" grpId="0" animBg="1"/>
      <p:bldP spid="18" grpId="0"/>
      <p:bldP spid="19" grpId="0" animBg="1"/>
      <p:bldP spid="20"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9630017-EC05-DFC0-5368-14C60D4F020C}"/>
              </a:ext>
            </a:extLst>
          </p:cNvPr>
          <p:cNvSpPr>
            <a:spLocks noGrp="1"/>
          </p:cNvSpPr>
          <p:nvPr>
            <p:ph type="title"/>
          </p:nvPr>
        </p:nvSpPr>
        <p:spPr>
          <a:xfrm>
            <a:off x="241300" y="155246"/>
            <a:ext cx="8724900" cy="590931"/>
          </a:xfrm>
        </p:spPr>
        <p:txBody>
          <a:bodyPr/>
          <a:lstStyle/>
          <a:p>
            <a:r>
              <a:rPr lang="en-GB" dirty="0"/>
              <a:t>Cad is </a:t>
            </a:r>
            <a:r>
              <a:rPr lang="en-GB" dirty="0" err="1"/>
              <a:t>brí</a:t>
            </a:r>
            <a:r>
              <a:rPr lang="en-GB" dirty="0"/>
              <a:t> le </a:t>
            </a:r>
            <a:r>
              <a:rPr lang="en-GB" dirty="0" err="1"/>
              <a:t>ianúchán</a:t>
            </a:r>
            <a:r>
              <a:rPr lang="en-GB" dirty="0"/>
              <a:t> (</a:t>
            </a:r>
            <a:r>
              <a:rPr lang="en-GB" dirty="0" err="1"/>
              <a:t>nó</a:t>
            </a:r>
            <a:r>
              <a:rPr lang="en-GB" dirty="0"/>
              <a:t> </a:t>
            </a:r>
            <a:r>
              <a:rPr lang="en-GB" dirty="0" err="1"/>
              <a:t>ianú</a:t>
            </a:r>
            <a:r>
              <a:rPr lang="en-GB" dirty="0"/>
              <a:t>)</a:t>
            </a:r>
          </a:p>
        </p:txBody>
      </p:sp>
      <p:sp>
        <p:nvSpPr>
          <p:cNvPr id="5" name="TextBox 4">
            <a:extLst>
              <a:ext uri="{FF2B5EF4-FFF2-40B4-BE49-F238E27FC236}">
                <a16:creationId xmlns:a16="http://schemas.microsoft.com/office/drawing/2014/main" id="{4108D6E3-D3E8-E434-4F99-248E6D5A9A83}"/>
              </a:ext>
            </a:extLst>
          </p:cNvPr>
          <p:cNvSpPr txBox="1"/>
          <p:nvPr/>
        </p:nvSpPr>
        <p:spPr>
          <a:xfrm>
            <a:off x="803563" y="1346307"/>
            <a:ext cx="7759865" cy="1446550"/>
          </a:xfrm>
          <a:prstGeom prst="rect">
            <a:avLst/>
          </a:prstGeom>
          <a:solidFill>
            <a:srgbClr val="FFFF99"/>
          </a:solidFill>
        </p:spPr>
        <p:txBody>
          <a:bodyPr wrap="square">
            <a:spAutoFit/>
          </a:bodyPr>
          <a:lstStyle/>
          <a:p>
            <a:r>
              <a:rPr lang="en-GB" sz="3200" dirty="0" err="1"/>
              <a:t>Leictreo</a:t>
            </a:r>
            <a:r>
              <a:rPr lang="en-GB" sz="3200" dirty="0"/>
              <a:t>(i)n a chur </a:t>
            </a:r>
            <a:r>
              <a:rPr lang="en-GB" sz="3200" dirty="0" err="1"/>
              <a:t>nó</a:t>
            </a:r>
            <a:r>
              <a:rPr lang="en-GB" sz="3200" dirty="0"/>
              <a:t> a </a:t>
            </a:r>
            <a:r>
              <a:rPr lang="en-GB" sz="3200" dirty="0" err="1"/>
              <a:t>bhaint</a:t>
            </a:r>
            <a:r>
              <a:rPr lang="en-GB" sz="3200" dirty="0"/>
              <a:t> ó </a:t>
            </a:r>
            <a:r>
              <a:rPr lang="en-GB" sz="3200" dirty="0" err="1"/>
              <a:t>adamh</a:t>
            </a:r>
            <a:r>
              <a:rPr lang="en-GB" sz="3200" dirty="0"/>
              <a:t> </a:t>
            </a:r>
            <a:r>
              <a:rPr lang="en-GB" sz="3200" dirty="0" err="1"/>
              <a:t>nó</a:t>
            </a:r>
            <a:r>
              <a:rPr lang="en-GB" sz="3200" dirty="0"/>
              <a:t> </a:t>
            </a:r>
            <a:r>
              <a:rPr lang="en-GB" sz="3200" dirty="0" err="1"/>
              <a:t>móilín</a:t>
            </a:r>
            <a:endParaRPr lang="en-GB" sz="3200" dirty="0"/>
          </a:p>
          <a:p>
            <a:r>
              <a:rPr lang="en-GB" sz="2400" dirty="0"/>
              <a:t>HL 2022, 2024</a:t>
            </a:r>
            <a:endParaRPr lang="en-GB" sz="3200" dirty="0"/>
          </a:p>
        </p:txBody>
      </p:sp>
      <p:sp>
        <p:nvSpPr>
          <p:cNvPr id="6" name="TextBox 5">
            <a:extLst>
              <a:ext uri="{FF2B5EF4-FFF2-40B4-BE49-F238E27FC236}">
                <a16:creationId xmlns:a16="http://schemas.microsoft.com/office/drawing/2014/main" id="{64260CC1-8CB5-D156-188E-C76E4E317A5F}"/>
              </a:ext>
            </a:extLst>
          </p:cNvPr>
          <p:cNvSpPr txBox="1"/>
          <p:nvPr/>
        </p:nvSpPr>
        <p:spPr>
          <a:xfrm>
            <a:off x="1146412" y="3589361"/>
            <a:ext cx="7291006" cy="2246769"/>
          </a:xfrm>
          <a:prstGeom prst="rect">
            <a:avLst/>
          </a:prstGeom>
          <a:noFill/>
        </p:spPr>
        <p:txBody>
          <a:bodyPr wrap="square" rtlCol="0">
            <a:spAutoFit/>
          </a:bodyPr>
          <a:lstStyle/>
          <a:p>
            <a:pPr algn="l"/>
            <a:r>
              <a:rPr lang="en-GB" sz="2800" dirty="0" err="1">
                <a:latin typeface="Arial" panose="020B0604020202020204" pitchFamily="34" charset="0"/>
                <a:cs typeface="Arial" panose="020B0604020202020204" pitchFamily="34" charset="0"/>
              </a:rPr>
              <a:t>Tarlaíonn</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ianúchán</a:t>
            </a:r>
            <a:r>
              <a:rPr lang="en-GB" sz="2800" dirty="0">
                <a:latin typeface="Arial" panose="020B0604020202020204" pitchFamily="34" charset="0"/>
                <a:cs typeface="Arial" panose="020B0604020202020204" pitchFamily="34" charset="0"/>
              </a:rPr>
              <a:t> de </a:t>
            </a:r>
            <a:r>
              <a:rPr lang="en-GB" sz="2800" dirty="0" err="1">
                <a:latin typeface="Arial" panose="020B0604020202020204" pitchFamily="34" charset="0"/>
                <a:cs typeface="Arial" panose="020B0604020202020204" pitchFamily="34" charset="0"/>
              </a:rPr>
              <a:t>bharr</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radaíocht</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leictreamaighnéadach</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ardmhinicíocta</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ar</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nó</a:t>
            </a:r>
            <a:r>
              <a:rPr lang="en-GB" sz="2800" dirty="0">
                <a:latin typeface="Arial" panose="020B0604020202020204" pitchFamily="34" charset="0"/>
                <a:cs typeface="Arial" panose="020B0604020202020204" pitchFamily="34" charset="0"/>
              </a:rPr>
              <a:t> x-</a:t>
            </a:r>
            <a:r>
              <a:rPr lang="en-GB" sz="2800" dirty="0" err="1">
                <a:latin typeface="Arial" panose="020B0604020202020204" pitchFamily="34" charset="0"/>
                <a:cs typeface="Arial" panose="020B0604020202020204" pitchFamily="34" charset="0"/>
              </a:rPr>
              <a:t>ghathanna</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agus</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freisin</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trí</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cheangaltán</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leictreoin</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imoibrithe</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ceimiceacha</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teochtaí</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arda</a:t>
            </a:r>
            <a:r>
              <a:rPr lang="en-GB" sz="2800" dirty="0">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34175907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EBBB67-234D-7001-7531-279F58523C7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CDA399F-69A4-ECA2-4422-0B2881781336}"/>
              </a:ext>
            </a:extLst>
          </p:cNvPr>
          <p:cNvSpPr>
            <a:spLocks noGrp="1"/>
          </p:cNvSpPr>
          <p:nvPr>
            <p:ph type="title"/>
          </p:nvPr>
        </p:nvSpPr>
        <p:spPr>
          <a:xfrm>
            <a:off x="241300" y="155246"/>
            <a:ext cx="8724900" cy="1089529"/>
          </a:xfrm>
        </p:spPr>
        <p:txBody>
          <a:bodyPr/>
          <a:lstStyle/>
          <a:p>
            <a:r>
              <a:rPr lang="en-GB" dirty="0"/>
              <a:t>Cad a </a:t>
            </a:r>
            <a:r>
              <a:rPr lang="en-GB" dirty="0" err="1"/>
              <a:t>tharlaíonn</a:t>
            </a:r>
            <a:r>
              <a:rPr lang="en-GB" dirty="0"/>
              <a:t> </a:t>
            </a:r>
            <a:r>
              <a:rPr lang="en-GB" dirty="0" err="1"/>
              <a:t>nuair</a:t>
            </a:r>
            <a:r>
              <a:rPr lang="en-GB" dirty="0"/>
              <a:t> a </a:t>
            </a:r>
            <a:r>
              <a:rPr lang="en-GB" dirty="0" err="1"/>
              <a:t>dhéanann</a:t>
            </a:r>
            <a:r>
              <a:rPr lang="en-GB" dirty="0"/>
              <a:t> x-</a:t>
            </a:r>
            <a:r>
              <a:rPr lang="en-GB" dirty="0" err="1"/>
              <a:t>gha</a:t>
            </a:r>
            <a:r>
              <a:rPr lang="en-GB" dirty="0"/>
              <a:t> </a:t>
            </a:r>
            <a:r>
              <a:rPr lang="en-GB" dirty="0" err="1"/>
              <a:t>ianú</a:t>
            </a:r>
            <a:r>
              <a:rPr lang="en-GB" dirty="0"/>
              <a:t> </a:t>
            </a:r>
            <a:r>
              <a:rPr lang="en-GB" dirty="0" err="1"/>
              <a:t>ar</a:t>
            </a:r>
            <a:r>
              <a:rPr lang="en-GB" dirty="0"/>
              <a:t> </a:t>
            </a:r>
            <a:r>
              <a:rPr lang="en-GB" dirty="0" err="1"/>
              <a:t>adamh</a:t>
            </a:r>
            <a:r>
              <a:rPr lang="en-GB" dirty="0"/>
              <a:t>? M.sh. Neon?</a:t>
            </a:r>
          </a:p>
        </p:txBody>
      </p:sp>
      <p:grpSp>
        <p:nvGrpSpPr>
          <p:cNvPr id="88" name="Group 87" descr="Bohr diagram showing an x-ray meeting a neutral neon atom and causing an electron to be emitted leaving an Ne+ ion ">
            <a:extLst>
              <a:ext uri="{FF2B5EF4-FFF2-40B4-BE49-F238E27FC236}">
                <a16:creationId xmlns:a16="http://schemas.microsoft.com/office/drawing/2014/main" id="{4BF7674B-E584-F849-6BBA-2BD04772265D}"/>
              </a:ext>
            </a:extLst>
          </p:cNvPr>
          <p:cNvGrpSpPr/>
          <p:nvPr/>
        </p:nvGrpSpPr>
        <p:grpSpPr>
          <a:xfrm>
            <a:off x="564121" y="1048808"/>
            <a:ext cx="8134574" cy="4831503"/>
            <a:chOff x="488277" y="1160290"/>
            <a:chExt cx="8134574" cy="4831503"/>
          </a:xfrm>
        </p:grpSpPr>
        <p:sp>
          <p:nvSpPr>
            <p:cNvPr id="14" name="Oval 13">
              <a:extLst>
                <a:ext uri="{FF2B5EF4-FFF2-40B4-BE49-F238E27FC236}">
                  <a16:creationId xmlns:a16="http://schemas.microsoft.com/office/drawing/2014/main" id="{24693138-4C62-434D-5CC2-EC90FE5608D8}"/>
                </a:ext>
              </a:extLst>
            </p:cNvPr>
            <p:cNvSpPr/>
            <p:nvPr/>
          </p:nvSpPr>
          <p:spPr>
            <a:xfrm>
              <a:off x="2097590" y="3633055"/>
              <a:ext cx="943157" cy="943155"/>
            </a:xfrm>
            <a:prstGeom prst="ellipse">
              <a:avLst/>
            </a:prstGeom>
            <a:noFill/>
            <a:ln w="254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16" name="Oval 15">
              <a:extLst>
                <a:ext uri="{FF2B5EF4-FFF2-40B4-BE49-F238E27FC236}">
                  <a16:creationId xmlns:a16="http://schemas.microsoft.com/office/drawing/2014/main" id="{FEC60A3D-5938-9780-E30C-D67B6A079C55}"/>
                </a:ext>
              </a:extLst>
            </p:cNvPr>
            <p:cNvSpPr/>
            <p:nvPr/>
          </p:nvSpPr>
          <p:spPr>
            <a:xfrm>
              <a:off x="894619" y="2505554"/>
              <a:ext cx="3184037" cy="3099164"/>
            </a:xfrm>
            <a:prstGeom prst="ellipse">
              <a:avLst/>
            </a:prstGeom>
            <a:noFill/>
            <a:ln w="254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29" name="Oval 28">
              <a:extLst>
                <a:ext uri="{FF2B5EF4-FFF2-40B4-BE49-F238E27FC236}">
                  <a16:creationId xmlns:a16="http://schemas.microsoft.com/office/drawing/2014/main" id="{65BFD171-7641-869E-7089-50C9E1E509B5}"/>
                </a:ext>
              </a:extLst>
            </p:cNvPr>
            <p:cNvSpPr/>
            <p:nvPr/>
          </p:nvSpPr>
          <p:spPr>
            <a:xfrm>
              <a:off x="2410871" y="3978977"/>
              <a:ext cx="151532" cy="149996"/>
            </a:xfrm>
            <a:prstGeom prst="ellipse">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sz="3200" dirty="0">
                <a:solidFill>
                  <a:schemeClr val="tx1"/>
                </a:solidFill>
              </a:endParaRPr>
            </a:p>
          </p:txBody>
        </p:sp>
        <p:cxnSp>
          <p:nvCxnSpPr>
            <p:cNvPr id="55" name="Straight Arrow Connector 54">
              <a:extLst>
                <a:ext uri="{FF2B5EF4-FFF2-40B4-BE49-F238E27FC236}">
                  <a16:creationId xmlns:a16="http://schemas.microsoft.com/office/drawing/2014/main" id="{DD21E878-FFC6-DDC0-5A30-F6879DFEA150}"/>
                </a:ext>
              </a:extLst>
            </p:cNvPr>
            <p:cNvCxnSpPr/>
            <p:nvPr/>
          </p:nvCxnSpPr>
          <p:spPr>
            <a:xfrm>
              <a:off x="488277" y="2139458"/>
              <a:ext cx="863942" cy="659426"/>
            </a:xfrm>
            <a:prstGeom prst="straightConnector1">
              <a:avLst/>
            </a:prstGeom>
            <a:ln w="28575">
              <a:solidFill>
                <a:schemeClr val="tx1"/>
              </a:solidFill>
              <a:headEnd type="none" w="med" len="lg"/>
              <a:tailEnd type="triangle" w="lg" len="lg"/>
            </a:ln>
          </p:spPr>
          <p:style>
            <a:lnRef idx="2">
              <a:schemeClr val="accent1"/>
            </a:lnRef>
            <a:fillRef idx="0">
              <a:schemeClr val="accent1"/>
            </a:fillRef>
            <a:effectRef idx="1">
              <a:schemeClr val="accent1"/>
            </a:effectRef>
            <a:fontRef idx="minor">
              <a:schemeClr val="tx1"/>
            </a:fontRef>
          </p:style>
        </p:cxnSp>
        <p:sp>
          <p:nvSpPr>
            <p:cNvPr id="56" name="TextBox 55">
              <a:extLst>
                <a:ext uri="{FF2B5EF4-FFF2-40B4-BE49-F238E27FC236}">
                  <a16:creationId xmlns:a16="http://schemas.microsoft.com/office/drawing/2014/main" id="{973640AA-4265-D20F-5105-3326E032BA51}"/>
                </a:ext>
              </a:extLst>
            </p:cNvPr>
            <p:cNvSpPr txBox="1"/>
            <p:nvPr/>
          </p:nvSpPr>
          <p:spPr>
            <a:xfrm>
              <a:off x="747402" y="1883532"/>
              <a:ext cx="1144865" cy="523220"/>
            </a:xfrm>
            <a:prstGeom prst="rect">
              <a:avLst/>
            </a:prstGeom>
            <a:noFill/>
          </p:spPr>
          <p:txBody>
            <a:bodyPr wrap="none" rtlCol="0">
              <a:spAutoFit/>
            </a:bodyPr>
            <a:lstStyle/>
            <a:p>
              <a:r>
                <a:rPr lang="en-GB" sz="2800" dirty="0">
                  <a:latin typeface="Arial" panose="020B0604020202020204" pitchFamily="34" charset="0"/>
                  <a:cs typeface="Arial" panose="020B0604020202020204" pitchFamily="34" charset="0"/>
                </a:rPr>
                <a:t>X-</a:t>
              </a:r>
              <a:r>
                <a:rPr lang="en-GB" sz="2800" dirty="0" err="1">
                  <a:latin typeface="Arial" panose="020B0604020202020204" pitchFamily="34" charset="0"/>
                  <a:cs typeface="Arial" panose="020B0604020202020204" pitchFamily="34" charset="0"/>
                </a:rPr>
                <a:t>gha</a:t>
              </a:r>
              <a:endParaRPr lang="en-GB" sz="2800" dirty="0">
                <a:latin typeface="Arial" panose="020B0604020202020204" pitchFamily="34" charset="0"/>
                <a:cs typeface="Arial" panose="020B0604020202020204" pitchFamily="34" charset="0"/>
              </a:endParaRPr>
            </a:p>
          </p:txBody>
        </p:sp>
        <p:sp>
          <p:nvSpPr>
            <p:cNvPr id="57" name="TextBox 56">
              <a:extLst>
                <a:ext uri="{FF2B5EF4-FFF2-40B4-BE49-F238E27FC236}">
                  <a16:creationId xmlns:a16="http://schemas.microsoft.com/office/drawing/2014/main" id="{A6A44FAB-327F-A2FD-0047-F9FDADF5B5ED}"/>
                </a:ext>
              </a:extLst>
            </p:cNvPr>
            <p:cNvSpPr txBox="1"/>
            <p:nvPr/>
          </p:nvSpPr>
          <p:spPr>
            <a:xfrm>
              <a:off x="604077" y="5195466"/>
              <a:ext cx="774571" cy="646331"/>
            </a:xfrm>
            <a:prstGeom prst="rect">
              <a:avLst/>
            </a:prstGeom>
            <a:noFill/>
          </p:spPr>
          <p:txBody>
            <a:bodyPr wrap="none" rtlCol="0">
              <a:spAutoFit/>
            </a:bodyPr>
            <a:lstStyle/>
            <a:p>
              <a:pPr algn="l"/>
              <a:r>
                <a:rPr lang="en-GB" sz="3600" dirty="0">
                  <a:latin typeface="Arial" panose="020B0604020202020204" pitchFamily="34" charset="0"/>
                  <a:cs typeface="Arial" panose="020B0604020202020204" pitchFamily="34" charset="0"/>
                </a:rPr>
                <a:t>Ne</a:t>
              </a:r>
            </a:p>
          </p:txBody>
        </p:sp>
        <p:sp>
          <p:nvSpPr>
            <p:cNvPr id="58" name="TextBox 57">
              <a:extLst>
                <a:ext uri="{FF2B5EF4-FFF2-40B4-BE49-F238E27FC236}">
                  <a16:creationId xmlns:a16="http://schemas.microsoft.com/office/drawing/2014/main" id="{86EF0326-177A-3565-2C7D-DF49755AD188}"/>
                </a:ext>
              </a:extLst>
            </p:cNvPr>
            <p:cNvSpPr txBox="1"/>
            <p:nvPr/>
          </p:nvSpPr>
          <p:spPr>
            <a:xfrm>
              <a:off x="5224052" y="5345462"/>
              <a:ext cx="954107" cy="646331"/>
            </a:xfrm>
            <a:prstGeom prst="rect">
              <a:avLst/>
            </a:prstGeom>
            <a:noFill/>
          </p:spPr>
          <p:txBody>
            <a:bodyPr wrap="none" rtlCol="0">
              <a:spAutoFit/>
            </a:bodyPr>
            <a:lstStyle/>
            <a:p>
              <a:pPr algn="l"/>
              <a:r>
                <a:rPr lang="en-GB" sz="3600" dirty="0">
                  <a:latin typeface="Arial" panose="020B0604020202020204" pitchFamily="34" charset="0"/>
                  <a:cs typeface="Arial" panose="020B0604020202020204" pitchFamily="34" charset="0"/>
                </a:rPr>
                <a:t>Ne</a:t>
              </a:r>
              <a:r>
                <a:rPr lang="en-GB" sz="3600" baseline="30000" dirty="0">
                  <a:latin typeface="Arial" panose="020B0604020202020204" pitchFamily="34" charset="0"/>
                  <a:cs typeface="Arial" panose="020B0604020202020204" pitchFamily="34" charset="0"/>
                </a:rPr>
                <a:t>+</a:t>
              </a:r>
            </a:p>
          </p:txBody>
        </p:sp>
        <mc:AlternateContent xmlns:mc="http://schemas.openxmlformats.org/markup-compatibility/2006" xmlns:a14="http://schemas.microsoft.com/office/drawing/2010/main">
          <mc:Choice Requires="a14">
            <p:sp>
              <p:nvSpPr>
                <p:cNvPr id="59" name="TextBox 58">
                  <a:extLst>
                    <a:ext uri="{FF2B5EF4-FFF2-40B4-BE49-F238E27FC236}">
                      <a16:creationId xmlns:a16="http://schemas.microsoft.com/office/drawing/2014/main" id="{2ABB581E-681D-DB19-6DC7-D89C1B066224}"/>
                    </a:ext>
                  </a:extLst>
                </p:cNvPr>
                <p:cNvSpPr txBox="1"/>
                <p:nvPr/>
              </p:nvSpPr>
              <p:spPr>
                <a:xfrm>
                  <a:off x="6099852" y="1160290"/>
                  <a:ext cx="831381" cy="646331"/>
                </a:xfrm>
                <a:prstGeom prst="rect">
                  <a:avLst/>
                </a:prstGeom>
                <a:noFill/>
              </p:spPr>
              <p:txBody>
                <a:bodyPr wrap="none" rtlCol="0">
                  <a:spAutoFit/>
                </a:bodyPr>
                <a:lstStyle/>
                <a:p>
                  <a:pPr algn="l"/>
                  <a14:m>
                    <m:oMathPara xmlns:m="http://schemas.openxmlformats.org/officeDocument/2006/math">
                      <m:oMathParaPr>
                        <m:jc m:val="centerGroup"/>
                      </m:oMathParaPr>
                      <m:oMath xmlns:m="http://schemas.openxmlformats.org/officeDocument/2006/math">
                        <m:sSup>
                          <m:sSupPr>
                            <m:ctrlPr>
                              <a:rPr lang="en-GB" sz="3600" b="0" i="1" smtClean="0">
                                <a:latin typeface="Cambria Math" panose="02040503050406030204" pitchFamily="18" charset="0"/>
                                <a:cs typeface="Arial" panose="020B0604020202020204" pitchFamily="34" charset="0"/>
                              </a:rPr>
                            </m:ctrlPr>
                          </m:sSupPr>
                          <m:e>
                            <m:r>
                              <a:rPr lang="en-GB" sz="3600" b="0" i="1" smtClean="0">
                                <a:latin typeface="Cambria Math" panose="02040503050406030204" pitchFamily="18" charset="0"/>
                                <a:cs typeface="Arial" panose="020B0604020202020204" pitchFamily="34" charset="0"/>
                              </a:rPr>
                              <m:t>𝑒</m:t>
                            </m:r>
                          </m:e>
                          <m:sup>
                            <m:r>
                              <a:rPr lang="en-GB" sz="3600" b="0" i="1" smtClean="0">
                                <a:latin typeface="Cambria Math" panose="02040503050406030204" pitchFamily="18" charset="0"/>
                                <a:cs typeface="Arial" panose="020B0604020202020204" pitchFamily="34" charset="0"/>
                              </a:rPr>
                              <m:t>−</m:t>
                            </m:r>
                          </m:sup>
                        </m:sSup>
                      </m:oMath>
                    </m:oMathPara>
                  </a14:m>
                  <a:endParaRPr lang="en-GB" sz="3600" dirty="0">
                    <a:latin typeface="Arial" panose="020B0604020202020204" pitchFamily="34" charset="0"/>
                    <a:cs typeface="Arial" panose="020B0604020202020204" pitchFamily="34" charset="0"/>
                  </a:endParaRPr>
                </a:p>
              </p:txBody>
            </p:sp>
          </mc:Choice>
          <mc:Fallback xmlns="">
            <p:sp>
              <p:nvSpPr>
                <p:cNvPr id="59" name="TextBox 58">
                  <a:extLst>
                    <a:ext uri="{FF2B5EF4-FFF2-40B4-BE49-F238E27FC236}">
                      <a16:creationId xmlns:a16="http://schemas.microsoft.com/office/drawing/2014/main" id="{2ABB581E-681D-DB19-6DC7-D89C1B066224}"/>
                    </a:ext>
                  </a:extLst>
                </p:cNvPr>
                <p:cNvSpPr txBox="1">
                  <a:spLocks noRot="1" noChangeAspect="1" noMove="1" noResize="1" noEditPoints="1" noAdjustHandles="1" noChangeArrowheads="1" noChangeShapeType="1" noTextEdit="1"/>
                </p:cNvSpPr>
                <p:nvPr/>
              </p:nvSpPr>
              <p:spPr>
                <a:xfrm>
                  <a:off x="6099852" y="1160290"/>
                  <a:ext cx="831381" cy="646331"/>
                </a:xfrm>
                <a:prstGeom prst="rect">
                  <a:avLst/>
                </a:prstGeom>
                <a:blipFill>
                  <a:blip r:embed="rId2"/>
                  <a:stretch>
                    <a:fillRect/>
                  </a:stretch>
                </a:blipFill>
              </p:spPr>
              <p:txBody>
                <a:bodyPr/>
                <a:lstStyle/>
                <a:p>
                  <a:r>
                    <a:rPr lang="en-US">
                      <a:noFill/>
                    </a:rPr>
                    <a:t> </a:t>
                  </a:r>
                </a:p>
              </p:txBody>
            </p:sp>
          </mc:Fallback>
        </mc:AlternateContent>
        <p:sp>
          <p:nvSpPr>
            <p:cNvPr id="60" name="Oval 59">
              <a:extLst>
                <a:ext uri="{FF2B5EF4-FFF2-40B4-BE49-F238E27FC236}">
                  <a16:creationId xmlns:a16="http://schemas.microsoft.com/office/drawing/2014/main" id="{611CA0FF-720B-72FD-557E-73CBEA5C3034}"/>
                </a:ext>
              </a:extLst>
            </p:cNvPr>
            <p:cNvSpPr/>
            <p:nvPr/>
          </p:nvSpPr>
          <p:spPr>
            <a:xfrm>
              <a:off x="2500102" y="3565325"/>
              <a:ext cx="165548" cy="149996"/>
            </a:xfrm>
            <a:prstGeom prst="ellipse">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sz="3200" dirty="0">
                <a:solidFill>
                  <a:schemeClr val="tx1"/>
                </a:solidFill>
              </a:endParaRPr>
            </a:p>
          </p:txBody>
        </p:sp>
        <p:sp>
          <p:nvSpPr>
            <p:cNvPr id="61" name="Oval 60">
              <a:extLst>
                <a:ext uri="{FF2B5EF4-FFF2-40B4-BE49-F238E27FC236}">
                  <a16:creationId xmlns:a16="http://schemas.microsoft.com/office/drawing/2014/main" id="{1F7F10A4-2291-9F7F-EDD9-6431897911AB}"/>
                </a:ext>
              </a:extLst>
            </p:cNvPr>
            <p:cNvSpPr/>
            <p:nvPr/>
          </p:nvSpPr>
          <p:spPr>
            <a:xfrm>
              <a:off x="1352219" y="2831170"/>
              <a:ext cx="165548" cy="149996"/>
            </a:xfrm>
            <a:prstGeom prst="ellipse">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sz="3200" dirty="0">
                <a:solidFill>
                  <a:schemeClr val="tx1"/>
                </a:solidFill>
              </a:endParaRPr>
            </a:p>
          </p:txBody>
        </p:sp>
        <p:sp>
          <p:nvSpPr>
            <p:cNvPr id="62" name="Oval 61">
              <a:extLst>
                <a:ext uri="{FF2B5EF4-FFF2-40B4-BE49-F238E27FC236}">
                  <a16:creationId xmlns:a16="http://schemas.microsoft.com/office/drawing/2014/main" id="{599AFDB5-517B-C8F2-7374-9D9C7659B520}"/>
                </a:ext>
              </a:extLst>
            </p:cNvPr>
            <p:cNvSpPr/>
            <p:nvPr/>
          </p:nvSpPr>
          <p:spPr>
            <a:xfrm>
              <a:off x="1074137" y="3140729"/>
              <a:ext cx="165548" cy="149996"/>
            </a:xfrm>
            <a:prstGeom prst="ellipse">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sz="3200" dirty="0">
                <a:solidFill>
                  <a:schemeClr val="tx1"/>
                </a:solidFill>
              </a:endParaRPr>
            </a:p>
          </p:txBody>
        </p:sp>
        <p:sp>
          <p:nvSpPr>
            <p:cNvPr id="63" name="Oval 62">
              <a:extLst>
                <a:ext uri="{FF2B5EF4-FFF2-40B4-BE49-F238E27FC236}">
                  <a16:creationId xmlns:a16="http://schemas.microsoft.com/office/drawing/2014/main" id="{A159741B-33BD-B068-E187-DB53D5242857}"/>
                </a:ext>
              </a:extLst>
            </p:cNvPr>
            <p:cNvSpPr/>
            <p:nvPr/>
          </p:nvSpPr>
          <p:spPr>
            <a:xfrm>
              <a:off x="991363" y="4733548"/>
              <a:ext cx="165548" cy="149996"/>
            </a:xfrm>
            <a:prstGeom prst="ellipse">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sz="3200" dirty="0">
                <a:solidFill>
                  <a:schemeClr val="tx1"/>
                </a:solidFill>
              </a:endParaRPr>
            </a:p>
          </p:txBody>
        </p:sp>
        <p:sp>
          <p:nvSpPr>
            <p:cNvPr id="64" name="Oval 63">
              <a:extLst>
                <a:ext uri="{FF2B5EF4-FFF2-40B4-BE49-F238E27FC236}">
                  <a16:creationId xmlns:a16="http://schemas.microsoft.com/office/drawing/2014/main" id="{39B3904B-79D0-7C31-75E7-C20EE4915208}"/>
                </a:ext>
              </a:extLst>
            </p:cNvPr>
            <p:cNvSpPr/>
            <p:nvPr/>
          </p:nvSpPr>
          <p:spPr>
            <a:xfrm>
              <a:off x="1345691" y="5120468"/>
              <a:ext cx="165548" cy="149996"/>
            </a:xfrm>
            <a:prstGeom prst="ellipse">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sz="3200" dirty="0">
                <a:solidFill>
                  <a:schemeClr val="tx1"/>
                </a:solidFill>
              </a:endParaRPr>
            </a:p>
          </p:txBody>
        </p:sp>
        <p:sp>
          <p:nvSpPr>
            <p:cNvPr id="65" name="Oval 64">
              <a:extLst>
                <a:ext uri="{FF2B5EF4-FFF2-40B4-BE49-F238E27FC236}">
                  <a16:creationId xmlns:a16="http://schemas.microsoft.com/office/drawing/2014/main" id="{5354FAC5-C6C4-CB30-D1D2-DBB6D630743A}"/>
                </a:ext>
              </a:extLst>
            </p:cNvPr>
            <p:cNvSpPr/>
            <p:nvPr/>
          </p:nvSpPr>
          <p:spPr>
            <a:xfrm>
              <a:off x="3352291" y="5237330"/>
              <a:ext cx="165548" cy="149996"/>
            </a:xfrm>
            <a:prstGeom prst="ellipse">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sz="3200" dirty="0">
                <a:solidFill>
                  <a:schemeClr val="tx1"/>
                </a:solidFill>
              </a:endParaRPr>
            </a:p>
          </p:txBody>
        </p:sp>
        <p:sp>
          <p:nvSpPr>
            <p:cNvPr id="66" name="Oval 65">
              <a:extLst>
                <a:ext uri="{FF2B5EF4-FFF2-40B4-BE49-F238E27FC236}">
                  <a16:creationId xmlns:a16="http://schemas.microsoft.com/office/drawing/2014/main" id="{467EDED2-243F-17BF-D14E-71E887460685}"/>
                </a:ext>
              </a:extLst>
            </p:cNvPr>
            <p:cNvSpPr/>
            <p:nvPr/>
          </p:nvSpPr>
          <p:spPr>
            <a:xfrm>
              <a:off x="3723495" y="4883544"/>
              <a:ext cx="165548" cy="149996"/>
            </a:xfrm>
            <a:prstGeom prst="ellipse">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sz="3200" dirty="0">
                <a:solidFill>
                  <a:schemeClr val="tx1"/>
                </a:solidFill>
              </a:endParaRPr>
            </a:p>
          </p:txBody>
        </p:sp>
        <p:sp>
          <p:nvSpPr>
            <p:cNvPr id="67" name="Oval 66">
              <a:extLst>
                <a:ext uri="{FF2B5EF4-FFF2-40B4-BE49-F238E27FC236}">
                  <a16:creationId xmlns:a16="http://schemas.microsoft.com/office/drawing/2014/main" id="{EED5C75A-D5F4-E005-1514-D46ECB9178D6}"/>
                </a:ext>
              </a:extLst>
            </p:cNvPr>
            <p:cNvSpPr/>
            <p:nvPr/>
          </p:nvSpPr>
          <p:spPr>
            <a:xfrm>
              <a:off x="3723495" y="3078817"/>
              <a:ext cx="165548" cy="149996"/>
            </a:xfrm>
            <a:prstGeom prst="ellipse">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sz="3200" dirty="0">
                <a:solidFill>
                  <a:schemeClr val="tx1"/>
                </a:solidFill>
              </a:endParaRPr>
            </a:p>
          </p:txBody>
        </p:sp>
        <p:sp>
          <p:nvSpPr>
            <p:cNvPr id="68" name="Oval 67">
              <a:extLst>
                <a:ext uri="{FF2B5EF4-FFF2-40B4-BE49-F238E27FC236}">
                  <a16:creationId xmlns:a16="http://schemas.microsoft.com/office/drawing/2014/main" id="{0E6D8AF0-285A-8DC6-2C3E-6089AB1CC053}"/>
                </a:ext>
              </a:extLst>
            </p:cNvPr>
            <p:cNvSpPr/>
            <p:nvPr/>
          </p:nvSpPr>
          <p:spPr>
            <a:xfrm>
              <a:off x="3413471" y="2760940"/>
              <a:ext cx="165548" cy="149996"/>
            </a:xfrm>
            <a:prstGeom prst="ellipse">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sz="3200" dirty="0">
                <a:solidFill>
                  <a:schemeClr val="tx1"/>
                </a:solidFill>
              </a:endParaRPr>
            </a:p>
          </p:txBody>
        </p:sp>
        <p:sp>
          <p:nvSpPr>
            <p:cNvPr id="69" name="Oval 68">
              <a:extLst>
                <a:ext uri="{FF2B5EF4-FFF2-40B4-BE49-F238E27FC236}">
                  <a16:creationId xmlns:a16="http://schemas.microsoft.com/office/drawing/2014/main" id="{918F9688-1D9C-8277-C98E-8770FD8496DB}"/>
                </a:ext>
              </a:extLst>
            </p:cNvPr>
            <p:cNvSpPr/>
            <p:nvPr/>
          </p:nvSpPr>
          <p:spPr>
            <a:xfrm>
              <a:off x="6648289" y="3584939"/>
              <a:ext cx="988689" cy="944708"/>
            </a:xfrm>
            <a:prstGeom prst="ellipse">
              <a:avLst/>
            </a:prstGeom>
            <a:noFill/>
            <a:ln w="254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70" name="Oval 69">
              <a:extLst>
                <a:ext uri="{FF2B5EF4-FFF2-40B4-BE49-F238E27FC236}">
                  <a16:creationId xmlns:a16="http://schemas.microsoft.com/office/drawing/2014/main" id="{2D2D2686-7318-7BFC-03A3-ACD55D97588D}"/>
                </a:ext>
              </a:extLst>
            </p:cNvPr>
            <p:cNvSpPr/>
            <p:nvPr/>
          </p:nvSpPr>
          <p:spPr>
            <a:xfrm>
              <a:off x="5438814" y="2505554"/>
              <a:ext cx="3184037" cy="3099164"/>
            </a:xfrm>
            <a:prstGeom prst="ellipse">
              <a:avLst/>
            </a:prstGeom>
            <a:noFill/>
            <a:ln w="254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71" name="Oval 70">
              <a:extLst>
                <a:ext uri="{FF2B5EF4-FFF2-40B4-BE49-F238E27FC236}">
                  <a16:creationId xmlns:a16="http://schemas.microsoft.com/office/drawing/2014/main" id="{0C635297-33DA-09C8-A826-67AF9C9C5BD7}"/>
                </a:ext>
              </a:extLst>
            </p:cNvPr>
            <p:cNvSpPr/>
            <p:nvPr/>
          </p:nvSpPr>
          <p:spPr>
            <a:xfrm>
              <a:off x="7030832" y="4051453"/>
              <a:ext cx="165549" cy="163871"/>
            </a:xfrm>
            <a:prstGeom prst="ellipse">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sz="3200" dirty="0">
                <a:solidFill>
                  <a:schemeClr val="tx1"/>
                </a:solidFill>
              </a:endParaRPr>
            </a:p>
          </p:txBody>
        </p:sp>
        <p:sp>
          <p:nvSpPr>
            <p:cNvPr id="72" name="Oval 71">
              <a:extLst>
                <a:ext uri="{FF2B5EF4-FFF2-40B4-BE49-F238E27FC236}">
                  <a16:creationId xmlns:a16="http://schemas.microsoft.com/office/drawing/2014/main" id="{08605335-77EB-4F98-41F5-AEB5C87E0CE5}"/>
                </a:ext>
              </a:extLst>
            </p:cNvPr>
            <p:cNvSpPr/>
            <p:nvPr/>
          </p:nvSpPr>
          <p:spPr>
            <a:xfrm>
              <a:off x="7030831" y="4454649"/>
              <a:ext cx="165548" cy="149996"/>
            </a:xfrm>
            <a:prstGeom prst="ellipse">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sz="3200" dirty="0">
                <a:solidFill>
                  <a:schemeClr val="tx1"/>
                </a:solidFill>
              </a:endParaRPr>
            </a:p>
          </p:txBody>
        </p:sp>
        <p:sp>
          <p:nvSpPr>
            <p:cNvPr id="73" name="Oval 72">
              <a:extLst>
                <a:ext uri="{FF2B5EF4-FFF2-40B4-BE49-F238E27FC236}">
                  <a16:creationId xmlns:a16="http://schemas.microsoft.com/office/drawing/2014/main" id="{0065715D-7202-A307-FAAF-5AA726F53EF0}"/>
                </a:ext>
              </a:extLst>
            </p:cNvPr>
            <p:cNvSpPr/>
            <p:nvPr/>
          </p:nvSpPr>
          <p:spPr>
            <a:xfrm>
              <a:off x="7057123" y="3524646"/>
              <a:ext cx="165548" cy="149996"/>
            </a:xfrm>
            <a:prstGeom prst="ellipse">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sz="3200" dirty="0">
                <a:solidFill>
                  <a:schemeClr val="tx1"/>
                </a:solidFill>
              </a:endParaRPr>
            </a:p>
          </p:txBody>
        </p:sp>
        <p:sp>
          <p:nvSpPr>
            <p:cNvPr id="75" name="Oval 74">
              <a:extLst>
                <a:ext uri="{FF2B5EF4-FFF2-40B4-BE49-F238E27FC236}">
                  <a16:creationId xmlns:a16="http://schemas.microsoft.com/office/drawing/2014/main" id="{AD865C65-DF16-C8E4-66BA-FA1777979AB0}"/>
                </a:ext>
              </a:extLst>
            </p:cNvPr>
            <p:cNvSpPr/>
            <p:nvPr/>
          </p:nvSpPr>
          <p:spPr>
            <a:xfrm>
              <a:off x="5618332" y="3140729"/>
              <a:ext cx="165548" cy="149996"/>
            </a:xfrm>
            <a:prstGeom prst="ellipse">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sz="3200" dirty="0">
                <a:solidFill>
                  <a:schemeClr val="tx1"/>
                </a:solidFill>
              </a:endParaRPr>
            </a:p>
          </p:txBody>
        </p:sp>
        <p:sp>
          <p:nvSpPr>
            <p:cNvPr id="76" name="Oval 75">
              <a:extLst>
                <a:ext uri="{FF2B5EF4-FFF2-40B4-BE49-F238E27FC236}">
                  <a16:creationId xmlns:a16="http://schemas.microsoft.com/office/drawing/2014/main" id="{014CF008-2321-D8E0-C0CB-26B2DEA5AE5E}"/>
                </a:ext>
              </a:extLst>
            </p:cNvPr>
            <p:cNvSpPr/>
            <p:nvPr/>
          </p:nvSpPr>
          <p:spPr>
            <a:xfrm>
              <a:off x="5535558" y="4733548"/>
              <a:ext cx="165548" cy="149996"/>
            </a:xfrm>
            <a:prstGeom prst="ellipse">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sz="3200" dirty="0">
                <a:solidFill>
                  <a:schemeClr val="tx1"/>
                </a:solidFill>
              </a:endParaRPr>
            </a:p>
          </p:txBody>
        </p:sp>
        <p:sp>
          <p:nvSpPr>
            <p:cNvPr id="77" name="Oval 76">
              <a:extLst>
                <a:ext uri="{FF2B5EF4-FFF2-40B4-BE49-F238E27FC236}">
                  <a16:creationId xmlns:a16="http://schemas.microsoft.com/office/drawing/2014/main" id="{CCDBA666-F573-86FC-BF1D-47D06DFE993D}"/>
                </a:ext>
              </a:extLst>
            </p:cNvPr>
            <p:cNvSpPr/>
            <p:nvPr/>
          </p:nvSpPr>
          <p:spPr>
            <a:xfrm>
              <a:off x="5889886" y="5120468"/>
              <a:ext cx="165548" cy="149996"/>
            </a:xfrm>
            <a:prstGeom prst="ellipse">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sz="3200" dirty="0">
                <a:solidFill>
                  <a:schemeClr val="tx1"/>
                </a:solidFill>
              </a:endParaRPr>
            </a:p>
          </p:txBody>
        </p:sp>
        <p:sp>
          <p:nvSpPr>
            <p:cNvPr id="78" name="Oval 77">
              <a:extLst>
                <a:ext uri="{FF2B5EF4-FFF2-40B4-BE49-F238E27FC236}">
                  <a16:creationId xmlns:a16="http://schemas.microsoft.com/office/drawing/2014/main" id="{B9C8AC4E-A059-B711-5F9A-992BFE5D6B62}"/>
                </a:ext>
              </a:extLst>
            </p:cNvPr>
            <p:cNvSpPr/>
            <p:nvPr/>
          </p:nvSpPr>
          <p:spPr>
            <a:xfrm>
              <a:off x="7896486" y="5237330"/>
              <a:ext cx="165548" cy="149996"/>
            </a:xfrm>
            <a:prstGeom prst="ellipse">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sz="3200" dirty="0">
                <a:solidFill>
                  <a:schemeClr val="tx1"/>
                </a:solidFill>
              </a:endParaRPr>
            </a:p>
          </p:txBody>
        </p:sp>
        <p:sp>
          <p:nvSpPr>
            <p:cNvPr id="79" name="Oval 78">
              <a:extLst>
                <a:ext uri="{FF2B5EF4-FFF2-40B4-BE49-F238E27FC236}">
                  <a16:creationId xmlns:a16="http://schemas.microsoft.com/office/drawing/2014/main" id="{A1977D79-B48D-5A61-3079-9FCE39417429}"/>
                </a:ext>
              </a:extLst>
            </p:cNvPr>
            <p:cNvSpPr/>
            <p:nvPr/>
          </p:nvSpPr>
          <p:spPr>
            <a:xfrm>
              <a:off x="8267690" y="4883544"/>
              <a:ext cx="165548" cy="149996"/>
            </a:xfrm>
            <a:prstGeom prst="ellipse">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sz="3200" dirty="0">
                <a:solidFill>
                  <a:schemeClr val="tx1"/>
                </a:solidFill>
              </a:endParaRPr>
            </a:p>
          </p:txBody>
        </p:sp>
        <p:sp>
          <p:nvSpPr>
            <p:cNvPr id="80" name="Oval 79">
              <a:extLst>
                <a:ext uri="{FF2B5EF4-FFF2-40B4-BE49-F238E27FC236}">
                  <a16:creationId xmlns:a16="http://schemas.microsoft.com/office/drawing/2014/main" id="{39EC26E8-E978-630A-918B-0192992F27A5}"/>
                </a:ext>
              </a:extLst>
            </p:cNvPr>
            <p:cNvSpPr/>
            <p:nvPr/>
          </p:nvSpPr>
          <p:spPr>
            <a:xfrm>
              <a:off x="8267690" y="3078817"/>
              <a:ext cx="165548" cy="149996"/>
            </a:xfrm>
            <a:prstGeom prst="ellipse">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sz="3200" dirty="0">
                <a:solidFill>
                  <a:schemeClr val="tx1"/>
                </a:solidFill>
              </a:endParaRPr>
            </a:p>
          </p:txBody>
        </p:sp>
        <p:sp>
          <p:nvSpPr>
            <p:cNvPr id="81" name="Oval 80">
              <a:extLst>
                <a:ext uri="{FF2B5EF4-FFF2-40B4-BE49-F238E27FC236}">
                  <a16:creationId xmlns:a16="http://schemas.microsoft.com/office/drawing/2014/main" id="{BA64156C-14A5-A96E-3603-0A96B1DD42D0}"/>
                </a:ext>
              </a:extLst>
            </p:cNvPr>
            <p:cNvSpPr/>
            <p:nvPr/>
          </p:nvSpPr>
          <p:spPr>
            <a:xfrm>
              <a:off x="7957666" y="2760940"/>
              <a:ext cx="165548" cy="149996"/>
            </a:xfrm>
            <a:prstGeom prst="ellipse">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sz="3200" dirty="0">
                <a:solidFill>
                  <a:schemeClr val="tx1"/>
                </a:solidFill>
              </a:endParaRPr>
            </a:p>
          </p:txBody>
        </p:sp>
        <p:sp>
          <p:nvSpPr>
            <p:cNvPr id="82" name="Oval 81">
              <a:extLst>
                <a:ext uri="{FF2B5EF4-FFF2-40B4-BE49-F238E27FC236}">
                  <a16:creationId xmlns:a16="http://schemas.microsoft.com/office/drawing/2014/main" id="{DD7C793F-D91B-FA18-B42F-F6951880CBD9}"/>
                </a:ext>
              </a:extLst>
            </p:cNvPr>
            <p:cNvSpPr/>
            <p:nvPr/>
          </p:nvSpPr>
          <p:spPr>
            <a:xfrm>
              <a:off x="5966449" y="1512538"/>
              <a:ext cx="165548" cy="149996"/>
            </a:xfrm>
            <a:prstGeom prst="ellipse">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sz="3200" dirty="0">
                <a:solidFill>
                  <a:schemeClr val="tx1"/>
                </a:solidFill>
              </a:endParaRPr>
            </a:p>
          </p:txBody>
        </p:sp>
        <p:sp>
          <p:nvSpPr>
            <p:cNvPr id="83" name="Arrow: Right 82">
              <a:extLst>
                <a:ext uri="{FF2B5EF4-FFF2-40B4-BE49-F238E27FC236}">
                  <a16:creationId xmlns:a16="http://schemas.microsoft.com/office/drawing/2014/main" id="{727F4418-8229-9829-3984-DCD5164ACA3C}"/>
                </a:ext>
              </a:extLst>
            </p:cNvPr>
            <p:cNvSpPr/>
            <p:nvPr/>
          </p:nvSpPr>
          <p:spPr>
            <a:xfrm>
              <a:off x="4376135" y="3784712"/>
              <a:ext cx="768849" cy="540848"/>
            </a:xfrm>
            <a:prstGeom prst="rightArrow">
              <a:avLst/>
            </a:prstGeom>
            <a:solidFill>
              <a:srgbClr val="FFFF00"/>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85" name="Straight Arrow Connector 84">
              <a:extLst>
                <a:ext uri="{FF2B5EF4-FFF2-40B4-BE49-F238E27FC236}">
                  <a16:creationId xmlns:a16="http://schemas.microsoft.com/office/drawing/2014/main" id="{93722B0D-8A8D-BDC9-E39C-1F5B2E0A2241}"/>
                </a:ext>
              </a:extLst>
            </p:cNvPr>
            <p:cNvCxnSpPr>
              <a:cxnSpLocks/>
            </p:cNvCxnSpPr>
            <p:nvPr/>
          </p:nvCxnSpPr>
          <p:spPr>
            <a:xfrm flipV="1">
              <a:off x="5998642" y="1806621"/>
              <a:ext cx="50581" cy="986629"/>
            </a:xfrm>
            <a:prstGeom prst="straightConnector1">
              <a:avLst/>
            </a:prstGeom>
            <a:ln w="28575">
              <a:solidFill>
                <a:schemeClr val="tx1"/>
              </a:solidFill>
              <a:headEnd type="none" w="med" len="lg"/>
              <a:tailEnd type="triangle" w="lg" len="lg"/>
            </a:ln>
          </p:spPr>
          <p:style>
            <a:lnRef idx="2">
              <a:schemeClr val="accent1"/>
            </a:lnRef>
            <a:fillRef idx="0">
              <a:schemeClr val="accent1"/>
            </a:fillRef>
            <a:effectRef idx="1">
              <a:schemeClr val="accent1"/>
            </a:effectRef>
            <a:fontRef idx="minor">
              <a:schemeClr val="tx1"/>
            </a:fontRef>
          </p:style>
        </p:cxnSp>
        <p:sp>
          <p:nvSpPr>
            <p:cNvPr id="3" name="Oval 2">
              <a:extLst>
                <a:ext uri="{FF2B5EF4-FFF2-40B4-BE49-F238E27FC236}">
                  <a16:creationId xmlns:a16="http://schemas.microsoft.com/office/drawing/2014/main" id="{78974AB9-8DD9-1880-5DC2-A06D13DB5875}"/>
                </a:ext>
              </a:extLst>
            </p:cNvPr>
            <p:cNvSpPr/>
            <p:nvPr/>
          </p:nvSpPr>
          <p:spPr>
            <a:xfrm>
              <a:off x="2485095" y="4500294"/>
              <a:ext cx="165548" cy="149996"/>
            </a:xfrm>
            <a:prstGeom prst="ellipse">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sz="3200" dirty="0">
                <a:solidFill>
                  <a:schemeClr val="tx1"/>
                </a:solidFill>
              </a:endParaRPr>
            </a:p>
          </p:txBody>
        </p:sp>
        <p:sp>
          <p:nvSpPr>
            <p:cNvPr id="4" name="Oval 3">
              <a:extLst>
                <a:ext uri="{FF2B5EF4-FFF2-40B4-BE49-F238E27FC236}">
                  <a16:creationId xmlns:a16="http://schemas.microsoft.com/office/drawing/2014/main" id="{59ADC822-6142-405E-B93D-3A9C7353E6B7}"/>
                </a:ext>
              </a:extLst>
            </p:cNvPr>
            <p:cNvSpPr/>
            <p:nvPr/>
          </p:nvSpPr>
          <p:spPr>
            <a:xfrm>
              <a:off x="2551018" y="3978977"/>
              <a:ext cx="151532" cy="149996"/>
            </a:xfrm>
            <a:prstGeom prst="ellipse">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sz="3200" dirty="0">
                <a:solidFill>
                  <a:schemeClr val="tx1"/>
                </a:solidFill>
              </a:endParaRPr>
            </a:p>
          </p:txBody>
        </p:sp>
        <p:sp>
          <p:nvSpPr>
            <p:cNvPr id="5" name="Oval 4">
              <a:extLst>
                <a:ext uri="{FF2B5EF4-FFF2-40B4-BE49-F238E27FC236}">
                  <a16:creationId xmlns:a16="http://schemas.microsoft.com/office/drawing/2014/main" id="{CD540127-3511-2C90-4EAC-A3861AB99A3C}"/>
                </a:ext>
              </a:extLst>
            </p:cNvPr>
            <p:cNvSpPr/>
            <p:nvPr/>
          </p:nvSpPr>
          <p:spPr>
            <a:xfrm>
              <a:off x="2427803" y="4097516"/>
              <a:ext cx="151532" cy="149996"/>
            </a:xfrm>
            <a:prstGeom prst="ellipse">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sz="3200" dirty="0">
                <a:solidFill>
                  <a:schemeClr val="tx1"/>
                </a:solidFill>
              </a:endParaRPr>
            </a:p>
          </p:txBody>
        </p:sp>
        <p:sp>
          <p:nvSpPr>
            <p:cNvPr id="6" name="Oval 5">
              <a:extLst>
                <a:ext uri="{FF2B5EF4-FFF2-40B4-BE49-F238E27FC236}">
                  <a16:creationId xmlns:a16="http://schemas.microsoft.com/office/drawing/2014/main" id="{4BF77DC6-703E-2C80-F968-CBFB4BD2F4C5}"/>
                </a:ext>
              </a:extLst>
            </p:cNvPr>
            <p:cNvSpPr/>
            <p:nvPr/>
          </p:nvSpPr>
          <p:spPr>
            <a:xfrm>
              <a:off x="2552172" y="4097516"/>
              <a:ext cx="151532" cy="149996"/>
            </a:xfrm>
            <a:prstGeom prst="ellipse">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sz="3200" dirty="0">
                <a:solidFill>
                  <a:schemeClr val="tx1"/>
                </a:solidFill>
              </a:endParaRPr>
            </a:p>
          </p:txBody>
        </p:sp>
        <p:sp>
          <p:nvSpPr>
            <p:cNvPr id="7" name="Oval 6">
              <a:extLst>
                <a:ext uri="{FF2B5EF4-FFF2-40B4-BE49-F238E27FC236}">
                  <a16:creationId xmlns:a16="http://schemas.microsoft.com/office/drawing/2014/main" id="{19F0D535-F1D2-D3C2-F791-18F2797D7FEF}"/>
                </a:ext>
              </a:extLst>
            </p:cNvPr>
            <p:cNvSpPr/>
            <p:nvPr/>
          </p:nvSpPr>
          <p:spPr>
            <a:xfrm>
              <a:off x="6975195" y="3919441"/>
              <a:ext cx="165549" cy="163871"/>
            </a:xfrm>
            <a:prstGeom prst="ellipse">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sz="3200" dirty="0">
                <a:solidFill>
                  <a:schemeClr val="tx1"/>
                </a:solidFill>
              </a:endParaRPr>
            </a:p>
          </p:txBody>
        </p:sp>
        <p:sp>
          <p:nvSpPr>
            <p:cNvPr id="8" name="Oval 7">
              <a:extLst>
                <a:ext uri="{FF2B5EF4-FFF2-40B4-BE49-F238E27FC236}">
                  <a16:creationId xmlns:a16="http://schemas.microsoft.com/office/drawing/2014/main" id="{3BAA3B11-263F-0D17-65E3-8426E4E30604}"/>
                </a:ext>
              </a:extLst>
            </p:cNvPr>
            <p:cNvSpPr/>
            <p:nvPr/>
          </p:nvSpPr>
          <p:spPr>
            <a:xfrm>
              <a:off x="7151436" y="4009592"/>
              <a:ext cx="165549" cy="163871"/>
            </a:xfrm>
            <a:prstGeom prst="ellipse">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sz="3200" dirty="0">
                <a:solidFill>
                  <a:schemeClr val="tx1"/>
                </a:solidFill>
              </a:endParaRPr>
            </a:p>
          </p:txBody>
        </p:sp>
        <p:sp>
          <p:nvSpPr>
            <p:cNvPr id="9" name="Oval 8">
              <a:extLst>
                <a:ext uri="{FF2B5EF4-FFF2-40B4-BE49-F238E27FC236}">
                  <a16:creationId xmlns:a16="http://schemas.microsoft.com/office/drawing/2014/main" id="{4112A538-5E38-1D57-CC64-336F5B2FE404}"/>
                </a:ext>
              </a:extLst>
            </p:cNvPr>
            <p:cNvSpPr/>
            <p:nvPr/>
          </p:nvSpPr>
          <p:spPr>
            <a:xfrm>
              <a:off x="7113606" y="3885027"/>
              <a:ext cx="165549" cy="163871"/>
            </a:xfrm>
            <a:prstGeom prst="ellipse">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sz="3200" dirty="0">
                <a:solidFill>
                  <a:schemeClr val="tx1"/>
                </a:solidFill>
              </a:endParaRPr>
            </a:p>
          </p:txBody>
        </p:sp>
        <p:sp>
          <p:nvSpPr>
            <p:cNvPr id="11" name="Oval 10">
              <a:extLst>
                <a:ext uri="{FF2B5EF4-FFF2-40B4-BE49-F238E27FC236}">
                  <a16:creationId xmlns:a16="http://schemas.microsoft.com/office/drawing/2014/main" id="{F177D3F7-4860-FBB9-CEF9-B8A13729C178}"/>
                </a:ext>
              </a:extLst>
            </p:cNvPr>
            <p:cNvSpPr/>
            <p:nvPr/>
          </p:nvSpPr>
          <p:spPr>
            <a:xfrm>
              <a:off x="2493645" y="3954636"/>
              <a:ext cx="151532" cy="149996"/>
            </a:xfrm>
            <a:prstGeom prst="ellipse">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sz="3200" dirty="0">
                <a:solidFill>
                  <a:schemeClr val="tx1"/>
                </a:solidFill>
              </a:endParaRPr>
            </a:p>
          </p:txBody>
        </p:sp>
        <p:sp>
          <p:nvSpPr>
            <p:cNvPr id="12" name="Oval 11">
              <a:extLst>
                <a:ext uri="{FF2B5EF4-FFF2-40B4-BE49-F238E27FC236}">
                  <a16:creationId xmlns:a16="http://schemas.microsoft.com/office/drawing/2014/main" id="{8BE09492-621A-3B00-09F6-3759792ABCFE}"/>
                </a:ext>
              </a:extLst>
            </p:cNvPr>
            <p:cNvSpPr/>
            <p:nvPr/>
          </p:nvSpPr>
          <p:spPr>
            <a:xfrm>
              <a:off x="2409329" y="4048898"/>
              <a:ext cx="151532" cy="149996"/>
            </a:xfrm>
            <a:prstGeom prst="ellipse">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sz="3200" dirty="0">
                <a:solidFill>
                  <a:schemeClr val="tx1"/>
                </a:solidFill>
              </a:endParaRPr>
            </a:p>
          </p:txBody>
        </p:sp>
        <p:sp>
          <p:nvSpPr>
            <p:cNvPr id="13" name="Oval 12">
              <a:extLst>
                <a:ext uri="{FF2B5EF4-FFF2-40B4-BE49-F238E27FC236}">
                  <a16:creationId xmlns:a16="http://schemas.microsoft.com/office/drawing/2014/main" id="{B6FE9D5D-1A11-273C-D9DB-37B699900F02}"/>
                </a:ext>
              </a:extLst>
            </p:cNvPr>
            <p:cNvSpPr/>
            <p:nvPr/>
          </p:nvSpPr>
          <p:spPr>
            <a:xfrm>
              <a:off x="2500102" y="4104632"/>
              <a:ext cx="151532" cy="149996"/>
            </a:xfrm>
            <a:prstGeom prst="ellipse">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sz="3200" dirty="0">
                <a:solidFill>
                  <a:schemeClr val="tx1"/>
                </a:solidFill>
              </a:endParaRPr>
            </a:p>
          </p:txBody>
        </p:sp>
        <p:sp>
          <p:nvSpPr>
            <p:cNvPr id="15" name="Oval 14">
              <a:extLst>
                <a:ext uri="{FF2B5EF4-FFF2-40B4-BE49-F238E27FC236}">
                  <a16:creationId xmlns:a16="http://schemas.microsoft.com/office/drawing/2014/main" id="{9207699B-FD7B-1DA4-A17F-331C325DDCF8}"/>
                </a:ext>
              </a:extLst>
            </p:cNvPr>
            <p:cNvSpPr/>
            <p:nvPr/>
          </p:nvSpPr>
          <p:spPr>
            <a:xfrm>
              <a:off x="2576944" y="4053438"/>
              <a:ext cx="151532" cy="149996"/>
            </a:xfrm>
            <a:prstGeom prst="ellipse">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sz="3200" dirty="0">
                <a:solidFill>
                  <a:schemeClr val="tx1"/>
                </a:solidFill>
              </a:endParaRPr>
            </a:p>
          </p:txBody>
        </p:sp>
        <p:sp>
          <p:nvSpPr>
            <p:cNvPr id="17" name="Oval 16">
              <a:extLst>
                <a:ext uri="{FF2B5EF4-FFF2-40B4-BE49-F238E27FC236}">
                  <a16:creationId xmlns:a16="http://schemas.microsoft.com/office/drawing/2014/main" id="{230CD33E-8C29-5244-E7AE-1CCACC5E2254}"/>
                </a:ext>
              </a:extLst>
            </p:cNvPr>
            <p:cNvSpPr/>
            <p:nvPr/>
          </p:nvSpPr>
          <p:spPr>
            <a:xfrm>
              <a:off x="7049747" y="3883722"/>
              <a:ext cx="165549" cy="163871"/>
            </a:xfrm>
            <a:prstGeom prst="ellipse">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sz="3200" dirty="0">
                <a:solidFill>
                  <a:schemeClr val="tx1"/>
                </a:solidFill>
              </a:endParaRPr>
            </a:p>
          </p:txBody>
        </p:sp>
        <p:sp>
          <p:nvSpPr>
            <p:cNvPr id="18" name="Oval 17">
              <a:extLst>
                <a:ext uri="{FF2B5EF4-FFF2-40B4-BE49-F238E27FC236}">
                  <a16:creationId xmlns:a16="http://schemas.microsoft.com/office/drawing/2014/main" id="{F72B4AF2-BFC6-651B-E960-227EE5B4CE9C}"/>
                </a:ext>
              </a:extLst>
            </p:cNvPr>
            <p:cNvSpPr/>
            <p:nvPr/>
          </p:nvSpPr>
          <p:spPr>
            <a:xfrm>
              <a:off x="7162462" y="3942406"/>
              <a:ext cx="165549" cy="163871"/>
            </a:xfrm>
            <a:prstGeom prst="ellipse">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sz="3200" dirty="0">
                <a:solidFill>
                  <a:schemeClr val="tx1"/>
                </a:solidFill>
              </a:endParaRPr>
            </a:p>
          </p:txBody>
        </p:sp>
        <p:sp>
          <p:nvSpPr>
            <p:cNvPr id="19" name="Oval 18">
              <a:extLst>
                <a:ext uri="{FF2B5EF4-FFF2-40B4-BE49-F238E27FC236}">
                  <a16:creationId xmlns:a16="http://schemas.microsoft.com/office/drawing/2014/main" id="{B32C8808-E916-255A-C130-63FDB1FCAE88}"/>
                </a:ext>
              </a:extLst>
            </p:cNvPr>
            <p:cNvSpPr/>
            <p:nvPr/>
          </p:nvSpPr>
          <p:spPr>
            <a:xfrm>
              <a:off x="7078297" y="4039563"/>
              <a:ext cx="165549" cy="163871"/>
            </a:xfrm>
            <a:prstGeom prst="ellipse">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sz="3200" dirty="0">
                <a:solidFill>
                  <a:schemeClr val="tx1"/>
                </a:solidFill>
              </a:endParaRPr>
            </a:p>
          </p:txBody>
        </p:sp>
        <p:sp>
          <p:nvSpPr>
            <p:cNvPr id="20" name="Oval 19">
              <a:extLst>
                <a:ext uri="{FF2B5EF4-FFF2-40B4-BE49-F238E27FC236}">
                  <a16:creationId xmlns:a16="http://schemas.microsoft.com/office/drawing/2014/main" id="{4B200C31-688C-0A75-D2E7-621FFFC4294C}"/>
                </a:ext>
              </a:extLst>
            </p:cNvPr>
            <p:cNvSpPr/>
            <p:nvPr/>
          </p:nvSpPr>
          <p:spPr>
            <a:xfrm>
              <a:off x="6988755" y="4020209"/>
              <a:ext cx="165549" cy="163871"/>
            </a:xfrm>
            <a:prstGeom prst="ellipse">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sz="3200" dirty="0">
                <a:solidFill>
                  <a:schemeClr val="tx1"/>
                </a:solidFill>
              </a:endParaRPr>
            </a:p>
          </p:txBody>
        </p:sp>
      </p:grpSp>
      <p:sp>
        <p:nvSpPr>
          <p:cNvPr id="87" name="TextBox 86">
            <a:extLst>
              <a:ext uri="{FF2B5EF4-FFF2-40B4-BE49-F238E27FC236}">
                <a16:creationId xmlns:a16="http://schemas.microsoft.com/office/drawing/2014/main" id="{CC5AA6ED-86C8-2C8B-7A8E-9FA691E4A061}"/>
              </a:ext>
            </a:extLst>
          </p:cNvPr>
          <p:cNvSpPr txBox="1"/>
          <p:nvPr/>
        </p:nvSpPr>
        <p:spPr>
          <a:xfrm>
            <a:off x="194496" y="6175694"/>
            <a:ext cx="9143999" cy="523220"/>
          </a:xfrm>
          <a:prstGeom prst="rect">
            <a:avLst/>
          </a:prstGeom>
          <a:noFill/>
        </p:spPr>
        <p:txBody>
          <a:bodyPr wrap="square" rtlCol="0">
            <a:spAutoFit/>
          </a:bodyPr>
          <a:lstStyle/>
          <a:p>
            <a:pPr algn="l"/>
            <a:r>
              <a:rPr lang="en-GB" sz="2700" dirty="0" err="1">
                <a:latin typeface="Arial" panose="020B0604020202020204" pitchFamily="34" charset="0"/>
                <a:cs typeface="Arial" panose="020B0604020202020204" pitchFamily="34" charset="0"/>
              </a:rPr>
              <a:t>Leagann</a:t>
            </a:r>
            <a:r>
              <a:rPr lang="en-GB" sz="2700" dirty="0">
                <a:latin typeface="Arial" panose="020B0604020202020204" pitchFamily="34" charset="0"/>
                <a:cs typeface="Arial" panose="020B0604020202020204" pitchFamily="34" charset="0"/>
              </a:rPr>
              <a:t> an x-</a:t>
            </a:r>
            <a:r>
              <a:rPr lang="en-GB" sz="2700" dirty="0" err="1">
                <a:latin typeface="Arial" panose="020B0604020202020204" pitchFamily="34" charset="0"/>
                <a:cs typeface="Arial" panose="020B0604020202020204" pitchFamily="34" charset="0"/>
              </a:rPr>
              <a:t>gha</a:t>
            </a:r>
            <a:r>
              <a:rPr lang="en-GB" sz="2700" dirty="0">
                <a:latin typeface="Arial" panose="020B0604020202020204" pitchFamily="34" charset="0"/>
                <a:cs typeface="Arial" panose="020B0604020202020204" pitchFamily="34" charset="0"/>
              </a:rPr>
              <a:t> </a:t>
            </a:r>
            <a:r>
              <a:rPr lang="en-GB" sz="2700" dirty="0" err="1">
                <a:latin typeface="Arial" panose="020B0604020202020204" pitchFamily="34" charset="0"/>
                <a:cs typeface="Arial" panose="020B0604020202020204" pitchFamily="34" charset="0"/>
              </a:rPr>
              <a:t>leictreon</a:t>
            </a:r>
            <a:r>
              <a:rPr lang="en-GB" sz="2700" dirty="0">
                <a:latin typeface="Arial" panose="020B0604020202020204" pitchFamily="34" charset="0"/>
                <a:cs typeface="Arial" panose="020B0604020202020204" pitchFamily="34" charset="0"/>
              </a:rPr>
              <a:t> </a:t>
            </a:r>
            <a:r>
              <a:rPr lang="en-GB" sz="2700" dirty="0" err="1">
                <a:latin typeface="Arial" panose="020B0604020202020204" pitchFamily="34" charset="0"/>
                <a:cs typeface="Arial" panose="020B0604020202020204" pitchFamily="34" charset="0"/>
              </a:rPr>
              <a:t>uaidh</a:t>
            </a:r>
            <a:r>
              <a:rPr lang="en-GB" sz="2700" dirty="0">
                <a:latin typeface="Arial" panose="020B0604020202020204" pitchFamily="34" charset="0"/>
                <a:cs typeface="Arial" panose="020B0604020202020204" pitchFamily="34" charset="0"/>
              </a:rPr>
              <a:t>, </a:t>
            </a:r>
            <a:r>
              <a:rPr lang="en-GB" sz="2700" dirty="0" err="1">
                <a:latin typeface="Arial" panose="020B0604020202020204" pitchFamily="34" charset="0"/>
                <a:cs typeface="Arial" panose="020B0604020202020204" pitchFamily="34" charset="0"/>
              </a:rPr>
              <a:t>rud</a:t>
            </a:r>
            <a:r>
              <a:rPr lang="en-GB" sz="2700" dirty="0">
                <a:latin typeface="Arial" panose="020B0604020202020204" pitchFamily="34" charset="0"/>
                <a:cs typeface="Arial" panose="020B0604020202020204" pitchFamily="34" charset="0"/>
              </a:rPr>
              <a:t> a </a:t>
            </a:r>
            <a:r>
              <a:rPr lang="en-GB" sz="2700" dirty="0" err="1">
                <a:latin typeface="Arial" panose="020B0604020202020204" pitchFamily="34" charset="0"/>
                <a:cs typeface="Arial" panose="020B0604020202020204" pitchFamily="34" charset="0"/>
              </a:rPr>
              <a:t>fhágann</a:t>
            </a:r>
            <a:r>
              <a:rPr lang="en-GB" sz="2700" dirty="0">
                <a:latin typeface="Arial" panose="020B0604020202020204" pitchFamily="34" charset="0"/>
                <a:cs typeface="Arial" panose="020B0604020202020204" pitchFamily="34" charset="0"/>
              </a:rPr>
              <a:t> </a:t>
            </a:r>
            <a:r>
              <a:rPr lang="en-GB" sz="2700" dirty="0" err="1">
                <a:latin typeface="Arial" panose="020B0604020202020204" pitchFamily="34" charset="0"/>
                <a:cs typeface="Arial" panose="020B0604020202020204" pitchFamily="34" charset="0"/>
              </a:rPr>
              <a:t>ian</a:t>
            </a:r>
            <a:r>
              <a:rPr lang="en-GB" sz="2700" dirty="0">
                <a:latin typeface="Arial" panose="020B0604020202020204" pitchFamily="34" charset="0"/>
                <a:cs typeface="Arial" panose="020B0604020202020204" pitchFamily="34" charset="0"/>
              </a:rPr>
              <a:t> Ne</a:t>
            </a:r>
            <a:r>
              <a:rPr lang="en-GB" sz="2700" baseline="30000" dirty="0">
                <a:latin typeface="Arial" panose="020B0604020202020204" pitchFamily="34" charset="0"/>
                <a:cs typeface="Arial" panose="020B0604020202020204" pitchFamily="34" charset="0"/>
              </a:rPr>
              <a:t>+</a:t>
            </a:r>
            <a:endParaRPr lang="en-GB" sz="27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675732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7"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B641503-8A56-2BB2-D9A1-75AB6E8C627F}"/>
              </a:ext>
            </a:extLst>
          </p:cNvPr>
          <p:cNvSpPr>
            <a:spLocks noGrp="1"/>
          </p:cNvSpPr>
          <p:nvPr>
            <p:ph type="title"/>
          </p:nvPr>
        </p:nvSpPr>
        <p:spPr/>
        <p:txBody>
          <a:bodyPr/>
          <a:lstStyle/>
          <a:p>
            <a:r>
              <a:rPr lang="en-GB" dirty="0"/>
              <a:t>Cad is </a:t>
            </a:r>
            <a:r>
              <a:rPr lang="en-GB" dirty="0" err="1"/>
              <a:t>brí</a:t>
            </a:r>
            <a:r>
              <a:rPr lang="en-GB" dirty="0"/>
              <a:t> le </a:t>
            </a:r>
            <a:r>
              <a:rPr lang="en-GB" dirty="0" err="1"/>
              <a:t>radaíocht</a:t>
            </a:r>
            <a:r>
              <a:rPr lang="en-GB" dirty="0"/>
              <a:t> </a:t>
            </a:r>
            <a:r>
              <a:rPr lang="en-GB" dirty="0" err="1"/>
              <a:t>ianúcháin</a:t>
            </a:r>
            <a:r>
              <a:rPr lang="en-GB" dirty="0"/>
              <a:t>?</a:t>
            </a:r>
          </a:p>
        </p:txBody>
      </p:sp>
      <p:sp>
        <p:nvSpPr>
          <p:cNvPr id="4" name="TextBox 3">
            <a:extLst>
              <a:ext uri="{FF2B5EF4-FFF2-40B4-BE49-F238E27FC236}">
                <a16:creationId xmlns:a16="http://schemas.microsoft.com/office/drawing/2014/main" id="{6B5D32D6-7AB0-A9A7-A22F-AF56B4C3A485}"/>
              </a:ext>
            </a:extLst>
          </p:cNvPr>
          <p:cNvSpPr txBox="1"/>
          <p:nvPr/>
        </p:nvSpPr>
        <p:spPr>
          <a:xfrm>
            <a:off x="241299" y="1132917"/>
            <a:ext cx="8724899" cy="1077218"/>
          </a:xfrm>
          <a:prstGeom prst="rect">
            <a:avLst/>
          </a:prstGeom>
          <a:solidFill>
            <a:srgbClr val="FFFF99"/>
          </a:solidFill>
        </p:spPr>
        <p:txBody>
          <a:bodyPr wrap="square" rtlCol="0">
            <a:spAutoFit/>
          </a:bodyPr>
          <a:lstStyle/>
          <a:p>
            <a:r>
              <a:rPr lang="en-GB" sz="3200" dirty="0">
                <a:latin typeface="Arial" panose="020B0604020202020204" pitchFamily="34" charset="0"/>
                <a:cs typeface="Arial" panose="020B0604020202020204" pitchFamily="34" charset="0"/>
              </a:rPr>
              <a:t>Is </a:t>
            </a:r>
            <a:r>
              <a:rPr lang="en-GB" sz="3200" dirty="0" err="1">
                <a:latin typeface="Arial" panose="020B0604020202020204" pitchFamily="34" charset="0"/>
                <a:cs typeface="Arial" panose="020B0604020202020204" pitchFamily="34" charset="0"/>
              </a:rPr>
              <a:t>éard</a:t>
            </a:r>
            <a:r>
              <a:rPr lang="en-GB" sz="3200" dirty="0">
                <a:latin typeface="Arial" panose="020B0604020202020204" pitchFamily="34" charset="0"/>
                <a:cs typeface="Arial" panose="020B0604020202020204" pitchFamily="34" charset="0"/>
              </a:rPr>
              <a:t> is </a:t>
            </a:r>
            <a:r>
              <a:rPr lang="en-GB" sz="3200" dirty="0" err="1">
                <a:latin typeface="Arial" panose="020B0604020202020204" pitchFamily="34" charset="0"/>
                <a:cs typeface="Arial" panose="020B0604020202020204" pitchFamily="34" charset="0"/>
              </a:rPr>
              <a:t>radaíocht</a:t>
            </a:r>
            <a:r>
              <a:rPr lang="en-GB" sz="3200" dirty="0">
                <a:latin typeface="Arial" panose="020B0604020202020204" pitchFamily="34" charset="0"/>
                <a:cs typeface="Arial" panose="020B0604020202020204" pitchFamily="34" charset="0"/>
              </a:rPr>
              <a:t> </a:t>
            </a:r>
            <a:r>
              <a:rPr lang="en-GB" sz="3200" dirty="0" err="1">
                <a:latin typeface="Arial" panose="020B0604020202020204" pitchFamily="34" charset="0"/>
                <a:cs typeface="Arial" panose="020B0604020202020204" pitchFamily="34" charset="0"/>
              </a:rPr>
              <a:t>ianúcháin</a:t>
            </a:r>
            <a:r>
              <a:rPr lang="en-GB" sz="3200" dirty="0">
                <a:latin typeface="Arial" panose="020B0604020202020204" pitchFamily="34" charset="0"/>
                <a:cs typeface="Arial" panose="020B0604020202020204" pitchFamily="34" charset="0"/>
              </a:rPr>
              <a:t> </a:t>
            </a:r>
            <a:r>
              <a:rPr lang="en-GB" sz="3200" dirty="0" err="1">
                <a:latin typeface="Arial" panose="020B0604020202020204" pitchFamily="34" charset="0"/>
                <a:cs typeface="Arial" panose="020B0604020202020204" pitchFamily="34" charset="0"/>
              </a:rPr>
              <a:t>ann</a:t>
            </a:r>
            <a:r>
              <a:rPr lang="en-GB" sz="3200" dirty="0">
                <a:latin typeface="Arial" panose="020B0604020202020204" pitchFamily="34" charset="0"/>
                <a:cs typeface="Arial" panose="020B0604020202020204" pitchFamily="34" charset="0"/>
              </a:rPr>
              <a:t> </a:t>
            </a:r>
            <a:r>
              <a:rPr lang="en-GB" sz="3200" dirty="0" err="1">
                <a:latin typeface="Arial" panose="020B0604020202020204" pitchFamily="34" charset="0"/>
                <a:cs typeface="Arial" panose="020B0604020202020204" pitchFamily="34" charset="0"/>
              </a:rPr>
              <a:t>ná</a:t>
            </a:r>
            <a:r>
              <a:rPr lang="en-GB" sz="3200" dirty="0">
                <a:latin typeface="Arial" panose="020B0604020202020204" pitchFamily="34" charset="0"/>
                <a:cs typeface="Arial" panose="020B0604020202020204" pitchFamily="34" charset="0"/>
              </a:rPr>
              <a:t> </a:t>
            </a:r>
            <a:r>
              <a:rPr lang="en-GB" sz="3200" dirty="0" err="1">
                <a:latin typeface="Arial" panose="020B0604020202020204" pitchFamily="34" charset="0"/>
                <a:cs typeface="Arial" panose="020B0604020202020204" pitchFamily="34" charset="0"/>
              </a:rPr>
              <a:t>radaíocht</a:t>
            </a:r>
            <a:r>
              <a:rPr lang="en-GB" sz="3200" dirty="0">
                <a:latin typeface="Arial" panose="020B0604020202020204" pitchFamily="34" charset="0"/>
                <a:cs typeface="Arial" panose="020B0604020202020204" pitchFamily="34" charset="0"/>
              </a:rPr>
              <a:t> </a:t>
            </a:r>
            <a:r>
              <a:rPr lang="en-GB" sz="3200" dirty="0" err="1">
                <a:latin typeface="Arial" panose="020B0604020202020204" pitchFamily="34" charset="0"/>
                <a:cs typeface="Arial" panose="020B0604020202020204" pitchFamily="34" charset="0"/>
              </a:rPr>
              <a:t>ar</a:t>
            </a:r>
            <a:r>
              <a:rPr lang="en-GB" sz="3200" dirty="0">
                <a:latin typeface="Arial" panose="020B0604020202020204" pitchFamily="34" charset="0"/>
                <a:cs typeface="Arial" panose="020B0604020202020204" pitchFamily="34" charset="0"/>
              </a:rPr>
              <a:t> </a:t>
            </a:r>
            <a:r>
              <a:rPr lang="en-GB" sz="3200" dirty="0" err="1">
                <a:latin typeface="Arial" panose="020B0604020202020204" pitchFamily="34" charset="0"/>
                <a:cs typeface="Arial" panose="020B0604020202020204" pitchFamily="34" charset="0"/>
              </a:rPr>
              <a:t>adaimh</a:t>
            </a:r>
            <a:r>
              <a:rPr lang="en-GB" sz="3200" dirty="0">
                <a:latin typeface="Arial" panose="020B0604020202020204" pitchFamily="34" charset="0"/>
                <a:cs typeface="Arial" panose="020B0604020202020204" pitchFamily="34" charset="0"/>
              </a:rPr>
              <a:t> </a:t>
            </a:r>
            <a:r>
              <a:rPr lang="en-GB" sz="3200" dirty="0" err="1">
                <a:latin typeface="Arial" panose="020B0604020202020204" pitchFamily="34" charset="0"/>
                <a:cs typeface="Arial" panose="020B0604020202020204" pitchFamily="34" charset="0"/>
              </a:rPr>
              <a:t>nó</a:t>
            </a:r>
            <a:r>
              <a:rPr lang="en-GB" sz="3200" dirty="0">
                <a:latin typeface="Arial" panose="020B0604020202020204" pitchFamily="34" charset="0"/>
                <a:cs typeface="Arial" panose="020B0604020202020204" pitchFamily="34" charset="0"/>
              </a:rPr>
              <a:t> </a:t>
            </a:r>
            <a:r>
              <a:rPr lang="en-GB" sz="3200" dirty="0" err="1">
                <a:latin typeface="Arial" panose="020B0604020202020204" pitchFamily="34" charset="0"/>
                <a:cs typeface="Arial" panose="020B0604020202020204" pitchFamily="34" charset="0"/>
              </a:rPr>
              <a:t>móilíní</a:t>
            </a:r>
            <a:r>
              <a:rPr lang="en-GB" sz="3200" dirty="0">
                <a:latin typeface="Arial" panose="020B0604020202020204" pitchFamily="34" charset="0"/>
                <a:cs typeface="Arial" panose="020B0604020202020204" pitchFamily="34" charset="0"/>
              </a:rPr>
              <a:t> </a:t>
            </a:r>
            <a:r>
              <a:rPr lang="en-GB" sz="3200" dirty="0" err="1">
                <a:latin typeface="Arial" panose="020B0604020202020204" pitchFamily="34" charset="0"/>
                <a:cs typeface="Arial" panose="020B0604020202020204" pitchFamily="34" charset="0"/>
              </a:rPr>
              <a:t>tipiciúla</a:t>
            </a:r>
            <a:r>
              <a:rPr lang="en-GB" sz="3200" dirty="0">
                <a:latin typeface="Arial" panose="020B0604020202020204" pitchFamily="34" charset="0"/>
                <a:cs typeface="Arial" panose="020B0604020202020204" pitchFamily="34" charset="0"/>
              </a:rPr>
              <a:t> a </a:t>
            </a:r>
            <a:r>
              <a:rPr lang="en-GB" sz="3200" dirty="0" err="1">
                <a:latin typeface="Arial" panose="020B0604020202020204" pitchFamily="34" charset="0"/>
                <a:cs typeface="Arial" panose="020B0604020202020204" pitchFamily="34" charset="0"/>
              </a:rPr>
              <a:t>ianú</a:t>
            </a:r>
            <a:r>
              <a:rPr lang="en-GB" sz="3200" dirty="0">
                <a:latin typeface="Arial" panose="020B0604020202020204" pitchFamily="34" charset="0"/>
                <a:cs typeface="Arial" panose="020B0604020202020204" pitchFamily="34" charset="0"/>
              </a:rPr>
              <a:t>.</a:t>
            </a:r>
          </a:p>
        </p:txBody>
      </p:sp>
      <p:sp>
        <p:nvSpPr>
          <p:cNvPr id="5" name="TextBox 4">
            <a:extLst>
              <a:ext uri="{FF2B5EF4-FFF2-40B4-BE49-F238E27FC236}">
                <a16:creationId xmlns:a16="http://schemas.microsoft.com/office/drawing/2014/main" id="{6EE58D01-4B97-1F91-DC71-B37A03FAD014}"/>
              </a:ext>
            </a:extLst>
          </p:cNvPr>
          <p:cNvSpPr txBox="1"/>
          <p:nvPr/>
        </p:nvSpPr>
        <p:spPr>
          <a:xfrm>
            <a:off x="1449437" y="3504287"/>
            <a:ext cx="3466013" cy="523220"/>
          </a:xfrm>
          <a:prstGeom prst="rect">
            <a:avLst/>
          </a:prstGeom>
          <a:noFill/>
        </p:spPr>
        <p:txBody>
          <a:bodyPr wrap="none" rtlCol="0">
            <a:spAutoFit/>
          </a:bodyPr>
          <a:lstStyle/>
          <a:p>
            <a:r>
              <a:rPr lang="en-GB" sz="2800" dirty="0" err="1">
                <a:latin typeface="Arial" panose="020B0604020202020204" pitchFamily="34" charset="0"/>
                <a:cs typeface="Arial" panose="020B0604020202020204" pitchFamily="34" charset="0"/>
              </a:rPr>
              <a:t>Radaíocht</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ianúcháin</a:t>
            </a:r>
            <a:endParaRPr lang="en-GB" sz="2800" dirty="0">
              <a:latin typeface="Arial" panose="020B0604020202020204" pitchFamily="34" charset="0"/>
              <a:cs typeface="Arial" panose="020B0604020202020204" pitchFamily="34" charset="0"/>
            </a:endParaRPr>
          </a:p>
        </p:txBody>
      </p:sp>
      <p:sp>
        <p:nvSpPr>
          <p:cNvPr id="6" name="Oval 5">
            <a:extLst>
              <a:ext uri="{FF2B5EF4-FFF2-40B4-BE49-F238E27FC236}">
                <a16:creationId xmlns:a16="http://schemas.microsoft.com/office/drawing/2014/main" id="{A6BDDEA5-54DB-3670-5059-6979A243DE88}"/>
              </a:ext>
            </a:extLst>
          </p:cNvPr>
          <p:cNvSpPr/>
          <p:nvPr/>
        </p:nvSpPr>
        <p:spPr>
          <a:xfrm>
            <a:off x="4800600" y="3901316"/>
            <a:ext cx="1207503" cy="1134053"/>
          </a:xfrm>
          <a:prstGeom prst="ellipse">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8" name="Straight Arrow Connector 7">
            <a:extLst>
              <a:ext uri="{FF2B5EF4-FFF2-40B4-BE49-F238E27FC236}">
                <a16:creationId xmlns:a16="http://schemas.microsoft.com/office/drawing/2014/main" id="{C63B5001-614E-A96C-8FAB-F91610904421}"/>
              </a:ext>
            </a:extLst>
          </p:cNvPr>
          <p:cNvCxnSpPr/>
          <p:nvPr/>
        </p:nvCxnSpPr>
        <p:spPr>
          <a:xfrm>
            <a:off x="1212283" y="4162926"/>
            <a:ext cx="3380874" cy="0"/>
          </a:xfrm>
          <a:prstGeom prst="straightConnector1">
            <a:avLst/>
          </a:prstGeom>
          <a:ln w="38100">
            <a:solidFill>
              <a:schemeClr val="tx1"/>
            </a:solidFill>
            <a:tailEnd type="triangle" w="med" len="lg"/>
          </a:ln>
        </p:spPr>
        <p:style>
          <a:lnRef idx="2">
            <a:schemeClr val="accent1"/>
          </a:lnRef>
          <a:fillRef idx="0">
            <a:schemeClr val="accent1"/>
          </a:fillRef>
          <a:effectRef idx="1">
            <a:schemeClr val="accent1"/>
          </a:effectRef>
          <a:fontRef idx="minor">
            <a:schemeClr val="tx1"/>
          </a:fontRef>
        </p:style>
      </p:cxnSp>
      <p:sp>
        <p:nvSpPr>
          <p:cNvPr id="9" name="TextBox 8">
            <a:extLst>
              <a:ext uri="{FF2B5EF4-FFF2-40B4-BE49-F238E27FC236}">
                <a16:creationId xmlns:a16="http://schemas.microsoft.com/office/drawing/2014/main" id="{AB0FC5F4-F1FA-0895-D99F-63648577AD2D}"/>
              </a:ext>
            </a:extLst>
          </p:cNvPr>
          <p:cNvSpPr txBox="1"/>
          <p:nvPr/>
        </p:nvSpPr>
        <p:spPr>
          <a:xfrm>
            <a:off x="3660933" y="5134058"/>
            <a:ext cx="4831357" cy="954107"/>
          </a:xfrm>
          <a:prstGeom prst="rect">
            <a:avLst/>
          </a:prstGeom>
          <a:noFill/>
        </p:spPr>
        <p:txBody>
          <a:bodyPr wrap="square" rtlCol="0">
            <a:spAutoFit/>
          </a:bodyPr>
          <a:lstStyle/>
          <a:p>
            <a:r>
              <a:rPr lang="en-GB" sz="2800" dirty="0" err="1">
                <a:latin typeface="Arial" panose="020B0604020202020204" pitchFamily="34" charset="0"/>
                <a:cs typeface="Arial" panose="020B0604020202020204" pitchFamily="34" charset="0"/>
              </a:rPr>
              <a:t>Adamh</a:t>
            </a:r>
            <a:r>
              <a:rPr lang="en-GB" sz="2800" dirty="0">
                <a:latin typeface="Arial" panose="020B0604020202020204" pitchFamily="34" charset="0"/>
                <a:cs typeface="Arial" panose="020B0604020202020204" pitchFamily="34" charset="0"/>
              </a:rPr>
              <a:t> ag </a:t>
            </a:r>
            <a:r>
              <a:rPr lang="en-GB" sz="2800" dirty="0" err="1">
                <a:latin typeface="Arial" panose="020B0604020202020204" pitchFamily="34" charset="0"/>
                <a:cs typeface="Arial" panose="020B0604020202020204" pitchFamily="34" charset="0"/>
              </a:rPr>
              <a:t>éirí</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ianaithe</a:t>
            </a:r>
            <a:r>
              <a:rPr lang="en-GB" sz="2800" dirty="0">
                <a:latin typeface="Arial" panose="020B0604020202020204" pitchFamily="34" charset="0"/>
                <a:cs typeface="Arial" panose="020B0604020202020204" pitchFamily="34" charset="0"/>
              </a:rPr>
              <a:t> mar </a:t>
            </a:r>
            <a:r>
              <a:rPr lang="en-GB" sz="2800" dirty="0" err="1">
                <a:latin typeface="Arial" panose="020B0604020202020204" pitchFamily="34" charset="0"/>
                <a:cs typeface="Arial" panose="020B0604020202020204" pitchFamily="34" charset="0"/>
              </a:rPr>
              <a:t>gheall</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ar</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chailliúint</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leictreon</a:t>
            </a:r>
            <a:endParaRPr lang="en-GB" sz="2800" dirty="0">
              <a:latin typeface="Arial" panose="020B0604020202020204" pitchFamily="34" charset="0"/>
              <a:cs typeface="Arial" panose="020B0604020202020204" pitchFamily="34" charset="0"/>
            </a:endParaRPr>
          </a:p>
        </p:txBody>
      </p:sp>
      <p:cxnSp>
        <p:nvCxnSpPr>
          <p:cNvPr id="11" name="Straight Arrow Connector 10">
            <a:extLst>
              <a:ext uri="{FF2B5EF4-FFF2-40B4-BE49-F238E27FC236}">
                <a16:creationId xmlns:a16="http://schemas.microsoft.com/office/drawing/2014/main" id="{5678D8B5-2910-5646-BB89-8ADD25525823}"/>
              </a:ext>
            </a:extLst>
          </p:cNvPr>
          <p:cNvCxnSpPr>
            <a:cxnSpLocks/>
          </p:cNvCxnSpPr>
          <p:nvPr/>
        </p:nvCxnSpPr>
        <p:spPr>
          <a:xfrm flipV="1">
            <a:off x="5097835" y="2956684"/>
            <a:ext cx="701470" cy="963247"/>
          </a:xfrm>
          <a:prstGeom prst="straightConnector1">
            <a:avLst/>
          </a:prstGeom>
          <a:ln w="28575">
            <a:solidFill>
              <a:schemeClr val="tx1"/>
            </a:solidFill>
            <a:tailEnd type="triangle" w="med" len="lg"/>
          </a:ln>
        </p:spPr>
        <p:style>
          <a:lnRef idx="2">
            <a:schemeClr val="accent1"/>
          </a:lnRef>
          <a:fillRef idx="0">
            <a:schemeClr val="accent1"/>
          </a:fillRef>
          <a:effectRef idx="1">
            <a:schemeClr val="accent1"/>
          </a:effectRef>
          <a:fontRef idx="minor">
            <a:schemeClr val="tx1"/>
          </a:fontRef>
        </p:style>
      </p:cxnSp>
      <p:sp>
        <p:nvSpPr>
          <p:cNvPr id="12" name="Oval 11">
            <a:extLst>
              <a:ext uri="{FF2B5EF4-FFF2-40B4-BE49-F238E27FC236}">
                <a16:creationId xmlns:a16="http://schemas.microsoft.com/office/drawing/2014/main" id="{0BCFBC5B-7D62-5F3B-E361-AE28D444B9AC}"/>
              </a:ext>
            </a:extLst>
          </p:cNvPr>
          <p:cNvSpPr/>
          <p:nvPr/>
        </p:nvSpPr>
        <p:spPr>
          <a:xfrm>
            <a:off x="5789525" y="2636047"/>
            <a:ext cx="287087" cy="294602"/>
          </a:xfrm>
          <a:prstGeom prst="ellipse">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TextBox 12">
            <a:extLst>
              <a:ext uri="{FF2B5EF4-FFF2-40B4-BE49-F238E27FC236}">
                <a16:creationId xmlns:a16="http://schemas.microsoft.com/office/drawing/2014/main" id="{CB321D57-356F-7CF6-138B-6D48625B0F15}"/>
              </a:ext>
            </a:extLst>
          </p:cNvPr>
          <p:cNvSpPr txBox="1"/>
          <p:nvPr/>
        </p:nvSpPr>
        <p:spPr>
          <a:xfrm>
            <a:off x="6128079" y="2524801"/>
            <a:ext cx="1665841" cy="523220"/>
          </a:xfrm>
          <a:prstGeom prst="rect">
            <a:avLst/>
          </a:prstGeom>
          <a:noFill/>
        </p:spPr>
        <p:txBody>
          <a:bodyPr wrap="none" rtlCol="0">
            <a:spAutoFit/>
          </a:bodyPr>
          <a:lstStyle/>
          <a:p>
            <a:r>
              <a:rPr lang="en-GB" sz="2800" dirty="0" err="1">
                <a:latin typeface="Arial" panose="020B0604020202020204" pitchFamily="34" charset="0"/>
                <a:cs typeface="Arial" panose="020B0604020202020204" pitchFamily="34" charset="0"/>
              </a:rPr>
              <a:t>Leictreon</a:t>
            </a:r>
            <a:endParaRPr lang="en-GB" sz="2800" dirty="0">
              <a:latin typeface="Arial" panose="020B0604020202020204" pitchFamily="34" charset="0"/>
              <a:cs typeface="Arial" panose="020B0604020202020204" pitchFamily="34" charset="0"/>
            </a:endParaRPr>
          </a:p>
        </p:txBody>
      </p:sp>
      <p:sp>
        <p:nvSpPr>
          <p:cNvPr id="14" name="TextBox 13">
            <a:extLst>
              <a:ext uri="{FF2B5EF4-FFF2-40B4-BE49-F238E27FC236}">
                <a16:creationId xmlns:a16="http://schemas.microsoft.com/office/drawing/2014/main" id="{8930132D-8F7E-943A-9D5B-47828402E371}"/>
              </a:ext>
            </a:extLst>
          </p:cNvPr>
          <p:cNvSpPr txBox="1"/>
          <p:nvPr/>
        </p:nvSpPr>
        <p:spPr>
          <a:xfrm>
            <a:off x="5177366" y="4027507"/>
            <a:ext cx="453970" cy="646331"/>
          </a:xfrm>
          <a:prstGeom prst="rect">
            <a:avLst/>
          </a:prstGeom>
          <a:noFill/>
        </p:spPr>
        <p:txBody>
          <a:bodyPr wrap="none" rtlCol="0">
            <a:spAutoFit/>
          </a:bodyPr>
          <a:lstStyle/>
          <a:p>
            <a:pPr algn="l"/>
            <a:r>
              <a:rPr lang="en-GB" sz="3600" dirty="0">
                <a:latin typeface="Arial" panose="020B0604020202020204" pitchFamily="34" charset="0"/>
                <a:cs typeface="Arial" panose="020B0604020202020204" pitchFamily="34" charset="0"/>
              </a:rPr>
              <a:t>+</a:t>
            </a:r>
          </a:p>
        </p:txBody>
      </p:sp>
      <p:sp>
        <p:nvSpPr>
          <p:cNvPr id="15" name="TextBox 14">
            <a:extLst>
              <a:ext uri="{FF2B5EF4-FFF2-40B4-BE49-F238E27FC236}">
                <a16:creationId xmlns:a16="http://schemas.microsoft.com/office/drawing/2014/main" id="{0C966F44-5C01-01C2-F31B-C79F3CDCACA8}"/>
              </a:ext>
            </a:extLst>
          </p:cNvPr>
          <p:cNvSpPr txBox="1"/>
          <p:nvPr/>
        </p:nvSpPr>
        <p:spPr>
          <a:xfrm>
            <a:off x="5759671" y="2401690"/>
            <a:ext cx="338554" cy="646331"/>
          </a:xfrm>
          <a:prstGeom prst="rect">
            <a:avLst/>
          </a:prstGeom>
          <a:noFill/>
        </p:spPr>
        <p:txBody>
          <a:bodyPr wrap="square" rtlCol="0">
            <a:spAutoFit/>
          </a:bodyPr>
          <a:lstStyle/>
          <a:p>
            <a:pPr algn="l"/>
            <a:r>
              <a:rPr lang="en-GB" sz="3600" dirty="0">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11025579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852B2DD-88E9-A644-9706-11A8D4824937}"/>
              </a:ext>
            </a:extLst>
          </p:cNvPr>
          <p:cNvSpPr/>
          <p:nvPr/>
        </p:nvSpPr>
        <p:spPr>
          <a:xfrm>
            <a:off x="546865" y="1460177"/>
            <a:ext cx="8115872" cy="1968823"/>
          </a:xfrm>
          <a:prstGeom prst="rect">
            <a:avLst/>
          </a:prstGeom>
          <a:gradFill>
            <a:gsLst>
              <a:gs pos="78000">
                <a:schemeClr val="accent1">
                  <a:lumMod val="5000"/>
                  <a:lumOff val="95000"/>
                </a:schemeClr>
              </a:gs>
              <a:gs pos="0">
                <a:schemeClr val="accent1">
                  <a:lumMod val="45000"/>
                  <a:lumOff val="55000"/>
                </a:schemeClr>
              </a:gs>
              <a:gs pos="0">
                <a:schemeClr val="accent1">
                  <a:lumMod val="45000"/>
                  <a:lumOff val="55000"/>
                </a:schemeClr>
              </a:gs>
            </a:gsLst>
            <a:lin ang="5400000" scaled="1"/>
          </a:gra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Title 2">
            <a:extLst>
              <a:ext uri="{FF2B5EF4-FFF2-40B4-BE49-F238E27FC236}">
                <a16:creationId xmlns:a16="http://schemas.microsoft.com/office/drawing/2014/main" id="{B5978AF3-3779-BA62-65FF-66C753F5908A}"/>
              </a:ext>
            </a:extLst>
          </p:cNvPr>
          <p:cNvSpPr>
            <a:spLocks noGrp="1"/>
          </p:cNvSpPr>
          <p:nvPr>
            <p:ph type="title"/>
          </p:nvPr>
        </p:nvSpPr>
        <p:spPr>
          <a:xfrm>
            <a:off x="71074" y="221158"/>
            <a:ext cx="9001852" cy="1133918"/>
          </a:xfrm>
        </p:spPr>
        <p:txBody>
          <a:bodyPr/>
          <a:lstStyle/>
          <a:p>
            <a:r>
              <a:rPr lang="en-GB" dirty="0"/>
              <a:t>Cad </a:t>
            </a:r>
            <a:r>
              <a:rPr lang="en-GB" dirty="0" err="1"/>
              <a:t>iad</a:t>
            </a:r>
            <a:r>
              <a:rPr lang="en-GB" dirty="0"/>
              <a:t> na </a:t>
            </a:r>
            <a:r>
              <a:rPr lang="en-GB" dirty="0" err="1"/>
              <a:t>cineálacha</a:t>
            </a:r>
            <a:r>
              <a:rPr lang="en-GB" dirty="0"/>
              <a:t> </a:t>
            </a:r>
            <a:r>
              <a:rPr lang="en-GB" dirty="0" err="1"/>
              <a:t>radaíochta</a:t>
            </a:r>
            <a:r>
              <a:rPr lang="en-GB" dirty="0"/>
              <a:t> </a:t>
            </a:r>
            <a:r>
              <a:rPr lang="en-GB" dirty="0" err="1"/>
              <a:t>leictreamaighnéadacha</a:t>
            </a:r>
            <a:r>
              <a:rPr lang="en-GB" dirty="0"/>
              <a:t> is </a:t>
            </a:r>
            <a:r>
              <a:rPr lang="en-GB" dirty="0" err="1"/>
              <a:t>cúis</a:t>
            </a:r>
            <a:r>
              <a:rPr lang="en-GB" dirty="0"/>
              <a:t> le </a:t>
            </a:r>
            <a:r>
              <a:rPr lang="en-GB" dirty="0" err="1"/>
              <a:t>hianú</a:t>
            </a:r>
            <a:r>
              <a:rPr lang="en-GB" dirty="0"/>
              <a:t>?</a:t>
            </a:r>
          </a:p>
        </p:txBody>
      </p:sp>
      <p:sp>
        <p:nvSpPr>
          <p:cNvPr id="4" name="TextBox 3">
            <a:extLst>
              <a:ext uri="{FF2B5EF4-FFF2-40B4-BE49-F238E27FC236}">
                <a16:creationId xmlns:a16="http://schemas.microsoft.com/office/drawing/2014/main" id="{CCC76C7D-F4D7-DF3E-187B-5FCAEA31B717}"/>
              </a:ext>
            </a:extLst>
          </p:cNvPr>
          <p:cNvSpPr txBox="1"/>
          <p:nvPr/>
        </p:nvSpPr>
        <p:spPr>
          <a:xfrm>
            <a:off x="695701" y="1460177"/>
            <a:ext cx="3102131" cy="4493538"/>
          </a:xfrm>
          <a:prstGeom prst="rect">
            <a:avLst/>
          </a:prstGeom>
          <a:noFill/>
        </p:spPr>
        <p:txBody>
          <a:bodyPr wrap="none" rtlCol="0">
            <a:spAutoFit/>
          </a:bodyPr>
          <a:lstStyle/>
          <a:p>
            <a:pPr>
              <a:spcBef>
                <a:spcPts val="1800"/>
              </a:spcBef>
            </a:pPr>
            <a:r>
              <a:rPr lang="en-GB" sz="2800" b="1" dirty="0" err="1"/>
              <a:t>gáma-ghathanna</a:t>
            </a:r>
            <a:r>
              <a:rPr lang="en-GB" sz="2800" b="1" dirty="0"/>
              <a:t>
X-</a:t>
            </a:r>
            <a:r>
              <a:rPr lang="en-GB" sz="2800" b="1" dirty="0" err="1"/>
              <a:t>ghathanna</a:t>
            </a:r>
            <a:r>
              <a:rPr lang="en-GB" sz="2800" b="1" dirty="0"/>
              <a:t>
</a:t>
            </a:r>
            <a:r>
              <a:rPr lang="en-GB" sz="2800" b="1" dirty="0" err="1"/>
              <a:t>solas</a:t>
            </a:r>
            <a:r>
              <a:rPr lang="en-GB" sz="2800" b="1" dirty="0"/>
              <a:t> </a:t>
            </a:r>
            <a:r>
              <a:rPr lang="en-GB" sz="2800" b="1" dirty="0" err="1"/>
              <a:t>ultraivialait</a:t>
            </a:r>
            <a:r>
              <a:rPr lang="en-GB" sz="2800" b="1" dirty="0"/>
              <a:t>
</a:t>
            </a:r>
            <a:r>
              <a:rPr lang="en-GB" sz="2800" dirty="0" err="1"/>
              <a:t>Solas</a:t>
            </a:r>
            <a:r>
              <a:rPr lang="en-GB" sz="2800" dirty="0"/>
              <a:t> </a:t>
            </a:r>
            <a:r>
              <a:rPr lang="en-GB" sz="2800" dirty="0" err="1"/>
              <a:t>infheicthe</a:t>
            </a:r>
            <a:r>
              <a:rPr lang="en-GB" sz="2800" dirty="0"/>
              <a:t>
</a:t>
            </a:r>
            <a:r>
              <a:rPr lang="en-GB" sz="2800" dirty="0" err="1"/>
              <a:t>infridhearg</a:t>
            </a:r>
            <a:r>
              <a:rPr lang="en-GB" sz="2800" dirty="0"/>
              <a:t>
</a:t>
            </a:r>
            <a:r>
              <a:rPr lang="en-GB" sz="2800" dirty="0" err="1"/>
              <a:t>micreathonnta</a:t>
            </a:r>
            <a:r>
              <a:rPr lang="en-GB" sz="2800" dirty="0"/>
              <a:t>
</a:t>
            </a:r>
            <a:r>
              <a:rPr lang="en-GB" sz="2800" dirty="0" err="1"/>
              <a:t>Radthonnta</a:t>
            </a:r>
            <a:endParaRPr lang="en-GB" sz="2800" dirty="0"/>
          </a:p>
        </p:txBody>
      </p:sp>
      <p:sp>
        <p:nvSpPr>
          <p:cNvPr id="5" name="TextBox 4">
            <a:extLst>
              <a:ext uri="{FF2B5EF4-FFF2-40B4-BE49-F238E27FC236}">
                <a16:creationId xmlns:a16="http://schemas.microsoft.com/office/drawing/2014/main" id="{7EA0B86C-858B-385B-B370-27AAA9E2AB91}"/>
              </a:ext>
            </a:extLst>
          </p:cNvPr>
          <p:cNvSpPr txBox="1"/>
          <p:nvPr/>
        </p:nvSpPr>
        <p:spPr>
          <a:xfrm>
            <a:off x="3714519" y="1460177"/>
            <a:ext cx="5429481" cy="4493538"/>
          </a:xfrm>
          <a:prstGeom prst="rect">
            <a:avLst/>
          </a:prstGeom>
          <a:noFill/>
        </p:spPr>
        <p:txBody>
          <a:bodyPr wrap="square" rtlCol="0">
            <a:spAutoFit/>
          </a:bodyPr>
          <a:lstStyle/>
          <a:p>
            <a:pPr algn="l">
              <a:spcBef>
                <a:spcPts val="1800"/>
              </a:spcBef>
            </a:pPr>
            <a:r>
              <a:rPr lang="en-GB" sz="2800" dirty="0" err="1"/>
              <a:t>Ianú</a:t>
            </a:r>
            <a:r>
              <a:rPr lang="en-GB" sz="2800" dirty="0"/>
              <a:t> </a:t>
            </a:r>
            <a:r>
              <a:rPr lang="en-GB" sz="2800" dirty="0" err="1"/>
              <a:t>láidir</a:t>
            </a:r>
            <a:r>
              <a:rPr lang="en-GB" sz="2800" dirty="0"/>
              <a:t> ionising</a:t>
            </a:r>
          </a:p>
          <a:p>
            <a:pPr>
              <a:spcBef>
                <a:spcPts val="1800"/>
              </a:spcBef>
            </a:pPr>
            <a:r>
              <a:rPr lang="en-GB" sz="2800" dirty="0" err="1"/>
              <a:t>Ianú</a:t>
            </a:r>
            <a:endParaRPr lang="en-GB" sz="2800" dirty="0"/>
          </a:p>
          <a:p>
            <a:pPr>
              <a:spcBef>
                <a:spcPts val="1800"/>
              </a:spcBef>
            </a:pPr>
            <a:r>
              <a:rPr lang="en-GB" sz="2800" dirty="0"/>
              <a:t>Lag (</a:t>
            </a:r>
            <a:r>
              <a:rPr lang="en-GB" sz="2800" dirty="0" err="1"/>
              <a:t>minicíocht</a:t>
            </a:r>
            <a:r>
              <a:rPr lang="en-GB" sz="2800" dirty="0"/>
              <a:t> </a:t>
            </a:r>
            <a:r>
              <a:rPr lang="en-GB" sz="2800" dirty="0" err="1"/>
              <a:t>níos</a:t>
            </a:r>
            <a:r>
              <a:rPr lang="en-GB" sz="2800" dirty="0"/>
              <a:t> </a:t>
            </a:r>
            <a:r>
              <a:rPr lang="en-GB" sz="2800" dirty="0" err="1"/>
              <a:t>airde</a:t>
            </a:r>
            <a:r>
              <a:rPr lang="en-GB" sz="2800" dirty="0"/>
              <a:t> UV)</a:t>
            </a:r>
          </a:p>
          <a:p>
            <a:pPr>
              <a:spcBef>
                <a:spcPts val="1800"/>
              </a:spcBef>
            </a:pPr>
            <a:r>
              <a:rPr lang="en-GB" sz="2800" dirty="0" err="1"/>
              <a:t>Níl</a:t>
            </a:r>
            <a:endParaRPr lang="en-GB" sz="2800" dirty="0"/>
          </a:p>
          <a:p>
            <a:pPr>
              <a:spcBef>
                <a:spcPts val="1800"/>
              </a:spcBef>
            </a:pPr>
            <a:r>
              <a:rPr lang="en-GB" sz="2800" dirty="0" err="1"/>
              <a:t>Níl</a:t>
            </a:r>
            <a:endParaRPr lang="en-GB" sz="2800" dirty="0"/>
          </a:p>
          <a:p>
            <a:pPr>
              <a:spcBef>
                <a:spcPts val="1800"/>
              </a:spcBef>
            </a:pPr>
            <a:r>
              <a:rPr lang="en-GB" sz="2800" dirty="0" err="1"/>
              <a:t>Níl</a:t>
            </a:r>
            <a:endParaRPr lang="en-GB" sz="2800" dirty="0"/>
          </a:p>
          <a:p>
            <a:pPr>
              <a:spcBef>
                <a:spcPts val="1800"/>
              </a:spcBef>
            </a:pPr>
            <a:r>
              <a:rPr lang="en-GB" sz="2800" dirty="0" err="1"/>
              <a:t>Níl</a:t>
            </a:r>
            <a:endParaRPr lang="en-GB" sz="2800" dirty="0"/>
          </a:p>
        </p:txBody>
      </p:sp>
      <p:sp>
        <p:nvSpPr>
          <p:cNvPr id="2" name="TextBox 1">
            <a:extLst>
              <a:ext uri="{FF2B5EF4-FFF2-40B4-BE49-F238E27FC236}">
                <a16:creationId xmlns:a16="http://schemas.microsoft.com/office/drawing/2014/main" id="{26F12DF9-9E2E-9A19-065B-796160B8D803}"/>
              </a:ext>
            </a:extLst>
          </p:cNvPr>
          <p:cNvSpPr txBox="1"/>
          <p:nvPr/>
        </p:nvSpPr>
        <p:spPr>
          <a:xfrm>
            <a:off x="106873" y="5903893"/>
            <a:ext cx="8995856" cy="954107"/>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l"/>
            <a:r>
              <a:rPr lang="en-GB" sz="2700" dirty="0" err="1">
                <a:latin typeface="Arial" panose="020B0604020202020204" pitchFamily="34" charset="0"/>
                <a:cs typeface="Arial" panose="020B0604020202020204" pitchFamily="34" charset="0"/>
              </a:rPr>
              <a:t>Déanann</a:t>
            </a:r>
            <a:r>
              <a:rPr lang="en-GB" sz="2700" dirty="0">
                <a:latin typeface="Arial" panose="020B0604020202020204" pitchFamily="34" charset="0"/>
                <a:cs typeface="Arial" panose="020B0604020202020204" pitchFamily="34" charset="0"/>
              </a:rPr>
              <a:t> UV </a:t>
            </a:r>
            <a:r>
              <a:rPr lang="en-GB" sz="2700" dirty="0" err="1">
                <a:latin typeface="Arial" panose="020B0604020202020204" pitchFamily="34" charset="0"/>
                <a:cs typeface="Arial" panose="020B0604020202020204" pitchFamily="34" charset="0"/>
              </a:rPr>
              <a:t>damáiste</a:t>
            </a:r>
            <a:r>
              <a:rPr lang="en-GB" sz="2700" dirty="0">
                <a:latin typeface="Arial" panose="020B0604020202020204" pitchFamily="34" charset="0"/>
                <a:cs typeface="Arial" panose="020B0604020202020204" pitchFamily="34" charset="0"/>
              </a:rPr>
              <a:t> do DNA </a:t>
            </a:r>
            <a:r>
              <a:rPr lang="en-GB" sz="2700" dirty="0" err="1">
                <a:latin typeface="Arial" panose="020B0604020202020204" pitchFamily="34" charset="0"/>
                <a:cs typeface="Arial" panose="020B0604020202020204" pitchFamily="34" charset="0"/>
              </a:rPr>
              <a:t>trí</a:t>
            </a:r>
            <a:r>
              <a:rPr lang="en-GB" sz="2700" dirty="0">
                <a:latin typeface="Arial" panose="020B0604020202020204" pitchFamily="34" charset="0"/>
                <a:cs typeface="Arial" panose="020B0604020202020204" pitchFamily="34" charset="0"/>
              </a:rPr>
              <a:t> na </a:t>
            </a:r>
            <a:r>
              <a:rPr lang="en-GB" sz="2700" dirty="0" err="1">
                <a:latin typeface="Arial" panose="020B0604020202020204" pitchFamily="34" charset="0"/>
                <a:cs typeface="Arial" panose="020B0604020202020204" pitchFamily="34" charset="0"/>
              </a:rPr>
              <a:t>naisc</a:t>
            </a:r>
            <a:r>
              <a:rPr lang="en-GB" sz="2700" dirty="0">
                <a:latin typeface="Arial" panose="020B0604020202020204" pitchFamily="34" charset="0"/>
                <a:cs typeface="Arial" panose="020B0604020202020204" pitchFamily="34" charset="0"/>
              </a:rPr>
              <a:t> a </a:t>
            </a:r>
            <a:r>
              <a:rPr lang="en-GB" sz="2700" dirty="0" err="1">
                <a:latin typeface="Arial" panose="020B0604020202020204" pitchFamily="34" charset="0"/>
                <a:cs typeface="Arial" panose="020B0604020202020204" pitchFamily="34" charset="0"/>
              </a:rPr>
              <a:t>bhriseadh</a:t>
            </a:r>
            <a:r>
              <a:rPr lang="en-GB" sz="2700" dirty="0">
                <a:latin typeface="Arial" panose="020B0604020202020204" pitchFamily="34" charset="0"/>
                <a:cs typeface="Arial" panose="020B0604020202020204" pitchFamily="34" charset="0"/>
              </a:rPr>
              <a:t>, </a:t>
            </a:r>
            <a:r>
              <a:rPr lang="en-GB" sz="2700" dirty="0" err="1">
                <a:latin typeface="Arial" panose="020B0604020202020204" pitchFamily="34" charset="0"/>
                <a:cs typeface="Arial" panose="020B0604020202020204" pitchFamily="34" charset="0"/>
              </a:rPr>
              <a:t>ní</a:t>
            </a:r>
            <a:r>
              <a:rPr lang="en-GB" sz="2700" dirty="0">
                <a:latin typeface="Arial" panose="020B0604020202020204" pitchFamily="34" charset="0"/>
                <a:cs typeface="Arial" panose="020B0604020202020204" pitchFamily="34" charset="0"/>
              </a:rPr>
              <a:t> </a:t>
            </a:r>
            <a:r>
              <a:rPr lang="en-GB" sz="2700" dirty="0" err="1">
                <a:latin typeface="Arial" panose="020B0604020202020204" pitchFamily="34" charset="0"/>
                <a:cs typeface="Arial" panose="020B0604020202020204" pitchFamily="34" charset="0"/>
              </a:rPr>
              <a:t>trí</a:t>
            </a:r>
            <a:r>
              <a:rPr lang="en-GB" sz="2700" dirty="0">
                <a:latin typeface="Arial" panose="020B0604020202020204" pitchFamily="34" charset="0"/>
                <a:cs typeface="Arial" panose="020B0604020202020204" pitchFamily="34" charset="0"/>
              </a:rPr>
              <a:t> </a:t>
            </a:r>
            <a:r>
              <a:rPr lang="en-GB" sz="2700" dirty="0" err="1">
                <a:latin typeface="Arial" panose="020B0604020202020204" pitchFamily="34" charset="0"/>
                <a:cs typeface="Arial" panose="020B0604020202020204" pitchFamily="34" charset="0"/>
              </a:rPr>
              <a:t>ianú</a:t>
            </a:r>
            <a:endParaRPr lang="en-GB" sz="27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639711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4" grpId="0"/>
      <p:bldP spid="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CBFC46-4DDC-DB79-40A0-C9BB6CB39009}"/>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D5354EB3-9F01-3B99-92C2-2F634B7E4EAE}"/>
              </a:ext>
            </a:extLst>
          </p:cNvPr>
          <p:cNvSpPr>
            <a:spLocks noGrp="1"/>
          </p:cNvSpPr>
          <p:nvPr>
            <p:ph type="title"/>
          </p:nvPr>
        </p:nvSpPr>
        <p:spPr/>
        <p:txBody>
          <a:bodyPr/>
          <a:lstStyle/>
          <a:p>
            <a:r>
              <a:rPr lang="en-GB" dirty="0" err="1"/>
              <a:t>Sampla</a:t>
            </a:r>
            <a:r>
              <a:rPr lang="en-GB" dirty="0"/>
              <a:t> 1</a:t>
            </a:r>
          </a:p>
        </p:txBody>
      </p:sp>
      <p:sp>
        <p:nvSpPr>
          <p:cNvPr id="5" name="Text Placeholder 4">
            <a:extLst>
              <a:ext uri="{FF2B5EF4-FFF2-40B4-BE49-F238E27FC236}">
                <a16:creationId xmlns:a16="http://schemas.microsoft.com/office/drawing/2014/main" id="{E6985248-10A5-623F-709B-C178A68EAEE1}"/>
              </a:ext>
            </a:extLst>
          </p:cNvPr>
          <p:cNvSpPr>
            <a:spLocks noGrp="1"/>
          </p:cNvSpPr>
          <p:nvPr>
            <p:ph type="body" sz="quarter" idx="10"/>
          </p:nvPr>
        </p:nvSpPr>
        <p:spPr>
          <a:xfrm>
            <a:off x="122292" y="461664"/>
            <a:ext cx="8899415" cy="3319883"/>
          </a:xfrm>
        </p:spPr>
        <p:txBody>
          <a:bodyPr/>
          <a:lstStyle/>
          <a:p>
            <a:r>
              <a:rPr lang="en-GB" dirty="0"/>
              <a:t>Is </a:t>
            </a:r>
            <a:r>
              <a:rPr lang="en-GB" dirty="0" err="1"/>
              <a:t>féidir</a:t>
            </a:r>
            <a:r>
              <a:rPr lang="en-GB" dirty="0"/>
              <a:t> </a:t>
            </a:r>
            <a:r>
              <a:rPr lang="en-GB" dirty="0" err="1"/>
              <a:t>solas</a:t>
            </a:r>
            <a:r>
              <a:rPr lang="en-GB" dirty="0"/>
              <a:t> UV a </a:t>
            </a:r>
            <a:r>
              <a:rPr lang="en-GB" dirty="0" err="1"/>
              <a:t>roinnt</a:t>
            </a:r>
            <a:r>
              <a:rPr lang="en-GB" dirty="0"/>
              <a:t> i </a:t>
            </a:r>
            <a:r>
              <a:rPr lang="en-GB" dirty="0" err="1"/>
              <a:t>bfho-chatagóirí</a:t>
            </a:r>
            <a:r>
              <a:rPr lang="en-GB" dirty="0"/>
              <a:t> de </a:t>
            </a:r>
            <a:r>
              <a:rPr lang="en-GB" dirty="0" err="1"/>
              <a:t>réir</a:t>
            </a:r>
            <a:r>
              <a:rPr lang="en-GB" dirty="0"/>
              <a:t> </a:t>
            </a:r>
            <a:r>
              <a:rPr lang="en-GB" dirty="0" err="1"/>
              <a:t>tonnfhad</a:t>
            </a:r>
            <a:r>
              <a:rPr lang="en-GB" dirty="0"/>
              <a:t>, e.g. </a:t>
            </a:r>
          </a:p>
          <a:p>
            <a:r>
              <a:rPr lang="en-GB" dirty="0"/>
              <a:t>UVA 315 – 400 nm</a:t>
            </a:r>
          </a:p>
          <a:p>
            <a:r>
              <a:rPr lang="en-GB" dirty="0"/>
              <a:t>UVB 280 – 315 nm</a:t>
            </a:r>
          </a:p>
          <a:p>
            <a:r>
              <a:rPr lang="en-GB" dirty="0"/>
              <a:t>UVC 100 – 280 nm</a:t>
            </a:r>
          </a:p>
          <a:p>
            <a:r>
              <a:rPr lang="en-GB" dirty="0" err="1"/>
              <a:t>Cé</a:t>
            </a:r>
            <a:r>
              <a:rPr lang="en-GB" dirty="0"/>
              <a:t> </a:t>
            </a:r>
            <a:r>
              <a:rPr lang="en-GB" dirty="0" err="1"/>
              <a:t>acu</a:t>
            </a:r>
            <a:r>
              <a:rPr lang="en-GB" dirty="0"/>
              <a:t> de na </a:t>
            </a:r>
            <a:r>
              <a:rPr lang="en-GB" dirty="0" err="1"/>
              <a:t>catagóirí</a:t>
            </a:r>
            <a:r>
              <a:rPr lang="en-GB" dirty="0"/>
              <a:t> </a:t>
            </a:r>
            <a:r>
              <a:rPr lang="en-GB" dirty="0" err="1"/>
              <a:t>seo</a:t>
            </a:r>
            <a:r>
              <a:rPr lang="en-GB" dirty="0"/>
              <a:t> a </a:t>
            </a:r>
            <a:r>
              <a:rPr lang="en-GB" dirty="0" err="1"/>
              <a:t>bhfuil</a:t>
            </a:r>
            <a:r>
              <a:rPr lang="en-GB" dirty="0"/>
              <a:t> an </a:t>
            </a:r>
            <a:r>
              <a:rPr lang="en-GB" dirty="0" err="1"/>
              <a:t>minicíocht</a:t>
            </a:r>
            <a:r>
              <a:rPr lang="en-GB" dirty="0"/>
              <a:t> is </a:t>
            </a:r>
            <a:r>
              <a:rPr lang="en-GB" dirty="0" err="1"/>
              <a:t>ísle</a:t>
            </a:r>
            <a:r>
              <a:rPr lang="en-GB" dirty="0"/>
              <a:t> </a:t>
            </a:r>
            <a:r>
              <a:rPr lang="en-GB" dirty="0" err="1"/>
              <a:t>aige</a:t>
            </a:r>
            <a:r>
              <a:rPr lang="en-GB" dirty="0"/>
              <a:t>?</a:t>
            </a:r>
          </a:p>
        </p:txBody>
      </p:sp>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B762B684-837D-5676-9642-768BBC5CD578}"/>
                  </a:ext>
                </a:extLst>
              </p:cNvPr>
              <p:cNvSpPr txBox="1"/>
              <p:nvPr/>
            </p:nvSpPr>
            <p:spPr>
              <a:xfrm>
                <a:off x="1191126" y="3855414"/>
                <a:ext cx="1631280" cy="523220"/>
              </a:xfrm>
              <a:prstGeom prst="rect">
                <a:avLst/>
              </a:prstGeom>
              <a:noFill/>
            </p:spPr>
            <p:txBody>
              <a:bodyPr wrap="none" rtlCol="0">
                <a:spAutoFit/>
              </a:bodyPr>
              <a:lstStyle/>
              <a:p>
                <a:pPr algn="l"/>
                <a14:m>
                  <m:oMathPara xmlns:m="http://schemas.openxmlformats.org/officeDocument/2006/math">
                    <m:oMathParaPr>
                      <m:jc m:val="centerGroup"/>
                    </m:oMathParaPr>
                    <m:oMath xmlns:m="http://schemas.openxmlformats.org/officeDocument/2006/math">
                      <m:r>
                        <a:rPr lang="en-GB" sz="2800" i="1" dirty="0" smtClean="0">
                          <a:latin typeface="Cambria Math" panose="02040503050406030204" pitchFamily="18" charset="0"/>
                          <a:cs typeface="Arial" panose="020B0604020202020204" pitchFamily="34" charset="0"/>
                        </a:rPr>
                        <m:t>𝑐</m:t>
                      </m:r>
                      <m:r>
                        <a:rPr lang="en-GB" sz="2800" i="1" dirty="0" smtClean="0">
                          <a:latin typeface="Cambria Math" panose="02040503050406030204" pitchFamily="18" charset="0"/>
                          <a:cs typeface="Arial" panose="020B0604020202020204" pitchFamily="34" charset="0"/>
                        </a:rPr>
                        <m:t> = </m:t>
                      </m:r>
                      <m:r>
                        <a:rPr lang="en-GB" sz="2800" i="1" dirty="0" smtClean="0">
                          <a:latin typeface="Cambria Math" panose="02040503050406030204" pitchFamily="18" charset="0"/>
                          <a:cs typeface="Arial" panose="020B0604020202020204" pitchFamily="34" charset="0"/>
                        </a:rPr>
                        <m:t>𝑓</m:t>
                      </m:r>
                      <m:r>
                        <a:rPr lang="el-GR" sz="2800" i="1" dirty="0" smtClean="0">
                          <a:latin typeface="Cambria Math" panose="02040503050406030204" pitchFamily="18" charset="0"/>
                          <a:cs typeface="Arial" panose="020B0604020202020204" pitchFamily="34" charset="0"/>
                        </a:rPr>
                        <m:t>𝜆</m:t>
                      </m:r>
                      <m:r>
                        <a:rPr lang="en-GB" sz="2800" i="1" dirty="0" smtClean="0">
                          <a:latin typeface="Cambria Math" panose="02040503050406030204" pitchFamily="18" charset="0"/>
                          <a:cs typeface="Arial" panose="020B0604020202020204" pitchFamily="34" charset="0"/>
                        </a:rPr>
                        <m:t>  </m:t>
                      </m:r>
                    </m:oMath>
                  </m:oMathPara>
                </a14:m>
                <a:endParaRPr lang="en-GB" sz="2800" dirty="0">
                  <a:latin typeface="Arial" panose="020B0604020202020204" pitchFamily="34" charset="0"/>
                  <a:cs typeface="Arial" panose="020B0604020202020204" pitchFamily="34" charset="0"/>
                </a:endParaRPr>
              </a:p>
            </p:txBody>
          </p:sp>
        </mc:Choice>
        <mc:Fallback xmlns="">
          <p:sp>
            <p:nvSpPr>
              <p:cNvPr id="11" name="TextBox 10">
                <a:extLst>
                  <a:ext uri="{FF2B5EF4-FFF2-40B4-BE49-F238E27FC236}">
                    <a16:creationId xmlns:a16="http://schemas.microsoft.com/office/drawing/2014/main" id="{B762B684-837D-5676-9642-768BBC5CD578}"/>
                  </a:ext>
                </a:extLst>
              </p:cNvPr>
              <p:cNvSpPr txBox="1">
                <a:spLocks noRot="1" noChangeAspect="1" noMove="1" noResize="1" noEditPoints="1" noAdjustHandles="1" noChangeArrowheads="1" noChangeShapeType="1" noTextEdit="1"/>
              </p:cNvSpPr>
              <p:nvPr/>
            </p:nvSpPr>
            <p:spPr>
              <a:xfrm>
                <a:off x="1191126" y="3855414"/>
                <a:ext cx="1631280" cy="523220"/>
              </a:xfrm>
              <a:prstGeom prst="rect">
                <a:avLst/>
              </a:prstGeom>
              <a:blipFill>
                <a:blip r:embed="rId3"/>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D9048C61-7908-9348-7F73-ADF5A2296A9D}"/>
                  </a:ext>
                </a:extLst>
              </p:cNvPr>
              <p:cNvSpPr txBox="1"/>
              <p:nvPr/>
            </p:nvSpPr>
            <p:spPr>
              <a:xfrm>
                <a:off x="1108837" y="4495382"/>
                <a:ext cx="1386726" cy="830099"/>
              </a:xfrm>
              <a:prstGeom prst="rect">
                <a:avLst/>
              </a:prstGeom>
              <a:noFill/>
            </p:spPr>
            <p:txBody>
              <a:bodyPr wrap="none" rtlCol="0">
                <a:spAutoFit/>
              </a:bodyPr>
              <a:lstStyle/>
              <a:p>
                <a:pPr algn="l"/>
                <a14:m>
                  <m:oMathPara xmlns:m="http://schemas.openxmlformats.org/officeDocument/2006/math">
                    <m:oMathParaPr>
                      <m:jc m:val="centerGroup"/>
                    </m:oMathParaPr>
                    <m:oMath xmlns:m="http://schemas.openxmlformats.org/officeDocument/2006/math">
                      <m:r>
                        <a:rPr lang="en-GB" sz="2800" i="1" dirty="0" smtClean="0">
                          <a:latin typeface="Cambria Math" panose="02040503050406030204" pitchFamily="18" charset="0"/>
                          <a:cs typeface="Arial" panose="020B0604020202020204" pitchFamily="34" charset="0"/>
                        </a:rPr>
                        <m:t>𝑓</m:t>
                      </m:r>
                      <m:r>
                        <a:rPr lang="en-GB" sz="2800" i="1" dirty="0" smtClean="0">
                          <a:latin typeface="Cambria Math" panose="02040503050406030204" pitchFamily="18" charset="0"/>
                          <a:cs typeface="Arial" panose="020B0604020202020204" pitchFamily="34" charset="0"/>
                        </a:rPr>
                        <m:t> =</m:t>
                      </m:r>
                      <m:f>
                        <m:fPr>
                          <m:ctrlPr>
                            <a:rPr lang="en-GB" sz="2800" i="1" dirty="0" smtClean="0">
                              <a:latin typeface="Cambria Math" panose="02040503050406030204" pitchFamily="18" charset="0"/>
                              <a:cs typeface="Arial" panose="020B0604020202020204" pitchFamily="34" charset="0"/>
                            </a:rPr>
                          </m:ctrlPr>
                        </m:fPr>
                        <m:num>
                          <m:r>
                            <a:rPr lang="en-GB" sz="2800" i="1" dirty="0" smtClean="0">
                              <a:latin typeface="Cambria Math" panose="02040503050406030204" pitchFamily="18" charset="0"/>
                              <a:cs typeface="Arial" panose="020B0604020202020204" pitchFamily="34" charset="0"/>
                            </a:rPr>
                            <m:t>𝑐</m:t>
                          </m:r>
                        </m:num>
                        <m:den>
                          <m:r>
                            <a:rPr lang="el-GR" sz="2800" i="1" dirty="0">
                              <a:latin typeface="Cambria Math" panose="02040503050406030204" pitchFamily="18" charset="0"/>
                              <a:cs typeface="Arial" panose="020B0604020202020204" pitchFamily="34" charset="0"/>
                            </a:rPr>
                            <m:t>𝜆</m:t>
                          </m:r>
                        </m:den>
                      </m:f>
                      <m:r>
                        <a:rPr lang="en-GB" sz="2800" i="1" dirty="0">
                          <a:latin typeface="Cambria Math" panose="02040503050406030204" pitchFamily="18" charset="0"/>
                          <a:cs typeface="Arial" panose="020B0604020202020204" pitchFamily="34" charset="0"/>
                        </a:rPr>
                        <m:t>  </m:t>
                      </m:r>
                    </m:oMath>
                  </m:oMathPara>
                </a14:m>
                <a:endParaRPr lang="en-GB" sz="2800" dirty="0">
                  <a:latin typeface="Arial" panose="020B0604020202020204" pitchFamily="34" charset="0"/>
                  <a:cs typeface="Arial" panose="020B0604020202020204" pitchFamily="34" charset="0"/>
                </a:endParaRPr>
              </a:p>
            </p:txBody>
          </p:sp>
        </mc:Choice>
        <mc:Fallback xmlns="">
          <p:sp>
            <p:nvSpPr>
              <p:cNvPr id="12" name="TextBox 11">
                <a:extLst>
                  <a:ext uri="{FF2B5EF4-FFF2-40B4-BE49-F238E27FC236}">
                    <a16:creationId xmlns:a16="http://schemas.microsoft.com/office/drawing/2014/main" id="{D9048C61-7908-9348-7F73-ADF5A2296A9D}"/>
                  </a:ext>
                </a:extLst>
              </p:cNvPr>
              <p:cNvSpPr txBox="1">
                <a:spLocks noRot="1" noChangeAspect="1" noMove="1" noResize="1" noEditPoints="1" noAdjustHandles="1" noChangeArrowheads="1" noChangeShapeType="1" noTextEdit="1"/>
              </p:cNvSpPr>
              <p:nvPr/>
            </p:nvSpPr>
            <p:spPr>
              <a:xfrm>
                <a:off x="1108837" y="4495382"/>
                <a:ext cx="1386726" cy="830099"/>
              </a:xfrm>
              <a:prstGeom prst="rect">
                <a:avLst/>
              </a:prstGeom>
              <a:blipFill>
                <a:blip r:embed="rId4"/>
                <a:stretch>
                  <a:fillRect/>
                </a:stretch>
              </a:blipFill>
            </p:spPr>
            <p:txBody>
              <a:bodyPr/>
              <a:lstStyle/>
              <a:p>
                <a:r>
                  <a:rPr lang="en-GB">
                    <a:noFill/>
                  </a:rPr>
                  <a:t> </a:t>
                </a:r>
              </a:p>
            </p:txBody>
          </p:sp>
        </mc:Fallback>
      </mc:AlternateContent>
      <p:sp>
        <p:nvSpPr>
          <p:cNvPr id="13" name="TextBox 12">
            <a:extLst>
              <a:ext uri="{FF2B5EF4-FFF2-40B4-BE49-F238E27FC236}">
                <a16:creationId xmlns:a16="http://schemas.microsoft.com/office/drawing/2014/main" id="{CAEDF97A-317B-742B-338B-DCB52D574FD7}"/>
              </a:ext>
            </a:extLst>
          </p:cNvPr>
          <p:cNvSpPr txBox="1"/>
          <p:nvPr/>
        </p:nvSpPr>
        <p:spPr>
          <a:xfrm>
            <a:off x="1191126" y="5442229"/>
            <a:ext cx="6377462" cy="954107"/>
          </a:xfrm>
          <a:prstGeom prst="rect">
            <a:avLst/>
          </a:prstGeom>
          <a:noFill/>
        </p:spPr>
        <p:txBody>
          <a:bodyPr wrap="square" rtlCol="0">
            <a:spAutoFit/>
          </a:bodyPr>
          <a:lstStyle/>
          <a:p>
            <a:r>
              <a:rPr lang="en-GB" sz="2800" dirty="0" err="1">
                <a:latin typeface="Arial" panose="020B0604020202020204" pitchFamily="34" charset="0"/>
                <a:cs typeface="Arial" panose="020B0604020202020204" pitchFamily="34" charset="0"/>
              </a:rPr>
              <a:t>Tá</a:t>
            </a:r>
            <a:r>
              <a:rPr lang="en-GB" sz="2800" dirty="0">
                <a:latin typeface="Arial" panose="020B0604020202020204" pitchFamily="34" charset="0"/>
                <a:cs typeface="Arial" panose="020B0604020202020204" pitchFamily="34" charset="0"/>
              </a:rPr>
              <a:t> an </a:t>
            </a:r>
            <a:r>
              <a:rPr lang="en-GB" sz="2800" dirty="0" err="1">
                <a:latin typeface="Arial" panose="020B0604020202020204" pitchFamily="34" charset="0"/>
                <a:cs typeface="Arial" panose="020B0604020202020204" pitchFamily="34" charset="0"/>
              </a:rPr>
              <a:t>tonnfhad</a:t>
            </a:r>
            <a:r>
              <a:rPr lang="en-GB" sz="2800" dirty="0">
                <a:latin typeface="Arial" panose="020B0604020202020204" pitchFamily="34" charset="0"/>
                <a:cs typeface="Arial" panose="020B0604020202020204" pitchFamily="34" charset="0"/>
              </a:rPr>
              <a:t> is </a:t>
            </a:r>
            <a:r>
              <a:rPr lang="en-GB" sz="2800" dirty="0" err="1">
                <a:latin typeface="Arial" panose="020B0604020202020204" pitchFamily="34" charset="0"/>
                <a:cs typeface="Arial" panose="020B0604020202020204" pitchFamily="34" charset="0"/>
              </a:rPr>
              <a:t>faide</a:t>
            </a:r>
            <a:r>
              <a:rPr lang="en-GB" sz="2800" dirty="0">
                <a:latin typeface="Arial" panose="020B0604020202020204" pitchFamily="34" charset="0"/>
                <a:cs typeface="Arial" panose="020B0604020202020204" pitchFamily="34" charset="0"/>
              </a:rPr>
              <a:t> ag UVA </a:t>
            </a:r>
            <a:r>
              <a:rPr lang="en-GB" sz="2800" dirty="0" err="1">
                <a:latin typeface="Arial" panose="020B0604020202020204" pitchFamily="34" charset="0"/>
                <a:cs typeface="Arial" panose="020B0604020202020204" pitchFamily="34" charset="0"/>
              </a:rPr>
              <a:t>agus</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dá</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bhrí</a:t>
            </a:r>
            <a:r>
              <a:rPr lang="en-GB" sz="2800" dirty="0">
                <a:latin typeface="Arial" panose="020B0604020202020204" pitchFamily="34" charset="0"/>
                <a:cs typeface="Arial" panose="020B0604020202020204" pitchFamily="34" charset="0"/>
              </a:rPr>
              <a:t> sin an </a:t>
            </a:r>
            <a:r>
              <a:rPr lang="en-GB" sz="2800" dirty="0" err="1">
                <a:latin typeface="Arial" panose="020B0604020202020204" pitchFamily="34" charset="0"/>
                <a:cs typeface="Arial" panose="020B0604020202020204" pitchFamily="34" charset="0"/>
              </a:rPr>
              <a:t>minicíocht</a:t>
            </a:r>
            <a:r>
              <a:rPr lang="en-GB" sz="2800" dirty="0">
                <a:latin typeface="Arial" panose="020B0604020202020204" pitchFamily="34" charset="0"/>
                <a:cs typeface="Arial" panose="020B0604020202020204" pitchFamily="34" charset="0"/>
              </a:rPr>
              <a:t> is </a:t>
            </a:r>
            <a:r>
              <a:rPr lang="en-GB" sz="2800" dirty="0" err="1">
                <a:latin typeface="Arial" panose="020B0604020202020204" pitchFamily="34" charset="0"/>
                <a:cs typeface="Arial" panose="020B0604020202020204" pitchFamily="34" charset="0"/>
              </a:rPr>
              <a:t>ísle</a:t>
            </a:r>
            <a:endParaRPr lang="en-GB" sz="2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523610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407A730-F0B0-476A-8EFB-F5F36F23E430}"/>
              </a:ext>
            </a:extLst>
          </p:cNvPr>
          <p:cNvSpPr>
            <a:spLocks noGrp="1"/>
          </p:cNvSpPr>
          <p:nvPr>
            <p:ph type="title"/>
          </p:nvPr>
        </p:nvSpPr>
        <p:spPr>
          <a:xfrm>
            <a:off x="628649" y="1779253"/>
            <a:ext cx="8224405" cy="3471619"/>
          </a:xfrm>
        </p:spPr>
        <p:txBody>
          <a:bodyPr>
            <a:normAutofit/>
          </a:bodyPr>
          <a:lstStyle/>
          <a:p>
            <a:r>
              <a:rPr lang="en-GB" sz="6000" dirty="0" err="1"/>
              <a:t>Úsáidí</a:t>
            </a:r>
            <a:r>
              <a:rPr lang="en-GB" sz="6000" dirty="0"/>
              <a:t> </a:t>
            </a:r>
            <a:r>
              <a:rPr lang="en-GB" sz="6000" dirty="0" err="1"/>
              <a:t>radaíochtaí</a:t>
            </a:r>
            <a:r>
              <a:rPr lang="en-GB" sz="6000" dirty="0"/>
              <a:t> LM</a:t>
            </a:r>
          </a:p>
        </p:txBody>
      </p:sp>
    </p:spTree>
    <p:extLst>
      <p:ext uri="{BB962C8B-B14F-4D97-AF65-F5344CB8AC3E}">
        <p14:creationId xmlns:p14="http://schemas.microsoft.com/office/powerpoint/2010/main" val="117582605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05C365A-29D2-B3CD-F877-86FB6C3B2339}"/>
              </a:ext>
            </a:extLst>
          </p:cNvPr>
          <p:cNvSpPr>
            <a:spLocks noGrp="1"/>
          </p:cNvSpPr>
          <p:nvPr>
            <p:ph type="title"/>
          </p:nvPr>
        </p:nvSpPr>
        <p:spPr/>
        <p:txBody>
          <a:bodyPr/>
          <a:lstStyle/>
          <a:p>
            <a:r>
              <a:rPr lang="en-GB" dirty="0" err="1"/>
              <a:t>Radthonnta</a:t>
            </a:r>
            <a:r>
              <a:rPr lang="en-GB" dirty="0"/>
              <a:t> (</a:t>
            </a:r>
            <a:r>
              <a:rPr lang="en-GB" dirty="0" err="1"/>
              <a:t>suas</a:t>
            </a:r>
            <a:r>
              <a:rPr lang="en-GB" dirty="0"/>
              <a:t> go </a:t>
            </a:r>
            <a:r>
              <a:rPr lang="en-GB" dirty="0" err="1"/>
              <a:t>dtí</a:t>
            </a:r>
            <a:r>
              <a:rPr lang="en-GB" dirty="0"/>
              <a:t> 300 MHz)</a:t>
            </a:r>
          </a:p>
        </p:txBody>
      </p:sp>
      <p:sp>
        <p:nvSpPr>
          <p:cNvPr id="4" name="TextBox 3">
            <a:extLst>
              <a:ext uri="{FF2B5EF4-FFF2-40B4-BE49-F238E27FC236}">
                <a16:creationId xmlns:a16="http://schemas.microsoft.com/office/drawing/2014/main" id="{24193DDF-F68C-A3C9-ADE0-971406C368E8}"/>
              </a:ext>
            </a:extLst>
          </p:cNvPr>
          <p:cNvSpPr txBox="1"/>
          <p:nvPr/>
        </p:nvSpPr>
        <p:spPr>
          <a:xfrm>
            <a:off x="549004" y="5179855"/>
            <a:ext cx="4482445" cy="1615827"/>
          </a:xfrm>
          <a:prstGeom prst="rect">
            <a:avLst/>
          </a:prstGeom>
          <a:noFill/>
        </p:spPr>
        <p:txBody>
          <a:bodyPr wrap="square" rtlCol="0">
            <a:spAutoFit/>
          </a:bodyPr>
          <a:lstStyle/>
          <a:p>
            <a:pPr algn="l">
              <a:spcAft>
                <a:spcPts val="1800"/>
              </a:spcAft>
            </a:pPr>
            <a:r>
              <a:rPr lang="en-GB" sz="2800" dirty="0" err="1">
                <a:latin typeface="Arial" panose="020B0604020202020204" pitchFamily="34" charset="0"/>
                <a:cs typeface="Arial" panose="020B0604020202020204" pitchFamily="34" charset="0"/>
              </a:rPr>
              <a:t>Imscrúdú</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ar</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ghrianbhladhm</a:t>
            </a:r>
            <a:r>
              <a:rPr lang="en-GB" sz="2800" dirty="0">
                <a:latin typeface="Arial" panose="020B0604020202020204" pitchFamily="34" charset="0"/>
                <a:cs typeface="Arial" panose="020B0604020202020204" pitchFamily="34" charset="0"/>
              </a:rPr>
              <a:t> </a:t>
            </a:r>
          </a:p>
          <a:p>
            <a:pPr algn="l">
              <a:spcAft>
                <a:spcPts val="1800"/>
              </a:spcAft>
            </a:pPr>
            <a:r>
              <a:rPr lang="en-GB" sz="2800" dirty="0">
                <a:latin typeface="Arial" panose="020B0604020202020204" pitchFamily="34" charset="0"/>
                <a:cs typeface="Arial" panose="020B0604020202020204" pitchFamily="34" charset="0"/>
              </a:rPr>
              <a:t>(solar flares)</a:t>
            </a:r>
          </a:p>
        </p:txBody>
      </p:sp>
      <p:sp>
        <p:nvSpPr>
          <p:cNvPr id="5" name="TextBox 4">
            <a:extLst>
              <a:ext uri="{FF2B5EF4-FFF2-40B4-BE49-F238E27FC236}">
                <a16:creationId xmlns:a16="http://schemas.microsoft.com/office/drawing/2014/main" id="{EECD68BE-4F76-2946-4AD6-52D23E28F748}"/>
              </a:ext>
            </a:extLst>
          </p:cNvPr>
          <p:cNvSpPr txBox="1"/>
          <p:nvPr/>
        </p:nvSpPr>
        <p:spPr>
          <a:xfrm>
            <a:off x="786390" y="1154925"/>
            <a:ext cx="7571219" cy="954107"/>
          </a:xfrm>
          <a:prstGeom prst="rect">
            <a:avLst/>
          </a:prstGeom>
          <a:solidFill>
            <a:srgbClr val="79FFFF"/>
          </a:solidFill>
        </p:spPr>
        <p:txBody>
          <a:bodyPr wrap="square" rtlCol="0">
            <a:spAutoFit/>
          </a:bodyPr>
          <a:lstStyle/>
          <a:p>
            <a:pPr algn="l"/>
            <a:r>
              <a:rPr lang="en-GB" sz="2800" dirty="0">
                <a:latin typeface="Arial" panose="020B0604020202020204" pitchFamily="34" charset="0"/>
                <a:cs typeface="Arial" panose="020B0604020202020204" pitchFamily="34" charset="0"/>
              </a:rPr>
              <a:t>Is </a:t>
            </a:r>
            <a:r>
              <a:rPr lang="en-GB" sz="2800" dirty="0" err="1">
                <a:latin typeface="Arial" panose="020B0604020202020204" pitchFamily="34" charset="0"/>
                <a:cs typeface="Arial" panose="020B0604020202020204" pitchFamily="34" charset="0"/>
              </a:rPr>
              <a:t>féidir</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leo</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taisteal</a:t>
            </a:r>
            <a:r>
              <a:rPr lang="en-GB" sz="2800" dirty="0">
                <a:latin typeface="Arial" panose="020B0604020202020204" pitchFamily="34" charset="0"/>
                <a:cs typeface="Arial" panose="020B0604020202020204" pitchFamily="34" charset="0"/>
              </a:rPr>
              <a:t> thar </a:t>
            </a:r>
            <a:r>
              <a:rPr lang="en-GB" sz="2800" dirty="0" err="1">
                <a:latin typeface="Arial" panose="020B0604020202020204" pitchFamily="34" charset="0"/>
                <a:cs typeface="Arial" panose="020B0604020202020204" pitchFamily="34" charset="0"/>
              </a:rPr>
              <a:t>faid</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fada</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lúbadh</a:t>
            </a:r>
            <a:r>
              <a:rPr lang="en-GB" sz="2800" dirty="0">
                <a:latin typeface="Arial" panose="020B0604020202020204" pitchFamily="34" charset="0"/>
                <a:cs typeface="Arial" panose="020B0604020202020204" pitchFamily="34" charset="0"/>
              </a:rPr>
              <a:t> thar </a:t>
            </a:r>
            <a:r>
              <a:rPr lang="en-GB" sz="2800" dirty="0" err="1">
                <a:latin typeface="Arial" panose="020B0604020202020204" pitchFamily="34" charset="0"/>
                <a:cs typeface="Arial" panose="020B0604020202020204" pitchFamily="34" charset="0"/>
              </a:rPr>
              <a:t>chonstaicí</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díraonadh</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cúis</a:t>
            </a:r>
            <a:r>
              <a:rPr lang="en-GB" sz="2800" dirty="0">
                <a:latin typeface="Arial" panose="020B0604020202020204" pitchFamily="34" charset="0"/>
                <a:cs typeface="Arial" panose="020B0604020202020204" pitchFamily="34" charset="0"/>
              </a:rPr>
              <a:t> le </a:t>
            </a:r>
            <a:r>
              <a:rPr lang="en-GB" sz="2800" dirty="0" err="1">
                <a:latin typeface="Arial" panose="020B0604020202020204" pitchFamily="34" charset="0"/>
                <a:cs typeface="Arial" panose="020B0604020202020204" pitchFamily="34" charset="0"/>
              </a:rPr>
              <a:t>héifeacht</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téamh</a:t>
            </a:r>
            <a:endParaRPr lang="en-GB" sz="2800" dirty="0">
              <a:latin typeface="Arial" panose="020B0604020202020204" pitchFamily="34" charset="0"/>
              <a:cs typeface="Arial" panose="020B0604020202020204" pitchFamily="34" charset="0"/>
            </a:endParaRPr>
          </a:p>
        </p:txBody>
      </p:sp>
      <p:grpSp>
        <p:nvGrpSpPr>
          <p:cNvPr id="8" name="Group 7">
            <a:extLst>
              <a:ext uri="{FF2B5EF4-FFF2-40B4-BE49-F238E27FC236}">
                <a16:creationId xmlns:a16="http://schemas.microsoft.com/office/drawing/2014/main" id="{C0BD0BD5-9562-2F20-85B2-C63ADB49C621}"/>
              </a:ext>
            </a:extLst>
          </p:cNvPr>
          <p:cNvGrpSpPr/>
          <p:nvPr/>
        </p:nvGrpSpPr>
        <p:grpSpPr>
          <a:xfrm>
            <a:off x="5384800" y="2423734"/>
            <a:ext cx="2971145" cy="2142825"/>
            <a:chOff x="6184930" y="2423735"/>
            <a:chExt cx="2171015" cy="1565762"/>
          </a:xfrm>
        </p:grpSpPr>
        <p:pic>
          <p:nvPicPr>
            <p:cNvPr id="6" name="Picture 5">
              <a:extLst>
                <a:ext uri="{FF2B5EF4-FFF2-40B4-BE49-F238E27FC236}">
                  <a16:creationId xmlns:a16="http://schemas.microsoft.com/office/drawing/2014/main" id="{31C30A3F-B769-BEE7-07BD-D8E84EF2252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84930" y="2423735"/>
              <a:ext cx="2171015" cy="1565762"/>
            </a:xfrm>
            <a:prstGeom prst="rect">
              <a:avLst/>
            </a:prstGeom>
          </p:spPr>
        </p:pic>
        <p:sp>
          <p:nvSpPr>
            <p:cNvPr id="7" name="TextBox 6">
              <a:hlinkClick r:id="rId4"/>
              <a:extLst>
                <a:ext uri="{FF2B5EF4-FFF2-40B4-BE49-F238E27FC236}">
                  <a16:creationId xmlns:a16="http://schemas.microsoft.com/office/drawing/2014/main" id="{0860E38E-1514-FA7E-47ED-86E7044AF798}"/>
                </a:ext>
              </a:extLst>
            </p:cNvPr>
            <p:cNvSpPr txBox="1"/>
            <p:nvPr/>
          </p:nvSpPr>
          <p:spPr>
            <a:xfrm>
              <a:off x="7865105" y="3712498"/>
              <a:ext cx="490840" cy="276999"/>
            </a:xfrm>
            <a:prstGeom prst="rect">
              <a:avLst/>
            </a:prstGeom>
            <a:noFill/>
          </p:spPr>
          <p:txBody>
            <a:bodyPr wrap="none" rtlCol="0">
              <a:spAutoFit/>
            </a:bodyPr>
            <a:lstStyle/>
            <a:p>
              <a:pPr algn="l"/>
              <a:r>
                <a:rPr lang="en-GB" sz="1200" dirty="0">
                  <a:latin typeface="Arial" panose="020B0604020202020204" pitchFamily="34" charset="0"/>
                  <a:cs typeface="Arial" panose="020B0604020202020204" pitchFamily="34" charset="0"/>
                </a:rPr>
                <a:t>CC0</a:t>
              </a:r>
            </a:p>
          </p:txBody>
        </p:sp>
      </p:grpSp>
      <p:grpSp>
        <p:nvGrpSpPr>
          <p:cNvPr id="13" name="Group 12">
            <a:extLst>
              <a:ext uri="{FF2B5EF4-FFF2-40B4-BE49-F238E27FC236}">
                <a16:creationId xmlns:a16="http://schemas.microsoft.com/office/drawing/2014/main" id="{4667D4C9-56DC-9E07-8C1C-31E41234EFC6}"/>
              </a:ext>
            </a:extLst>
          </p:cNvPr>
          <p:cNvGrpSpPr/>
          <p:nvPr/>
        </p:nvGrpSpPr>
        <p:grpSpPr>
          <a:xfrm>
            <a:off x="900752" y="2377033"/>
            <a:ext cx="2667948" cy="2685087"/>
            <a:chOff x="6184930" y="4283520"/>
            <a:chExt cx="1976780" cy="1989479"/>
          </a:xfrm>
        </p:grpSpPr>
        <p:pic>
          <p:nvPicPr>
            <p:cNvPr id="10" name="Picture 9">
              <a:extLst>
                <a:ext uri="{FF2B5EF4-FFF2-40B4-BE49-F238E27FC236}">
                  <a16:creationId xmlns:a16="http://schemas.microsoft.com/office/drawing/2014/main" id="{89675BE1-08FE-D999-B5F6-0BD897F5316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184930" y="4283520"/>
              <a:ext cx="1976780" cy="1989479"/>
            </a:xfrm>
            <a:prstGeom prst="rect">
              <a:avLst/>
            </a:prstGeom>
          </p:spPr>
        </p:pic>
        <p:sp>
          <p:nvSpPr>
            <p:cNvPr id="12" name="TextBox 11">
              <a:hlinkClick r:id="rId6"/>
              <a:extLst>
                <a:ext uri="{FF2B5EF4-FFF2-40B4-BE49-F238E27FC236}">
                  <a16:creationId xmlns:a16="http://schemas.microsoft.com/office/drawing/2014/main" id="{7FC6761F-531D-7A2C-4A9B-86EDBD3C8528}"/>
                </a:ext>
              </a:extLst>
            </p:cNvPr>
            <p:cNvSpPr txBox="1"/>
            <p:nvPr/>
          </p:nvSpPr>
          <p:spPr>
            <a:xfrm>
              <a:off x="7670870" y="5996000"/>
              <a:ext cx="490840" cy="276999"/>
            </a:xfrm>
            <a:prstGeom prst="rect">
              <a:avLst/>
            </a:prstGeom>
            <a:noFill/>
          </p:spPr>
          <p:txBody>
            <a:bodyPr wrap="none" rtlCol="0">
              <a:spAutoFit/>
            </a:bodyPr>
            <a:lstStyle/>
            <a:p>
              <a:pPr algn="l"/>
              <a:r>
                <a:rPr lang="en-GB" sz="1200" dirty="0">
                  <a:solidFill>
                    <a:schemeClr val="bg1">
                      <a:lumMod val="75000"/>
                    </a:schemeClr>
                  </a:solidFill>
                  <a:latin typeface="Arial" panose="020B0604020202020204" pitchFamily="34" charset="0"/>
                  <a:cs typeface="Arial" panose="020B0604020202020204" pitchFamily="34" charset="0"/>
                </a:rPr>
                <a:t>CC0</a:t>
              </a:r>
            </a:p>
          </p:txBody>
        </p:sp>
      </p:grpSp>
      <p:sp>
        <p:nvSpPr>
          <p:cNvPr id="14" name="TextBox 13">
            <a:extLst>
              <a:ext uri="{FF2B5EF4-FFF2-40B4-BE49-F238E27FC236}">
                <a16:creationId xmlns:a16="http://schemas.microsoft.com/office/drawing/2014/main" id="{3AB9E88D-9133-0BAD-F359-CB68DDFEFEC4}"/>
              </a:ext>
            </a:extLst>
          </p:cNvPr>
          <p:cNvSpPr txBox="1"/>
          <p:nvPr/>
        </p:nvSpPr>
        <p:spPr>
          <a:xfrm>
            <a:off x="5850596" y="4920172"/>
            <a:ext cx="1993414" cy="523220"/>
          </a:xfrm>
          <a:prstGeom prst="rect">
            <a:avLst/>
          </a:prstGeom>
          <a:noFill/>
        </p:spPr>
        <p:txBody>
          <a:bodyPr wrap="square" rtlCol="0">
            <a:spAutoFit/>
          </a:bodyPr>
          <a:lstStyle/>
          <a:p>
            <a:pPr>
              <a:spcAft>
                <a:spcPts val="1800"/>
              </a:spcAft>
            </a:pPr>
            <a:r>
              <a:rPr lang="en-GB" sz="2800" dirty="0" err="1">
                <a:latin typeface="Arial" panose="020B0604020202020204" pitchFamily="34" charset="0"/>
                <a:cs typeface="Arial" panose="020B0604020202020204" pitchFamily="34" charset="0"/>
              </a:rPr>
              <a:t>Cumarsáid</a:t>
            </a:r>
            <a:endParaRPr lang="en-GB" sz="2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5004600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496CFA-7B2B-DB38-388A-DF0832C42EE4}"/>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09C82750-DAF9-33D3-E3CF-EC181CAB1C90}"/>
              </a:ext>
            </a:extLst>
          </p:cNvPr>
          <p:cNvSpPr>
            <a:spLocks noGrp="1"/>
          </p:cNvSpPr>
          <p:nvPr>
            <p:ph type="title"/>
          </p:nvPr>
        </p:nvSpPr>
        <p:spPr/>
        <p:txBody>
          <a:bodyPr/>
          <a:lstStyle/>
          <a:p>
            <a:r>
              <a:rPr lang="en-GB" dirty="0" err="1"/>
              <a:t>Micreathonnta</a:t>
            </a:r>
            <a:r>
              <a:rPr lang="en-GB" dirty="0"/>
              <a:t> (</a:t>
            </a:r>
            <a:r>
              <a:rPr lang="en-GB" dirty="0" err="1"/>
              <a:t>suas</a:t>
            </a:r>
            <a:r>
              <a:rPr lang="en-GB" dirty="0"/>
              <a:t> go </a:t>
            </a:r>
            <a:r>
              <a:rPr lang="en-GB" dirty="0" err="1"/>
              <a:t>dtí</a:t>
            </a:r>
            <a:r>
              <a:rPr lang="en-GB" dirty="0"/>
              <a:t> GHz)</a:t>
            </a:r>
          </a:p>
        </p:txBody>
      </p:sp>
      <p:sp>
        <p:nvSpPr>
          <p:cNvPr id="4" name="TextBox 3">
            <a:extLst>
              <a:ext uri="{FF2B5EF4-FFF2-40B4-BE49-F238E27FC236}">
                <a16:creationId xmlns:a16="http://schemas.microsoft.com/office/drawing/2014/main" id="{3581876A-98C0-7E71-90A8-0D7BB2A98215}"/>
              </a:ext>
            </a:extLst>
          </p:cNvPr>
          <p:cNvSpPr txBox="1"/>
          <p:nvPr/>
        </p:nvSpPr>
        <p:spPr>
          <a:xfrm>
            <a:off x="4211876" y="3838686"/>
            <a:ext cx="2391189" cy="2246769"/>
          </a:xfrm>
          <a:prstGeom prst="rect">
            <a:avLst/>
          </a:prstGeom>
          <a:noFill/>
        </p:spPr>
        <p:txBody>
          <a:bodyPr wrap="square" rtlCol="0">
            <a:spAutoFit/>
          </a:bodyPr>
          <a:lstStyle/>
          <a:p>
            <a:pPr algn="l">
              <a:spcAft>
                <a:spcPts val="1800"/>
              </a:spcAft>
            </a:pPr>
            <a:r>
              <a:rPr lang="en-GB" sz="2800" dirty="0">
                <a:latin typeface="Arial" panose="020B0604020202020204" pitchFamily="34" charset="0"/>
                <a:cs typeface="Arial" panose="020B0604020202020204" pitchFamily="34" charset="0"/>
              </a:rPr>
              <a:t>Wi-Fi, Bluetooth, </a:t>
            </a:r>
            <a:br>
              <a:rPr lang="en-GB" sz="2800" dirty="0">
                <a:latin typeface="Arial" panose="020B0604020202020204" pitchFamily="34" charset="0"/>
                <a:cs typeface="Arial" panose="020B0604020202020204" pitchFamily="34" charset="0"/>
              </a:rPr>
            </a:br>
            <a:r>
              <a:rPr lang="en-GB" sz="2800" dirty="0" err="1">
                <a:latin typeface="Arial" panose="020B0604020202020204" pitchFamily="34" charset="0"/>
                <a:cs typeface="Arial" panose="020B0604020202020204" pitchFamily="34" charset="0"/>
              </a:rPr>
              <a:t>glaonna</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ar</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fhóin</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póca</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agus</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sonraí</a:t>
            </a:r>
            <a:endParaRPr lang="en-GB" sz="2800" dirty="0">
              <a:latin typeface="Arial" panose="020B0604020202020204" pitchFamily="34" charset="0"/>
              <a:cs typeface="Arial" panose="020B0604020202020204" pitchFamily="34" charset="0"/>
            </a:endParaRPr>
          </a:p>
        </p:txBody>
      </p:sp>
      <p:sp>
        <p:nvSpPr>
          <p:cNvPr id="5" name="TextBox 4">
            <a:extLst>
              <a:ext uri="{FF2B5EF4-FFF2-40B4-BE49-F238E27FC236}">
                <a16:creationId xmlns:a16="http://schemas.microsoft.com/office/drawing/2014/main" id="{8B3B5E7C-6522-FBFF-C22A-8DE2541B7EF1}"/>
              </a:ext>
            </a:extLst>
          </p:cNvPr>
          <p:cNvSpPr txBox="1"/>
          <p:nvPr/>
        </p:nvSpPr>
        <p:spPr>
          <a:xfrm>
            <a:off x="539276" y="1183332"/>
            <a:ext cx="8065448" cy="954107"/>
          </a:xfrm>
          <a:prstGeom prst="rect">
            <a:avLst/>
          </a:prstGeom>
          <a:solidFill>
            <a:srgbClr val="79FFFF"/>
          </a:solidFill>
        </p:spPr>
        <p:txBody>
          <a:bodyPr wrap="square" rtlCol="0">
            <a:spAutoFit/>
          </a:bodyPr>
          <a:lstStyle/>
          <a:p>
            <a:r>
              <a:rPr lang="en-GB" sz="2800" dirty="0" err="1">
                <a:latin typeface="Arial" panose="020B0604020202020204" pitchFamily="34" charset="0"/>
                <a:cs typeface="Arial" panose="020B0604020202020204" pitchFamily="34" charset="0"/>
              </a:rPr>
              <a:t>Cumas</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faisnéis</a:t>
            </a:r>
            <a:r>
              <a:rPr lang="en-GB" sz="2800" dirty="0">
                <a:latin typeface="Arial" panose="020B0604020202020204" pitchFamily="34" charset="0"/>
                <a:cs typeface="Arial" panose="020B0604020202020204" pitchFamily="34" charset="0"/>
              </a:rPr>
              <a:t> a </a:t>
            </a:r>
            <a:r>
              <a:rPr lang="en-GB" sz="2800" dirty="0" err="1">
                <a:latin typeface="Arial" panose="020B0604020202020204" pitchFamily="34" charset="0"/>
                <a:cs typeface="Arial" panose="020B0604020202020204" pitchFamily="34" charset="0"/>
              </a:rPr>
              <a:t>iompar</a:t>
            </a:r>
            <a:r>
              <a:rPr lang="en-GB" sz="2800" dirty="0">
                <a:latin typeface="Arial" panose="020B0604020202020204" pitchFamily="34" charset="0"/>
                <a:cs typeface="Arial" panose="020B0604020202020204" pitchFamily="34" charset="0"/>
              </a:rPr>
              <a:t> an-</a:t>
            </a:r>
            <a:r>
              <a:rPr lang="en-GB" sz="2800" dirty="0" err="1">
                <a:latin typeface="Arial" panose="020B0604020202020204" pitchFamily="34" charset="0"/>
                <a:cs typeface="Arial" panose="020B0604020202020204" pitchFamily="34" charset="0"/>
              </a:rPr>
              <a:t>ard</a:t>
            </a:r>
            <a:r>
              <a:rPr lang="en-GB" sz="2800" dirty="0">
                <a:latin typeface="Arial" panose="020B0604020202020204" pitchFamily="34" charset="0"/>
                <a:cs typeface="Arial" panose="020B0604020202020204" pitchFamily="34" charset="0"/>
              </a:rPr>
              <a:t>, is </a:t>
            </a:r>
            <a:r>
              <a:rPr lang="en-GB" sz="2800" dirty="0" err="1">
                <a:latin typeface="Arial" panose="020B0604020202020204" pitchFamily="34" charset="0"/>
                <a:cs typeface="Arial" panose="020B0604020202020204" pitchFamily="34" charset="0"/>
              </a:rPr>
              <a:t>féidir</a:t>
            </a:r>
            <a:r>
              <a:rPr lang="en-GB" sz="2800" dirty="0">
                <a:latin typeface="Arial" panose="020B0604020202020204" pitchFamily="34" charset="0"/>
                <a:cs typeface="Arial" panose="020B0604020202020204" pitchFamily="34" charset="0"/>
              </a:rPr>
              <a:t> a </a:t>
            </a:r>
            <a:r>
              <a:rPr lang="en-GB" sz="2800" dirty="0" err="1">
                <a:latin typeface="Arial" panose="020B0604020202020204" pitchFamily="34" charset="0"/>
                <a:cs typeface="Arial" panose="020B0604020202020204" pitchFamily="34" charset="0"/>
              </a:rPr>
              <a:t>bheith</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ina</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chúis</a:t>
            </a:r>
            <a:r>
              <a:rPr lang="en-GB" sz="2800" dirty="0">
                <a:latin typeface="Arial" panose="020B0604020202020204" pitchFamily="34" charset="0"/>
                <a:cs typeface="Arial" panose="020B0604020202020204" pitchFamily="34" charset="0"/>
              </a:rPr>
              <a:t> le </a:t>
            </a:r>
            <a:r>
              <a:rPr lang="en-GB" sz="2800" dirty="0" err="1">
                <a:latin typeface="Arial" panose="020B0604020202020204" pitchFamily="34" charset="0"/>
                <a:cs typeface="Arial" panose="020B0604020202020204" pitchFamily="34" charset="0"/>
              </a:rPr>
              <a:t>téamh</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líne</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radhairc</a:t>
            </a:r>
            <a:r>
              <a:rPr lang="en-GB" sz="2800" dirty="0">
                <a:latin typeface="Arial" panose="020B0604020202020204" pitchFamily="34" charset="0"/>
                <a:cs typeface="Arial" panose="020B0604020202020204" pitchFamily="34" charset="0"/>
              </a:rPr>
              <a:t> de </a:t>
            </a:r>
            <a:r>
              <a:rPr lang="en-GB" sz="2800" dirty="0" err="1">
                <a:latin typeface="Arial" panose="020B0604020202020204" pitchFamily="34" charset="0"/>
                <a:cs typeface="Arial" panose="020B0604020202020204" pitchFamily="34" charset="0"/>
              </a:rPr>
              <a:t>dhíth</a:t>
            </a:r>
            <a:r>
              <a:rPr lang="en-GB" sz="2800" dirty="0">
                <a:latin typeface="Arial" panose="020B0604020202020204" pitchFamily="34" charset="0"/>
                <a:cs typeface="Arial" panose="020B0604020202020204" pitchFamily="34" charset="0"/>
              </a:rPr>
              <a:t>.</a:t>
            </a:r>
          </a:p>
        </p:txBody>
      </p:sp>
      <p:grpSp>
        <p:nvGrpSpPr>
          <p:cNvPr id="10" name="Group 9">
            <a:extLst>
              <a:ext uri="{FF2B5EF4-FFF2-40B4-BE49-F238E27FC236}">
                <a16:creationId xmlns:a16="http://schemas.microsoft.com/office/drawing/2014/main" id="{E1557626-9365-551A-1FE3-125707C97C75}"/>
              </a:ext>
            </a:extLst>
          </p:cNvPr>
          <p:cNvGrpSpPr/>
          <p:nvPr/>
        </p:nvGrpSpPr>
        <p:grpSpPr>
          <a:xfrm>
            <a:off x="6732904" y="2237942"/>
            <a:ext cx="2120151" cy="2277547"/>
            <a:chOff x="6732904" y="2237942"/>
            <a:chExt cx="2120151" cy="2277547"/>
          </a:xfrm>
        </p:grpSpPr>
        <p:pic>
          <p:nvPicPr>
            <p:cNvPr id="8" name="Picture 7">
              <a:extLst>
                <a:ext uri="{FF2B5EF4-FFF2-40B4-BE49-F238E27FC236}">
                  <a16:creationId xmlns:a16="http://schemas.microsoft.com/office/drawing/2014/main" id="{41C6F833-5083-5CDB-255A-A867D69FDFAA}"/>
                </a:ext>
              </a:extLst>
            </p:cNvPr>
            <p:cNvPicPr>
              <a:picLocks noChangeAspect="1"/>
            </p:cNvPicPr>
            <p:nvPr/>
          </p:nvPicPr>
          <p:blipFill>
            <a:blip r:embed="rId2">
              <a:extLst>
                <a:ext uri="{28A0092B-C50C-407E-A947-70E740481C1C}">
                  <a14:useLocalDpi xmlns:a14="http://schemas.microsoft.com/office/drawing/2010/main" val="0"/>
                </a:ext>
              </a:extLst>
            </a:blip>
            <a:srcRect r="37658"/>
            <a:stretch>
              <a:fillRect/>
            </a:stretch>
          </p:blipFill>
          <p:spPr>
            <a:xfrm>
              <a:off x="6732904" y="2237942"/>
              <a:ext cx="2120151" cy="2277547"/>
            </a:xfrm>
            <a:prstGeom prst="rect">
              <a:avLst/>
            </a:prstGeom>
          </p:spPr>
        </p:pic>
        <p:sp>
          <p:nvSpPr>
            <p:cNvPr id="9" name="TextBox 8">
              <a:hlinkClick r:id="rId3"/>
              <a:extLst>
                <a:ext uri="{FF2B5EF4-FFF2-40B4-BE49-F238E27FC236}">
                  <a16:creationId xmlns:a16="http://schemas.microsoft.com/office/drawing/2014/main" id="{F1BEC34A-3787-1707-FAEA-F54A2657C2C2}"/>
                </a:ext>
              </a:extLst>
            </p:cNvPr>
            <p:cNvSpPr txBox="1"/>
            <p:nvPr/>
          </p:nvSpPr>
          <p:spPr>
            <a:xfrm>
              <a:off x="8362215" y="4238490"/>
              <a:ext cx="490840" cy="276999"/>
            </a:xfrm>
            <a:prstGeom prst="rect">
              <a:avLst/>
            </a:prstGeom>
            <a:noFill/>
          </p:spPr>
          <p:txBody>
            <a:bodyPr wrap="none" rtlCol="0">
              <a:spAutoFit/>
            </a:bodyPr>
            <a:lstStyle/>
            <a:p>
              <a:pPr algn="l"/>
              <a:r>
                <a:rPr lang="en-GB" sz="1200" dirty="0">
                  <a:latin typeface="Arial" panose="020B0604020202020204" pitchFamily="34" charset="0"/>
                  <a:cs typeface="Arial" panose="020B0604020202020204" pitchFamily="34" charset="0"/>
                </a:rPr>
                <a:t>CC0</a:t>
              </a:r>
            </a:p>
          </p:txBody>
        </p:sp>
      </p:grpSp>
      <p:grpSp>
        <p:nvGrpSpPr>
          <p:cNvPr id="14" name="Group 13">
            <a:extLst>
              <a:ext uri="{FF2B5EF4-FFF2-40B4-BE49-F238E27FC236}">
                <a16:creationId xmlns:a16="http://schemas.microsoft.com/office/drawing/2014/main" id="{FF0DBC66-C5B7-FB35-15A2-0B27D1C02F96}"/>
              </a:ext>
            </a:extLst>
          </p:cNvPr>
          <p:cNvGrpSpPr/>
          <p:nvPr/>
        </p:nvGrpSpPr>
        <p:grpSpPr>
          <a:xfrm>
            <a:off x="4355592" y="2374470"/>
            <a:ext cx="1587302" cy="1587302"/>
            <a:chOff x="3883862" y="3444839"/>
            <a:chExt cx="1587302" cy="1587302"/>
          </a:xfrm>
        </p:grpSpPr>
        <p:pic>
          <p:nvPicPr>
            <p:cNvPr id="12" name="Picture 11">
              <a:extLst>
                <a:ext uri="{FF2B5EF4-FFF2-40B4-BE49-F238E27FC236}">
                  <a16:creationId xmlns:a16="http://schemas.microsoft.com/office/drawing/2014/main" id="{14DD36F7-EF4F-33D9-D43C-F0310B89793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83862" y="3444839"/>
              <a:ext cx="1587302" cy="1587302"/>
            </a:xfrm>
            <a:prstGeom prst="rect">
              <a:avLst/>
            </a:prstGeom>
          </p:spPr>
        </p:pic>
        <p:sp>
          <p:nvSpPr>
            <p:cNvPr id="13" name="TextBox 12">
              <a:hlinkClick r:id="rId5"/>
              <a:extLst>
                <a:ext uri="{FF2B5EF4-FFF2-40B4-BE49-F238E27FC236}">
                  <a16:creationId xmlns:a16="http://schemas.microsoft.com/office/drawing/2014/main" id="{AD116650-698F-2658-1942-C208913206F6}"/>
                </a:ext>
              </a:extLst>
            </p:cNvPr>
            <p:cNvSpPr txBox="1"/>
            <p:nvPr/>
          </p:nvSpPr>
          <p:spPr>
            <a:xfrm>
              <a:off x="4933476" y="4587866"/>
              <a:ext cx="468398" cy="261610"/>
            </a:xfrm>
            <a:prstGeom prst="rect">
              <a:avLst/>
            </a:prstGeom>
            <a:noFill/>
          </p:spPr>
          <p:txBody>
            <a:bodyPr wrap="none" rtlCol="0">
              <a:spAutoFit/>
            </a:bodyPr>
            <a:lstStyle/>
            <a:p>
              <a:pPr algn="l"/>
              <a:r>
                <a:rPr lang="en-GB" sz="1100" dirty="0">
                  <a:solidFill>
                    <a:schemeClr val="bg1">
                      <a:lumMod val="75000"/>
                    </a:schemeClr>
                  </a:solidFill>
                  <a:latin typeface="Arial" panose="020B0604020202020204" pitchFamily="34" charset="0"/>
                  <a:cs typeface="Arial" panose="020B0604020202020204" pitchFamily="34" charset="0"/>
                </a:rPr>
                <a:t>CC0</a:t>
              </a:r>
            </a:p>
          </p:txBody>
        </p:sp>
      </p:grpSp>
      <p:sp>
        <p:nvSpPr>
          <p:cNvPr id="18" name="TextBox 17">
            <a:extLst>
              <a:ext uri="{FF2B5EF4-FFF2-40B4-BE49-F238E27FC236}">
                <a16:creationId xmlns:a16="http://schemas.microsoft.com/office/drawing/2014/main" id="{DA0AA3D8-FC20-9E07-272D-9FA40C209870}"/>
              </a:ext>
            </a:extLst>
          </p:cNvPr>
          <p:cNvSpPr txBox="1"/>
          <p:nvPr/>
        </p:nvSpPr>
        <p:spPr>
          <a:xfrm>
            <a:off x="6466902" y="4542652"/>
            <a:ext cx="2553404" cy="523220"/>
          </a:xfrm>
          <a:prstGeom prst="rect">
            <a:avLst/>
          </a:prstGeom>
          <a:noFill/>
        </p:spPr>
        <p:txBody>
          <a:bodyPr wrap="square" rtlCol="0">
            <a:spAutoFit/>
          </a:bodyPr>
          <a:lstStyle/>
          <a:p>
            <a:pPr>
              <a:spcAft>
                <a:spcPts val="1800"/>
              </a:spcAft>
            </a:pPr>
            <a:r>
              <a:rPr lang="en-GB" sz="2800" dirty="0" err="1">
                <a:latin typeface="Arial" panose="020B0604020202020204" pitchFamily="34" charset="0"/>
                <a:cs typeface="Arial" panose="020B0604020202020204" pitchFamily="34" charset="0"/>
              </a:rPr>
              <a:t>Réalteolaíocht</a:t>
            </a:r>
            <a:endParaRPr lang="en-GB" sz="2800" dirty="0">
              <a:latin typeface="Arial" panose="020B0604020202020204" pitchFamily="34" charset="0"/>
              <a:cs typeface="Arial" panose="020B0604020202020204" pitchFamily="34" charset="0"/>
            </a:endParaRPr>
          </a:p>
        </p:txBody>
      </p:sp>
      <p:sp>
        <p:nvSpPr>
          <p:cNvPr id="19" name="TextBox 18">
            <a:extLst>
              <a:ext uri="{FF2B5EF4-FFF2-40B4-BE49-F238E27FC236}">
                <a16:creationId xmlns:a16="http://schemas.microsoft.com/office/drawing/2014/main" id="{7F7F405F-DD16-4C16-ED65-498316E6D3EB}"/>
              </a:ext>
            </a:extLst>
          </p:cNvPr>
          <p:cNvSpPr txBox="1"/>
          <p:nvPr/>
        </p:nvSpPr>
        <p:spPr>
          <a:xfrm>
            <a:off x="900752" y="4027466"/>
            <a:ext cx="3033273" cy="523220"/>
          </a:xfrm>
          <a:prstGeom prst="rect">
            <a:avLst/>
          </a:prstGeom>
          <a:noFill/>
        </p:spPr>
        <p:txBody>
          <a:bodyPr wrap="square" rtlCol="0">
            <a:spAutoFit/>
          </a:bodyPr>
          <a:lstStyle/>
          <a:p>
            <a:pPr algn="l">
              <a:spcAft>
                <a:spcPts val="1800"/>
              </a:spcAft>
            </a:pPr>
            <a:r>
              <a:rPr lang="en-GB" sz="2800" dirty="0" err="1">
                <a:latin typeface="Arial" panose="020B0604020202020204" pitchFamily="34" charset="0"/>
                <a:cs typeface="Arial" panose="020B0604020202020204" pitchFamily="34" charset="0"/>
              </a:rPr>
              <a:t>Micreathonnán</a:t>
            </a:r>
            <a:endParaRPr lang="en-GB" sz="2800" dirty="0">
              <a:latin typeface="Arial" panose="020B0604020202020204" pitchFamily="34" charset="0"/>
              <a:cs typeface="Arial" panose="020B0604020202020204" pitchFamily="34" charset="0"/>
            </a:endParaRPr>
          </a:p>
        </p:txBody>
      </p:sp>
      <p:grpSp>
        <p:nvGrpSpPr>
          <p:cNvPr id="20" name="Group 19">
            <a:extLst>
              <a:ext uri="{FF2B5EF4-FFF2-40B4-BE49-F238E27FC236}">
                <a16:creationId xmlns:a16="http://schemas.microsoft.com/office/drawing/2014/main" id="{225D68CF-C1F4-FB64-ABCF-CC6D401D1876}"/>
              </a:ext>
            </a:extLst>
          </p:cNvPr>
          <p:cNvGrpSpPr/>
          <p:nvPr/>
        </p:nvGrpSpPr>
        <p:grpSpPr>
          <a:xfrm>
            <a:off x="1006208" y="2439577"/>
            <a:ext cx="2482779" cy="1527285"/>
            <a:chOff x="1006208" y="2439577"/>
            <a:chExt cx="2482779" cy="1527285"/>
          </a:xfrm>
        </p:grpSpPr>
        <p:pic>
          <p:nvPicPr>
            <p:cNvPr id="17" name="Picture 16">
              <a:extLst>
                <a:ext uri="{FF2B5EF4-FFF2-40B4-BE49-F238E27FC236}">
                  <a16:creationId xmlns:a16="http://schemas.microsoft.com/office/drawing/2014/main" id="{5E6B10D0-9AB7-CB35-A45E-8F7E0BD9331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06208" y="2439577"/>
              <a:ext cx="2482779" cy="1527285"/>
            </a:xfrm>
            <a:prstGeom prst="rect">
              <a:avLst/>
            </a:prstGeom>
          </p:spPr>
        </p:pic>
        <p:sp>
          <p:nvSpPr>
            <p:cNvPr id="15" name="TextBox 14">
              <a:hlinkClick r:id="rId7"/>
              <a:extLst>
                <a:ext uri="{FF2B5EF4-FFF2-40B4-BE49-F238E27FC236}">
                  <a16:creationId xmlns:a16="http://schemas.microsoft.com/office/drawing/2014/main" id="{BB981F45-6F52-AB4A-E313-EEF3FA1565EB}"/>
                </a:ext>
              </a:extLst>
            </p:cNvPr>
            <p:cNvSpPr txBox="1"/>
            <p:nvPr/>
          </p:nvSpPr>
          <p:spPr>
            <a:xfrm>
              <a:off x="2925316" y="3604749"/>
              <a:ext cx="468398" cy="261610"/>
            </a:xfrm>
            <a:prstGeom prst="rect">
              <a:avLst/>
            </a:prstGeom>
            <a:noFill/>
          </p:spPr>
          <p:txBody>
            <a:bodyPr wrap="none" rtlCol="0">
              <a:spAutoFit/>
            </a:bodyPr>
            <a:lstStyle/>
            <a:p>
              <a:pPr algn="l"/>
              <a:r>
                <a:rPr lang="en-GB" sz="1100" dirty="0">
                  <a:latin typeface="Arial" panose="020B0604020202020204" pitchFamily="34" charset="0"/>
                  <a:cs typeface="Arial" panose="020B0604020202020204" pitchFamily="34" charset="0"/>
                </a:rPr>
                <a:t>CC0</a:t>
              </a:r>
            </a:p>
          </p:txBody>
        </p:sp>
      </p:grpSp>
    </p:spTree>
    <p:extLst>
      <p:ext uri="{BB962C8B-B14F-4D97-AF65-F5344CB8AC3E}">
        <p14:creationId xmlns:p14="http://schemas.microsoft.com/office/powerpoint/2010/main" val="82526808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D875C5-66C1-D5F6-111B-B5768ECAEC51}"/>
              </a:ext>
            </a:extLst>
          </p:cNvPr>
          <p:cNvSpPr>
            <a:spLocks noGrp="1"/>
          </p:cNvSpPr>
          <p:nvPr>
            <p:ph type="title"/>
          </p:nvPr>
        </p:nvSpPr>
        <p:spPr/>
        <p:txBody>
          <a:bodyPr/>
          <a:lstStyle/>
          <a:p>
            <a:r>
              <a:rPr lang="en-GB" dirty="0" err="1"/>
              <a:t>Infridhearg</a:t>
            </a:r>
            <a:endParaRPr lang="en-GB" dirty="0"/>
          </a:p>
        </p:txBody>
      </p:sp>
      <p:sp>
        <p:nvSpPr>
          <p:cNvPr id="3" name="TextBox 2">
            <a:extLst>
              <a:ext uri="{FF2B5EF4-FFF2-40B4-BE49-F238E27FC236}">
                <a16:creationId xmlns:a16="http://schemas.microsoft.com/office/drawing/2014/main" id="{835AC4BB-7209-2463-FCC4-F32227C6E2F4}"/>
              </a:ext>
            </a:extLst>
          </p:cNvPr>
          <p:cNvSpPr txBox="1"/>
          <p:nvPr/>
        </p:nvSpPr>
        <p:spPr>
          <a:xfrm>
            <a:off x="900752" y="1105469"/>
            <a:ext cx="8065448" cy="1384995"/>
          </a:xfrm>
          <a:prstGeom prst="rect">
            <a:avLst/>
          </a:prstGeom>
          <a:solidFill>
            <a:srgbClr val="79FFFF"/>
          </a:solidFill>
        </p:spPr>
        <p:txBody>
          <a:bodyPr wrap="square" rtlCol="0">
            <a:spAutoFit/>
          </a:bodyPr>
          <a:lstStyle/>
          <a:p>
            <a:r>
              <a:rPr lang="en-GB" sz="2800" dirty="0" err="1">
                <a:latin typeface="Arial" panose="020B0604020202020204" pitchFamily="34" charset="0"/>
                <a:cs typeface="Arial" panose="020B0604020202020204" pitchFamily="34" charset="0"/>
              </a:rPr>
              <a:t>Astaithe</a:t>
            </a:r>
            <a:r>
              <a:rPr lang="en-GB" sz="2800" dirty="0">
                <a:latin typeface="Arial" panose="020B0604020202020204" pitchFamily="34" charset="0"/>
                <a:cs typeface="Arial" panose="020B0604020202020204" pitchFamily="34" charset="0"/>
              </a:rPr>
              <a:t> ó </a:t>
            </a:r>
            <a:r>
              <a:rPr lang="en-GB" sz="2800" dirty="0" err="1">
                <a:latin typeface="Arial" panose="020B0604020202020204" pitchFamily="34" charset="0"/>
                <a:cs typeface="Arial" panose="020B0604020202020204" pitchFamily="34" charset="0"/>
              </a:rPr>
              <a:t>choirp</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te</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cumhacht</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treáiteach</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íseal</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téamh</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dromchla</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amháin</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éasca</a:t>
            </a:r>
            <a:r>
              <a:rPr lang="en-GB" sz="2800" dirty="0">
                <a:latin typeface="Arial" panose="020B0604020202020204" pitchFamily="34" charset="0"/>
                <a:cs typeface="Arial" panose="020B0604020202020204" pitchFamily="34" charset="0"/>
              </a:rPr>
              <a:t> a </a:t>
            </a:r>
            <a:r>
              <a:rPr lang="en-GB" sz="2800" dirty="0" err="1">
                <a:latin typeface="Arial" panose="020B0604020202020204" pitchFamily="34" charset="0"/>
                <a:cs typeface="Arial" panose="020B0604020202020204" pitchFamily="34" charset="0"/>
              </a:rPr>
              <a:t>bhrath</a:t>
            </a:r>
            <a:r>
              <a:rPr lang="en-GB" sz="2800" dirty="0">
                <a:latin typeface="Arial" panose="020B0604020202020204" pitchFamily="34" charset="0"/>
                <a:cs typeface="Arial" panose="020B0604020202020204" pitchFamily="34" charset="0"/>
              </a:rPr>
              <a:t>, ach </a:t>
            </a:r>
            <a:r>
              <a:rPr lang="en-GB" sz="2800" dirty="0" err="1">
                <a:latin typeface="Arial" panose="020B0604020202020204" pitchFamily="34" charset="0"/>
                <a:cs typeface="Arial" panose="020B0604020202020204" pitchFamily="34" charset="0"/>
              </a:rPr>
              <a:t>dofheicthe</a:t>
            </a:r>
            <a:r>
              <a:rPr lang="en-GB" sz="2800" dirty="0">
                <a:latin typeface="Arial" panose="020B0604020202020204" pitchFamily="34" charset="0"/>
                <a:cs typeface="Arial" panose="020B0604020202020204" pitchFamily="34" charset="0"/>
              </a:rPr>
              <a:t>.</a:t>
            </a:r>
          </a:p>
        </p:txBody>
      </p:sp>
      <p:sp>
        <p:nvSpPr>
          <p:cNvPr id="4" name="TextBox 3">
            <a:extLst>
              <a:ext uri="{FF2B5EF4-FFF2-40B4-BE49-F238E27FC236}">
                <a16:creationId xmlns:a16="http://schemas.microsoft.com/office/drawing/2014/main" id="{E0C5F4FA-4400-3AB6-7EFE-EF0C68B3CCC4}"/>
              </a:ext>
            </a:extLst>
          </p:cNvPr>
          <p:cNvSpPr txBox="1"/>
          <p:nvPr/>
        </p:nvSpPr>
        <p:spPr>
          <a:xfrm>
            <a:off x="5849957" y="5560490"/>
            <a:ext cx="3294043" cy="954107"/>
          </a:xfrm>
          <a:prstGeom prst="rect">
            <a:avLst/>
          </a:prstGeom>
          <a:noFill/>
        </p:spPr>
        <p:txBody>
          <a:bodyPr wrap="square" rtlCol="0">
            <a:spAutoFit/>
          </a:bodyPr>
          <a:lstStyle/>
          <a:p>
            <a:pPr>
              <a:spcAft>
                <a:spcPts val="1800"/>
              </a:spcAft>
            </a:pPr>
            <a:r>
              <a:rPr lang="en-GB" sz="2800" dirty="0" err="1">
                <a:latin typeface="Arial" panose="020B0604020202020204" pitchFamily="34" charset="0"/>
                <a:cs typeface="Arial" panose="020B0604020202020204" pitchFamily="34" charset="0"/>
              </a:rPr>
              <a:t>Teirmiméadair</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neamhtheagmhála</a:t>
            </a:r>
            <a:endParaRPr lang="en-GB" sz="2800" dirty="0">
              <a:latin typeface="Arial" panose="020B0604020202020204" pitchFamily="34" charset="0"/>
              <a:cs typeface="Arial" panose="020B0604020202020204" pitchFamily="34" charset="0"/>
            </a:endParaRPr>
          </a:p>
        </p:txBody>
      </p:sp>
      <p:grpSp>
        <p:nvGrpSpPr>
          <p:cNvPr id="8" name="Group 7">
            <a:extLst>
              <a:ext uri="{FF2B5EF4-FFF2-40B4-BE49-F238E27FC236}">
                <a16:creationId xmlns:a16="http://schemas.microsoft.com/office/drawing/2014/main" id="{4E808B51-5218-035A-F743-7BBEC3CF6E88}"/>
              </a:ext>
            </a:extLst>
          </p:cNvPr>
          <p:cNvGrpSpPr/>
          <p:nvPr/>
        </p:nvGrpSpPr>
        <p:grpSpPr>
          <a:xfrm>
            <a:off x="627305" y="2705905"/>
            <a:ext cx="2366648" cy="1933269"/>
            <a:chOff x="7005347" y="2755191"/>
            <a:chExt cx="1969787" cy="1609080"/>
          </a:xfrm>
        </p:grpSpPr>
        <p:pic>
          <p:nvPicPr>
            <p:cNvPr id="6" name="Picture 5">
              <a:extLst>
                <a:ext uri="{FF2B5EF4-FFF2-40B4-BE49-F238E27FC236}">
                  <a16:creationId xmlns:a16="http://schemas.microsoft.com/office/drawing/2014/main" id="{B2508D40-82A2-68BA-D068-B6FBB6054D96}"/>
                </a:ext>
              </a:extLst>
            </p:cNvPr>
            <p:cNvPicPr>
              <a:picLocks noChangeAspect="1"/>
            </p:cNvPicPr>
            <p:nvPr/>
          </p:nvPicPr>
          <p:blipFill>
            <a:blip r:embed="rId2">
              <a:extLst>
                <a:ext uri="{28A0092B-C50C-407E-A947-70E740481C1C}">
                  <a14:useLocalDpi xmlns:a14="http://schemas.microsoft.com/office/drawing/2010/main" val="0"/>
                </a:ext>
              </a:extLst>
            </a:blip>
            <a:srcRect r="37897"/>
            <a:stretch>
              <a:fillRect/>
            </a:stretch>
          </p:blipFill>
          <p:spPr>
            <a:xfrm>
              <a:off x="7005347" y="2755191"/>
              <a:ext cx="1960853" cy="1609080"/>
            </a:xfrm>
            <a:prstGeom prst="rect">
              <a:avLst/>
            </a:prstGeom>
          </p:spPr>
        </p:pic>
        <p:sp>
          <p:nvSpPr>
            <p:cNvPr id="7" name="TextBox 6">
              <a:hlinkClick r:id="rId3"/>
              <a:extLst>
                <a:ext uri="{FF2B5EF4-FFF2-40B4-BE49-F238E27FC236}">
                  <a16:creationId xmlns:a16="http://schemas.microsoft.com/office/drawing/2014/main" id="{853622E8-9EE1-C060-25E8-66C250DEFF68}"/>
                </a:ext>
              </a:extLst>
            </p:cNvPr>
            <p:cNvSpPr txBox="1"/>
            <p:nvPr/>
          </p:nvSpPr>
          <p:spPr>
            <a:xfrm>
              <a:off x="8511244" y="4102481"/>
              <a:ext cx="463890" cy="261790"/>
            </a:xfrm>
            <a:prstGeom prst="rect">
              <a:avLst/>
            </a:prstGeom>
            <a:noFill/>
          </p:spPr>
          <p:txBody>
            <a:bodyPr wrap="none" rtlCol="0">
              <a:spAutoFit/>
            </a:bodyPr>
            <a:lstStyle/>
            <a:p>
              <a:pPr algn="l"/>
              <a:r>
                <a:rPr lang="en-GB" sz="1200" dirty="0">
                  <a:solidFill>
                    <a:schemeClr val="bg1">
                      <a:lumMod val="75000"/>
                    </a:schemeClr>
                  </a:solidFill>
                  <a:latin typeface="Arial" panose="020B0604020202020204" pitchFamily="34" charset="0"/>
                  <a:cs typeface="Arial" panose="020B0604020202020204" pitchFamily="34" charset="0"/>
                </a:rPr>
                <a:t>CC0</a:t>
              </a:r>
            </a:p>
          </p:txBody>
        </p:sp>
      </p:grpSp>
      <p:grpSp>
        <p:nvGrpSpPr>
          <p:cNvPr id="12" name="Group 11">
            <a:extLst>
              <a:ext uri="{FF2B5EF4-FFF2-40B4-BE49-F238E27FC236}">
                <a16:creationId xmlns:a16="http://schemas.microsoft.com/office/drawing/2014/main" id="{ADA28B06-3000-B3B6-4C2A-462C32079CC4}"/>
              </a:ext>
            </a:extLst>
          </p:cNvPr>
          <p:cNvGrpSpPr/>
          <p:nvPr/>
        </p:nvGrpSpPr>
        <p:grpSpPr>
          <a:xfrm>
            <a:off x="6919964" y="2705907"/>
            <a:ext cx="1816386" cy="2639140"/>
            <a:chOff x="7134418" y="4837843"/>
            <a:chExt cx="1108830" cy="1611088"/>
          </a:xfrm>
        </p:grpSpPr>
        <p:pic>
          <p:nvPicPr>
            <p:cNvPr id="11" name="Picture 10">
              <a:extLst>
                <a:ext uri="{FF2B5EF4-FFF2-40B4-BE49-F238E27FC236}">
                  <a16:creationId xmlns:a16="http://schemas.microsoft.com/office/drawing/2014/main" id="{00F7EA4D-45D9-A23B-46D4-1A6CFA07127D}"/>
                </a:ext>
              </a:extLst>
            </p:cNvPr>
            <p:cNvPicPr>
              <a:picLocks noChangeAspect="1"/>
            </p:cNvPicPr>
            <p:nvPr/>
          </p:nvPicPr>
          <p:blipFill>
            <a:blip r:embed="rId4">
              <a:extLst>
                <a:ext uri="{28A0092B-C50C-407E-A947-70E740481C1C}">
                  <a14:useLocalDpi xmlns:a14="http://schemas.microsoft.com/office/drawing/2010/main" val="0"/>
                </a:ext>
              </a:extLst>
            </a:blip>
            <a:srcRect l="21445" t="14309" r="10863" b="11852"/>
            <a:stretch>
              <a:fillRect/>
            </a:stretch>
          </p:blipFill>
          <p:spPr>
            <a:xfrm>
              <a:off x="7134418" y="4837843"/>
              <a:ext cx="1108830" cy="1611088"/>
            </a:xfrm>
            <a:prstGeom prst="rect">
              <a:avLst/>
            </a:prstGeom>
          </p:spPr>
        </p:pic>
        <p:sp>
          <p:nvSpPr>
            <p:cNvPr id="9" name="TextBox 8">
              <a:hlinkClick r:id="rId5"/>
              <a:extLst>
                <a:ext uri="{FF2B5EF4-FFF2-40B4-BE49-F238E27FC236}">
                  <a16:creationId xmlns:a16="http://schemas.microsoft.com/office/drawing/2014/main" id="{BAA96E5B-9224-01CA-5F04-B531E9A72913}"/>
                </a:ext>
              </a:extLst>
            </p:cNvPr>
            <p:cNvSpPr txBox="1"/>
            <p:nvPr/>
          </p:nvSpPr>
          <p:spPr>
            <a:xfrm>
              <a:off x="7752408" y="6171932"/>
              <a:ext cx="490840" cy="276999"/>
            </a:xfrm>
            <a:prstGeom prst="rect">
              <a:avLst/>
            </a:prstGeom>
            <a:noFill/>
          </p:spPr>
          <p:txBody>
            <a:bodyPr wrap="none" rtlCol="0">
              <a:spAutoFit/>
            </a:bodyPr>
            <a:lstStyle/>
            <a:p>
              <a:pPr algn="l"/>
              <a:r>
                <a:rPr lang="en-GB" sz="1200" dirty="0">
                  <a:latin typeface="Arial" panose="020B0604020202020204" pitchFamily="34" charset="0"/>
                  <a:cs typeface="Arial" panose="020B0604020202020204" pitchFamily="34" charset="0"/>
                </a:rPr>
                <a:t>CC0</a:t>
              </a:r>
            </a:p>
          </p:txBody>
        </p:sp>
      </p:grpSp>
      <p:sp>
        <p:nvSpPr>
          <p:cNvPr id="13" name="TextBox 12">
            <a:extLst>
              <a:ext uri="{FF2B5EF4-FFF2-40B4-BE49-F238E27FC236}">
                <a16:creationId xmlns:a16="http://schemas.microsoft.com/office/drawing/2014/main" id="{47E3B2C0-822D-543B-F667-99D5CFC1A0F9}"/>
              </a:ext>
            </a:extLst>
          </p:cNvPr>
          <p:cNvSpPr txBox="1"/>
          <p:nvPr/>
        </p:nvSpPr>
        <p:spPr>
          <a:xfrm>
            <a:off x="627305" y="4754400"/>
            <a:ext cx="2558293" cy="954107"/>
          </a:xfrm>
          <a:prstGeom prst="rect">
            <a:avLst/>
          </a:prstGeom>
          <a:noFill/>
        </p:spPr>
        <p:txBody>
          <a:bodyPr wrap="square" rtlCol="0">
            <a:spAutoFit/>
          </a:bodyPr>
          <a:lstStyle/>
          <a:p>
            <a:pPr>
              <a:spcAft>
                <a:spcPts val="1800"/>
              </a:spcAft>
            </a:pPr>
            <a:r>
              <a:rPr lang="en-GB" sz="2800" dirty="0" err="1">
                <a:latin typeface="Arial" panose="020B0604020202020204" pitchFamily="34" charset="0"/>
                <a:cs typeface="Arial" panose="020B0604020202020204" pitchFamily="34" charset="0"/>
              </a:rPr>
              <a:t>Ceamaraí</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braite</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teasa</a:t>
            </a:r>
            <a:endParaRPr lang="en-GB" sz="2800" dirty="0">
              <a:latin typeface="Arial" panose="020B0604020202020204" pitchFamily="34" charset="0"/>
              <a:cs typeface="Arial" panose="020B0604020202020204" pitchFamily="34" charset="0"/>
            </a:endParaRPr>
          </a:p>
        </p:txBody>
      </p:sp>
      <p:sp>
        <p:nvSpPr>
          <p:cNvPr id="14" name="TextBox 13">
            <a:extLst>
              <a:ext uri="{FF2B5EF4-FFF2-40B4-BE49-F238E27FC236}">
                <a16:creationId xmlns:a16="http://schemas.microsoft.com/office/drawing/2014/main" id="{A90E8D89-412E-884A-DD60-CF4B116E75AE}"/>
              </a:ext>
            </a:extLst>
          </p:cNvPr>
          <p:cNvSpPr txBox="1"/>
          <p:nvPr/>
        </p:nvSpPr>
        <p:spPr>
          <a:xfrm>
            <a:off x="3854924" y="4708233"/>
            <a:ext cx="2843852" cy="523220"/>
          </a:xfrm>
          <a:prstGeom prst="rect">
            <a:avLst/>
          </a:prstGeom>
          <a:noFill/>
        </p:spPr>
        <p:txBody>
          <a:bodyPr wrap="square" rtlCol="0">
            <a:spAutoFit/>
          </a:bodyPr>
          <a:lstStyle/>
          <a:p>
            <a:pPr>
              <a:spcAft>
                <a:spcPts val="1800"/>
              </a:spcAft>
            </a:pPr>
            <a:r>
              <a:rPr lang="en-GB" sz="2800" dirty="0" err="1">
                <a:latin typeface="Arial" panose="020B0604020202020204" pitchFamily="34" charset="0"/>
                <a:cs typeface="Arial" panose="020B0604020202020204" pitchFamily="34" charset="0"/>
              </a:rPr>
              <a:t>cianrialtán</a:t>
            </a:r>
            <a:endParaRPr lang="en-GB" sz="2800" dirty="0">
              <a:latin typeface="Arial" panose="020B0604020202020204" pitchFamily="34" charset="0"/>
              <a:cs typeface="Arial" panose="020B0604020202020204" pitchFamily="34" charset="0"/>
            </a:endParaRPr>
          </a:p>
        </p:txBody>
      </p:sp>
      <p:grpSp>
        <p:nvGrpSpPr>
          <p:cNvPr id="20" name="Group 19">
            <a:extLst>
              <a:ext uri="{FF2B5EF4-FFF2-40B4-BE49-F238E27FC236}">
                <a16:creationId xmlns:a16="http://schemas.microsoft.com/office/drawing/2014/main" id="{12E0EC89-24DD-305B-55C5-57786E2DAAEB}"/>
              </a:ext>
            </a:extLst>
          </p:cNvPr>
          <p:cNvGrpSpPr/>
          <p:nvPr/>
        </p:nvGrpSpPr>
        <p:grpSpPr>
          <a:xfrm>
            <a:off x="4241800" y="2846550"/>
            <a:ext cx="1439771" cy="1894436"/>
            <a:chOff x="4241800" y="2846550"/>
            <a:chExt cx="1439771" cy="1894436"/>
          </a:xfrm>
        </p:grpSpPr>
        <p:pic>
          <p:nvPicPr>
            <p:cNvPr id="19" name="Picture 18">
              <a:extLst>
                <a:ext uri="{FF2B5EF4-FFF2-40B4-BE49-F238E27FC236}">
                  <a16:creationId xmlns:a16="http://schemas.microsoft.com/office/drawing/2014/main" id="{EF5602FD-6719-B401-9BC4-0D7CCA0A8ED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241800" y="2846550"/>
              <a:ext cx="1439771" cy="1894436"/>
            </a:xfrm>
            <a:prstGeom prst="rect">
              <a:avLst/>
            </a:prstGeom>
          </p:spPr>
        </p:pic>
        <p:sp>
          <p:nvSpPr>
            <p:cNvPr id="17" name="TextBox 16">
              <a:hlinkClick r:id="rId7"/>
              <a:extLst>
                <a:ext uri="{FF2B5EF4-FFF2-40B4-BE49-F238E27FC236}">
                  <a16:creationId xmlns:a16="http://schemas.microsoft.com/office/drawing/2014/main" id="{5F5587FC-3F85-A04B-223A-7AE49B5FE32D}"/>
                </a:ext>
              </a:extLst>
            </p:cNvPr>
            <p:cNvSpPr txBox="1"/>
            <p:nvPr/>
          </p:nvSpPr>
          <p:spPr>
            <a:xfrm>
              <a:off x="4961685" y="4309313"/>
              <a:ext cx="490840" cy="276999"/>
            </a:xfrm>
            <a:prstGeom prst="rect">
              <a:avLst/>
            </a:prstGeom>
            <a:noFill/>
          </p:spPr>
          <p:txBody>
            <a:bodyPr wrap="none" rtlCol="0">
              <a:spAutoFit/>
            </a:bodyPr>
            <a:lstStyle/>
            <a:p>
              <a:pPr algn="l"/>
              <a:r>
                <a:rPr lang="en-GB" sz="1200" dirty="0">
                  <a:solidFill>
                    <a:schemeClr val="bg1">
                      <a:lumMod val="75000"/>
                    </a:schemeClr>
                  </a:solidFill>
                  <a:latin typeface="Arial" panose="020B0604020202020204" pitchFamily="34" charset="0"/>
                  <a:cs typeface="Arial" panose="020B0604020202020204" pitchFamily="34" charset="0"/>
                </a:rPr>
                <a:t>CC0</a:t>
              </a:r>
            </a:p>
          </p:txBody>
        </p:sp>
      </p:grpSp>
    </p:spTree>
    <p:extLst>
      <p:ext uri="{BB962C8B-B14F-4D97-AF65-F5344CB8AC3E}">
        <p14:creationId xmlns:p14="http://schemas.microsoft.com/office/powerpoint/2010/main" val="393294056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AE8862-F2B7-9989-FDAA-6E1E2497DE9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1976698-60EB-BF20-9FDA-221E666C2470}"/>
              </a:ext>
            </a:extLst>
          </p:cNvPr>
          <p:cNvSpPr>
            <a:spLocks noGrp="1"/>
          </p:cNvSpPr>
          <p:nvPr>
            <p:ph type="title"/>
          </p:nvPr>
        </p:nvSpPr>
        <p:spPr/>
        <p:txBody>
          <a:bodyPr/>
          <a:lstStyle/>
          <a:p>
            <a:r>
              <a:rPr lang="en-GB" dirty="0" err="1"/>
              <a:t>Solas</a:t>
            </a:r>
            <a:r>
              <a:rPr lang="en-GB" dirty="0"/>
              <a:t> </a:t>
            </a:r>
            <a:r>
              <a:rPr lang="en-GB" dirty="0" err="1"/>
              <a:t>infheicthe</a:t>
            </a:r>
            <a:endParaRPr lang="en-GB" dirty="0"/>
          </a:p>
        </p:txBody>
      </p:sp>
      <p:sp>
        <p:nvSpPr>
          <p:cNvPr id="3" name="TextBox 2">
            <a:extLst>
              <a:ext uri="{FF2B5EF4-FFF2-40B4-BE49-F238E27FC236}">
                <a16:creationId xmlns:a16="http://schemas.microsoft.com/office/drawing/2014/main" id="{702B18D8-709A-F4F7-5E7D-78960B827B84}"/>
              </a:ext>
            </a:extLst>
          </p:cNvPr>
          <p:cNvSpPr txBox="1"/>
          <p:nvPr/>
        </p:nvSpPr>
        <p:spPr>
          <a:xfrm>
            <a:off x="590413" y="1171974"/>
            <a:ext cx="8065448" cy="954107"/>
          </a:xfrm>
          <a:prstGeom prst="rect">
            <a:avLst/>
          </a:prstGeom>
          <a:solidFill>
            <a:srgbClr val="79FFFF"/>
          </a:solidFill>
        </p:spPr>
        <p:txBody>
          <a:bodyPr wrap="square" rtlCol="0">
            <a:spAutoFit/>
          </a:bodyPr>
          <a:lstStyle/>
          <a:p>
            <a:r>
              <a:rPr lang="en-GB" sz="2800" dirty="0" err="1">
                <a:latin typeface="Arial" panose="020B0604020202020204" pitchFamily="34" charset="0"/>
                <a:cs typeface="Arial" panose="020B0604020202020204" pitchFamily="34" charset="0"/>
              </a:rPr>
              <a:t>Infheicthe</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frithchaiteann</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sé</a:t>
            </a:r>
            <a:r>
              <a:rPr lang="en-GB" sz="2800" dirty="0">
                <a:latin typeface="Arial" panose="020B0604020202020204" pitchFamily="34" charset="0"/>
                <a:cs typeface="Arial" panose="020B0604020202020204" pitchFamily="34" charset="0"/>
              </a:rPr>
              <a:t> go </a:t>
            </a:r>
            <a:r>
              <a:rPr lang="en-GB" sz="2800" dirty="0" err="1">
                <a:latin typeface="Arial" panose="020B0604020202020204" pitchFamily="34" charset="0"/>
                <a:cs typeface="Arial" panose="020B0604020202020204" pitchFamily="34" charset="0"/>
              </a:rPr>
              <a:t>maith</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athraonann</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sé</a:t>
            </a:r>
            <a:r>
              <a:rPr lang="en-GB" sz="2800" dirty="0">
                <a:latin typeface="Arial" panose="020B0604020202020204" pitchFamily="34" charset="0"/>
                <a:cs typeface="Arial" panose="020B0604020202020204" pitchFamily="34" charset="0"/>
              </a:rPr>
              <a:t> go </a:t>
            </a:r>
            <a:r>
              <a:rPr lang="en-GB" sz="2800" dirty="0" err="1">
                <a:latin typeface="Arial" panose="020B0604020202020204" pitchFamily="34" charset="0"/>
                <a:cs typeface="Arial" panose="020B0604020202020204" pitchFamily="34" charset="0"/>
              </a:rPr>
              <a:t>maith</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gan</a:t>
            </a:r>
            <a:r>
              <a:rPr lang="en-GB" sz="2800" dirty="0">
                <a:latin typeface="Arial" panose="020B0604020202020204" pitchFamily="34" charset="0"/>
                <a:cs typeface="Arial" panose="020B0604020202020204" pitchFamily="34" charset="0"/>
              </a:rPr>
              <a:t> a </a:t>
            </a:r>
            <a:r>
              <a:rPr lang="en-GB" sz="2800" dirty="0" err="1">
                <a:latin typeface="Arial" panose="020B0604020202020204" pitchFamily="34" charset="0"/>
                <a:cs typeface="Arial" panose="020B0604020202020204" pitchFamily="34" charset="0"/>
              </a:rPr>
              <a:t>bheith</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millteach</a:t>
            </a:r>
            <a:endParaRPr lang="en-GB" sz="2800" dirty="0">
              <a:latin typeface="Arial" panose="020B0604020202020204" pitchFamily="34" charset="0"/>
              <a:cs typeface="Arial" panose="020B0604020202020204" pitchFamily="34" charset="0"/>
            </a:endParaRPr>
          </a:p>
        </p:txBody>
      </p:sp>
      <p:sp>
        <p:nvSpPr>
          <p:cNvPr id="4" name="TextBox 3">
            <a:extLst>
              <a:ext uri="{FF2B5EF4-FFF2-40B4-BE49-F238E27FC236}">
                <a16:creationId xmlns:a16="http://schemas.microsoft.com/office/drawing/2014/main" id="{83613A32-3A8F-129F-CDCF-AA84DE16EA6A}"/>
              </a:ext>
            </a:extLst>
          </p:cNvPr>
          <p:cNvSpPr txBox="1"/>
          <p:nvPr/>
        </p:nvSpPr>
        <p:spPr>
          <a:xfrm>
            <a:off x="6871081" y="4443069"/>
            <a:ext cx="1776973" cy="523220"/>
          </a:xfrm>
          <a:prstGeom prst="rect">
            <a:avLst/>
          </a:prstGeom>
          <a:noFill/>
        </p:spPr>
        <p:txBody>
          <a:bodyPr wrap="square" rtlCol="0">
            <a:spAutoFit/>
          </a:bodyPr>
          <a:lstStyle/>
          <a:p>
            <a:pPr>
              <a:spcAft>
                <a:spcPts val="1800"/>
              </a:spcAft>
            </a:pPr>
            <a:r>
              <a:rPr lang="en-GB" sz="2800" dirty="0" err="1">
                <a:latin typeface="Arial" panose="020B0604020202020204" pitchFamily="34" charset="0"/>
                <a:cs typeface="Arial" panose="020B0604020202020204" pitchFamily="34" charset="0"/>
              </a:rPr>
              <a:t>Ceamaraí</a:t>
            </a:r>
            <a:endParaRPr lang="en-GB" sz="2800" dirty="0">
              <a:latin typeface="Arial" panose="020B0604020202020204" pitchFamily="34" charset="0"/>
              <a:cs typeface="Arial" panose="020B0604020202020204" pitchFamily="34" charset="0"/>
            </a:endParaRPr>
          </a:p>
        </p:txBody>
      </p:sp>
      <p:grpSp>
        <p:nvGrpSpPr>
          <p:cNvPr id="11" name="Group 10">
            <a:extLst>
              <a:ext uri="{FF2B5EF4-FFF2-40B4-BE49-F238E27FC236}">
                <a16:creationId xmlns:a16="http://schemas.microsoft.com/office/drawing/2014/main" id="{27B5BB22-7D1B-DCA3-0C78-E35C97813EA1}"/>
              </a:ext>
            </a:extLst>
          </p:cNvPr>
          <p:cNvGrpSpPr/>
          <p:nvPr/>
        </p:nvGrpSpPr>
        <p:grpSpPr>
          <a:xfrm>
            <a:off x="4510028" y="2467489"/>
            <a:ext cx="882196" cy="1269998"/>
            <a:chOff x="6005823" y="2262661"/>
            <a:chExt cx="2083046" cy="3370735"/>
          </a:xfrm>
        </p:grpSpPr>
        <p:sp>
          <p:nvSpPr>
            <p:cNvPr id="8" name="Oval 7">
              <a:extLst>
                <a:ext uri="{FF2B5EF4-FFF2-40B4-BE49-F238E27FC236}">
                  <a16:creationId xmlns:a16="http://schemas.microsoft.com/office/drawing/2014/main" id="{D1DCF03F-BA4C-1954-1BFD-24243EF77A0E}"/>
                </a:ext>
              </a:extLst>
            </p:cNvPr>
            <p:cNvSpPr/>
            <p:nvPr/>
          </p:nvSpPr>
          <p:spPr>
            <a:xfrm>
              <a:off x="6842760" y="5438157"/>
              <a:ext cx="152400" cy="195239"/>
            </a:xfrm>
            <a:prstGeom prst="ellipse">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Oval 8">
              <a:extLst>
                <a:ext uri="{FF2B5EF4-FFF2-40B4-BE49-F238E27FC236}">
                  <a16:creationId xmlns:a16="http://schemas.microsoft.com/office/drawing/2014/main" id="{32552528-4279-152F-F904-A9759CB10BB2}"/>
                </a:ext>
              </a:extLst>
            </p:cNvPr>
            <p:cNvSpPr/>
            <p:nvPr/>
          </p:nvSpPr>
          <p:spPr>
            <a:xfrm>
              <a:off x="7299960" y="5438157"/>
              <a:ext cx="152400" cy="195239"/>
            </a:xfrm>
            <a:prstGeom prst="ellipse">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Rounded Corners 6">
              <a:extLst>
                <a:ext uri="{FF2B5EF4-FFF2-40B4-BE49-F238E27FC236}">
                  <a16:creationId xmlns:a16="http://schemas.microsoft.com/office/drawing/2014/main" id="{36E042C7-BE65-3D4E-430E-D99DBF8FEB20}"/>
                </a:ext>
              </a:extLst>
            </p:cNvPr>
            <p:cNvSpPr/>
            <p:nvPr/>
          </p:nvSpPr>
          <p:spPr>
            <a:xfrm>
              <a:off x="6670040" y="5194317"/>
              <a:ext cx="924560" cy="365760"/>
            </a:xfrm>
            <a:prstGeom prst="roundRect">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Oval 9">
              <a:extLst>
                <a:ext uri="{FF2B5EF4-FFF2-40B4-BE49-F238E27FC236}">
                  <a16:creationId xmlns:a16="http://schemas.microsoft.com/office/drawing/2014/main" id="{6EC5C8E4-D677-DEBB-10D9-4BA412BA90BA}"/>
                </a:ext>
              </a:extLst>
            </p:cNvPr>
            <p:cNvSpPr/>
            <p:nvPr/>
          </p:nvSpPr>
          <p:spPr>
            <a:xfrm>
              <a:off x="6005823" y="2262661"/>
              <a:ext cx="2083046" cy="2672114"/>
            </a:xfrm>
            <a:custGeom>
              <a:avLst/>
              <a:gdLst>
                <a:gd name="csX0" fmla="*/ 0 w 2082800"/>
                <a:gd name="csY0" fmla="*/ 1124148 h 2248296"/>
                <a:gd name="csX1" fmla="*/ 1041400 w 2082800"/>
                <a:gd name="csY1" fmla="*/ 0 h 2248296"/>
                <a:gd name="csX2" fmla="*/ 2082800 w 2082800"/>
                <a:gd name="csY2" fmla="*/ 1124148 h 2248296"/>
                <a:gd name="csX3" fmla="*/ 1041400 w 2082800"/>
                <a:gd name="csY3" fmla="*/ 2248296 h 2248296"/>
                <a:gd name="csX4" fmla="*/ 0 w 2082800"/>
                <a:gd name="csY4" fmla="*/ 1124148 h 2248296"/>
                <a:gd name="csX0" fmla="*/ 246 w 2083046"/>
                <a:gd name="csY0" fmla="*/ 1124148 h 2807096"/>
                <a:gd name="csX1" fmla="*/ 1041646 w 2083046"/>
                <a:gd name="csY1" fmla="*/ 0 h 2807096"/>
                <a:gd name="csX2" fmla="*/ 2083046 w 2083046"/>
                <a:gd name="csY2" fmla="*/ 1124148 h 2807096"/>
                <a:gd name="csX3" fmla="*/ 1117846 w 2083046"/>
                <a:gd name="csY3" fmla="*/ 2807096 h 2807096"/>
                <a:gd name="csX4" fmla="*/ 246 w 2083046"/>
                <a:gd name="csY4" fmla="*/ 1124148 h 2807096"/>
              </a:gdLst>
              <a:ahLst/>
              <a:cxnLst>
                <a:cxn ang="0">
                  <a:pos x="csX0" y="csY0"/>
                </a:cxn>
                <a:cxn ang="0">
                  <a:pos x="csX1" y="csY1"/>
                </a:cxn>
                <a:cxn ang="0">
                  <a:pos x="csX2" y="csY2"/>
                </a:cxn>
                <a:cxn ang="0">
                  <a:pos x="csX3" y="csY3"/>
                </a:cxn>
                <a:cxn ang="0">
                  <a:pos x="csX4" y="csY4"/>
                </a:cxn>
              </a:cxnLst>
              <a:rect l="l" t="t" r="r" b="b"/>
              <a:pathLst>
                <a:path w="2083046" h="2807096">
                  <a:moveTo>
                    <a:pt x="246" y="1124148"/>
                  </a:moveTo>
                  <a:cubicBezTo>
                    <a:pt x="-12454" y="656299"/>
                    <a:pt x="466497" y="0"/>
                    <a:pt x="1041646" y="0"/>
                  </a:cubicBezTo>
                  <a:cubicBezTo>
                    <a:pt x="1616795" y="0"/>
                    <a:pt x="2083046" y="503298"/>
                    <a:pt x="2083046" y="1124148"/>
                  </a:cubicBezTo>
                  <a:cubicBezTo>
                    <a:pt x="2083046" y="1744998"/>
                    <a:pt x="1692995" y="2807096"/>
                    <a:pt x="1117846" y="2807096"/>
                  </a:cubicBezTo>
                  <a:cubicBezTo>
                    <a:pt x="542697" y="2807096"/>
                    <a:pt x="12946" y="1591997"/>
                    <a:pt x="246" y="1124148"/>
                  </a:cubicBezTo>
                  <a:close/>
                </a:path>
              </a:pathLst>
            </a:cu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Freeform: Shape 5">
              <a:extLst>
                <a:ext uri="{FF2B5EF4-FFF2-40B4-BE49-F238E27FC236}">
                  <a16:creationId xmlns:a16="http://schemas.microsoft.com/office/drawing/2014/main" id="{3819AD72-F233-CF1B-58E0-0AACE6F3F2A1}"/>
                </a:ext>
              </a:extLst>
            </p:cNvPr>
            <p:cNvSpPr/>
            <p:nvPr/>
          </p:nvSpPr>
          <p:spPr>
            <a:xfrm>
              <a:off x="6513946" y="4595339"/>
              <a:ext cx="1219200" cy="678873"/>
            </a:xfrm>
            <a:custGeom>
              <a:avLst/>
              <a:gdLst>
                <a:gd name="csX0" fmla="*/ 41563 w 1260763"/>
                <a:gd name="csY0" fmla="*/ 41564 h 720437"/>
                <a:gd name="csX1" fmla="*/ 1260763 w 1260763"/>
                <a:gd name="csY1" fmla="*/ 41564 h 720437"/>
                <a:gd name="csX2" fmla="*/ 1122218 w 1260763"/>
                <a:gd name="csY2" fmla="*/ 720437 h 720437"/>
                <a:gd name="csX3" fmla="*/ 193963 w 1260763"/>
                <a:gd name="csY3" fmla="*/ 720437 h 720437"/>
                <a:gd name="csX4" fmla="*/ 0 w 1260763"/>
                <a:gd name="csY4" fmla="*/ 0 h 720437"/>
                <a:gd name="csX5" fmla="*/ 0 w 1260763"/>
                <a:gd name="csY5" fmla="*/ 0 h 720437"/>
                <a:gd name="csX0" fmla="*/ 41563 w 1260763"/>
                <a:gd name="csY0" fmla="*/ 41564 h 720437"/>
                <a:gd name="csX1" fmla="*/ 1260763 w 1260763"/>
                <a:gd name="csY1" fmla="*/ 41564 h 720437"/>
                <a:gd name="csX2" fmla="*/ 1122218 w 1260763"/>
                <a:gd name="csY2" fmla="*/ 720437 h 720437"/>
                <a:gd name="csX3" fmla="*/ 193963 w 1260763"/>
                <a:gd name="csY3" fmla="*/ 720437 h 720437"/>
                <a:gd name="csX4" fmla="*/ 0 w 1260763"/>
                <a:gd name="csY4" fmla="*/ 0 h 720437"/>
                <a:gd name="csX5" fmla="*/ 0 w 1260763"/>
                <a:gd name="csY5" fmla="*/ 0 h 720437"/>
                <a:gd name="csX6" fmla="*/ 41563 w 1260763"/>
                <a:gd name="csY6" fmla="*/ 41564 h 720437"/>
                <a:gd name="csX0" fmla="*/ 41563 w 1260763"/>
                <a:gd name="csY0" fmla="*/ 41564 h 720437"/>
                <a:gd name="csX1" fmla="*/ 1260763 w 1260763"/>
                <a:gd name="csY1" fmla="*/ 41564 h 720437"/>
                <a:gd name="csX2" fmla="*/ 1122218 w 1260763"/>
                <a:gd name="csY2" fmla="*/ 720437 h 720437"/>
                <a:gd name="csX3" fmla="*/ 193963 w 1260763"/>
                <a:gd name="csY3" fmla="*/ 720437 h 720437"/>
                <a:gd name="csX4" fmla="*/ 0 w 1260763"/>
                <a:gd name="csY4" fmla="*/ 0 h 720437"/>
                <a:gd name="csX5" fmla="*/ 41563 w 1260763"/>
                <a:gd name="csY5" fmla="*/ 41564 h 720437"/>
                <a:gd name="csX0" fmla="*/ 0 w 1219200"/>
                <a:gd name="csY0" fmla="*/ 0 h 678873"/>
                <a:gd name="csX1" fmla="*/ 1219200 w 1219200"/>
                <a:gd name="csY1" fmla="*/ 0 h 678873"/>
                <a:gd name="csX2" fmla="*/ 1080655 w 1219200"/>
                <a:gd name="csY2" fmla="*/ 678873 h 678873"/>
                <a:gd name="csX3" fmla="*/ 152400 w 1219200"/>
                <a:gd name="csY3" fmla="*/ 678873 h 678873"/>
                <a:gd name="csX4" fmla="*/ 0 w 1219200"/>
                <a:gd name="csY4" fmla="*/ 0 h 678873"/>
              </a:gdLst>
              <a:ahLst/>
              <a:cxnLst>
                <a:cxn ang="0">
                  <a:pos x="csX0" y="csY0"/>
                </a:cxn>
                <a:cxn ang="0">
                  <a:pos x="csX1" y="csY1"/>
                </a:cxn>
                <a:cxn ang="0">
                  <a:pos x="csX2" y="csY2"/>
                </a:cxn>
                <a:cxn ang="0">
                  <a:pos x="csX3" y="csY3"/>
                </a:cxn>
                <a:cxn ang="0">
                  <a:pos x="csX4" y="csY4"/>
                </a:cxn>
              </a:cxnLst>
              <a:rect l="l" t="t" r="r" b="b"/>
              <a:pathLst>
                <a:path w="1219200" h="678873">
                  <a:moveTo>
                    <a:pt x="0" y="0"/>
                  </a:moveTo>
                  <a:lnTo>
                    <a:pt x="1219200" y="0"/>
                  </a:lnTo>
                  <a:lnTo>
                    <a:pt x="1080655" y="678873"/>
                  </a:lnTo>
                  <a:lnTo>
                    <a:pt x="152400" y="678873"/>
                  </a:lnTo>
                  <a:lnTo>
                    <a:pt x="0" y="0"/>
                  </a:lnTo>
                  <a:close/>
                </a:path>
              </a:pathLst>
            </a:cu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2" name="TextBox 11">
            <a:extLst>
              <a:ext uri="{FF2B5EF4-FFF2-40B4-BE49-F238E27FC236}">
                <a16:creationId xmlns:a16="http://schemas.microsoft.com/office/drawing/2014/main" id="{1882AC8A-AA1A-C26C-0F81-72F65DF8D31D}"/>
              </a:ext>
            </a:extLst>
          </p:cNvPr>
          <p:cNvSpPr txBox="1"/>
          <p:nvPr/>
        </p:nvSpPr>
        <p:spPr>
          <a:xfrm>
            <a:off x="4256254" y="4459509"/>
            <a:ext cx="1663019" cy="523220"/>
          </a:xfrm>
          <a:prstGeom prst="rect">
            <a:avLst/>
          </a:prstGeom>
          <a:noFill/>
        </p:spPr>
        <p:txBody>
          <a:bodyPr wrap="square" rtlCol="0">
            <a:spAutoFit/>
          </a:bodyPr>
          <a:lstStyle/>
          <a:p>
            <a:pPr>
              <a:spcAft>
                <a:spcPts val="1800"/>
              </a:spcAft>
            </a:pPr>
            <a:r>
              <a:rPr lang="en-GB" sz="2800" dirty="0" err="1">
                <a:latin typeface="Arial" panose="020B0604020202020204" pitchFamily="34" charset="0"/>
                <a:cs typeface="Arial" panose="020B0604020202020204" pitchFamily="34" charset="0"/>
              </a:rPr>
              <a:t>Soilsiú</a:t>
            </a:r>
            <a:r>
              <a:rPr lang="en-GB" sz="2800" dirty="0">
                <a:latin typeface="Arial" panose="020B0604020202020204" pitchFamily="34" charset="0"/>
                <a:cs typeface="Arial" panose="020B0604020202020204" pitchFamily="34" charset="0"/>
              </a:rPr>
              <a:t> </a:t>
            </a:r>
          </a:p>
        </p:txBody>
      </p:sp>
      <p:sp>
        <p:nvSpPr>
          <p:cNvPr id="13" name="Rectangle: Rounded Corners 12">
            <a:extLst>
              <a:ext uri="{FF2B5EF4-FFF2-40B4-BE49-F238E27FC236}">
                <a16:creationId xmlns:a16="http://schemas.microsoft.com/office/drawing/2014/main" id="{93042F6F-7365-F3A4-58B2-46180A528C0A}"/>
              </a:ext>
            </a:extLst>
          </p:cNvPr>
          <p:cNvSpPr/>
          <p:nvPr/>
        </p:nvSpPr>
        <p:spPr>
          <a:xfrm>
            <a:off x="7048656" y="2451048"/>
            <a:ext cx="958395" cy="1732478"/>
          </a:xfrm>
          <a:prstGeom prst="roundRect">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ectangle: Rounded Corners 13">
            <a:extLst>
              <a:ext uri="{FF2B5EF4-FFF2-40B4-BE49-F238E27FC236}">
                <a16:creationId xmlns:a16="http://schemas.microsoft.com/office/drawing/2014/main" id="{186310FD-C30B-A267-3BEB-F2C29AC32BE6}"/>
              </a:ext>
            </a:extLst>
          </p:cNvPr>
          <p:cNvSpPr/>
          <p:nvPr/>
        </p:nvSpPr>
        <p:spPr>
          <a:xfrm>
            <a:off x="7188356" y="2590748"/>
            <a:ext cx="402167" cy="334433"/>
          </a:xfrm>
          <a:prstGeom prst="roundRect">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Oval 14">
            <a:extLst>
              <a:ext uri="{FF2B5EF4-FFF2-40B4-BE49-F238E27FC236}">
                <a16:creationId xmlns:a16="http://schemas.microsoft.com/office/drawing/2014/main" id="{AFCB479B-8358-E817-E2C0-F09E2FC56317}"/>
              </a:ext>
            </a:extLst>
          </p:cNvPr>
          <p:cNvSpPr/>
          <p:nvPr/>
        </p:nvSpPr>
        <p:spPr>
          <a:xfrm>
            <a:off x="7279372" y="2665486"/>
            <a:ext cx="152400" cy="152400"/>
          </a:xfrm>
          <a:prstGeom prst="ellipse">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29" name="Group 28">
            <a:extLst>
              <a:ext uri="{FF2B5EF4-FFF2-40B4-BE49-F238E27FC236}">
                <a16:creationId xmlns:a16="http://schemas.microsoft.com/office/drawing/2014/main" id="{FF8F1E3D-D1CB-6CA9-E7AF-602B80D5E489}"/>
              </a:ext>
            </a:extLst>
          </p:cNvPr>
          <p:cNvGrpSpPr/>
          <p:nvPr/>
        </p:nvGrpSpPr>
        <p:grpSpPr>
          <a:xfrm>
            <a:off x="1853139" y="2813270"/>
            <a:ext cx="1370550" cy="1023480"/>
            <a:chOff x="4129088" y="2219271"/>
            <a:chExt cx="1663988" cy="1242610"/>
          </a:xfrm>
          <a:solidFill>
            <a:srgbClr val="92D050"/>
          </a:solidFill>
        </p:grpSpPr>
        <p:sp>
          <p:nvSpPr>
            <p:cNvPr id="5" name="Freeform: Shape 4">
              <a:extLst>
                <a:ext uri="{FF2B5EF4-FFF2-40B4-BE49-F238E27FC236}">
                  <a16:creationId xmlns:a16="http://schemas.microsoft.com/office/drawing/2014/main" id="{9E282879-5DF3-898E-7EC7-1BDE82954E4C}"/>
                </a:ext>
              </a:extLst>
            </p:cNvPr>
            <p:cNvSpPr/>
            <p:nvPr/>
          </p:nvSpPr>
          <p:spPr>
            <a:xfrm>
              <a:off x="4129088" y="2219271"/>
              <a:ext cx="1663988" cy="1242610"/>
            </a:xfrm>
            <a:custGeom>
              <a:avLst/>
              <a:gdLst>
                <a:gd name="csX0" fmla="*/ 0 w 1657350"/>
                <a:gd name="csY0" fmla="*/ 1028700 h 1042987"/>
                <a:gd name="csX1" fmla="*/ 57150 w 1657350"/>
                <a:gd name="csY1" fmla="*/ 485775 h 1042987"/>
                <a:gd name="csX2" fmla="*/ 471487 w 1657350"/>
                <a:gd name="csY2" fmla="*/ 142875 h 1042987"/>
                <a:gd name="csX3" fmla="*/ 1085850 w 1657350"/>
                <a:gd name="csY3" fmla="*/ 0 h 1042987"/>
                <a:gd name="csX4" fmla="*/ 1657350 w 1657350"/>
                <a:gd name="csY4" fmla="*/ 128587 h 1042987"/>
                <a:gd name="csX5" fmla="*/ 1500187 w 1657350"/>
                <a:gd name="csY5" fmla="*/ 714375 h 1042987"/>
                <a:gd name="csX6" fmla="*/ 900112 w 1657350"/>
                <a:gd name="csY6" fmla="*/ 957262 h 1042987"/>
                <a:gd name="csX7" fmla="*/ 228600 w 1657350"/>
                <a:gd name="csY7" fmla="*/ 1042987 h 1042987"/>
                <a:gd name="csX8" fmla="*/ 0 w 1657350"/>
                <a:gd name="csY8" fmla="*/ 1028700 h 1042987"/>
                <a:gd name="csX0" fmla="*/ 0 w 1657350"/>
                <a:gd name="csY0" fmla="*/ 1028700 h 1042987"/>
                <a:gd name="csX1" fmla="*/ 57150 w 1657350"/>
                <a:gd name="csY1" fmla="*/ 485775 h 1042987"/>
                <a:gd name="csX2" fmla="*/ 471487 w 1657350"/>
                <a:gd name="csY2" fmla="*/ 142875 h 1042987"/>
                <a:gd name="csX3" fmla="*/ 1085850 w 1657350"/>
                <a:gd name="csY3" fmla="*/ 0 h 1042987"/>
                <a:gd name="csX4" fmla="*/ 1657350 w 1657350"/>
                <a:gd name="csY4" fmla="*/ 128587 h 1042987"/>
                <a:gd name="csX5" fmla="*/ 1500187 w 1657350"/>
                <a:gd name="csY5" fmla="*/ 714375 h 1042987"/>
                <a:gd name="csX6" fmla="*/ 900112 w 1657350"/>
                <a:gd name="csY6" fmla="*/ 957262 h 1042987"/>
                <a:gd name="csX7" fmla="*/ 228600 w 1657350"/>
                <a:gd name="csY7" fmla="*/ 1042987 h 1042987"/>
                <a:gd name="csX8" fmla="*/ 0 w 1657350"/>
                <a:gd name="csY8" fmla="*/ 1028700 h 1042987"/>
                <a:gd name="csX0" fmla="*/ 0 w 1657350"/>
                <a:gd name="csY0" fmla="*/ 1028700 h 1042987"/>
                <a:gd name="csX1" fmla="*/ 57150 w 1657350"/>
                <a:gd name="csY1" fmla="*/ 485775 h 1042987"/>
                <a:gd name="csX2" fmla="*/ 471487 w 1657350"/>
                <a:gd name="csY2" fmla="*/ 142875 h 1042987"/>
                <a:gd name="csX3" fmla="*/ 1085850 w 1657350"/>
                <a:gd name="csY3" fmla="*/ 0 h 1042987"/>
                <a:gd name="csX4" fmla="*/ 1657350 w 1657350"/>
                <a:gd name="csY4" fmla="*/ 128587 h 1042987"/>
                <a:gd name="csX5" fmla="*/ 1500187 w 1657350"/>
                <a:gd name="csY5" fmla="*/ 714375 h 1042987"/>
                <a:gd name="csX6" fmla="*/ 900112 w 1657350"/>
                <a:gd name="csY6" fmla="*/ 957262 h 1042987"/>
                <a:gd name="csX7" fmla="*/ 228600 w 1657350"/>
                <a:gd name="csY7" fmla="*/ 1042987 h 1042987"/>
                <a:gd name="csX8" fmla="*/ 0 w 1657350"/>
                <a:gd name="csY8" fmla="*/ 1028700 h 1042987"/>
                <a:gd name="csX0" fmla="*/ 0 w 1657350"/>
                <a:gd name="csY0" fmla="*/ 1028700 h 1042987"/>
                <a:gd name="csX1" fmla="*/ 57150 w 1657350"/>
                <a:gd name="csY1" fmla="*/ 485775 h 1042987"/>
                <a:gd name="csX2" fmla="*/ 384402 w 1657350"/>
                <a:gd name="csY2" fmla="*/ 41275 h 1042987"/>
                <a:gd name="csX3" fmla="*/ 1085850 w 1657350"/>
                <a:gd name="csY3" fmla="*/ 0 h 1042987"/>
                <a:gd name="csX4" fmla="*/ 1657350 w 1657350"/>
                <a:gd name="csY4" fmla="*/ 128587 h 1042987"/>
                <a:gd name="csX5" fmla="*/ 1500187 w 1657350"/>
                <a:gd name="csY5" fmla="*/ 714375 h 1042987"/>
                <a:gd name="csX6" fmla="*/ 900112 w 1657350"/>
                <a:gd name="csY6" fmla="*/ 957262 h 1042987"/>
                <a:gd name="csX7" fmla="*/ 228600 w 1657350"/>
                <a:gd name="csY7" fmla="*/ 1042987 h 1042987"/>
                <a:gd name="csX8" fmla="*/ 0 w 1657350"/>
                <a:gd name="csY8" fmla="*/ 1028700 h 1042987"/>
                <a:gd name="csX0" fmla="*/ 0 w 1657350"/>
                <a:gd name="csY0" fmla="*/ 1028700 h 1042987"/>
                <a:gd name="csX1" fmla="*/ 57150 w 1657350"/>
                <a:gd name="csY1" fmla="*/ 485775 h 1042987"/>
                <a:gd name="csX2" fmla="*/ 384402 w 1657350"/>
                <a:gd name="csY2" fmla="*/ 41275 h 1042987"/>
                <a:gd name="csX3" fmla="*/ 1085850 w 1657350"/>
                <a:gd name="csY3" fmla="*/ 0 h 1042987"/>
                <a:gd name="csX4" fmla="*/ 1657350 w 1657350"/>
                <a:gd name="csY4" fmla="*/ 128587 h 1042987"/>
                <a:gd name="csX5" fmla="*/ 1500187 w 1657350"/>
                <a:gd name="csY5" fmla="*/ 714375 h 1042987"/>
                <a:gd name="csX6" fmla="*/ 900112 w 1657350"/>
                <a:gd name="csY6" fmla="*/ 957262 h 1042987"/>
                <a:gd name="csX7" fmla="*/ 228600 w 1657350"/>
                <a:gd name="csY7" fmla="*/ 1042987 h 1042987"/>
                <a:gd name="csX8" fmla="*/ 0 w 1657350"/>
                <a:gd name="csY8" fmla="*/ 1028700 h 1042987"/>
                <a:gd name="csX0" fmla="*/ 0 w 1657350"/>
                <a:gd name="csY0" fmla="*/ 1028700 h 1042987"/>
                <a:gd name="csX1" fmla="*/ 57150 w 1657350"/>
                <a:gd name="csY1" fmla="*/ 485775 h 1042987"/>
                <a:gd name="csX2" fmla="*/ 384402 w 1657350"/>
                <a:gd name="csY2" fmla="*/ 41275 h 1042987"/>
                <a:gd name="csX3" fmla="*/ 1085850 w 1657350"/>
                <a:gd name="csY3" fmla="*/ 0 h 1042987"/>
                <a:gd name="csX4" fmla="*/ 1657350 w 1657350"/>
                <a:gd name="csY4" fmla="*/ 128587 h 1042987"/>
                <a:gd name="csX5" fmla="*/ 1500187 w 1657350"/>
                <a:gd name="csY5" fmla="*/ 714375 h 1042987"/>
                <a:gd name="csX6" fmla="*/ 900112 w 1657350"/>
                <a:gd name="csY6" fmla="*/ 957262 h 1042987"/>
                <a:gd name="csX7" fmla="*/ 228600 w 1657350"/>
                <a:gd name="csY7" fmla="*/ 1042987 h 1042987"/>
                <a:gd name="csX8" fmla="*/ 0 w 1657350"/>
                <a:gd name="csY8" fmla="*/ 1028700 h 1042987"/>
                <a:gd name="csX0" fmla="*/ 0 w 1657350"/>
                <a:gd name="csY0" fmla="*/ 1028700 h 1042987"/>
                <a:gd name="csX1" fmla="*/ 57150 w 1657350"/>
                <a:gd name="csY1" fmla="*/ 485775 h 1042987"/>
                <a:gd name="csX2" fmla="*/ 384402 w 1657350"/>
                <a:gd name="csY2" fmla="*/ 41275 h 1042987"/>
                <a:gd name="csX3" fmla="*/ 1085850 w 1657350"/>
                <a:gd name="csY3" fmla="*/ 0 h 1042987"/>
                <a:gd name="csX4" fmla="*/ 1657350 w 1657350"/>
                <a:gd name="csY4" fmla="*/ 128587 h 1042987"/>
                <a:gd name="csX5" fmla="*/ 1500187 w 1657350"/>
                <a:gd name="csY5" fmla="*/ 714375 h 1042987"/>
                <a:gd name="csX6" fmla="*/ 900112 w 1657350"/>
                <a:gd name="csY6" fmla="*/ 957262 h 1042987"/>
                <a:gd name="csX7" fmla="*/ 228600 w 1657350"/>
                <a:gd name="csY7" fmla="*/ 1042987 h 1042987"/>
                <a:gd name="csX8" fmla="*/ 0 w 1657350"/>
                <a:gd name="csY8" fmla="*/ 1028700 h 1042987"/>
                <a:gd name="csX0" fmla="*/ 0 w 1657350"/>
                <a:gd name="csY0" fmla="*/ 1028700 h 1042987"/>
                <a:gd name="csX1" fmla="*/ 57150 w 1657350"/>
                <a:gd name="csY1" fmla="*/ 485775 h 1042987"/>
                <a:gd name="csX2" fmla="*/ 384402 w 1657350"/>
                <a:gd name="csY2" fmla="*/ 41275 h 1042987"/>
                <a:gd name="csX3" fmla="*/ 1085850 w 1657350"/>
                <a:gd name="csY3" fmla="*/ 0 h 1042987"/>
                <a:gd name="csX4" fmla="*/ 1657350 w 1657350"/>
                <a:gd name="csY4" fmla="*/ 128587 h 1042987"/>
                <a:gd name="csX5" fmla="*/ 1500187 w 1657350"/>
                <a:gd name="csY5" fmla="*/ 714375 h 1042987"/>
                <a:gd name="csX6" fmla="*/ 900112 w 1657350"/>
                <a:gd name="csY6" fmla="*/ 957262 h 1042987"/>
                <a:gd name="csX7" fmla="*/ 228600 w 1657350"/>
                <a:gd name="csY7" fmla="*/ 1042987 h 1042987"/>
                <a:gd name="csX8" fmla="*/ 0 w 1657350"/>
                <a:gd name="csY8" fmla="*/ 1028700 h 1042987"/>
                <a:gd name="csX0" fmla="*/ 0 w 1657350"/>
                <a:gd name="csY0" fmla="*/ 1028700 h 1042987"/>
                <a:gd name="csX1" fmla="*/ 57150 w 1657350"/>
                <a:gd name="csY1" fmla="*/ 485775 h 1042987"/>
                <a:gd name="csX2" fmla="*/ 384402 w 1657350"/>
                <a:gd name="csY2" fmla="*/ 41275 h 1042987"/>
                <a:gd name="csX3" fmla="*/ 1085850 w 1657350"/>
                <a:gd name="csY3" fmla="*/ 0 h 1042987"/>
                <a:gd name="csX4" fmla="*/ 1657350 w 1657350"/>
                <a:gd name="csY4" fmla="*/ 128587 h 1042987"/>
                <a:gd name="csX5" fmla="*/ 1500187 w 1657350"/>
                <a:gd name="csY5" fmla="*/ 714375 h 1042987"/>
                <a:gd name="csX6" fmla="*/ 900112 w 1657350"/>
                <a:gd name="csY6" fmla="*/ 957262 h 1042987"/>
                <a:gd name="csX7" fmla="*/ 228600 w 1657350"/>
                <a:gd name="csY7" fmla="*/ 1042987 h 1042987"/>
                <a:gd name="csX8" fmla="*/ 0 w 1657350"/>
                <a:gd name="csY8" fmla="*/ 1028700 h 1042987"/>
                <a:gd name="csX0" fmla="*/ 0 w 1657350"/>
                <a:gd name="csY0" fmla="*/ 1028700 h 1042987"/>
                <a:gd name="csX1" fmla="*/ 57150 w 1657350"/>
                <a:gd name="csY1" fmla="*/ 485775 h 1042987"/>
                <a:gd name="csX2" fmla="*/ 384402 w 1657350"/>
                <a:gd name="csY2" fmla="*/ 41275 h 1042987"/>
                <a:gd name="csX3" fmla="*/ 1085850 w 1657350"/>
                <a:gd name="csY3" fmla="*/ 0 h 1042987"/>
                <a:gd name="csX4" fmla="*/ 1657350 w 1657350"/>
                <a:gd name="csY4" fmla="*/ 128587 h 1042987"/>
                <a:gd name="csX5" fmla="*/ 1500187 w 1657350"/>
                <a:gd name="csY5" fmla="*/ 714375 h 1042987"/>
                <a:gd name="csX6" fmla="*/ 900112 w 1657350"/>
                <a:gd name="csY6" fmla="*/ 957262 h 1042987"/>
                <a:gd name="csX7" fmla="*/ 228600 w 1657350"/>
                <a:gd name="csY7" fmla="*/ 1042987 h 1042987"/>
                <a:gd name="csX8" fmla="*/ 0 w 1657350"/>
                <a:gd name="csY8" fmla="*/ 1028700 h 1042987"/>
                <a:gd name="csX0" fmla="*/ 0 w 1657350"/>
                <a:gd name="csY0" fmla="*/ 1028700 h 1042987"/>
                <a:gd name="csX1" fmla="*/ 57150 w 1657350"/>
                <a:gd name="csY1" fmla="*/ 485775 h 1042987"/>
                <a:gd name="csX2" fmla="*/ 384402 w 1657350"/>
                <a:gd name="csY2" fmla="*/ 41275 h 1042987"/>
                <a:gd name="csX3" fmla="*/ 1085850 w 1657350"/>
                <a:gd name="csY3" fmla="*/ 0 h 1042987"/>
                <a:gd name="csX4" fmla="*/ 1657350 w 1657350"/>
                <a:gd name="csY4" fmla="*/ 128587 h 1042987"/>
                <a:gd name="csX5" fmla="*/ 1500187 w 1657350"/>
                <a:gd name="csY5" fmla="*/ 714375 h 1042987"/>
                <a:gd name="csX6" fmla="*/ 900112 w 1657350"/>
                <a:gd name="csY6" fmla="*/ 957262 h 1042987"/>
                <a:gd name="csX7" fmla="*/ 228600 w 1657350"/>
                <a:gd name="csY7" fmla="*/ 1042987 h 1042987"/>
                <a:gd name="csX8" fmla="*/ 0 w 1657350"/>
                <a:gd name="csY8" fmla="*/ 1028700 h 1042987"/>
                <a:gd name="csX0" fmla="*/ 0 w 1657350"/>
                <a:gd name="csY0" fmla="*/ 1028700 h 1042987"/>
                <a:gd name="csX1" fmla="*/ 57150 w 1657350"/>
                <a:gd name="csY1" fmla="*/ 485775 h 1042987"/>
                <a:gd name="csX2" fmla="*/ 384402 w 1657350"/>
                <a:gd name="csY2" fmla="*/ 41275 h 1042987"/>
                <a:gd name="csX3" fmla="*/ 1085850 w 1657350"/>
                <a:gd name="csY3" fmla="*/ 0 h 1042987"/>
                <a:gd name="csX4" fmla="*/ 1657350 w 1657350"/>
                <a:gd name="csY4" fmla="*/ 128587 h 1042987"/>
                <a:gd name="csX5" fmla="*/ 1500187 w 1657350"/>
                <a:gd name="csY5" fmla="*/ 714375 h 1042987"/>
                <a:gd name="csX6" fmla="*/ 900112 w 1657350"/>
                <a:gd name="csY6" fmla="*/ 957262 h 1042987"/>
                <a:gd name="csX7" fmla="*/ 228600 w 1657350"/>
                <a:gd name="csY7" fmla="*/ 1042987 h 1042987"/>
                <a:gd name="csX8" fmla="*/ 0 w 1657350"/>
                <a:gd name="csY8" fmla="*/ 1028700 h 1042987"/>
                <a:gd name="csX0" fmla="*/ 0 w 1657350"/>
                <a:gd name="csY0" fmla="*/ 1089792 h 1104079"/>
                <a:gd name="csX1" fmla="*/ 57150 w 1657350"/>
                <a:gd name="csY1" fmla="*/ 546867 h 1104079"/>
                <a:gd name="csX2" fmla="*/ 384402 w 1657350"/>
                <a:gd name="csY2" fmla="*/ 102367 h 1104079"/>
                <a:gd name="csX3" fmla="*/ 1085850 w 1657350"/>
                <a:gd name="csY3" fmla="*/ 61092 h 1104079"/>
                <a:gd name="csX4" fmla="*/ 1657350 w 1657350"/>
                <a:gd name="csY4" fmla="*/ 189679 h 1104079"/>
                <a:gd name="csX5" fmla="*/ 1500187 w 1657350"/>
                <a:gd name="csY5" fmla="*/ 775467 h 1104079"/>
                <a:gd name="csX6" fmla="*/ 900112 w 1657350"/>
                <a:gd name="csY6" fmla="*/ 1018354 h 1104079"/>
                <a:gd name="csX7" fmla="*/ 228600 w 1657350"/>
                <a:gd name="csY7" fmla="*/ 1104079 h 1104079"/>
                <a:gd name="csX8" fmla="*/ 0 w 1657350"/>
                <a:gd name="csY8" fmla="*/ 1089792 h 1104079"/>
                <a:gd name="csX0" fmla="*/ 0 w 1657350"/>
                <a:gd name="csY0" fmla="*/ 1089792 h 1104079"/>
                <a:gd name="csX1" fmla="*/ 57150 w 1657350"/>
                <a:gd name="csY1" fmla="*/ 546867 h 1104079"/>
                <a:gd name="csX2" fmla="*/ 384402 w 1657350"/>
                <a:gd name="csY2" fmla="*/ 102367 h 1104079"/>
                <a:gd name="csX3" fmla="*/ 1085850 w 1657350"/>
                <a:gd name="csY3" fmla="*/ 61092 h 1104079"/>
                <a:gd name="csX4" fmla="*/ 1657350 w 1657350"/>
                <a:gd name="csY4" fmla="*/ 189679 h 1104079"/>
                <a:gd name="csX5" fmla="*/ 1500187 w 1657350"/>
                <a:gd name="csY5" fmla="*/ 775467 h 1104079"/>
                <a:gd name="csX6" fmla="*/ 900112 w 1657350"/>
                <a:gd name="csY6" fmla="*/ 1018354 h 1104079"/>
                <a:gd name="csX7" fmla="*/ 228600 w 1657350"/>
                <a:gd name="csY7" fmla="*/ 1104079 h 1104079"/>
                <a:gd name="csX8" fmla="*/ 0 w 1657350"/>
                <a:gd name="csY8" fmla="*/ 1089792 h 1104079"/>
                <a:gd name="csX0" fmla="*/ 0 w 1657350"/>
                <a:gd name="csY0" fmla="*/ 1166868 h 1181155"/>
                <a:gd name="csX1" fmla="*/ 57150 w 1657350"/>
                <a:gd name="csY1" fmla="*/ 623943 h 1181155"/>
                <a:gd name="csX2" fmla="*/ 384402 w 1657350"/>
                <a:gd name="csY2" fmla="*/ 179443 h 1181155"/>
                <a:gd name="csX3" fmla="*/ 1085850 w 1657350"/>
                <a:gd name="csY3" fmla="*/ 138168 h 1181155"/>
                <a:gd name="csX4" fmla="*/ 1657350 w 1657350"/>
                <a:gd name="csY4" fmla="*/ 266755 h 1181155"/>
                <a:gd name="csX5" fmla="*/ 1500187 w 1657350"/>
                <a:gd name="csY5" fmla="*/ 852543 h 1181155"/>
                <a:gd name="csX6" fmla="*/ 900112 w 1657350"/>
                <a:gd name="csY6" fmla="*/ 1095430 h 1181155"/>
                <a:gd name="csX7" fmla="*/ 228600 w 1657350"/>
                <a:gd name="csY7" fmla="*/ 1181155 h 1181155"/>
                <a:gd name="csX8" fmla="*/ 0 w 1657350"/>
                <a:gd name="csY8" fmla="*/ 1166868 h 1181155"/>
                <a:gd name="csX0" fmla="*/ 0 w 1657350"/>
                <a:gd name="csY0" fmla="*/ 1166868 h 1181155"/>
                <a:gd name="csX1" fmla="*/ 57150 w 1657350"/>
                <a:gd name="csY1" fmla="*/ 623943 h 1181155"/>
                <a:gd name="csX2" fmla="*/ 384402 w 1657350"/>
                <a:gd name="csY2" fmla="*/ 179443 h 1181155"/>
                <a:gd name="csX3" fmla="*/ 1085850 w 1657350"/>
                <a:gd name="csY3" fmla="*/ 138168 h 1181155"/>
                <a:gd name="csX4" fmla="*/ 1657350 w 1657350"/>
                <a:gd name="csY4" fmla="*/ 266755 h 1181155"/>
                <a:gd name="csX5" fmla="*/ 1500187 w 1657350"/>
                <a:gd name="csY5" fmla="*/ 852543 h 1181155"/>
                <a:gd name="csX6" fmla="*/ 900112 w 1657350"/>
                <a:gd name="csY6" fmla="*/ 1095430 h 1181155"/>
                <a:gd name="csX7" fmla="*/ 228600 w 1657350"/>
                <a:gd name="csY7" fmla="*/ 1181155 h 1181155"/>
                <a:gd name="csX8" fmla="*/ 0 w 1657350"/>
                <a:gd name="csY8" fmla="*/ 1166868 h 1181155"/>
                <a:gd name="csX0" fmla="*/ 0 w 1661441"/>
                <a:gd name="csY0" fmla="*/ 1166868 h 1181155"/>
                <a:gd name="csX1" fmla="*/ 57150 w 1661441"/>
                <a:gd name="csY1" fmla="*/ 623943 h 1181155"/>
                <a:gd name="csX2" fmla="*/ 384402 w 1661441"/>
                <a:gd name="csY2" fmla="*/ 179443 h 1181155"/>
                <a:gd name="csX3" fmla="*/ 1085850 w 1661441"/>
                <a:gd name="csY3" fmla="*/ 138168 h 1181155"/>
                <a:gd name="csX4" fmla="*/ 1657350 w 1661441"/>
                <a:gd name="csY4" fmla="*/ 266755 h 1181155"/>
                <a:gd name="csX5" fmla="*/ 1500187 w 1661441"/>
                <a:gd name="csY5" fmla="*/ 852543 h 1181155"/>
                <a:gd name="csX6" fmla="*/ 900112 w 1661441"/>
                <a:gd name="csY6" fmla="*/ 1095430 h 1181155"/>
                <a:gd name="csX7" fmla="*/ 228600 w 1661441"/>
                <a:gd name="csY7" fmla="*/ 1181155 h 1181155"/>
                <a:gd name="csX8" fmla="*/ 0 w 1661441"/>
                <a:gd name="csY8" fmla="*/ 1166868 h 1181155"/>
                <a:gd name="csX0" fmla="*/ 0 w 1682639"/>
                <a:gd name="csY0" fmla="*/ 1166868 h 1181155"/>
                <a:gd name="csX1" fmla="*/ 57150 w 1682639"/>
                <a:gd name="csY1" fmla="*/ 623943 h 1181155"/>
                <a:gd name="csX2" fmla="*/ 384402 w 1682639"/>
                <a:gd name="csY2" fmla="*/ 179443 h 1181155"/>
                <a:gd name="csX3" fmla="*/ 1085850 w 1682639"/>
                <a:gd name="csY3" fmla="*/ 138168 h 1181155"/>
                <a:gd name="csX4" fmla="*/ 1657350 w 1682639"/>
                <a:gd name="csY4" fmla="*/ 266755 h 1181155"/>
                <a:gd name="csX5" fmla="*/ 1500187 w 1682639"/>
                <a:gd name="csY5" fmla="*/ 852543 h 1181155"/>
                <a:gd name="csX6" fmla="*/ 900112 w 1682639"/>
                <a:gd name="csY6" fmla="*/ 1095430 h 1181155"/>
                <a:gd name="csX7" fmla="*/ 228600 w 1682639"/>
                <a:gd name="csY7" fmla="*/ 1181155 h 1181155"/>
                <a:gd name="csX8" fmla="*/ 0 w 1682639"/>
                <a:gd name="csY8" fmla="*/ 1166868 h 1181155"/>
                <a:gd name="csX0" fmla="*/ 0 w 1682639"/>
                <a:gd name="csY0" fmla="*/ 1166868 h 1181155"/>
                <a:gd name="csX1" fmla="*/ 57150 w 1682639"/>
                <a:gd name="csY1" fmla="*/ 623943 h 1181155"/>
                <a:gd name="csX2" fmla="*/ 384402 w 1682639"/>
                <a:gd name="csY2" fmla="*/ 179443 h 1181155"/>
                <a:gd name="csX3" fmla="*/ 1085850 w 1682639"/>
                <a:gd name="csY3" fmla="*/ 138168 h 1181155"/>
                <a:gd name="csX4" fmla="*/ 1657350 w 1682639"/>
                <a:gd name="csY4" fmla="*/ 266755 h 1181155"/>
                <a:gd name="csX5" fmla="*/ 1500187 w 1682639"/>
                <a:gd name="csY5" fmla="*/ 852543 h 1181155"/>
                <a:gd name="csX6" fmla="*/ 900112 w 1682639"/>
                <a:gd name="csY6" fmla="*/ 1095430 h 1181155"/>
                <a:gd name="csX7" fmla="*/ 228600 w 1682639"/>
                <a:gd name="csY7" fmla="*/ 1181155 h 1181155"/>
                <a:gd name="csX8" fmla="*/ 0 w 1682639"/>
                <a:gd name="csY8" fmla="*/ 1166868 h 1181155"/>
                <a:gd name="csX0" fmla="*/ 0 w 1663988"/>
                <a:gd name="csY0" fmla="*/ 1166868 h 1181155"/>
                <a:gd name="csX1" fmla="*/ 57150 w 1663988"/>
                <a:gd name="csY1" fmla="*/ 623943 h 1181155"/>
                <a:gd name="csX2" fmla="*/ 384402 w 1663988"/>
                <a:gd name="csY2" fmla="*/ 179443 h 1181155"/>
                <a:gd name="csX3" fmla="*/ 1085850 w 1663988"/>
                <a:gd name="csY3" fmla="*/ 138168 h 1181155"/>
                <a:gd name="csX4" fmla="*/ 1657350 w 1663988"/>
                <a:gd name="csY4" fmla="*/ 266755 h 1181155"/>
                <a:gd name="csX5" fmla="*/ 1326016 w 1663988"/>
                <a:gd name="csY5" fmla="*/ 765457 h 1181155"/>
                <a:gd name="csX6" fmla="*/ 900112 w 1663988"/>
                <a:gd name="csY6" fmla="*/ 1095430 h 1181155"/>
                <a:gd name="csX7" fmla="*/ 228600 w 1663988"/>
                <a:gd name="csY7" fmla="*/ 1181155 h 1181155"/>
                <a:gd name="csX8" fmla="*/ 0 w 1663988"/>
                <a:gd name="csY8" fmla="*/ 1166868 h 1181155"/>
                <a:gd name="csX0" fmla="*/ 0 w 1663988"/>
                <a:gd name="csY0" fmla="*/ 1166868 h 1181155"/>
                <a:gd name="csX1" fmla="*/ 57150 w 1663988"/>
                <a:gd name="csY1" fmla="*/ 623943 h 1181155"/>
                <a:gd name="csX2" fmla="*/ 384402 w 1663988"/>
                <a:gd name="csY2" fmla="*/ 179443 h 1181155"/>
                <a:gd name="csX3" fmla="*/ 1085850 w 1663988"/>
                <a:gd name="csY3" fmla="*/ 138168 h 1181155"/>
                <a:gd name="csX4" fmla="*/ 1657350 w 1663988"/>
                <a:gd name="csY4" fmla="*/ 266755 h 1181155"/>
                <a:gd name="csX5" fmla="*/ 1326016 w 1663988"/>
                <a:gd name="csY5" fmla="*/ 765457 h 1181155"/>
                <a:gd name="csX6" fmla="*/ 900112 w 1663988"/>
                <a:gd name="csY6" fmla="*/ 1095430 h 1181155"/>
                <a:gd name="csX7" fmla="*/ 228600 w 1663988"/>
                <a:gd name="csY7" fmla="*/ 1181155 h 1181155"/>
                <a:gd name="csX8" fmla="*/ 0 w 1663988"/>
                <a:gd name="csY8" fmla="*/ 1166868 h 1181155"/>
                <a:gd name="csX0" fmla="*/ 0 w 1663988"/>
                <a:gd name="csY0" fmla="*/ 1166868 h 1242610"/>
                <a:gd name="csX1" fmla="*/ 57150 w 1663988"/>
                <a:gd name="csY1" fmla="*/ 623943 h 1242610"/>
                <a:gd name="csX2" fmla="*/ 384402 w 1663988"/>
                <a:gd name="csY2" fmla="*/ 179443 h 1242610"/>
                <a:gd name="csX3" fmla="*/ 1085850 w 1663988"/>
                <a:gd name="csY3" fmla="*/ 138168 h 1242610"/>
                <a:gd name="csX4" fmla="*/ 1657350 w 1663988"/>
                <a:gd name="csY4" fmla="*/ 266755 h 1242610"/>
                <a:gd name="csX5" fmla="*/ 1326016 w 1663988"/>
                <a:gd name="csY5" fmla="*/ 765457 h 1242610"/>
                <a:gd name="csX6" fmla="*/ 900112 w 1663988"/>
                <a:gd name="csY6" fmla="*/ 1095430 h 1242610"/>
                <a:gd name="csX7" fmla="*/ 228600 w 1663988"/>
                <a:gd name="csY7" fmla="*/ 1181155 h 1242610"/>
                <a:gd name="csX8" fmla="*/ 0 w 1663988"/>
                <a:gd name="csY8" fmla="*/ 1166868 h 124261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663988" h="1242610">
                  <a:moveTo>
                    <a:pt x="0" y="1166868"/>
                  </a:moveTo>
                  <a:lnTo>
                    <a:pt x="57150" y="623943"/>
                  </a:lnTo>
                  <a:cubicBezTo>
                    <a:pt x="195262" y="509643"/>
                    <a:pt x="115661" y="206656"/>
                    <a:pt x="384402" y="179443"/>
                  </a:cubicBezTo>
                  <a:cubicBezTo>
                    <a:pt x="472849" y="-101091"/>
                    <a:pt x="895576" y="-2893"/>
                    <a:pt x="1085850" y="138168"/>
                  </a:cubicBezTo>
                  <a:cubicBezTo>
                    <a:pt x="1261837" y="-7656"/>
                    <a:pt x="1617322" y="162207"/>
                    <a:pt x="1657350" y="266755"/>
                  </a:cubicBezTo>
                  <a:cubicBezTo>
                    <a:pt x="1697378" y="371303"/>
                    <a:pt x="1552575" y="773394"/>
                    <a:pt x="1326016" y="765457"/>
                  </a:cubicBezTo>
                  <a:cubicBezTo>
                    <a:pt x="1401762" y="1049618"/>
                    <a:pt x="1230765" y="1290240"/>
                    <a:pt x="900112" y="1095430"/>
                  </a:cubicBezTo>
                  <a:cubicBezTo>
                    <a:pt x="952046" y="1385263"/>
                    <a:pt x="452437" y="1152580"/>
                    <a:pt x="228600" y="1181155"/>
                  </a:cubicBezTo>
                  <a:lnTo>
                    <a:pt x="0" y="1166868"/>
                  </a:lnTo>
                  <a:close/>
                </a:path>
              </a:pathLst>
            </a:custGeom>
            <a:grp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Freeform: Shape 15">
              <a:extLst>
                <a:ext uri="{FF2B5EF4-FFF2-40B4-BE49-F238E27FC236}">
                  <a16:creationId xmlns:a16="http://schemas.microsoft.com/office/drawing/2014/main" id="{667F9F36-C544-DB2A-5E2D-6D53C4ABE673}"/>
                </a:ext>
              </a:extLst>
            </p:cNvPr>
            <p:cNvSpPr/>
            <p:nvPr/>
          </p:nvSpPr>
          <p:spPr>
            <a:xfrm>
              <a:off x="4157663" y="2528888"/>
              <a:ext cx="1543050" cy="871537"/>
            </a:xfrm>
            <a:custGeom>
              <a:avLst/>
              <a:gdLst>
                <a:gd name="csX0" fmla="*/ 0 w 1543050"/>
                <a:gd name="csY0" fmla="*/ 871537 h 871537"/>
                <a:gd name="csX1" fmla="*/ 671512 w 1543050"/>
                <a:gd name="csY1" fmla="*/ 257175 h 871537"/>
                <a:gd name="csX2" fmla="*/ 1543050 w 1543050"/>
                <a:gd name="csY2" fmla="*/ 0 h 871537"/>
                <a:gd name="csX0" fmla="*/ 0 w 1543050"/>
                <a:gd name="csY0" fmla="*/ 871537 h 871537"/>
                <a:gd name="csX1" fmla="*/ 671512 w 1543050"/>
                <a:gd name="csY1" fmla="*/ 257175 h 871537"/>
                <a:gd name="csX2" fmla="*/ 1543050 w 1543050"/>
                <a:gd name="csY2" fmla="*/ 0 h 871537"/>
              </a:gdLst>
              <a:ahLst/>
              <a:cxnLst>
                <a:cxn ang="0">
                  <a:pos x="csX0" y="csY0"/>
                </a:cxn>
                <a:cxn ang="0">
                  <a:pos x="csX1" y="csY1"/>
                </a:cxn>
                <a:cxn ang="0">
                  <a:pos x="csX2" y="csY2"/>
                </a:cxn>
              </a:cxnLst>
              <a:rect l="l" t="t" r="r" b="b"/>
              <a:pathLst>
                <a:path w="1543050" h="871537">
                  <a:moveTo>
                    <a:pt x="0" y="871537"/>
                  </a:moveTo>
                  <a:cubicBezTo>
                    <a:pt x="223837" y="666750"/>
                    <a:pt x="423862" y="400050"/>
                    <a:pt x="671512" y="257175"/>
                  </a:cubicBezTo>
                  <a:cubicBezTo>
                    <a:pt x="919162" y="114300"/>
                    <a:pt x="1252537" y="85725"/>
                    <a:pt x="1543050" y="0"/>
                  </a:cubicBezTo>
                </a:path>
              </a:pathLst>
            </a:custGeom>
            <a:grp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20" name="Straight Connector 19">
              <a:extLst>
                <a:ext uri="{FF2B5EF4-FFF2-40B4-BE49-F238E27FC236}">
                  <a16:creationId xmlns:a16="http://schemas.microsoft.com/office/drawing/2014/main" id="{810D4115-DBA1-E467-0126-FE5B4C21EA10}"/>
                </a:ext>
              </a:extLst>
            </p:cNvPr>
            <p:cNvCxnSpPr>
              <a:cxnSpLocks/>
            </p:cNvCxnSpPr>
            <p:nvPr/>
          </p:nvCxnSpPr>
          <p:spPr>
            <a:xfrm flipV="1">
              <a:off x="4751161" y="2476218"/>
              <a:ext cx="65314" cy="364358"/>
            </a:xfrm>
            <a:prstGeom prst="line">
              <a:avLst/>
            </a:prstGeom>
            <a:grpFill/>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24" name="Straight Connector 23">
              <a:extLst>
                <a:ext uri="{FF2B5EF4-FFF2-40B4-BE49-F238E27FC236}">
                  <a16:creationId xmlns:a16="http://schemas.microsoft.com/office/drawing/2014/main" id="{BE5080E2-1BEE-C1C2-62BF-D4E07CE6C5B8}"/>
                </a:ext>
              </a:extLst>
            </p:cNvPr>
            <p:cNvCxnSpPr>
              <a:cxnSpLocks/>
            </p:cNvCxnSpPr>
            <p:nvPr/>
          </p:nvCxnSpPr>
          <p:spPr>
            <a:xfrm>
              <a:off x="4845050" y="2769667"/>
              <a:ext cx="336550" cy="249758"/>
            </a:xfrm>
            <a:prstGeom prst="line">
              <a:avLst/>
            </a:prstGeom>
            <a:grpFill/>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25" name="Straight Connector 24">
              <a:extLst>
                <a:ext uri="{FF2B5EF4-FFF2-40B4-BE49-F238E27FC236}">
                  <a16:creationId xmlns:a16="http://schemas.microsoft.com/office/drawing/2014/main" id="{95AB9B7D-B33F-4431-96E4-6D012677869F}"/>
                </a:ext>
              </a:extLst>
            </p:cNvPr>
            <p:cNvCxnSpPr>
              <a:cxnSpLocks/>
            </p:cNvCxnSpPr>
            <p:nvPr/>
          </p:nvCxnSpPr>
          <p:spPr>
            <a:xfrm>
              <a:off x="4384602" y="3196166"/>
              <a:ext cx="270328" cy="71562"/>
            </a:xfrm>
            <a:prstGeom prst="line">
              <a:avLst/>
            </a:prstGeom>
            <a:grpFill/>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26" name="Straight Connector 25">
              <a:extLst>
                <a:ext uri="{FF2B5EF4-FFF2-40B4-BE49-F238E27FC236}">
                  <a16:creationId xmlns:a16="http://schemas.microsoft.com/office/drawing/2014/main" id="{1F9F7107-8CE6-DAA1-AC84-2E349AF55C0B}"/>
                </a:ext>
              </a:extLst>
            </p:cNvPr>
            <p:cNvCxnSpPr>
              <a:cxnSpLocks/>
            </p:cNvCxnSpPr>
            <p:nvPr/>
          </p:nvCxnSpPr>
          <p:spPr>
            <a:xfrm>
              <a:off x="4426751" y="2680290"/>
              <a:ext cx="0" cy="440982"/>
            </a:xfrm>
            <a:prstGeom prst="line">
              <a:avLst/>
            </a:prstGeom>
            <a:grpFill/>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grpSp>
      <p:sp>
        <p:nvSpPr>
          <p:cNvPr id="30" name="TextBox 29">
            <a:extLst>
              <a:ext uri="{FF2B5EF4-FFF2-40B4-BE49-F238E27FC236}">
                <a16:creationId xmlns:a16="http://schemas.microsoft.com/office/drawing/2014/main" id="{3599BB71-93F7-AF20-47E6-5A30E9000941}"/>
              </a:ext>
            </a:extLst>
          </p:cNvPr>
          <p:cNvSpPr txBox="1"/>
          <p:nvPr/>
        </p:nvSpPr>
        <p:spPr>
          <a:xfrm>
            <a:off x="977233" y="4502005"/>
            <a:ext cx="2787875" cy="523220"/>
          </a:xfrm>
          <a:prstGeom prst="rect">
            <a:avLst/>
          </a:prstGeom>
          <a:noFill/>
        </p:spPr>
        <p:txBody>
          <a:bodyPr wrap="square" rtlCol="0">
            <a:spAutoFit/>
          </a:bodyPr>
          <a:lstStyle/>
          <a:p>
            <a:pPr>
              <a:spcAft>
                <a:spcPts val="1800"/>
              </a:spcAft>
            </a:pPr>
            <a:r>
              <a:rPr lang="en-GB" sz="2800" dirty="0" err="1">
                <a:latin typeface="Arial" panose="020B0604020202020204" pitchFamily="34" charset="0"/>
                <a:cs typeface="Arial" panose="020B0604020202020204" pitchFamily="34" charset="0"/>
              </a:rPr>
              <a:t>Fótaisintéis</a:t>
            </a:r>
            <a:endParaRPr lang="en-GB" sz="2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1014030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C406B2-9388-6D39-25B0-38BA8E19E7D9}"/>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1A8B4482-FFEA-4624-D96E-D5609199209E}"/>
              </a:ext>
            </a:extLst>
          </p:cNvPr>
          <p:cNvSpPr>
            <a:spLocks noGrp="1"/>
          </p:cNvSpPr>
          <p:nvPr>
            <p:ph type="title"/>
          </p:nvPr>
        </p:nvSpPr>
        <p:spPr/>
        <p:txBody>
          <a:bodyPr/>
          <a:lstStyle/>
          <a:p>
            <a:r>
              <a:rPr lang="en-GB" dirty="0" err="1"/>
              <a:t>Ultraivialait</a:t>
            </a:r>
            <a:endParaRPr lang="en-GB" dirty="0"/>
          </a:p>
        </p:txBody>
      </p:sp>
      <p:sp>
        <p:nvSpPr>
          <p:cNvPr id="4" name="TextBox 3">
            <a:extLst>
              <a:ext uri="{FF2B5EF4-FFF2-40B4-BE49-F238E27FC236}">
                <a16:creationId xmlns:a16="http://schemas.microsoft.com/office/drawing/2014/main" id="{E3C752E7-C2D2-E05A-5FF6-4F5DE5D03E78}"/>
              </a:ext>
            </a:extLst>
          </p:cNvPr>
          <p:cNvSpPr txBox="1"/>
          <p:nvPr/>
        </p:nvSpPr>
        <p:spPr>
          <a:xfrm>
            <a:off x="4572000" y="5073114"/>
            <a:ext cx="4556161" cy="1384995"/>
          </a:xfrm>
          <a:prstGeom prst="rect">
            <a:avLst/>
          </a:prstGeom>
          <a:noFill/>
        </p:spPr>
        <p:txBody>
          <a:bodyPr wrap="square" rtlCol="0">
            <a:spAutoFit/>
          </a:bodyPr>
          <a:lstStyle/>
          <a:p>
            <a:pPr algn="l">
              <a:spcAft>
                <a:spcPts val="1800"/>
              </a:spcAft>
            </a:pPr>
            <a:r>
              <a:rPr lang="en-GB" sz="2800" dirty="0" err="1">
                <a:latin typeface="Arial" panose="020B0604020202020204" pitchFamily="34" charset="0"/>
                <a:cs typeface="Arial" panose="020B0604020202020204" pitchFamily="34" charset="0"/>
              </a:rPr>
              <a:t>Cruachan</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ar</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roisín</a:t>
            </a:r>
            <a:r>
              <a:rPr lang="en-GB" sz="2800" dirty="0">
                <a:latin typeface="Arial" panose="020B0604020202020204" pitchFamily="34" charset="0"/>
                <a:cs typeface="Arial" panose="020B0604020202020204" pitchFamily="34" charset="0"/>
              </a:rPr>
              <a:t> a </a:t>
            </a:r>
            <a:r>
              <a:rPr lang="en-GB" sz="2800" dirty="0" err="1">
                <a:latin typeface="Arial" panose="020B0604020202020204" pitchFamily="34" charset="0"/>
                <a:cs typeface="Arial" panose="020B0604020202020204" pitchFamily="34" charset="0"/>
              </a:rPr>
              <a:t>bhíonn</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gníomhachtaithe</a:t>
            </a:r>
            <a:r>
              <a:rPr lang="en-GB" sz="2800" dirty="0">
                <a:latin typeface="Arial" panose="020B0604020202020204" pitchFamily="34" charset="0"/>
                <a:cs typeface="Arial" panose="020B0604020202020204" pitchFamily="34" charset="0"/>
              </a:rPr>
              <a:t> ag </a:t>
            </a:r>
            <a:r>
              <a:rPr lang="en-GB" sz="2800" dirty="0" err="1">
                <a:latin typeface="Arial" panose="020B0604020202020204" pitchFamily="34" charset="0"/>
                <a:cs typeface="Arial" panose="020B0604020202020204" pitchFamily="34" charset="0"/>
              </a:rPr>
              <a:t>solas</a:t>
            </a:r>
            <a:r>
              <a:rPr lang="en-GB" sz="2800" dirty="0">
                <a:latin typeface="Arial" panose="020B0604020202020204" pitchFamily="34" charset="0"/>
                <a:cs typeface="Arial" panose="020B0604020202020204" pitchFamily="34" charset="0"/>
              </a:rPr>
              <a:t> UV (m.sh. </a:t>
            </a:r>
            <a:r>
              <a:rPr lang="en-GB" sz="2800" dirty="0" err="1">
                <a:latin typeface="Arial" panose="020B0604020202020204" pitchFamily="34" charset="0"/>
                <a:cs typeface="Arial" panose="020B0604020202020204" pitchFamily="34" charset="0"/>
              </a:rPr>
              <a:t>fiaclóir</a:t>
            </a:r>
            <a:r>
              <a:rPr lang="en-GB" sz="2800" dirty="0">
                <a:latin typeface="Arial" panose="020B0604020202020204" pitchFamily="34" charset="0"/>
                <a:cs typeface="Arial" panose="020B0604020202020204" pitchFamily="34" charset="0"/>
              </a:rPr>
              <a:t>)</a:t>
            </a:r>
          </a:p>
        </p:txBody>
      </p:sp>
      <p:sp>
        <p:nvSpPr>
          <p:cNvPr id="2" name="TextBox 1">
            <a:extLst>
              <a:ext uri="{FF2B5EF4-FFF2-40B4-BE49-F238E27FC236}">
                <a16:creationId xmlns:a16="http://schemas.microsoft.com/office/drawing/2014/main" id="{413D282A-7670-8FE4-73E0-DEFAFC6D617C}"/>
              </a:ext>
            </a:extLst>
          </p:cNvPr>
          <p:cNvSpPr txBox="1"/>
          <p:nvPr/>
        </p:nvSpPr>
        <p:spPr>
          <a:xfrm>
            <a:off x="627628" y="1049195"/>
            <a:ext cx="8107218" cy="1815882"/>
          </a:xfrm>
          <a:prstGeom prst="rect">
            <a:avLst/>
          </a:prstGeom>
          <a:solidFill>
            <a:srgbClr val="79FFFF"/>
          </a:solidFill>
        </p:spPr>
        <p:txBody>
          <a:bodyPr wrap="square" rtlCol="0">
            <a:spAutoFit/>
          </a:bodyPr>
          <a:lstStyle>
            <a:defPPr>
              <a:defRPr lang="en-US"/>
            </a:defPPr>
            <a:lvl1pPr>
              <a:defRPr sz="2800">
                <a:latin typeface="Arial" panose="020B0604020202020204" pitchFamily="34" charset="0"/>
                <a:cs typeface="Arial" panose="020B0604020202020204" pitchFamily="34" charset="0"/>
              </a:defRPr>
            </a:lvl1pPr>
          </a:lstStyle>
          <a:p>
            <a:r>
              <a:rPr lang="en-GB" dirty="0"/>
              <a:t>Is </a:t>
            </a:r>
            <a:r>
              <a:rPr lang="en-GB" dirty="0" err="1"/>
              <a:t>féidir</a:t>
            </a:r>
            <a:r>
              <a:rPr lang="en-GB" dirty="0"/>
              <a:t> le UV </a:t>
            </a:r>
            <a:r>
              <a:rPr lang="en-GB" dirty="0" err="1"/>
              <a:t>leictreoin</a:t>
            </a:r>
            <a:r>
              <a:rPr lang="en-GB" dirty="0"/>
              <a:t> a </a:t>
            </a:r>
            <a:r>
              <a:rPr lang="en-GB" dirty="0" err="1"/>
              <a:t>spreagadh</a:t>
            </a:r>
            <a:r>
              <a:rPr lang="en-GB" dirty="0"/>
              <a:t> a </a:t>
            </a:r>
            <a:r>
              <a:rPr lang="en-GB" dirty="0" err="1"/>
              <a:t>spreagann</a:t>
            </a:r>
            <a:r>
              <a:rPr lang="en-GB" dirty="0"/>
              <a:t> </a:t>
            </a:r>
            <a:r>
              <a:rPr lang="en-GB" dirty="0" err="1"/>
              <a:t>fluaraiseacht</a:t>
            </a:r>
            <a:r>
              <a:rPr lang="en-GB" dirty="0"/>
              <a:t> </a:t>
            </a:r>
            <a:r>
              <a:rPr lang="en-GB" dirty="0" err="1"/>
              <a:t>nó</a:t>
            </a:r>
            <a:r>
              <a:rPr lang="en-GB" dirty="0"/>
              <a:t> </a:t>
            </a:r>
            <a:r>
              <a:rPr lang="en-GB" dirty="0" err="1"/>
              <a:t>imoibrithe</a:t>
            </a:r>
            <a:r>
              <a:rPr lang="en-GB" dirty="0"/>
              <a:t> </a:t>
            </a:r>
            <a:r>
              <a:rPr lang="en-GB" dirty="0" err="1"/>
              <a:t>ceimiceacha</a:t>
            </a:r>
            <a:r>
              <a:rPr lang="en-GB" dirty="0"/>
              <a:t> </a:t>
            </a:r>
            <a:r>
              <a:rPr lang="en-GB" dirty="0" err="1"/>
              <a:t>nó</a:t>
            </a:r>
            <a:r>
              <a:rPr lang="en-GB" dirty="0"/>
              <a:t> </a:t>
            </a:r>
            <a:r>
              <a:rPr lang="en-GB" dirty="0" err="1"/>
              <a:t>fiú</a:t>
            </a:r>
            <a:r>
              <a:rPr lang="en-GB" dirty="0"/>
              <a:t> </a:t>
            </a:r>
            <a:r>
              <a:rPr lang="en-GB" dirty="0" err="1"/>
              <a:t>roinnt</a:t>
            </a:r>
            <a:r>
              <a:rPr lang="en-GB" dirty="0"/>
              <a:t> </a:t>
            </a:r>
            <a:r>
              <a:rPr lang="en-GB" dirty="0" err="1"/>
              <a:t>ianú</a:t>
            </a:r>
            <a:r>
              <a:rPr lang="en-GB" dirty="0"/>
              <a:t>, </a:t>
            </a:r>
            <a:r>
              <a:rPr lang="en-GB" dirty="0" err="1"/>
              <a:t>chomh</a:t>
            </a:r>
            <a:r>
              <a:rPr lang="en-GB" dirty="0"/>
              <a:t> </a:t>
            </a:r>
            <a:r>
              <a:rPr lang="en-GB" dirty="0" err="1"/>
              <a:t>maith</a:t>
            </a:r>
            <a:r>
              <a:rPr lang="en-GB" dirty="0"/>
              <a:t> leis sin </a:t>
            </a:r>
            <a:r>
              <a:rPr lang="en-GB" dirty="0" err="1"/>
              <a:t>athruithe</a:t>
            </a:r>
            <a:r>
              <a:rPr lang="en-GB" dirty="0"/>
              <a:t> </a:t>
            </a:r>
            <a:r>
              <a:rPr lang="en-GB" dirty="0" err="1"/>
              <a:t>ar</a:t>
            </a:r>
            <a:r>
              <a:rPr lang="en-GB" dirty="0"/>
              <a:t> </a:t>
            </a:r>
            <a:r>
              <a:rPr lang="en-GB" dirty="0" err="1"/>
              <a:t>seoltacht</a:t>
            </a:r>
            <a:r>
              <a:rPr lang="en-GB" dirty="0"/>
              <a:t> </a:t>
            </a:r>
            <a:r>
              <a:rPr lang="en-GB" dirty="0" err="1"/>
              <a:t>leictreach</a:t>
            </a:r>
            <a:endParaRPr lang="en-GB" dirty="0"/>
          </a:p>
        </p:txBody>
      </p:sp>
      <p:grpSp>
        <p:nvGrpSpPr>
          <p:cNvPr id="12" name="Group 11">
            <a:extLst>
              <a:ext uri="{FF2B5EF4-FFF2-40B4-BE49-F238E27FC236}">
                <a16:creationId xmlns:a16="http://schemas.microsoft.com/office/drawing/2014/main" id="{C61DCF12-580F-7AE7-0508-9BE1ED76ACBC}"/>
              </a:ext>
            </a:extLst>
          </p:cNvPr>
          <p:cNvGrpSpPr/>
          <p:nvPr/>
        </p:nvGrpSpPr>
        <p:grpSpPr>
          <a:xfrm>
            <a:off x="5769622" y="3202710"/>
            <a:ext cx="2655428" cy="1765620"/>
            <a:chOff x="2502583" y="3618038"/>
            <a:chExt cx="2655428" cy="1765620"/>
          </a:xfrm>
        </p:grpSpPr>
        <p:pic>
          <p:nvPicPr>
            <p:cNvPr id="10" name="Picture 9">
              <a:extLst>
                <a:ext uri="{FF2B5EF4-FFF2-40B4-BE49-F238E27FC236}">
                  <a16:creationId xmlns:a16="http://schemas.microsoft.com/office/drawing/2014/main" id="{7C230D92-737C-BDDA-06A1-A128D6F0770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02583" y="3618038"/>
              <a:ext cx="2624570" cy="1765620"/>
            </a:xfrm>
            <a:prstGeom prst="rect">
              <a:avLst/>
            </a:prstGeom>
          </p:spPr>
        </p:pic>
        <p:sp>
          <p:nvSpPr>
            <p:cNvPr id="11" name="TextBox 10">
              <a:hlinkClick r:id="rId3"/>
              <a:extLst>
                <a:ext uri="{FF2B5EF4-FFF2-40B4-BE49-F238E27FC236}">
                  <a16:creationId xmlns:a16="http://schemas.microsoft.com/office/drawing/2014/main" id="{D21966AB-AAF4-B137-57EF-09E0E15C7648}"/>
                </a:ext>
              </a:extLst>
            </p:cNvPr>
            <p:cNvSpPr txBox="1"/>
            <p:nvPr/>
          </p:nvSpPr>
          <p:spPr>
            <a:xfrm>
              <a:off x="4667171" y="5106659"/>
              <a:ext cx="490840" cy="276999"/>
            </a:xfrm>
            <a:prstGeom prst="rect">
              <a:avLst/>
            </a:prstGeom>
            <a:noFill/>
          </p:spPr>
          <p:txBody>
            <a:bodyPr wrap="none" rtlCol="0">
              <a:spAutoFit/>
            </a:bodyPr>
            <a:lstStyle/>
            <a:p>
              <a:pPr algn="l"/>
              <a:r>
                <a:rPr lang="en-GB" sz="1200" dirty="0">
                  <a:solidFill>
                    <a:schemeClr val="bg1">
                      <a:lumMod val="75000"/>
                    </a:schemeClr>
                  </a:solidFill>
                  <a:latin typeface="Arial" panose="020B0604020202020204" pitchFamily="34" charset="0"/>
                  <a:cs typeface="Arial" panose="020B0604020202020204" pitchFamily="34" charset="0"/>
                </a:rPr>
                <a:t>CC0</a:t>
              </a:r>
            </a:p>
          </p:txBody>
        </p:sp>
      </p:grpSp>
      <p:sp>
        <p:nvSpPr>
          <p:cNvPr id="13" name="TextBox 12">
            <a:extLst>
              <a:ext uri="{FF2B5EF4-FFF2-40B4-BE49-F238E27FC236}">
                <a16:creationId xmlns:a16="http://schemas.microsoft.com/office/drawing/2014/main" id="{42F17B18-0332-9416-FD7F-C3414F8C949F}"/>
              </a:ext>
            </a:extLst>
          </p:cNvPr>
          <p:cNvSpPr txBox="1"/>
          <p:nvPr/>
        </p:nvSpPr>
        <p:spPr>
          <a:xfrm>
            <a:off x="127891" y="5073114"/>
            <a:ext cx="4324807" cy="954107"/>
          </a:xfrm>
          <a:prstGeom prst="rect">
            <a:avLst/>
          </a:prstGeom>
          <a:noFill/>
        </p:spPr>
        <p:txBody>
          <a:bodyPr wrap="square" rtlCol="0">
            <a:spAutoFit/>
          </a:bodyPr>
          <a:lstStyle/>
          <a:p>
            <a:pPr>
              <a:spcAft>
                <a:spcPts val="1800"/>
              </a:spcAft>
            </a:pPr>
            <a:r>
              <a:rPr lang="en-GB" sz="2800" dirty="0" err="1">
                <a:latin typeface="Arial" panose="020B0604020202020204" pitchFamily="34" charset="0"/>
                <a:cs typeface="Arial" panose="020B0604020202020204" pitchFamily="34" charset="0"/>
              </a:rPr>
              <a:t>Marcálacha</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slándála</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fluaraiseacha</a:t>
            </a:r>
            <a:r>
              <a:rPr lang="en-GB" sz="2800" dirty="0">
                <a:latin typeface="Arial" panose="020B0604020202020204" pitchFamily="34" charset="0"/>
                <a:cs typeface="Arial" panose="020B0604020202020204" pitchFamily="34" charset="0"/>
              </a:rPr>
              <a:t> a </a:t>
            </a:r>
            <a:r>
              <a:rPr lang="en-GB" sz="2800" dirty="0" err="1">
                <a:latin typeface="Arial" panose="020B0604020202020204" pitchFamily="34" charset="0"/>
                <a:cs typeface="Arial" panose="020B0604020202020204" pitchFamily="34" charset="0"/>
              </a:rPr>
              <a:t>sheiceáil</a:t>
            </a:r>
            <a:endParaRPr lang="en-GB" sz="2800" dirty="0">
              <a:latin typeface="Arial" panose="020B0604020202020204" pitchFamily="34" charset="0"/>
              <a:cs typeface="Arial" panose="020B0604020202020204" pitchFamily="34" charset="0"/>
            </a:endParaRPr>
          </a:p>
        </p:txBody>
      </p:sp>
      <p:sp>
        <p:nvSpPr>
          <p:cNvPr id="14" name="Rectangle: Rounded Corners 13">
            <a:extLst>
              <a:ext uri="{FF2B5EF4-FFF2-40B4-BE49-F238E27FC236}">
                <a16:creationId xmlns:a16="http://schemas.microsoft.com/office/drawing/2014/main" id="{CF6EEACC-A864-3689-E6B6-5FA5BDAF3CDB}"/>
              </a:ext>
            </a:extLst>
          </p:cNvPr>
          <p:cNvSpPr/>
          <p:nvPr/>
        </p:nvSpPr>
        <p:spPr>
          <a:xfrm>
            <a:off x="1322962" y="3200492"/>
            <a:ext cx="2624570" cy="1765620"/>
          </a:xfrm>
          <a:prstGeom prst="roundRect">
            <a:avLst>
              <a:gd name="adj" fmla="val 7852"/>
            </a:avLst>
          </a:prstGeom>
          <a:solidFill>
            <a:schemeClr val="tx1">
              <a:lumMod val="50000"/>
              <a:lumOff val="50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TextBox 14">
            <a:extLst>
              <a:ext uri="{FF2B5EF4-FFF2-40B4-BE49-F238E27FC236}">
                <a16:creationId xmlns:a16="http://schemas.microsoft.com/office/drawing/2014/main" id="{DBEB3BB6-F1E4-DEB2-137D-90061AA888A3}"/>
              </a:ext>
            </a:extLst>
          </p:cNvPr>
          <p:cNvSpPr txBox="1"/>
          <p:nvPr/>
        </p:nvSpPr>
        <p:spPr>
          <a:xfrm>
            <a:off x="1498060" y="3237944"/>
            <a:ext cx="1723549" cy="523220"/>
          </a:xfrm>
          <a:prstGeom prst="rect">
            <a:avLst/>
          </a:prstGeom>
          <a:noFill/>
        </p:spPr>
        <p:txBody>
          <a:bodyPr wrap="none" rtlCol="0">
            <a:spAutoFit/>
          </a:bodyPr>
          <a:lstStyle/>
          <a:p>
            <a:r>
              <a:rPr lang="en-GB" sz="2800" dirty="0" err="1"/>
              <a:t>Niea</a:t>
            </a:r>
            <a:r>
              <a:rPr lang="en-GB" sz="2800" dirty="0"/>
              <a:t> </a:t>
            </a:r>
            <a:r>
              <a:rPr lang="en-GB" sz="2800" dirty="0" err="1"/>
              <a:t>Klac</a:t>
            </a:r>
            <a:endParaRPr lang="en-GB" sz="2800" dirty="0">
              <a:latin typeface="Arial" panose="020B0604020202020204" pitchFamily="34" charset="0"/>
              <a:cs typeface="Arial" panose="020B0604020202020204" pitchFamily="34" charset="0"/>
            </a:endParaRPr>
          </a:p>
        </p:txBody>
      </p:sp>
      <p:sp>
        <p:nvSpPr>
          <p:cNvPr id="17" name="Oval 16">
            <a:extLst>
              <a:ext uri="{FF2B5EF4-FFF2-40B4-BE49-F238E27FC236}">
                <a16:creationId xmlns:a16="http://schemas.microsoft.com/office/drawing/2014/main" id="{6E477A90-2020-77AA-D893-C05303D4CFEA}"/>
              </a:ext>
            </a:extLst>
          </p:cNvPr>
          <p:cNvSpPr/>
          <p:nvPr/>
        </p:nvSpPr>
        <p:spPr>
          <a:xfrm>
            <a:off x="1634247" y="3761164"/>
            <a:ext cx="603115" cy="594137"/>
          </a:xfrm>
          <a:prstGeom prst="ellipse">
            <a:avLst/>
          </a:prstGeom>
          <a:solidFill>
            <a:schemeClr val="tx1">
              <a:lumMod val="65000"/>
              <a:lumOff val="35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Freeform: Shape 17">
            <a:extLst>
              <a:ext uri="{FF2B5EF4-FFF2-40B4-BE49-F238E27FC236}">
                <a16:creationId xmlns:a16="http://schemas.microsoft.com/office/drawing/2014/main" id="{F8B25AE8-FF2D-3563-DDDB-73A14804EBB5}"/>
              </a:ext>
            </a:extLst>
          </p:cNvPr>
          <p:cNvSpPr/>
          <p:nvPr/>
        </p:nvSpPr>
        <p:spPr>
          <a:xfrm>
            <a:off x="1498060" y="4345220"/>
            <a:ext cx="875489" cy="311285"/>
          </a:xfrm>
          <a:custGeom>
            <a:avLst/>
            <a:gdLst>
              <a:gd name="csX0" fmla="*/ 0 w 875489"/>
              <a:gd name="csY0" fmla="*/ 291830 h 311285"/>
              <a:gd name="csX1" fmla="*/ 330740 w 875489"/>
              <a:gd name="csY1" fmla="*/ 0 h 311285"/>
              <a:gd name="csX2" fmla="*/ 661480 w 875489"/>
              <a:gd name="csY2" fmla="*/ 0 h 311285"/>
              <a:gd name="csX3" fmla="*/ 875489 w 875489"/>
              <a:gd name="csY3" fmla="*/ 311285 h 311285"/>
            </a:gdLst>
            <a:ahLst/>
            <a:cxnLst>
              <a:cxn ang="0">
                <a:pos x="csX0" y="csY0"/>
              </a:cxn>
              <a:cxn ang="0">
                <a:pos x="csX1" y="csY1"/>
              </a:cxn>
              <a:cxn ang="0">
                <a:pos x="csX2" y="csY2"/>
              </a:cxn>
              <a:cxn ang="0">
                <a:pos x="csX3" y="csY3"/>
              </a:cxn>
            </a:cxnLst>
            <a:rect l="l" t="t" r="r" b="b"/>
            <a:pathLst>
              <a:path w="875489" h="311285">
                <a:moveTo>
                  <a:pt x="0" y="291830"/>
                </a:moveTo>
                <a:lnTo>
                  <a:pt x="330740" y="0"/>
                </a:lnTo>
                <a:lnTo>
                  <a:pt x="661480" y="0"/>
                </a:lnTo>
                <a:lnTo>
                  <a:pt x="875489" y="311285"/>
                </a:lnTo>
              </a:path>
            </a:pathLst>
          </a:custGeom>
          <a:solidFill>
            <a:schemeClr val="tx1">
              <a:lumMod val="65000"/>
              <a:lumOff val="35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Freeform: Shape 19">
            <a:extLst>
              <a:ext uri="{FF2B5EF4-FFF2-40B4-BE49-F238E27FC236}">
                <a16:creationId xmlns:a16="http://schemas.microsoft.com/office/drawing/2014/main" id="{279BA21B-70FB-26FB-85E5-7B3F2499EEF4}"/>
              </a:ext>
            </a:extLst>
          </p:cNvPr>
          <p:cNvSpPr/>
          <p:nvPr/>
        </p:nvSpPr>
        <p:spPr>
          <a:xfrm>
            <a:off x="1634247" y="4045408"/>
            <a:ext cx="860001" cy="807810"/>
          </a:xfrm>
          <a:custGeom>
            <a:avLst/>
            <a:gdLst>
              <a:gd name="csX0" fmla="*/ 408561 w 856034"/>
              <a:gd name="csY0" fmla="*/ 408561 h 836578"/>
              <a:gd name="csX1" fmla="*/ 369651 w 856034"/>
              <a:gd name="csY1" fmla="*/ 544749 h 836578"/>
              <a:gd name="csX2" fmla="*/ 603115 w 856034"/>
              <a:gd name="csY2" fmla="*/ 447472 h 836578"/>
              <a:gd name="csX3" fmla="*/ 428017 w 856034"/>
              <a:gd name="csY3" fmla="*/ 194553 h 836578"/>
              <a:gd name="csX4" fmla="*/ 252919 w 856034"/>
              <a:gd name="csY4" fmla="*/ 428017 h 836578"/>
              <a:gd name="csX5" fmla="*/ 389106 w 856034"/>
              <a:gd name="csY5" fmla="*/ 661481 h 836578"/>
              <a:gd name="csX6" fmla="*/ 661481 w 856034"/>
              <a:gd name="csY6" fmla="*/ 544749 h 836578"/>
              <a:gd name="csX7" fmla="*/ 719847 w 856034"/>
              <a:gd name="csY7" fmla="*/ 291830 h 836578"/>
              <a:gd name="csX8" fmla="*/ 525293 w 856034"/>
              <a:gd name="csY8" fmla="*/ 136187 h 836578"/>
              <a:gd name="csX9" fmla="*/ 175098 w 856034"/>
              <a:gd name="csY9" fmla="*/ 155642 h 836578"/>
              <a:gd name="csX10" fmla="*/ 97276 w 856034"/>
              <a:gd name="csY10" fmla="*/ 447472 h 836578"/>
              <a:gd name="csX11" fmla="*/ 350196 w 856034"/>
              <a:gd name="csY11" fmla="*/ 836578 h 836578"/>
              <a:gd name="csX12" fmla="*/ 758757 w 856034"/>
              <a:gd name="csY12" fmla="*/ 661481 h 836578"/>
              <a:gd name="csX13" fmla="*/ 856034 w 856034"/>
              <a:gd name="csY13" fmla="*/ 272374 h 836578"/>
              <a:gd name="csX14" fmla="*/ 622570 w 856034"/>
              <a:gd name="csY14" fmla="*/ 0 h 836578"/>
              <a:gd name="csX15" fmla="*/ 77821 w 856034"/>
              <a:gd name="csY15" fmla="*/ 19455 h 836578"/>
              <a:gd name="csX16" fmla="*/ 0 w 856034"/>
              <a:gd name="csY16" fmla="*/ 408561 h 836578"/>
              <a:gd name="csX0" fmla="*/ 408561 w 856034"/>
              <a:gd name="csY0" fmla="*/ 437230 h 865247"/>
              <a:gd name="csX1" fmla="*/ 369651 w 856034"/>
              <a:gd name="csY1" fmla="*/ 573418 h 865247"/>
              <a:gd name="csX2" fmla="*/ 603115 w 856034"/>
              <a:gd name="csY2" fmla="*/ 476141 h 865247"/>
              <a:gd name="csX3" fmla="*/ 428017 w 856034"/>
              <a:gd name="csY3" fmla="*/ 223222 h 865247"/>
              <a:gd name="csX4" fmla="*/ 252919 w 856034"/>
              <a:gd name="csY4" fmla="*/ 456686 h 865247"/>
              <a:gd name="csX5" fmla="*/ 389106 w 856034"/>
              <a:gd name="csY5" fmla="*/ 690150 h 865247"/>
              <a:gd name="csX6" fmla="*/ 661481 w 856034"/>
              <a:gd name="csY6" fmla="*/ 573418 h 865247"/>
              <a:gd name="csX7" fmla="*/ 719847 w 856034"/>
              <a:gd name="csY7" fmla="*/ 320499 h 865247"/>
              <a:gd name="csX8" fmla="*/ 525293 w 856034"/>
              <a:gd name="csY8" fmla="*/ 164856 h 865247"/>
              <a:gd name="csX9" fmla="*/ 175098 w 856034"/>
              <a:gd name="csY9" fmla="*/ 184311 h 865247"/>
              <a:gd name="csX10" fmla="*/ 97276 w 856034"/>
              <a:gd name="csY10" fmla="*/ 476141 h 865247"/>
              <a:gd name="csX11" fmla="*/ 350196 w 856034"/>
              <a:gd name="csY11" fmla="*/ 865247 h 865247"/>
              <a:gd name="csX12" fmla="*/ 758757 w 856034"/>
              <a:gd name="csY12" fmla="*/ 690150 h 865247"/>
              <a:gd name="csX13" fmla="*/ 856034 w 856034"/>
              <a:gd name="csY13" fmla="*/ 301043 h 865247"/>
              <a:gd name="csX14" fmla="*/ 622570 w 856034"/>
              <a:gd name="csY14" fmla="*/ 28669 h 865247"/>
              <a:gd name="csX15" fmla="*/ 77821 w 856034"/>
              <a:gd name="csY15" fmla="*/ 48124 h 865247"/>
              <a:gd name="csX16" fmla="*/ 0 w 856034"/>
              <a:gd name="csY16" fmla="*/ 437230 h 865247"/>
              <a:gd name="csX0" fmla="*/ 408561 w 856034"/>
              <a:gd name="csY0" fmla="*/ 467459 h 895476"/>
              <a:gd name="csX1" fmla="*/ 369651 w 856034"/>
              <a:gd name="csY1" fmla="*/ 603647 h 895476"/>
              <a:gd name="csX2" fmla="*/ 603115 w 856034"/>
              <a:gd name="csY2" fmla="*/ 506370 h 895476"/>
              <a:gd name="csX3" fmla="*/ 428017 w 856034"/>
              <a:gd name="csY3" fmla="*/ 253451 h 895476"/>
              <a:gd name="csX4" fmla="*/ 252919 w 856034"/>
              <a:gd name="csY4" fmla="*/ 486915 h 895476"/>
              <a:gd name="csX5" fmla="*/ 389106 w 856034"/>
              <a:gd name="csY5" fmla="*/ 720379 h 895476"/>
              <a:gd name="csX6" fmla="*/ 661481 w 856034"/>
              <a:gd name="csY6" fmla="*/ 603647 h 895476"/>
              <a:gd name="csX7" fmla="*/ 719847 w 856034"/>
              <a:gd name="csY7" fmla="*/ 350728 h 895476"/>
              <a:gd name="csX8" fmla="*/ 525293 w 856034"/>
              <a:gd name="csY8" fmla="*/ 195085 h 895476"/>
              <a:gd name="csX9" fmla="*/ 175098 w 856034"/>
              <a:gd name="csY9" fmla="*/ 214540 h 895476"/>
              <a:gd name="csX10" fmla="*/ 97276 w 856034"/>
              <a:gd name="csY10" fmla="*/ 506370 h 895476"/>
              <a:gd name="csX11" fmla="*/ 350196 w 856034"/>
              <a:gd name="csY11" fmla="*/ 895476 h 895476"/>
              <a:gd name="csX12" fmla="*/ 758757 w 856034"/>
              <a:gd name="csY12" fmla="*/ 720379 h 895476"/>
              <a:gd name="csX13" fmla="*/ 856034 w 856034"/>
              <a:gd name="csY13" fmla="*/ 331272 h 895476"/>
              <a:gd name="csX14" fmla="*/ 622570 w 856034"/>
              <a:gd name="csY14" fmla="*/ 58898 h 895476"/>
              <a:gd name="csX15" fmla="*/ 77821 w 856034"/>
              <a:gd name="csY15" fmla="*/ 78353 h 895476"/>
              <a:gd name="csX16" fmla="*/ 0 w 856034"/>
              <a:gd name="csY16" fmla="*/ 467459 h 895476"/>
              <a:gd name="csX0" fmla="*/ 408561 w 857932"/>
              <a:gd name="csY0" fmla="*/ 467459 h 895476"/>
              <a:gd name="csX1" fmla="*/ 369651 w 857932"/>
              <a:gd name="csY1" fmla="*/ 603647 h 895476"/>
              <a:gd name="csX2" fmla="*/ 603115 w 857932"/>
              <a:gd name="csY2" fmla="*/ 506370 h 895476"/>
              <a:gd name="csX3" fmla="*/ 428017 w 857932"/>
              <a:gd name="csY3" fmla="*/ 253451 h 895476"/>
              <a:gd name="csX4" fmla="*/ 252919 w 857932"/>
              <a:gd name="csY4" fmla="*/ 486915 h 895476"/>
              <a:gd name="csX5" fmla="*/ 389106 w 857932"/>
              <a:gd name="csY5" fmla="*/ 720379 h 895476"/>
              <a:gd name="csX6" fmla="*/ 661481 w 857932"/>
              <a:gd name="csY6" fmla="*/ 603647 h 895476"/>
              <a:gd name="csX7" fmla="*/ 719847 w 857932"/>
              <a:gd name="csY7" fmla="*/ 350728 h 895476"/>
              <a:gd name="csX8" fmla="*/ 525293 w 857932"/>
              <a:gd name="csY8" fmla="*/ 195085 h 895476"/>
              <a:gd name="csX9" fmla="*/ 175098 w 857932"/>
              <a:gd name="csY9" fmla="*/ 214540 h 895476"/>
              <a:gd name="csX10" fmla="*/ 97276 w 857932"/>
              <a:gd name="csY10" fmla="*/ 506370 h 895476"/>
              <a:gd name="csX11" fmla="*/ 350196 w 857932"/>
              <a:gd name="csY11" fmla="*/ 895476 h 895476"/>
              <a:gd name="csX12" fmla="*/ 758757 w 857932"/>
              <a:gd name="csY12" fmla="*/ 720379 h 895476"/>
              <a:gd name="csX13" fmla="*/ 856034 w 857932"/>
              <a:gd name="csY13" fmla="*/ 331272 h 895476"/>
              <a:gd name="csX14" fmla="*/ 622570 w 857932"/>
              <a:gd name="csY14" fmla="*/ 58898 h 895476"/>
              <a:gd name="csX15" fmla="*/ 77821 w 857932"/>
              <a:gd name="csY15" fmla="*/ 78353 h 895476"/>
              <a:gd name="csX16" fmla="*/ 0 w 857932"/>
              <a:gd name="csY16" fmla="*/ 467459 h 895476"/>
              <a:gd name="csX0" fmla="*/ 408561 w 858724"/>
              <a:gd name="csY0" fmla="*/ 467459 h 895476"/>
              <a:gd name="csX1" fmla="*/ 369651 w 858724"/>
              <a:gd name="csY1" fmla="*/ 603647 h 895476"/>
              <a:gd name="csX2" fmla="*/ 603115 w 858724"/>
              <a:gd name="csY2" fmla="*/ 506370 h 895476"/>
              <a:gd name="csX3" fmla="*/ 428017 w 858724"/>
              <a:gd name="csY3" fmla="*/ 253451 h 895476"/>
              <a:gd name="csX4" fmla="*/ 252919 w 858724"/>
              <a:gd name="csY4" fmla="*/ 486915 h 895476"/>
              <a:gd name="csX5" fmla="*/ 389106 w 858724"/>
              <a:gd name="csY5" fmla="*/ 720379 h 895476"/>
              <a:gd name="csX6" fmla="*/ 661481 w 858724"/>
              <a:gd name="csY6" fmla="*/ 603647 h 895476"/>
              <a:gd name="csX7" fmla="*/ 719847 w 858724"/>
              <a:gd name="csY7" fmla="*/ 350728 h 895476"/>
              <a:gd name="csX8" fmla="*/ 525293 w 858724"/>
              <a:gd name="csY8" fmla="*/ 195085 h 895476"/>
              <a:gd name="csX9" fmla="*/ 175098 w 858724"/>
              <a:gd name="csY9" fmla="*/ 214540 h 895476"/>
              <a:gd name="csX10" fmla="*/ 97276 w 858724"/>
              <a:gd name="csY10" fmla="*/ 506370 h 895476"/>
              <a:gd name="csX11" fmla="*/ 350196 w 858724"/>
              <a:gd name="csY11" fmla="*/ 895476 h 895476"/>
              <a:gd name="csX12" fmla="*/ 758757 w 858724"/>
              <a:gd name="csY12" fmla="*/ 720379 h 895476"/>
              <a:gd name="csX13" fmla="*/ 856034 w 858724"/>
              <a:gd name="csY13" fmla="*/ 331272 h 895476"/>
              <a:gd name="csX14" fmla="*/ 622570 w 858724"/>
              <a:gd name="csY14" fmla="*/ 58898 h 895476"/>
              <a:gd name="csX15" fmla="*/ 77821 w 858724"/>
              <a:gd name="csY15" fmla="*/ 78353 h 895476"/>
              <a:gd name="csX16" fmla="*/ 0 w 858724"/>
              <a:gd name="csY16" fmla="*/ 467459 h 895476"/>
              <a:gd name="csX0" fmla="*/ 408561 w 858724"/>
              <a:gd name="csY0" fmla="*/ 467459 h 927279"/>
              <a:gd name="csX1" fmla="*/ 369651 w 858724"/>
              <a:gd name="csY1" fmla="*/ 603647 h 927279"/>
              <a:gd name="csX2" fmla="*/ 603115 w 858724"/>
              <a:gd name="csY2" fmla="*/ 506370 h 927279"/>
              <a:gd name="csX3" fmla="*/ 428017 w 858724"/>
              <a:gd name="csY3" fmla="*/ 253451 h 927279"/>
              <a:gd name="csX4" fmla="*/ 252919 w 858724"/>
              <a:gd name="csY4" fmla="*/ 486915 h 927279"/>
              <a:gd name="csX5" fmla="*/ 389106 w 858724"/>
              <a:gd name="csY5" fmla="*/ 720379 h 927279"/>
              <a:gd name="csX6" fmla="*/ 661481 w 858724"/>
              <a:gd name="csY6" fmla="*/ 603647 h 927279"/>
              <a:gd name="csX7" fmla="*/ 719847 w 858724"/>
              <a:gd name="csY7" fmla="*/ 350728 h 927279"/>
              <a:gd name="csX8" fmla="*/ 525293 w 858724"/>
              <a:gd name="csY8" fmla="*/ 195085 h 927279"/>
              <a:gd name="csX9" fmla="*/ 175098 w 858724"/>
              <a:gd name="csY9" fmla="*/ 214540 h 927279"/>
              <a:gd name="csX10" fmla="*/ 97276 w 858724"/>
              <a:gd name="csY10" fmla="*/ 506370 h 927279"/>
              <a:gd name="csX11" fmla="*/ 350196 w 858724"/>
              <a:gd name="csY11" fmla="*/ 895476 h 927279"/>
              <a:gd name="csX12" fmla="*/ 758757 w 858724"/>
              <a:gd name="csY12" fmla="*/ 720379 h 927279"/>
              <a:gd name="csX13" fmla="*/ 856034 w 858724"/>
              <a:gd name="csY13" fmla="*/ 331272 h 927279"/>
              <a:gd name="csX14" fmla="*/ 622570 w 858724"/>
              <a:gd name="csY14" fmla="*/ 58898 h 927279"/>
              <a:gd name="csX15" fmla="*/ 77821 w 858724"/>
              <a:gd name="csY15" fmla="*/ 78353 h 927279"/>
              <a:gd name="csX16" fmla="*/ 0 w 858724"/>
              <a:gd name="csY16" fmla="*/ 467459 h 927279"/>
              <a:gd name="csX0" fmla="*/ 408561 w 858724"/>
              <a:gd name="csY0" fmla="*/ 467459 h 927279"/>
              <a:gd name="csX1" fmla="*/ 369651 w 858724"/>
              <a:gd name="csY1" fmla="*/ 603647 h 927279"/>
              <a:gd name="csX2" fmla="*/ 603115 w 858724"/>
              <a:gd name="csY2" fmla="*/ 506370 h 927279"/>
              <a:gd name="csX3" fmla="*/ 428017 w 858724"/>
              <a:gd name="csY3" fmla="*/ 253451 h 927279"/>
              <a:gd name="csX4" fmla="*/ 252919 w 858724"/>
              <a:gd name="csY4" fmla="*/ 486915 h 927279"/>
              <a:gd name="csX5" fmla="*/ 389106 w 858724"/>
              <a:gd name="csY5" fmla="*/ 720379 h 927279"/>
              <a:gd name="csX6" fmla="*/ 661481 w 858724"/>
              <a:gd name="csY6" fmla="*/ 603647 h 927279"/>
              <a:gd name="csX7" fmla="*/ 719847 w 858724"/>
              <a:gd name="csY7" fmla="*/ 350728 h 927279"/>
              <a:gd name="csX8" fmla="*/ 525293 w 858724"/>
              <a:gd name="csY8" fmla="*/ 195085 h 927279"/>
              <a:gd name="csX9" fmla="*/ 175098 w 858724"/>
              <a:gd name="csY9" fmla="*/ 214540 h 927279"/>
              <a:gd name="csX10" fmla="*/ 97276 w 858724"/>
              <a:gd name="csY10" fmla="*/ 506370 h 927279"/>
              <a:gd name="csX11" fmla="*/ 350196 w 858724"/>
              <a:gd name="csY11" fmla="*/ 895476 h 927279"/>
              <a:gd name="csX12" fmla="*/ 758757 w 858724"/>
              <a:gd name="csY12" fmla="*/ 720379 h 927279"/>
              <a:gd name="csX13" fmla="*/ 856034 w 858724"/>
              <a:gd name="csY13" fmla="*/ 331272 h 927279"/>
              <a:gd name="csX14" fmla="*/ 622570 w 858724"/>
              <a:gd name="csY14" fmla="*/ 58898 h 927279"/>
              <a:gd name="csX15" fmla="*/ 77821 w 858724"/>
              <a:gd name="csY15" fmla="*/ 78353 h 927279"/>
              <a:gd name="csX16" fmla="*/ 0 w 858724"/>
              <a:gd name="csY16" fmla="*/ 467459 h 927279"/>
              <a:gd name="csX0" fmla="*/ 408561 w 858724"/>
              <a:gd name="csY0" fmla="*/ 467459 h 927279"/>
              <a:gd name="csX1" fmla="*/ 369651 w 858724"/>
              <a:gd name="csY1" fmla="*/ 603647 h 927279"/>
              <a:gd name="csX2" fmla="*/ 603115 w 858724"/>
              <a:gd name="csY2" fmla="*/ 506370 h 927279"/>
              <a:gd name="csX3" fmla="*/ 428017 w 858724"/>
              <a:gd name="csY3" fmla="*/ 253451 h 927279"/>
              <a:gd name="csX4" fmla="*/ 252919 w 858724"/>
              <a:gd name="csY4" fmla="*/ 486915 h 927279"/>
              <a:gd name="csX5" fmla="*/ 389106 w 858724"/>
              <a:gd name="csY5" fmla="*/ 720379 h 927279"/>
              <a:gd name="csX6" fmla="*/ 661481 w 858724"/>
              <a:gd name="csY6" fmla="*/ 603647 h 927279"/>
              <a:gd name="csX7" fmla="*/ 719847 w 858724"/>
              <a:gd name="csY7" fmla="*/ 350728 h 927279"/>
              <a:gd name="csX8" fmla="*/ 525293 w 858724"/>
              <a:gd name="csY8" fmla="*/ 195085 h 927279"/>
              <a:gd name="csX9" fmla="*/ 175098 w 858724"/>
              <a:gd name="csY9" fmla="*/ 214540 h 927279"/>
              <a:gd name="csX10" fmla="*/ 97276 w 858724"/>
              <a:gd name="csY10" fmla="*/ 506370 h 927279"/>
              <a:gd name="csX11" fmla="*/ 350196 w 858724"/>
              <a:gd name="csY11" fmla="*/ 895476 h 927279"/>
              <a:gd name="csX12" fmla="*/ 758757 w 858724"/>
              <a:gd name="csY12" fmla="*/ 720379 h 927279"/>
              <a:gd name="csX13" fmla="*/ 856034 w 858724"/>
              <a:gd name="csY13" fmla="*/ 331272 h 927279"/>
              <a:gd name="csX14" fmla="*/ 622570 w 858724"/>
              <a:gd name="csY14" fmla="*/ 58898 h 927279"/>
              <a:gd name="csX15" fmla="*/ 77821 w 858724"/>
              <a:gd name="csY15" fmla="*/ 78353 h 927279"/>
              <a:gd name="csX16" fmla="*/ 0 w 858724"/>
              <a:gd name="csY16" fmla="*/ 467459 h 927279"/>
              <a:gd name="csX0" fmla="*/ 408561 w 858724"/>
              <a:gd name="csY0" fmla="*/ 467459 h 927279"/>
              <a:gd name="csX1" fmla="*/ 369651 w 858724"/>
              <a:gd name="csY1" fmla="*/ 603647 h 927279"/>
              <a:gd name="csX2" fmla="*/ 603115 w 858724"/>
              <a:gd name="csY2" fmla="*/ 506370 h 927279"/>
              <a:gd name="csX3" fmla="*/ 428017 w 858724"/>
              <a:gd name="csY3" fmla="*/ 253451 h 927279"/>
              <a:gd name="csX4" fmla="*/ 252919 w 858724"/>
              <a:gd name="csY4" fmla="*/ 486915 h 927279"/>
              <a:gd name="csX5" fmla="*/ 389106 w 858724"/>
              <a:gd name="csY5" fmla="*/ 720379 h 927279"/>
              <a:gd name="csX6" fmla="*/ 661481 w 858724"/>
              <a:gd name="csY6" fmla="*/ 603647 h 927279"/>
              <a:gd name="csX7" fmla="*/ 719847 w 858724"/>
              <a:gd name="csY7" fmla="*/ 350728 h 927279"/>
              <a:gd name="csX8" fmla="*/ 525293 w 858724"/>
              <a:gd name="csY8" fmla="*/ 195085 h 927279"/>
              <a:gd name="csX9" fmla="*/ 203673 w 858724"/>
              <a:gd name="csY9" fmla="*/ 239940 h 927279"/>
              <a:gd name="csX10" fmla="*/ 97276 w 858724"/>
              <a:gd name="csY10" fmla="*/ 506370 h 927279"/>
              <a:gd name="csX11" fmla="*/ 350196 w 858724"/>
              <a:gd name="csY11" fmla="*/ 895476 h 927279"/>
              <a:gd name="csX12" fmla="*/ 758757 w 858724"/>
              <a:gd name="csY12" fmla="*/ 720379 h 927279"/>
              <a:gd name="csX13" fmla="*/ 856034 w 858724"/>
              <a:gd name="csY13" fmla="*/ 331272 h 927279"/>
              <a:gd name="csX14" fmla="*/ 622570 w 858724"/>
              <a:gd name="csY14" fmla="*/ 58898 h 927279"/>
              <a:gd name="csX15" fmla="*/ 77821 w 858724"/>
              <a:gd name="csY15" fmla="*/ 78353 h 927279"/>
              <a:gd name="csX16" fmla="*/ 0 w 858724"/>
              <a:gd name="csY16" fmla="*/ 467459 h 927279"/>
              <a:gd name="csX0" fmla="*/ 408561 w 858724"/>
              <a:gd name="csY0" fmla="*/ 467459 h 927279"/>
              <a:gd name="csX1" fmla="*/ 369651 w 858724"/>
              <a:gd name="csY1" fmla="*/ 603647 h 927279"/>
              <a:gd name="csX2" fmla="*/ 603115 w 858724"/>
              <a:gd name="csY2" fmla="*/ 506370 h 927279"/>
              <a:gd name="csX3" fmla="*/ 428017 w 858724"/>
              <a:gd name="csY3" fmla="*/ 253451 h 927279"/>
              <a:gd name="csX4" fmla="*/ 252919 w 858724"/>
              <a:gd name="csY4" fmla="*/ 486915 h 927279"/>
              <a:gd name="csX5" fmla="*/ 389106 w 858724"/>
              <a:gd name="csY5" fmla="*/ 720379 h 927279"/>
              <a:gd name="csX6" fmla="*/ 661481 w 858724"/>
              <a:gd name="csY6" fmla="*/ 603647 h 927279"/>
              <a:gd name="csX7" fmla="*/ 719847 w 858724"/>
              <a:gd name="csY7" fmla="*/ 350728 h 927279"/>
              <a:gd name="csX8" fmla="*/ 509418 w 858724"/>
              <a:gd name="csY8" fmla="*/ 172860 h 927279"/>
              <a:gd name="csX9" fmla="*/ 203673 w 858724"/>
              <a:gd name="csY9" fmla="*/ 239940 h 927279"/>
              <a:gd name="csX10" fmla="*/ 97276 w 858724"/>
              <a:gd name="csY10" fmla="*/ 506370 h 927279"/>
              <a:gd name="csX11" fmla="*/ 350196 w 858724"/>
              <a:gd name="csY11" fmla="*/ 895476 h 927279"/>
              <a:gd name="csX12" fmla="*/ 758757 w 858724"/>
              <a:gd name="csY12" fmla="*/ 720379 h 927279"/>
              <a:gd name="csX13" fmla="*/ 856034 w 858724"/>
              <a:gd name="csY13" fmla="*/ 331272 h 927279"/>
              <a:gd name="csX14" fmla="*/ 622570 w 858724"/>
              <a:gd name="csY14" fmla="*/ 58898 h 927279"/>
              <a:gd name="csX15" fmla="*/ 77821 w 858724"/>
              <a:gd name="csY15" fmla="*/ 78353 h 927279"/>
              <a:gd name="csX16" fmla="*/ 0 w 858724"/>
              <a:gd name="csY16" fmla="*/ 467459 h 927279"/>
              <a:gd name="csX0" fmla="*/ 408561 w 858724"/>
              <a:gd name="csY0" fmla="*/ 467459 h 927279"/>
              <a:gd name="csX1" fmla="*/ 369651 w 858724"/>
              <a:gd name="csY1" fmla="*/ 603647 h 927279"/>
              <a:gd name="csX2" fmla="*/ 603115 w 858724"/>
              <a:gd name="csY2" fmla="*/ 506370 h 927279"/>
              <a:gd name="csX3" fmla="*/ 428017 w 858724"/>
              <a:gd name="csY3" fmla="*/ 253451 h 927279"/>
              <a:gd name="csX4" fmla="*/ 252919 w 858724"/>
              <a:gd name="csY4" fmla="*/ 486915 h 927279"/>
              <a:gd name="csX5" fmla="*/ 389106 w 858724"/>
              <a:gd name="csY5" fmla="*/ 720379 h 927279"/>
              <a:gd name="csX6" fmla="*/ 661481 w 858724"/>
              <a:gd name="csY6" fmla="*/ 603647 h 927279"/>
              <a:gd name="csX7" fmla="*/ 719847 w 858724"/>
              <a:gd name="csY7" fmla="*/ 350728 h 927279"/>
              <a:gd name="csX8" fmla="*/ 509418 w 858724"/>
              <a:gd name="csY8" fmla="*/ 172860 h 927279"/>
              <a:gd name="csX9" fmla="*/ 203673 w 858724"/>
              <a:gd name="csY9" fmla="*/ 239940 h 927279"/>
              <a:gd name="csX10" fmla="*/ 97276 w 858724"/>
              <a:gd name="csY10" fmla="*/ 506370 h 927279"/>
              <a:gd name="csX11" fmla="*/ 350196 w 858724"/>
              <a:gd name="csY11" fmla="*/ 895476 h 927279"/>
              <a:gd name="csX12" fmla="*/ 758757 w 858724"/>
              <a:gd name="csY12" fmla="*/ 720379 h 927279"/>
              <a:gd name="csX13" fmla="*/ 856034 w 858724"/>
              <a:gd name="csY13" fmla="*/ 331272 h 927279"/>
              <a:gd name="csX14" fmla="*/ 622570 w 858724"/>
              <a:gd name="csY14" fmla="*/ 58898 h 927279"/>
              <a:gd name="csX15" fmla="*/ 77821 w 858724"/>
              <a:gd name="csY15" fmla="*/ 78353 h 927279"/>
              <a:gd name="csX16" fmla="*/ 0 w 858724"/>
              <a:gd name="csY16" fmla="*/ 467459 h 927279"/>
              <a:gd name="csX0" fmla="*/ 408561 w 858724"/>
              <a:gd name="csY0" fmla="*/ 467459 h 927279"/>
              <a:gd name="csX1" fmla="*/ 369651 w 858724"/>
              <a:gd name="csY1" fmla="*/ 603647 h 927279"/>
              <a:gd name="csX2" fmla="*/ 603115 w 858724"/>
              <a:gd name="csY2" fmla="*/ 506370 h 927279"/>
              <a:gd name="csX3" fmla="*/ 428017 w 858724"/>
              <a:gd name="csY3" fmla="*/ 253451 h 927279"/>
              <a:gd name="csX4" fmla="*/ 252919 w 858724"/>
              <a:gd name="csY4" fmla="*/ 486915 h 927279"/>
              <a:gd name="csX5" fmla="*/ 389106 w 858724"/>
              <a:gd name="csY5" fmla="*/ 720379 h 927279"/>
              <a:gd name="csX6" fmla="*/ 661481 w 858724"/>
              <a:gd name="csY6" fmla="*/ 603647 h 927279"/>
              <a:gd name="csX7" fmla="*/ 719847 w 858724"/>
              <a:gd name="csY7" fmla="*/ 350728 h 927279"/>
              <a:gd name="csX8" fmla="*/ 509418 w 858724"/>
              <a:gd name="csY8" fmla="*/ 172860 h 927279"/>
              <a:gd name="csX9" fmla="*/ 203673 w 858724"/>
              <a:gd name="csY9" fmla="*/ 239940 h 927279"/>
              <a:gd name="csX10" fmla="*/ 97276 w 858724"/>
              <a:gd name="csY10" fmla="*/ 506370 h 927279"/>
              <a:gd name="csX11" fmla="*/ 350196 w 858724"/>
              <a:gd name="csY11" fmla="*/ 895476 h 927279"/>
              <a:gd name="csX12" fmla="*/ 758757 w 858724"/>
              <a:gd name="csY12" fmla="*/ 720379 h 927279"/>
              <a:gd name="csX13" fmla="*/ 856034 w 858724"/>
              <a:gd name="csY13" fmla="*/ 331272 h 927279"/>
              <a:gd name="csX14" fmla="*/ 622570 w 858724"/>
              <a:gd name="csY14" fmla="*/ 58898 h 927279"/>
              <a:gd name="csX15" fmla="*/ 77821 w 858724"/>
              <a:gd name="csY15" fmla="*/ 78353 h 927279"/>
              <a:gd name="csX16" fmla="*/ 0 w 858724"/>
              <a:gd name="csY16" fmla="*/ 467459 h 927279"/>
              <a:gd name="csX0" fmla="*/ 408561 w 858724"/>
              <a:gd name="csY0" fmla="*/ 467459 h 927279"/>
              <a:gd name="csX1" fmla="*/ 369651 w 858724"/>
              <a:gd name="csY1" fmla="*/ 603647 h 927279"/>
              <a:gd name="csX2" fmla="*/ 603115 w 858724"/>
              <a:gd name="csY2" fmla="*/ 506370 h 927279"/>
              <a:gd name="csX3" fmla="*/ 428017 w 858724"/>
              <a:gd name="csY3" fmla="*/ 253451 h 927279"/>
              <a:gd name="csX4" fmla="*/ 252919 w 858724"/>
              <a:gd name="csY4" fmla="*/ 486915 h 927279"/>
              <a:gd name="csX5" fmla="*/ 389106 w 858724"/>
              <a:gd name="csY5" fmla="*/ 720379 h 927279"/>
              <a:gd name="csX6" fmla="*/ 661481 w 858724"/>
              <a:gd name="csY6" fmla="*/ 603647 h 927279"/>
              <a:gd name="csX7" fmla="*/ 719847 w 858724"/>
              <a:gd name="csY7" fmla="*/ 350728 h 927279"/>
              <a:gd name="csX8" fmla="*/ 509418 w 858724"/>
              <a:gd name="csY8" fmla="*/ 172860 h 927279"/>
              <a:gd name="csX9" fmla="*/ 203673 w 858724"/>
              <a:gd name="csY9" fmla="*/ 239940 h 927279"/>
              <a:gd name="csX10" fmla="*/ 97276 w 858724"/>
              <a:gd name="csY10" fmla="*/ 506370 h 927279"/>
              <a:gd name="csX11" fmla="*/ 350196 w 858724"/>
              <a:gd name="csY11" fmla="*/ 895476 h 927279"/>
              <a:gd name="csX12" fmla="*/ 758757 w 858724"/>
              <a:gd name="csY12" fmla="*/ 720379 h 927279"/>
              <a:gd name="csX13" fmla="*/ 856034 w 858724"/>
              <a:gd name="csY13" fmla="*/ 331272 h 927279"/>
              <a:gd name="csX14" fmla="*/ 622570 w 858724"/>
              <a:gd name="csY14" fmla="*/ 58898 h 927279"/>
              <a:gd name="csX15" fmla="*/ 77821 w 858724"/>
              <a:gd name="csY15" fmla="*/ 78353 h 927279"/>
              <a:gd name="csX16" fmla="*/ 0 w 858724"/>
              <a:gd name="csY16" fmla="*/ 467459 h 927279"/>
              <a:gd name="csX0" fmla="*/ 408561 w 858724"/>
              <a:gd name="csY0" fmla="*/ 467459 h 927279"/>
              <a:gd name="csX1" fmla="*/ 369651 w 858724"/>
              <a:gd name="csY1" fmla="*/ 603647 h 927279"/>
              <a:gd name="csX2" fmla="*/ 603115 w 858724"/>
              <a:gd name="csY2" fmla="*/ 506370 h 927279"/>
              <a:gd name="csX3" fmla="*/ 428017 w 858724"/>
              <a:gd name="csY3" fmla="*/ 253451 h 927279"/>
              <a:gd name="csX4" fmla="*/ 252919 w 858724"/>
              <a:gd name="csY4" fmla="*/ 486915 h 927279"/>
              <a:gd name="csX5" fmla="*/ 389106 w 858724"/>
              <a:gd name="csY5" fmla="*/ 720379 h 927279"/>
              <a:gd name="csX6" fmla="*/ 661481 w 858724"/>
              <a:gd name="csY6" fmla="*/ 603647 h 927279"/>
              <a:gd name="csX7" fmla="*/ 719847 w 858724"/>
              <a:gd name="csY7" fmla="*/ 350728 h 927279"/>
              <a:gd name="csX8" fmla="*/ 509418 w 858724"/>
              <a:gd name="csY8" fmla="*/ 172860 h 927279"/>
              <a:gd name="csX9" fmla="*/ 203673 w 858724"/>
              <a:gd name="csY9" fmla="*/ 239940 h 927279"/>
              <a:gd name="csX10" fmla="*/ 97276 w 858724"/>
              <a:gd name="csY10" fmla="*/ 506370 h 927279"/>
              <a:gd name="csX11" fmla="*/ 350196 w 858724"/>
              <a:gd name="csY11" fmla="*/ 895476 h 927279"/>
              <a:gd name="csX12" fmla="*/ 758757 w 858724"/>
              <a:gd name="csY12" fmla="*/ 720379 h 927279"/>
              <a:gd name="csX13" fmla="*/ 856034 w 858724"/>
              <a:gd name="csY13" fmla="*/ 331272 h 927279"/>
              <a:gd name="csX14" fmla="*/ 622570 w 858724"/>
              <a:gd name="csY14" fmla="*/ 58898 h 927279"/>
              <a:gd name="csX15" fmla="*/ 77821 w 858724"/>
              <a:gd name="csY15" fmla="*/ 78353 h 927279"/>
              <a:gd name="csX16" fmla="*/ 0 w 858724"/>
              <a:gd name="csY16" fmla="*/ 467459 h 927279"/>
              <a:gd name="csX0" fmla="*/ 408561 w 858724"/>
              <a:gd name="csY0" fmla="*/ 467459 h 927279"/>
              <a:gd name="csX1" fmla="*/ 369651 w 858724"/>
              <a:gd name="csY1" fmla="*/ 603647 h 927279"/>
              <a:gd name="csX2" fmla="*/ 603115 w 858724"/>
              <a:gd name="csY2" fmla="*/ 506370 h 927279"/>
              <a:gd name="csX3" fmla="*/ 428017 w 858724"/>
              <a:gd name="csY3" fmla="*/ 253451 h 927279"/>
              <a:gd name="csX4" fmla="*/ 252919 w 858724"/>
              <a:gd name="csY4" fmla="*/ 486915 h 927279"/>
              <a:gd name="csX5" fmla="*/ 389106 w 858724"/>
              <a:gd name="csY5" fmla="*/ 720379 h 927279"/>
              <a:gd name="csX6" fmla="*/ 661481 w 858724"/>
              <a:gd name="csY6" fmla="*/ 603647 h 927279"/>
              <a:gd name="csX7" fmla="*/ 719847 w 858724"/>
              <a:gd name="csY7" fmla="*/ 350728 h 927279"/>
              <a:gd name="csX8" fmla="*/ 509418 w 858724"/>
              <a:gd name="csY8" fmla="*/ 172860 h 927279"/>
              <a:gd name="csX9" fmla="*/ 203673 w 858724"/>
              <a:gd name="csY9" fmla="*/ 239940 h 927279"/>
              <a:gd name="csX10" fmla="*/ 97276 w 858724"/>
              <a:gd name="csY10" fmla="*/ 506370 h 927279"/>
              <a:gd name="csX11" fmla="*/ 350196 w 858724"/>
              <a:gd name="csY11" fmla="*/ 895476 h 927279"/>
              <a:gd name="csX12" fmla="*/ 758757 w 858724"/>
              <a:gd name="csY12" fmla="*/ 720379 h 927279"/>
              <a:gd name="csX13" fmla="*/ 856034 w 858724"/>
              <a:gd name="csY13" fmla="*/ 331272 h 927279"/>
              <a:gd name="csX14" fmla="*/ 622570 w 858724"/>
              <a:gd name="csY14" fmla="*/ 58898 h 927279"/>
              <a:gd name="csX15" fmla="*/ 77821 w 858724"/>
              <a:gd name="csY15" fmla="*/ 78353 h 927279"/>
              <a:gd name="csX16" fmla="*/ 0 w 858724"/>
              <a:gd name="csY16" fmla="*/ 467459 h 927279"/>
              <a:gd name="csX0" fmla="*/ 408561 w 858724"/>
              <a:gd name="csY0" fmla="*/ 467459 h 927279"/>
              <a:gd name="csX1" fmla="*/ 369651 w 858724"/>
              <a:gd name="csY1" fmla="*/ 603647 h 927279"/>
              <a:gd name="csX2" fmla="*/ 603115 w 858724"/>
              <a:gd name="csY2" fmla="*/ 506370 h 927279"/>
              <a:gd name="csX3" fmla="*/ 428017 w 858724"/>
              <a:gd name="csY3" fmla="*/ 253451 h 927279"/>
              <a:gd name="csX4" fmla="*/ 252919 w 858724"/>
              <a:gd name="csY4" fmla="*/ 486915 h 927279"/>
              <a:gd name="csX5" fmla="*/ 389106 w 858724"/>
              <a:gd name="csY5" fmla="*/ 720379 h 927279"/>
              <a:gd name="csX6" fmla="*/ 661481 w 858724"/>
              <a:gd name="csY6" fmla="*/ 603647 h 927279"/>
              <a:gd name="csX7" fmla="*/ 719847 w 858724"/>
              <a:gd name="csY7" fmla="*/ 350728 h 927279"/>
              <a:gd name="csX8" fmla="*/ 509418 w 858724"/>
              <a:gd name="csY8" fmla="*/ 172860 h 927279"/>
              <a:gd name="csX9" fmla="*/ 203673 w 858724"/>
              <a:gd name="csY9" fmla="*/ 239940 h 927279"/>
              <a:gd name="csX10" fmla="*/ 97276 w 858724"/>
              <a:gd name="csY10" fmla="*/ 506370 h 927279"/>
              <a:gd name="csX11" fmla="*/ 350196 w 858724"/>
              <a:gd name="csY11" fmla="*/ 895476 h 927279"/>
              <a:gd name="csX12" fmla="*/ 758757 w 858724"/>
              <a:gd name="csY12" fmla="*/ 720379 h 927279"/>
              <a:gd name="csX13" fmla="*/ 856034 w 858724"/>
              <a:gd name="csY13" fmla="*/ 331272 h 927279"/>
              <a:gd name="csX14" fmla="*/ 622570 w 858724"/>
              <a:gd name="csY14" fmla="*/ 58898 h 927279"/>
              <a:gd name="csX15" fmla="*/ 77821 w 858724"/>
              <a:gd name="csY15" fmla="*/ 78353 h 927279"/>
              <a:gd name="csX16" fmla="*/ 0 w 858724"/>
              <a:gd name="csY16" fmla="*/ 467459 h 927279"/>
              <a:gd name="csX0" fmla="*/ 408561 w 858724"/>
              <a:gd name="csY0" fmla="*/ 467459 h 927279"/>
              <a:gd name="csX1" fmla="*/ 369651 w 858724"/>
              <a:gd name="csY1" fmla="*/ 603647 h 927279"/>
              <a:gd name="csX2" fmla="*/ 603115 w 858724"/>
              <a:gd name="csY2" fmla="*/ 506370 h 927279"/>
              <a:gd name="csX3" fmla="*/ 428017 w 858724"/>
              <a:gd name="csY3" fmla="*/ 253451 h 927279"/>
              <a:gd name="csX4" fmla="*/ 252919 w 858724"/>
              <a:gd name="csY4" fmla="*/ 486915 h 927279"/>
              <a:gd name="csX5" fmla="*/ 389106 w 858724"/>
              <a:gd name="csY5" fmla="*/ 720379 h 927279"/>
              <a:gd name="csX6" fmla="*/ 661481 w 858724"/>
              <a:gd name="csY6" fmla="*/ 603647 h 927279"/>
              <a:gd name="csX7" fmla="*/ 719847 w 858724"/>
              <a:gd name="csY7" fmla="*/ 350728 h 927279"/>
              <a:gd name="csX8" fmla="*/ 509418 w 858724"/>
              <a:gd name="csY8" fmla="*/ 172860 h 927279"/>
              <a:gd name="csX9" fmla="*/ 203673 w 858724"/>
              <a:gd name="csY9" fmla="*/ 239940 h 927279"/>
              <a:gd name="csX10" fmla="*/ 97276 w 858724"/>
              <a:gd name="csY10" fmla="*/ 506370 h 927279"/>
              <a:gd name="csX11" fmla="*/ 350196 w 858724"/>
              <a:gd name="csY11" fmla="*/ 895476 h 927279"/>
              <a:gd name="csX12" fmla="*/ 758757 w 858724"/>
              <a:gd name="csY12" fmla="*/ 720379 h 927279"/>
              <a:gd name="csX13" fmla="*/ 856034 w 858724"/>
              <a:gd name="csY13" fmla="*/ 331272 h 927279"/>
              <a:gd name="csX14" fmla="*/ 622570 w 858724"/>
              <a:gd name="csY14" fmla="*/ 58898 h 927279"/>
              <a:gd name="csX15" fmla="*/ 77821 w 858724"/>
              <a:gd name="csY15" fmla="*/ 78353 h 927279"/>
              <a:gd name="csX16" fmla="*/ 0 w 858724"/>
              <a:gd name="csY16" fmla="*/ 467459 h 927279"/>
              <a:gd name="csX0" fmla="*/ 408561 w 862083"/>
              <a:gd name="csY0" fmla="*/ 467459 h 926224"/>
              <a:gd name="csX1" fmla="*/ 369651 w 862083"/>
              <a:gd name="csY1" fmla="*/ 603647 h 926224"/>
              <a:gd name="csX2" fmla="*/ 603115 w 862083"/>
              <a:gd name="csY2" fmla="*/ 506370 h 926224"/>
              <a:gd name="csX3" fmla="*/ 428017 w 862083"/>
              <a:gd name="csY3" fmla="*/ 253451 h 926224"/>
              <a:gd name="csX4" fmla="*/ 252919 w 862083"/>
              <a:gd name="csY4" fmla="*/ 486915 h 926224"/>
              <a:gd name="csX5" fmla="*/ 389106 w 862083"/>
              <a:gd name="csY5" fmla="*/ 720379 h 926224"/>
              <a:gd name="csX6" fmla="*/ 661481 w 862083"/>
              <a:gd name="csY6" fmla="*/ 603647 h 926224"/>
              <a:gd name="csX7" fmla="*/ 719847 w 862083"/>
              <a:gd name="csY7" fmla="*/ 350728 h 926224"/>
              <a:gd name="csX8" fmla="*/ 509418 w 862083"/>
              <a:gd name="csY8" fmla="*/ 172860 h 926224"/>
              <a:gd name="csX9" fmla="*/ 203673 w 862083"/>
              <a:gd name="csY9" fmla="*/ 239940 h 926224"/>
              <a:gd name="csX10" fmla="*/ 97276 w 862083"/>
              <a:gd name="csY10" fmla="*/ 506370 h 926224"/>
              <a:gd name="csX11" fmla="*/ 350196 w 862083"/>
              <a:gd name="csY11" fmla="*/ 895476 h 926224"/>
              <a:gd name="csX12" fmla="*/ 758757 w 862083"/>
              <a:gd name="csY12" fmla="*/ 720379 h 926224"/>
              <a:gd name="csX13" fmla="*/ 856034 w 862083"/>
              <a:gd name="csY13" fmla="*/ 331272 h 926224"/>
              <a:gd name="csX14" fmla="*/ 622570 w 862083"/>
              <a:gd name="csY14" fmla="*/ 58898 h 926224"/>
              <a:gd name="csX15" fmla="*/ 77821 w 862083"/>
              <a:gd name="csY15" fmla="*/ 78353 h 926224"/>
              <a:gd name="csX16" fmla="*/ 0 w 862083"/>
              <a:gd name="csY16" fmla="*/ 467459 h 926224"/>
              <a:gd name="csX0" fmla="*/ 408561 w 860001"/>
              <a:gd name="csY0" fmla="*/ 467459 h 863561"/>
              <a:gd name="csX1" fmla="*/ 369651 w 860001"/>
              <a:gd name="csY1" fmla="*/ 603647 h 863561"/>
              <a:gd name="csX2" fmla="*/ 603115 w 860001"/>
              <a:gd name="csY2" fmla="*/ 506370 h 863561"/>
              <a:gd name="csX3" fmla="*/ 428017 w 860001"/>
              <a:gd name="csY3" fmla="*/ 253451 h 863561"/>
              <a:gd name="csX4" fmla="*/ 252919 w 860001"/>
              <a:gd name="csY4" fmla="*/ 486915 h 863561"/>
              <a:gd name="csX5" fmla="*/ 389106 w 860001"/>
              <a:gd name="csY5" fmla="*/ 720379 h 863561"/>
              <a:gd name="csX6" fmla="*/ 661481 w 860001"/>
              <a:gd name="csY6" fmla="*/ 603647 h 863561"/>
              <a:gd name="csX7" fmla="*/ 719847 w 860001"/>
              <a:gd name="csY7" fmla="*/ 350728 h 863561"/>
              <a:gd name="csX8" fmla="*/ 509418 w 860001"/>
              <a:gd name="csY8" fmla="*/ 172860 h 863561"/>
              <a:gd name="csX9" fmla="*/ 203673 w 860001"/>
              <a:gd name="csY9" fmla="*/ 239940 h 863561"/>
              <a:gd name="csX10" fmla="*/ 97276 w 860001"/>
              <a:gd name="csY10" fmla="*/ 506370 h 863561"/>
              <a:gd name="csX11" fmla="*/ 347021 w 860001"/>
              <a:gd name="csY11" fmla="*/ 825626 h 863561"/>
              <a:gd name="csX12" fmla="*/ 758757 w 860001"/>
              <a:gd name="csY12" fmla="*/ 720379 h 863561"/>
              <a:gd name="csX13" fmla="*/ 856034 w 860001"/>
              <a:gd name="csY13" fmla="*/ 331272 h 863561"/>
              <a:gd name="csX14" fmla="*/ 622570 w 860001"/>
              <a:gd name="csY14" fmla="*/ 58898 h 863561"/>
              <a:gd name="csX15" fmla="*/ 77821 w 860001"/>
              <a:gd name="csY15" fmla="*/ 78353 h 863561"/>
              <a:gd name="csX16" fmla="*/ 0 w 860001"/>
              <a:gd name="csY16" fmla="*/ 467459 h 863561"/>
              <a:gd name="csX0" fmla="*/ 408561 w 860001"/>
              <a:gd name="csY0" fmla="*/ 467459 h 842142"/>
              <a:gd name="csX1" fmla="*/ 369651 w 860001"/>
              <a:gd name="csY1" fmla="*/ 603647 h 842142"/>
              <a:gd name="csX2" fmla="*/ 603115 w 860001"/>
              <a:gd name="csY2" fmla="*/ 506370 h 842142"/>
              <a:gd name="csX3" fmla="*/ 428017 w 860001"/>
              <a:gd name="csY3" fmla="*/ 253451 h 842142"/>
              <a:gd name="csX4" fmla="*/ 252919 w 860001"/>
              <a:gd name="csY4" fmla="*/ 486915 h 842142"/>
              <a:gd name="csX5" fmla="*/ 389106 w 860001"/>
              <a:gd name="csY5" fmla="*/ 720379 h 842142"/>
              <a:gd name="csX6" fmla="*/ 661481 w 860001"/>
              <a:gd name="csY6" fmla="*/ 603647 h 842142"/>
              <a:gd name="csX7" fmla="*/ 719847 w 860001"/>
              <a:gd name="csY7" fmla="*/ 350728 h 842142"/>
              <a:gd name="csX8" fmla="*/ 509418 w 860001"/>
              <a:gd name="csY8" fmla="*/ 172860 h 842142"/>
              <a:gd name="csX9" fmla="*/ 203673 w 860001"/>
              <a:gd name="csY9" fmla="*/ 239940 h 842142"/>
              <a:gd name="csX10" fmla="*/ 97276 w 860001"/>
              <a:gd name="csY10" fmla="*/ 506370 h 842142"/>
              <a:gd name="csX11" fmla="*/ 347021 w 860001"/>
              <a:gd name="csY11" fmla="*/ 825626 h 842142"/>
              <a:gd name="csX12" fmla="*/ 758757 w 860001"/>
              <a:gd name="csY12" fmla="*/ 720379 h 842142"/>
              <a:gd name="csX13" fmla="*/ 856034 w 860001"/>
              <a:gd name="csY13" fmla="*/ 331272 h 842142"/>
              <a:gd name="csX14" fmla="*/ 622570 w 860001"/>
              <a:gd name="csY14" fmla="*/ 58898 h 842142"/>
              <a:gd name="csX15" fmla="*/ 77821 w 860001"/>
              <a:gd name="csY15" fmla="*/ 78353 h 842142"/>
              <a:gd name="csX16" fmla="*/ 0 w 860001"/>
              <a:gd name="csY16" fmla="*/ 467459 h 842142"/>
              <a:gd name="csX0" fmla="*/ 408561 w 860001"/>
              <a:gd name="csY0" fmla="*/ 467459 h 842142"/>
              <a:gd name="csX1" fmla="*/ 391876 w 860001"/>
              <a:gd name="csY1" fmla="*/ 581422 h 842142"/>
              <a:gd name="csX2" fmla="*/ 603115 w 860001"/>
              <a:gd name="csY2" fmla="*/ 506370 h 842142"/>
              <a:gd name="csX3" fmla="*/ 428017 w 860001"/>
              <a:gd name="csY3" fmla="*/ 253451 h 842142"/>
              <a:gd name="csX4" fmla="*/ 252919 w 860001"/>
              <a:gd name="csY4" fmla="*/ 486915 h 842142"/>
              <a:gd name="csX5" fmla="*/ 389106 w 860001"/>
              <a:gd name="csY5" fmla="*/ 720379 h 842142"/>
              <a:gd name="csX6" fmla="*/ 661481 w 860001"/>
              <a:gd name="csY6" fmla="*/ 603647 h 842142"/>
              <a:gd name="csX7" fmla="*/ 719847 w 860001"/>
              <a:gd name="csY7" fmla="*/ 350728 h 842142"/>
              <a:gd name="csX8" fmla="*/ 509418 w 860001"/>
              <a:gd name="csY8" fmla="*/ 172860 h 842142"/>
              <a:gd name="csX9" fmla="*/ 203673 w 860001"/>
              <a:gd name="csY9" fmla="*/ 239940 h 842142"/>
              <a:gd name="csX10" fmla="*/ 97276 w 860001"/>
              <a:gd name="csY10" fmla="*/ 506370 h 842142"/>
              <a:gd name="csX11" fmla="*/ 347021 w 860001"/>
              <a:gd name="csY11" fmla="*/ 825626 h 842142"/>
              <a:gd name="csX12" fmla="*/ 758757 w 860001"/>
              <a:gd name="csY12" fmla="*/ 720379 h 842142"/>
              <a:gd name="csX13" fmla="*/ 856034 w 860001"/>
              <a:gd name="csY13" fmla="*/ 331272 h 842142"/>
              <a:gd name="csX14" fmla="*/ 622570 w 860001"/>
              <a:gd name="csY14" fmla="*/ 58898 h 842142"/>
              <a:gd name="csX15" fmla="*/ 77821 w 860001"/>
              <a:gd name="csY15" fmla="*/ 78353 h 842142"/>
              <a:gd name="csX16" fmla="*/ 0 w 860001"/>
              <a:gd name="csY16" fmla="*/ 467459 h 842142"/>
              <a:gd name="csX0" fmla="*/ 408561 w 860001"/>
              <a:gd name="csY0" fmla="*/ 467459 h 842142"/>
              <a:gd name="csX1" fmla="*/ 391876 w 860001"/>
              <a:gd name="csY1" fmla="*/ 581422 h 842142"/>
              <a:gd name="csX2" fmla="*/ 603115 w 860001"/>
              <a:gd name="csY2" fmla="*/ 506370 h 842142"/>
              <a:gd name="csX3" fmla="*/ 428017 w 860001"/>
              <a:gd name="csY3" fmla="*/ 253451 h 842142"/>
              <a:gd name="csX4" fmla="*/ 252919 w 860001"/>
              <a:gd name="csY4" fmla="*/ 486915 h 842142"/>
              <a:gd name="csX5" fmla="*/ 389106 w 860001"/>
              <a:gd name="csY5" fmla="*/ 720379 h 842142"/>
              <a:gd name="csX6" fmla="*/ 661481 w 860001"/>
              <a:gd name="csY6" fmla="*/ 603647 h 842142"/>
              <a:gd name="csX7" fmla="*/ 719847 w 860001"/>
              <a:gd name="csY7" fmla="*/ 350728 h 842142"/>
              <a:gd name="csX8" fmla="*/ 509418 w 860001"/>
              <a:gd name="csY8" fmla="*/ 172860 h 842142"/>
              <a:gd name="csX9" fmla="*/ 203673 w 860001"/>
              <a:gd name="csY9" fmla="*/ 239940 h 842142"/>
              <a:gd name="csX10" fmla="*/ 97276 w 860001"/>
              <a:gd name="csY10" fmla="*/ 506370 h 842142"/>
              <a:gd name="csX11" fmla="*/ 347021 w 860001"/>
              <a:gd name="csY11" fmla="*/ 825626 h 842142"/>
              <a:gd name="csX12" fmla="*/ 758757 w 860001"/>
              <a:gd name="csY12" fmla="*/ 720379 h 842142"/>
              <a:gd name="csX13" fmla="*/ 856034 w 860001"/>
              <a:gd name="csY13" fmla="*/ 331272 h 842142"/>
              <a:gd name="csX14" fmla="*/ 622570 w 860001"/>
              <a:gd name="csY14" fmla="*/ 58898 h 842142"/>
              <a:gd name="csX15" fmla="*/ 77821 w 860001"/>
              <a:gd name="csY15" fmla="*/ 78353 h 842142"/>
              <a:gd name="csX16" fmla="*/ 0 w 860001"/>
              <a:gd name="csY16" fmla="*/ 467459 h 842142"/>
              <a:gd name="csX0" fmla="*/ 408561 w 860001"/>
              <a:gd name="csY0" fmla="*/ 467459 h 842142"/>
              <a:gd name="csX1" fmla="*/ 391876 w 860001"/>
              <a:gd name="csY1" fmla="*/ 581422 h 842142"/>
              <a:gd name="csX2" fmla="*/ 603115 w 860001"/>
              <a:gd name="csY2" fmla="*/ 506370 h 842142"/>
              <a:gd name="csX3" fmla="*/ 421667 w 860001"/>
              <a:gd name="csY3" fmla="*/ 316951 h 842142"/>
              <a:gd name="csX4" fmla="*/ 252919 w 860001"/>
              <a:gd name="csY4" fmla="*/ 486915 h 842142"/>
              <a:gd name="csX5" fmla="*/ 389106 w 860001"/>
              <a:gd name="csY5" fmla="*/ 720379 h 842142"/>
              <a:gd name="csX6" fmla="*/ 661481 w 860001"/>
              <a:gd name="csY6" fmla="*/ 603647 h 842142"/>
              <a:gd name="csX7" fmla="*/ 719847 w 860001"/>
              <a:gd name="csY7" fmla="*/ 350728 h 842142"/>
              <a:gd name="csX8" fmla="*/ 509418 w 860001"/>
              <a:gd name="csY8" fmla="*/ 172860 h 842142"/>
              <a:gd name="csX9" fmla="*/ 203673 w 860001"/>
              <a:gd name="csY9" fmla="*/ 239940 h 842142"/>
              <a:gd name="csX10" fmla="*/ 97276 w 860001"/>
              <a:gd name="csY10" fmla="*/ 506370 h 842142"/>
              <a:gd name="csX11" fmla="*/ 347021 w 860001"/>
              <a:gd name="csY11" fmla="*/ 825626 h 842142"/>
              <a:gd name="csX12" fmla="*/ 758757 w 860001"/>
              <a:gd name="csY12" fmla="*/ 720379 h 842142"/>
              <a:gd name="csX13" fmla="*/ 856034 w 860001"/>
              <a:gd name="csY13" fmla="*/ 331272 h 842142"/>
              <a:gd name="csX14" fmla="*/ 622570 w 860001"/>
              <a:gd name="csY14" fmla="*/ 58898 h 842142"/>
              <a:gd name="csX15" fmla="*/ 77821 w 860001"/>
              <a:gd name="csY15" fmla="*/ 78353 h 842142"/>
              <a:gd name="csX16" fmla="*/ 0 w 860001"/>
              <a:gd name="csY16" fmla="*/ 467459 h 842142"/>
              <a:gd name="csX0" fmla="*/ 408561 w 860001"/>
              <a:gd name="csY0" fmla="*/ 433127 h 807810"/>
              <a:gd name="csX1" fmla="*/ 391876 w 860001"/>
              <a:gd name="csY1" fmla="*/ 547090 h 807810"/>
              <a:gd name="csX2" fmla="*/ 603115 w 860001"/>
              <a:gd name="csY2" fmla="*/ 472038 h 807810"/>
              <a:gd name="csX3" fmla="*/ 421667 w 860001"/>
              <a:gd name="csY3" fmla="*/ 282619 h 807810"/>
              <a:gd name="csX4" fmla="*/ 252919 w 860001"/>
              <a:gd name="csY4" fmla="*/ 452583 h 807810"/>
              <a:gd name="csX5" fmla="*/ 389106 w 860001"/>
              <a:gd name="csY5" fmla="*/ 686047 h 807810"/>
              <a:gd name="csX6" fmla="*/ 661481 w 860001"/>
              <a:gd name="csY6" fmla="*/ 569315 h 807810"/>
              <a:gd name="csX7" fmla="*/ 719847 w 860001"/>
              <a:gd name="csY7" fmla="*/ 316396 h 807810"/>
              <a:gd name="csX8" fmla="*/ 509418 w 860001"/>
              <a:gd name="csY8" fmla="*/ 138528 h 807810"/>
              <a:gd name="csX9" fmla="*/ 203673 w 860001"/>
              <a:gd name="csY9" fmla="*/ 205608 h 807810"/>
              <a:gd name="csX10" fmla="*/ 97276 w 860001"/>
              <a:gd name="csY10" fmla="*/ 472038 h 807810"/>
              <a:gd name="csX11" fmla="*/ 347021 w 860001"/>
              <a:gd name="csY11" fmla="*/ 791294 h 807810"/>
              <a:gd name="csX12" fmla="*/ 758757 w 860001"/>
              <a:gd name="csY12" fmla="*/ 686047 h 807810"/>
              <a:gd name="csX13" fmla="*/ 856034 w 860001"/>
              <a:gd name="csY13" fmla="*/ 296940 h 807810"/>
              <a:gd name="csX14" fmla="*/ 622570 w 860001"/>
              <a:gd name="csY14" fmla="*/ 24566 h 807810"/>
              <a:gd name="csX15" fmla="*/ 125446 w 860001"/>
              <a:gd name="csY15" fmla="*/ 88471 h 807810"/>
              <a:gd name="csX16" fmla="*/ 0 w 860001"/>
              <a:gd name="csY16" fmla="*/ 433127 h 807810"/>
              <a:gd name="csX0" fmla="*/ 408561 w 860001"/>
              <a:gd name="csY0" fmla="*/ 433127 h 807810"/>
              <a:gd name="csX1" fmla="*/ 391876 w 860001"/>
              <a:gd name="csY1" fmla="*/ 547090 h 807810"/>
              <a:gd name="csX2" fmla="*/ 603115 w 860001"/>
              <a:gd name="csY2" fmla="*/ 472038 h 807810"/>
              <a:gd name="csX3" fmla="*/ 421667 w 860001"/>
              <a:gd name="csY3" fmla="*/ 282619 h 807810"/>
              <a:gd name="csX4" fmla="*/ 252919 w 860001"/>
              <a:gd name="csY4" fmla="*/ 452583 h 807810"/>
              <a:gd name="csX5" fmla="*/ 389106 w 860001"/>
              <a:gd name="csY5" fmla="*/ 686047 h 807810"/>
              <a:gd name="csX6" fmla="*/ 661481 w 860001"/>
              <a:gd name="csY6" fmla="*/ 569315 h 807810"/>
              <a:gd name="csX7" fmla="*/ 719847 w 860001"/>
              <a:gd name="csY7" fmla="*/ 316396 h 807810"/>
              <a:gd name="csX8" fmla="*/ 509418 w 860001"/>
              <a:gd name="csY8" fmla="*/ 138528 h 807810"/>
              <a:gd name="csX9" fmla="*/ 203673 w 860001"/>
              <a:gd name="csY9" fmla="*/ 205608 h 807810"/>
              <a:gd name="csX10" fmla="*/ 97276 w 860001"/>
              <a:gd name="csY10" fmla="*/ 472038 h 807810"/>
              <a:gd name="csX11" fmla="*/ 347021 w 860001"/>
              <a:gd name="csY11" fmla="*/ 791294 h 807810"/>
              <a:gd name="csX12" fmla="*/ 758757 w 860001"/>
              <a:gd name="csY12" fmla="*/ 686047 h 807810"/>
              <a:gd name="csX13" fmla="*/ 856034 w 860001"/>
              <a:gd name="csY13" fmla="*/ 296940 h 807810"/>
              <a:gd name="csX14" fmla="*/ 622570 w 860001"/>
              <a:gd name="csY14" fmla="*/ 24566 h 807810"/>
              <a:gd name="csX15" fmla="*/ 125446 w 860001"/>
              <a:gd name="csY15" fmla="*/ 88471 h 807810"/>
              <a:gd name="csX16" fmla="*/ 0 w 860001"/>
              <a:gd name="csY16" fmla="*/ 433127 h 80781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860001" h="807810">
                <a:moveTo>
                  <a:pt x="408561" y="433127"/>
                </a:moveTo>
                <a:cubicBezTo>
                  <a:pt x="395591" y="478523"/>
                  <a:pt x="342630" y="528716"/>
                  <a:pt x="391876" y="547090"/>
                </a:cubicBezTo>
                <a:cubicBezTo>
                  <a:pt x="441122" y="565464"/>
                  <a:pt x="598150" y="516117"/>
                  <a:pt x="603115" y="472038"/>
                </a:cubicBezTo>
                <a:cubicBezTo>
                  <a:pt x="608080" y="427960"/>
                  <a:pt x="514958" y="290725"/>
                  <a:pt x="421667" y="282619"/>
                </a:cubicBezTo>
                <a:cubicBezTo>
                  <a:pt x="328376" y="274513"/>
                  <a:pt x="258346" y="385345"/>
                  <a:pt x="252919" y="452583"/>
                </a:cubicBezTo>
                <a:cubicBezTo>
                  <a:pt x="247492" y="519821"/>
                  <a:pt x="288789" y="677333"/>
                  <a:pt x="389106" y="686047"/>
                </a:cubicBezTo>
                <a:cubicBezTo>
                  <a:pt x="489423" y="694761"/>
                  <a:pt x="619801" y="625046"/>
                  <a:pt x="661481" y="569315"/>
                </a:cubicBezTo>
                <a:cubicBezTo>
                  <a:pt x="703161" y="513584"/>
                  <a:pt x="748017" y="397527"/>
                  <a:pt x="719847" y="316396"/>
                </a:cubicBezTo>
                <a:cubicBezTo>
                  <a:pt x="691677" y="235265"/>
                  <a:pt x="633536" y="181942"/>
                  <a:pt x="509418" y="138528"/>
                </a:cubicBezTo>
                <a:cubicBezTo>
                  <a:pt x="385300" y="95114"/>
                  <a:pt x="272363" y="150023"/>
                  <a:pt x="203673" y="205608"/>
                </a:cubicBezTo>
                <a:cubicBezTo>
                  <a:pt x="134983" y="261193"/>
                  <a:pt x="73385" y="374424"/>
                  <a:pt x="97276" y="472038"/>
                </a:cubicBezTo>
                <a:cubicBezTo>
                  <a:pt x="121167" y="569652"/>
                  <a:pt x="164289" y="740967"/>
                  <a:pt x="347021" y="791294"/>
                </a:cubicBezTo>
                <a:cubicBezTo>
                  <a:pt x="529753" y="841621"/>
                  <a:pt x="673921" y="768439"/>
                  <a:pt x="758757" y="686047"/>
                </a:cubicBezTo>
                <a:cubicBezTo>
                  <a:pt x="843593" y="603655"/>
                  <a:pt x="871233" y="423467"/>
                  <a:pt x="856034" y="296940"/>
                </a:cubicBezTo>
                <a:cubicBezTo>
                  <a:pt x="840835" y="170413"/>
                  <a:pt x="744335" y="59311"/>
                  <a:pt x="622570" y="24566"/>
                </a:cubicBezTo>
                <a:cubicBezTo>
                  <a:pt x="500805" y="-10179"/>
                  <a:pt x="237179" y="-22789"/>
                  <a:pt x="125446" y="88471"/>
                </a:cubicBezTo>
                <a:cubicBezTo>
                  <a:pt x="13713" y="199731"/>
                  <a:pt x="6890" y="287550"/>
                  <a:pt x="0" y="433127"/>
                </a:cubicBezTo>
              </a:path>
            </a:pathLst>
          </a:custGeom>
          <a:noFill/>
          <a:ln w="12700">
            <a:solidFill>
              <a:srgbClr val="79FFFF"/>
            </a:solidFill>
          </a:ln>
          <a:effectLst>
            <a:glow rad="38100">
              <a:srgbClr val="FFFFCC"/>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bg1"/>
              </a:solidFill>
            </a:endParaRPr>
          </a:p>
        </p:txBody>
      </p:sp>
      <p:sp>
        <p:nvSpPr>
          <p:cNvPr id="21" name="Rectangle 20">
            <a:extLst>
              <a:ext uri="{FF2B5EF4-FFF2-40B4-BE49-F238E27FC236}">
                <a16:creationId xmlns:a16="http://schemas.microsoft.com/office/drawing/2014/main" id="{8AFBBE2D-425C-1370-8873-541DA3BF74FD}"/>
              </a:ext>
            </a:extLst>
          </p:cNvPr>
          <p:cNvSpPr/>
          <p:nvPr/>
        </p:nvSpPr>
        <p:spPr>
          <a:xfrm>
            <a:off x="2290295" y="3741264"/>
            <a:ext cx="1735262" cy="400110"/>
          </a:xfrm>
          <a:prstGeom prst="rect">
            <a:avLst/>
          </a:prstGeom>
          <a:noFill/>
        </p:spPr>
        <p:txBody>
          <a:bodyPr wrap="square" lIns="91440" tIns="45720" rIns="91440" bIns="45720">
            <a:spAutoFit/>
          </a:bodyPr>
          <a:lstStyle/>
          <a:p>
            <a:pPr algn="ctr"/>
            <a:r>
              <a:rPr lang="en-US" sz="2000" b="1" cap="none" spc="0" dirty="0">
                <a:ln w="22225">
                  <a:solidFill>
                    <a:srgbClr val="F6F1B4"/>
                  </a:solidFill>
                  <a:prstDash val="solid"/>
                </a:ln>
                <a:solidFill>
                  <a:srgbClr val="79FFFF"/>
                </a:solidFill>
                <a:effectLst>
                  <a:glow rad="228600">
                    <a:srgbClr val="FFFFCC">
                      <a:alpha val="40000"/>
                    </a:srgbClr>
                  </a:glow>
                </a:effectLst>
              </a:rPr>
              <a:t>Z-123456</a:t>
            </a:r>
            <a:endParaRPr lang="en-US" sz="1600" b="1" cap="none" spc="0" dirty="0">
              <a:ln w="22225">
                <a:solidFill>
                  <a:srgbClr val="F6F1B4"/>
                </a:solidFill>
                <a:prstDash val="solid"/>
              </a:ln>
              <a:solidFill>
                <a:srgbClr val="79FFFF"/>
              </a:solidFill>
              <a:effectLst>
                <a:glow rad="228600">
                  <a:srgbClr val="FFFFCC">
                    <a:alpha val="40000"/>
                  </a:srgbClr>
                </a:glow>
              </a:effectLst>
            </a:endParaRPr>
          </a:p>
        </p:txBody>
      </p:sp>
    </p:spTree>
    <p:extLst>
      <p:ext uri="{BB962C8B-B14F-4D97-AF65-F5344CB8AC3E}">
        <p14:creationId xmlns:p14="http://schemas.microsoft.com/office/powerpoint/2010/main" val="75871414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3EDDA3-F6BA-E206-A3ED-876A7F3875B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6280F46-1B1A-4698-BBA6-CDAE8C5B3DA4}"/>
              </a:ext>
            </a:extLst>
          </p:cNvPr>
          <p:cNvSpPr>
            <a:spLocks noGrp="1"/>
          </p:cNvSpPr>
          <p:nvPr>
            <p:ph type="title"/>
          </p:nvPr>
        </p:nvSpPr>
        <p:spPr/>
        <p:txBody>
          <a:bodyPr/>
          <a:lstStyle/>
          <a:p>
            <a:r>
              <a:rPr lang="en-GB" dirty="0"/>
              <a:t>X-</a:t>
            </a:r>
            <a:r>
              <a:rPr lang="en-GB" dirty="0" err="1"/>
              <a:t>gha</a:t>
            </a:r>
            <a:endParaRPr lang="en-GB" dirty="0"/>
          </a:p>
        </p:txBody>
      </p:sp>
      <p:sp>
        <p:nvSpPr>
          <p:cNvPr id="3" name="TextBox 2">
            <a:extLst>
              <a:ext uri="{FF2B5EF4-FFF2-40B4-BE49-F238E27FC236}">
                <a16:creationId xmlns:a16="http://schemas.microsoft.com/office/drawing/2014/main" id="{F4913AD4-1377-1C84-DEAA-ACCA9C3E1785}"/>
              </a:ext>
            </a:extLst>
          </p:cNvPr>
          <p:cNvSpPr txBox="1"/>
          <p:nvPr/>
        </p:nvSpPr>
        <p:spPr>
          <a:xfrm>
            <a:off x="900752" y="1105469"/>
            <a:ext cx="8065448" cy="954107"/>
          </a:xfrm>
          <a:prstGeom prst="rect">
            <a:avLst/>
          </a:prstGeom>
          <a:solidFill>
            <a:srgbClr val="79FFFF"/>
          </a:solidFill>
        </p:spPr>
        <p:txBody>
          <a:bodyPr wrap="square" rtlCol="0">
            <a:spAutoFit/>
          </a:bodyPr>
          <a:lstStyle/>
          <a:p>
            <a:pPr algn="l"/>
            <a:r>
              <a:rPr lang="en-GB" sz="2800" dirty="0" err="1">
                <a:latin typeface="Arial" panose="020B0604020202020204" pitchFamily="34" charset="0"/>
                <a:cs typeface="Arial" panose="020B0604020202020204" pitchFamily="34" charset="0"/>
              </a:rPr>
              <a:t>Treánn</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sé</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fíochán</a:t>
            </a:r>
            <a:r>
              <a:rPr lang="en-GB" sz="2800" dirty="0">
                <a:latin typeface="Arial" panose="020B0604020202020204" pitchFamily="34" charset="0"/>
                <a:cs typeface="Arial" panose="020B0604020202020204" pitchFamily="34" charset="0"/>
              </a:rPr>
              <a:t> bog, </a:t>
            </a:r>
            <a:r>
              <a:rPr lang="en-GB" sz="2800" dirty="0" err="1">
                <a:latin typeface="Arial" panose="020B0604020202020204" pitchFamily="34" charset="0"/>
                <a:cs typeface="Arial" panose="020B0604020202020204" pitchFamily="34" charset="0"/>
              </a:rPr>
              <a:t>ní</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cnámh</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tonnfhad</a:t>
            </a:r>
            <a:r>
              <a:rPr lang="en-GB" sz="2800" dirty="0">
                <a:latin typeface="Arial" panose="020B0604020202020204" pitchFamily="34" charset="0"/>
                <a:cs typeface="Arial" panose="020B0604020202020204" pitchFamily="34" charset="0"/>
              </a:rPr>
              <a:t> an </a:t>
            </a:r>
            <a:r>
              <a:rPr lang="en-GB" sz="2800" dirty="0" err="1">
                <a:latin typeface="Arial" panose="020B0604020202020204" pitchFamily="34" charset="0"/>
                <a:cs typeface="Arial" panose="020B0604020202020204" pitchFamily="34" charset="0"/>
              </a:rPr>
              <a:t>íseal</a:t>
            </a:r>
            <a:r>
              <a:rPr lang="en-GB" sz="2800" dirty="0">
                <a:latin typeface="Arial" panose="020B0604020202020204" pitchFamily="34" charset="0"/>
                <a:cs typeface="Arial" panose="020B0604020202020204" pitchFamily="34" charset="0"/>
              </a:rPr>
              <a:t> = </a:t>
            </a:r>
            <a:r>
              <a:rPr lang="en-GB" sz="2800" dirty="0" err="1">
                <a:latin typeface="Arial" panose="020B0604020202020204" pitchFamily="34" charset="0"/>
                <a:cs typeface="Arial" panose="020B0604020202020204" pitchFamily="34" charset="0"/>
              </a:rPr>
              <a:t>ard-thaifeach</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ardfhuinneamh</a:t>
            </a:r>
            <a:r>
              <a:rPr lang="en-GB" sz="2800" dirty="0">
                <a:latin typeface="Arial" panose="020B0604020202020204" pitchFamily="34" charset="0"/>
                <a:cs typeface="Arial" panose="020B0604020202020204" pitchFamily="34" charset="0"/>
              </a:rPr>
              <a:t> </a:t>
            </a:r>
          </a:p>
        </p:txBody>
      </p:sp>
      <p:sp>
        <p:nvSpPr>
          <p:cNvPr id="4" name="TextBox 3">
            <a:extLst>
              <a:ext uri="{FF2B5EF4-FFF2-40B4-BE49-F238E27FC236}">
                <a16:creationId xmlns:a16="http://schemas.microsoft.com/office/drawing/2014/main" id="{1667BD7F-2247-F032-777D-007AE6184FE8}"/>
              </a:ext>
            </a:extLst>
          </p:cNvPr>
          <p:cNvSpPr txBox="1"/>
          <p:nvPr/>
        </p:nvSpPr>
        <p:spPr>
          <a:xfrm>
            <a:off x="241300" y="4536815"/>
            <a:ext cx="4692176" cy="523220"/>
          </a:xfrm>
          <a:prstGeom prst="rect">
            <a:avLst/>
          </a:prstGeom>
          <a:noFill/>
        </p:spPr>
        <p:txBody>
          <a:bodyPr wrap="square" rtlCol="0">
            <a:spAutoFit/>
          </a:bodyPr>
          <a:lstStyle/>
          <a:p>
            <a:pPr>
              <a:spcAft>
                <a:spcPts val="1800"/>
              </a:spcAft>
            </a:pPr>
            <a:r>
              <a:rPr lang="en-GB" sz="2800" dirty="0" err="1">
                <a:latin typeface="Arial" panose="020B0604020202020204" pitchFamily="34" charset="0"/>
                <a:cs typeface="Arial" panose="020B0604020202020204" pitchFamily="34" charset="0"/>
              </a:rPr>
              <a:t>Grianghrafadóireacht</a:t>
            </a:r>
            <a:r>
              <a:rPr lang="en-GB" sz="2800" dirty="0">
                <a:latin typeface="Arial" panose="020B0604020202020204" pitchFamily="34" charset="0"/>
                <a:cs typeface="Arial" panose="020B0604020202020204" pitchFamily="34" charset="0"/>
              </a:rPr>
              <a:t> X-</a:t>
            </a:r>
            <a:r>
              <a:rPr lang="en-GB" sz="2800" dirty="0" err="1">
                <a:latin typeface="Arial" panose="020B0604020202020204" pitchFamily="34" charset="0"/>
                <a:cs typeface="Arial" panose="020B0604020202020204" pitchFamily="34" charset="0"/>
              </a:rPr>
              <a:t>gha</a:t>
            </a:r>
            <a:endParaRPr lang="en-GB" sz="2800" dirty="0">
              <a:latin typeface="Arial" panose="020B0604020202020204" pitchFamily="34" charset="0"/>
              <a:cs typeface="Arial" panose="020B0604020202020204" pitchFamily="34" charset="0"/>
            </a:endParaRPr>
          </a:p>
        </p:txBody>
      </p:sp>
      <p:grpSp>
        <p:nvGrpSpPr>
          <p:cNvPr id="13" name="Group 12">
            <a:extLst>
              <a:ext uri="{FF2B5EF4-FFF2-40B4-BE49-F238E27FC236}">
                <a16:creationId xmlns:a16="http://schemas.microsoft.com/office/drawing/2014/main" id="{A603F15F-35F5-80AD-1669-BD6CA453E883}"/>
              </a:ext>
            </a:extLst>
          </p:cNvPr>
          <p:cNvGrpSpPr/>
          <p:nvPr/>
        </p:nvGrpSpPr>
        <p:grpSpPr>
          <a:xfrm>
            <a:off x="900752" y="2744317"/>
            <a:ext cx="3143250" cy="1630349"/>
            <a:chOff x="5428133" y="2715259"/>
            <a:chExt cx="3143250" cy="1630349"/>
          </a:xfrm>
        </p:grpSpPr>
        <p:pic>
          <p:nvPicPr>
            <p:cNvPr id="11" name="Picture 10">
              <a:extLst>
                <a:ext uri="{FF2B5EF4-FFF2-40B4-BE49-F238E27FC236}">
                  <a16:creationId xmlns:a16="http://schemas.microsoft.com/office/drawing/2014/main" id="{AC83FE53-01BD-2609-636F-D7B18F6337C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28133" y="2715259"/>
              <a:ext cx="3143250" cy="1571625"/>
            </a:xfrm>
            <a:prstGeom prst="rect">
              <a:avLst/>
            </a:prstGeom>
          </p:spPr>
        </p:pic>
        <p:sp>
          <p:nvSpPr>
            <p:cNvPr id="12" name="TextBox 11">
              <a:hlinkClick r:id="rId3"/>
              <a:extLst>
                <a:ext uri="{FF2B5EF4-FFF2-40B4-BE49-F238E27FC236}">
                  <a16:creationId xmlns:a16="http://schemas.microsoft.com/office/drawing/2014/main" id="{2C383BFC-968F-AD19-2A6D-FCFF2C655A7D}"/>
                </a:ext>
              </a:extLst>
            </p:cNvPr>
            <p:cNvSpPr txBox="1"/>
            <p:nvPr/>
          </p:nvSpPr>
          <p:spPr>
            <a:xfrm>
              <a:off x="8013489" y="4037831"/>
              <a:ext cx="557894" cy="307777"/>
            </a:xfrm>
            <a:prstGeom prst="rect">
              <a:avLst/>
            </a:prstGeom>
            <a:noFill/>
          </p:spPr>
          <p:txBody>
            <a:bodyPr wrap="square" rtlCol="0">
              <a:spAutoFit/>
            </a:bodyPr>
            <a:lstStyle/>
            <a:p>
              <a:pPr algn="l"/>
              <a:r>
                <a:rPr lang="en-GB" sz="1400" dirty="0">
                  <a:solidFill>
                    <a:schemeClr val="bg1">
                      <a:lumMod val="50000"/>
                    </a:schemeClr>
                  </a:solidFill>
                  <a:latin typeface="Arial" panose="020B0604020202020204" pitchFamily="34" charset="0"/>
                  <a:cs typeface="Arial" panose="020B0604020202020204" pitchFamily="34" charset="0"/>
                </a:rPr>
                <a:t>CC0</a:t>
              </a:r>
            </a:p>
          </p:txBody>
        </p:sp>
      </p:grpSp>
      <p:sp>
        <p:nvSpPr>
          <p:cNvPr id="19" name="TextBox 18">
            <a:extLst>
              <a:ext uri="{FF2B5EF4-FFF2-40B4-BE49-F238E27FC236}">
                <a16:creationId xmlns:a16="http://schemas.microsoft.com/office/drawing/2014/main" id="{3E87D1D5-6D27-39B5-47FF-FB7D2E2C896B}"/>
              </a:ext>
            </a:extLst>
          </p:cNvPr>
          <p:cNvSpPr txBox="1"/>
          <p:nvPr/>
        </p:nvSpPr>
        <p:spPr>
          <a:xfrm>
            <a:off x="5199961" y="4536815"/>
            <a:ext cx="3702739" cy="1815882"/>
          </a:xfrm>
          <a:prstGeom prst="rect">
            <a:avLst/>
          </a:prstGeom>
          <a:noFill/>
        </p:spPr>
        <p:txBody>
          <a:bodyPr wrap="square" rtlCol="0">
            <a:spAutoFit/>
          </a:bodyPr>
          <a:lstStyle/>
          <a:p>
            <a:pPr>
              <a:spcAft>
                <a:spcPts val="1800"/>
              </a:spcAft>
            </a:pPr>
            <a:r>
              <a:rPr lang="en-GB" sz="2800" dirty="0" err="1">
                <a:latin typeface="Arial" panose="020B0604020202020204" pitchFamily="34" charset="0"/>
                <a:cs typeface="Arial" panose="020B0604020202020204" pitchFamily="34" charset="0"/>
              </a:rPr>
              <a:t>Criostalagrafaíocht</a:t>
            </a:r>
            <a:r>
              <a:rPr lang="en-GB" sz="2800" dirty="0">
                <a:latin typeface="Arial" panose="020B0604020202020204" pitchFamily="34" charset="0"/>
                <a:cs typeface="Arial" panose="020B0604020202020204" pitchFamily="34" charset="0"/>
              </a:rPr>
              <a:t> X-</a:t>
            </a:r>
            <a:r>
              <a:rPr lang="en-GB" sz="2800" dirty="0" err="1">
                <a:latin typeface="Arial" panose="020B0604020202020204" pitchFamily="34" charset="0"/>
                <a:cs typeface="Arial" panose="020B0604020202020204" pitchFamily="34" charset="0"/>
              </a:rPr>
              <a:t>gha</a:t>
            </a:r>
            <a:r>
              <a:rPr lang="en-GB" sz="2800" dirty="0">
                <a:latin typeface="Arial" panose="020B0604020202020204" pitchFamily="34" charset="0"/>
                <a:cs typeface="Arial" panose="020B0604020202020204" pitchFamily="34" charset="0"/>
              </a:rPr>
              <a:t> i </a:t>
            </a:r>
            <a:r>
              <a:rPr lang="en-GB" sz="2800" dirty="0" err="1">
                <a:latin typeface="Arial" panose="020B0604020202020204" pitchFamily="34" charset="0"/>
                <a:cs typeface="Arial" panose="020B0604020202020204" pitchFamily="34" charset="0"/>
              </a:rPr>
              <a:t>mianróireacht</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ceimic</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agus</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bitheolaíocht</a:t>
            </a:r>
            <a:endParaRPr lang="en-GB" sz="2800" dirty="0">
              <a:latin typeface="Arial" panose="020B0604020202020204" pitchFamily="34" charset="0"/>
              <a:cs typeface="Arial" panose="020B0604020202020204" pitchFamily="34" charset="0"/>
            </a:endParaRPr>
          </a:p>
        </p:txBody>
      </p:sp>
      <p:grpSp>
        <p:nvGrpSpPr>
          <p:cNvPr id="6" name="Group 5">
            <a:extLst>
              <a:ext uri="{FF2B5EF4-FFF2-40B4-BE49-F238E27FC236}">
                <a16:creationId xmlns:a16="http://schemas.microsoft.com/office/drawing/2014/main" id="{43B6387B-B282-1BAB-83C9-607E49F041DD}"/>
              </a:ext>
            </a:extLst>
          </p:cNvPr>
          <p:cNvGrpSpPr/>
          <p:nvPr/>
        </p:nvGrpSpPr>
        <p:grpSpPr>
          <a:xfrm>
            <a:off x="4933476" y="2744317"/>
            <a:ext cx="3530220" cy="1642719"/>
            <a:chOff x="4933476" y="2744317"/>
            <a:chExt cx="3530220" cy="1642719"/>
          </a:xfrm>
        </p:grpSpPr>
        <p:pic>
          <p:nvPicPr>
            <p:cNvPr id="21" name="Picture 20">
              <a:extLst>
                <a:ext uri="{FF2B5EF4-FFF2-40B4-BE49-F238E27FC236}">
                  <a16:creationId xmlns:a16="http://schemas.microsoft.com/office/drawing/2014/main" id="{F0B45FDF-C70D-1746-9166-E15ADC3B5E72}"/>
                </a:ext>
              </a:extLst>
            </p:cNvPr>
            <p:cNvPicPr>
              <a:picLocks noChangeAspect="1"/>
            </p:cNvPicPr>
            <p:nvPr/>
          </p:nvPicPr>
          <p:blipFill>
            <a:blip r:embed="rId4">
              <a:extLst>
                <a:ext uri="{28A0092B-C50C-407E-A947-70E740481C1C}">
                  <a14:useLocalDpi xmlns:a14="http://schemas.microsoft.com/office/drawing/2010/main" val="0"/>
                </a:ext>
              </a:extLst>
            </a:blip>
            <a:srcRect r="34743" b="8474"/>
            <a:stretch>
              <a:fillRect/>
            </a:stretch>
          </p:blipFill>
          <p:spPr>
            <a:xfrm>
              <a:off x="4933476" y="2744317"/>
              <a:ext cx="3530220" cy="1642719"/>
            </a:xfrm>
            <a:prstGeom prst="rect">
              <a:avLst/>
            </a:prstGeom>
          </p:spPr>
        </p:pic>
        <p:sp>
          <p:nvSpPr>
            <p:cNvPr id="5" name="TextBox 4">
              <a:hlinkClick r:id="rId5"/>
              <a:extLst>
                <a:ext uri="{FF2B5EF4-FFF2-40B4-BE49-F238E27FC236}">
                  <a16:creationId xmlns:a16="http://schemas.microsoft.com/office/drawing/2014/main" id="{1553FCD7-F05F-EE17-EA9E-F2C8E360C565}"/>
                </a:ext>
              </a:extLst>
            </p:cNvPr>
            <p:cNvSpPr txBox="1"/>
            <p:nvPr/>
          </p:nvSpPr>
          <p:spPr>
            <a:xfrm>
              <a:off x="7752408" y="4085692"/>
              <a:ext cx="490840" cy="276999"/>
            </a:xfrm>
            <a:prstGeom prst="rect">
              <a:avLst/>
            </a:prstGeom>
            <a:noFill/>
          </p:spPr>
          <p:txBody>
            <a:bodyPr wrap="none" rtlCol="0">
              <a:spAutoFit/>
            </a:bodyPr>
            <a:lstStyle/>
            <a:p>
              <a:pPr algn="l"/>
              <a:r>
                <a:rPr lang="en-GB" sz="1200" dirty="0">
                  <a:latin typeface="Arial" panose="020B0604020202020204" pitchFamily="34" charset="0"/>
                  <a:cs typeface="Arial" panose="020B0604020202020204" pitchFamily="34" charset="0"/>
                </a:rPr>
                <a:t>CC0</a:t>
              </a:r>
            </a:p>
          </p:txBody>
        </p:sp>
      </p:grpSp>
    </p:spTree>
    <p:extLst>
      <p:ext uri="{BB962C8B-B14F-4D97-AF65-F5344CB8AC3E}">
        <p14:creationId xmlns:p14="http://schemas.microsoft.com/office/powerpoint/2010/main" val="361490264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ECB25A-7A63-109F-4110-E3603A745318}"/>
            </a:ext>
          </a:extLst>
        </p:cNvPr>
        <p:cNvGrpSpPr/>
        <p:nvPr/>
      </p:nvGrpSpPr>
      <p:grpSpPr>
        <a:xfrm>
          <a:off x="0" y="0"/>
          <a:ext cx="0" cy="0"/>
          <a:chOff x="0" y="0"/>
          <a:chExt cx="0" cy="0"/>
        </a:xfrm>
      </p:grpSpPr>
      <p:sp>
        <p:nvSpPr>
          <p:cNvPr id="1050" name="Rectangle: Rounded Corners 1049">
            <a:extLst>
              <a:ext uri="{FF2B5EF4-FFF2-40B4-BE49-F238E27FC236}">
                <a16:creationId xmlns:a16="http://schemas.microsoft.com/office/drawing/2014/main" id="{6D576C82-E326-9521-FC19-EC82CD542ECE}"/>
              </a:ext>
            </a:extLst>
          </p:cNvPr>
          <p:cNvSpPr/>
          <p:nvPr/>
        </p:nvSpPr>
        <p:spPr>
          <a:xfrm>
            <a:off x="754556" y="2399564"/>
            <a:ext cx="3695700" cy="2616200"/>
          </a:xfrm>
          <a:prstGeom prst="roundRect">
            <a:avLst>
              <a:gd name="adj" fmla="val 3075"/>
            </a:avLst>
          </a:prstGeom>
          <a:solidFill>
            <a:schemeClr val="bg2"/>
          </a:solidFill>
          <a:ln w="28575">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49" name="Rectangle: Rounded Corners 1048">
            <a:extLst>
              <a:ext uri="{FF2B5EF4-FFF2-40B4-BE49-F238E27FC236}">
                <a16:creationId xmlns:a16="http://schemas.microsoft.com/office/drawing/2014/main" id="{410E2375-AFBF-5A92-EA32-1F4F13346B0A}"/>
              </a:ext>
            </a:extLst>
          </p:cNvPr>
          <p:cNvSpPr/>
          <p:nvPr/>
        </p:nvSpPr>
        <p:spPr>
          <a:xfrm>
            <a:off x="5055326" y="2399564"/>
            <a:ext cx="3695700" cy="2616200"/>
          </a:xfrm>
          <a:prstGeom prst="roundRect">
            <a:avLst>
              <a:gd name="adj" fmla="val 3075"/>
            </a:avLst>
          </a:prstGeom>
          <a:solidFill>
            <a:schemeClr val="bg2"/>
          </a:solidFill>
          <a:ln w="28575">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Title 1">
            <a:extLst>
              <a:ext uri="{FF2B5EF4-FFF2-40B4-BE49-F238E27FC236}">
                <a16:creationId xmlns:a16="http://schemas.microsoft.com/office/drawing/2014/main" id="{C1F1990D-C5A5-4326-81FA-E220AB633B31}"/>
              </a:ext>
            </a:extLst>
          </p:cNvPr>
          <p:cNvSpPr>
            <a:spLocks noGrp="1"/>
          </p:cNvSpPr>
          <p:nvPr>
            <p:ph type="title"/>
          </p:nvPr>
        </p:nvSpPr>
        <p:spPr/>
        <p:txBody>
          <a:bodyPr/>
          <a:lstStyle/>
          <a:p>
            <a:r>
              <a:rPr lang="en-GB" dirty="0" err="1"/>
              <a:t>Gáma-gha</a:t>
            </a:r>
            <a:endParaRPr lang="en-GB" dirty="0"/>
          </a:p>
        </p:txBody>
      </p:sp>
      <p:sp>
        <p:nvSpPr>
          <p:cNvPr id="3" name="TextBox 2">
            <a:extLst>
              <a:ext uri="{FF2B5EF4-FFF2-40B4-BE49-F238E27FC236}">
                <a16:creationId xmlns:a16="http://schemas.microsoft.com/office/drawing/2014/main" id="{381A2447-18D7-6093-98FC-761F28238752}"/>
              </a:ext>
            </a:extLst>
          </p:cNvPr>
          <p:cNvSpPr txBox="1"/>
          <p:nvPr/>
        </p:nvSpPr>
        <p:spPr>
          <a:xfrm>
            <a:off x="900752" y="1105469"/>
            <a:ext cx="8065448" cy="1384995"/>
          </a:xfrm>
          <a:prstGeom prst="rect">
            <a:avLst/>
          </a:prstGeom>
          <a:solidFill>
            <a:srgbClr val="79FFFF"/>
          </a:solidFill>
        </p:spPr>
        <p:txBody>
          <a:bodyPr wrap="square" rtlCol="0">
            <a:spAutoFit/>
          </a:bodyPr>
          <a:lstStyle/>
          <a:p>
            <a:pPr algn="l"/>
            <a:r>
              <a:rPr lang="en-GB" sz="2800" dirty="0" err="1">
                <a:latin typeface="Arial" panose="020B0604020202020204" pitchFamily="34" charset="0"/>
                <a:cs typeface="Arial" panose="020B0604020202020204" pitchFamily="34" charset="0"/>
              </a:rPr>
              <a:t>Táirgthe</a:t>
            </a:r>
            <a:r>
              <a:rPr lang="en-GB" sz="2800" dirty="0">
                <a:latin typeface="Arial" panose="020B0604020202020204" pitchFamily="34" charset="0"/>
                <a:cs typeface="Arial" panose="020B0604020202020204" pitchFamily="34" charset="0"/>
              </a:rPr>
              <a:t> ag </a:t>
            </a:r>
            <a:r>
              <a:rPr lang="en-GB" sz="2800" dirty="0" err="1">
                <a:latin typeface="Arial" panose="020B0604020202020204" pitchFamily="34" charset="0"/>
                <a:cs typeface="Arial" panose="020B0604020202020204" pitchFamily="34" charset="0"/>
              </a:rPr>
              <a:t>gníomhaíocht</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núicléach</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cumhacht</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treáiteach</a:t>
            </a:r>
            <a:r>
              <a:rPr lang="en-GB" sz="2800" dirty="0">
                <a:latin typeface="Arial" panose="020B0604020202020204" pitchFamily="34" charset="0"/>
                <a:cs typeface="Arial" panose="020B0604020202020204" pitchFamily="34" charset="0"/>
              </a:rPr>
              <a:t> an-</a:t>
            </a:r>
            <a:r>
              <a:rPr lang="en-GB" sz="2800" dirty="0" err="1">
                <a:latin typeface="Arial" panose="020B0604020202020204" pitchFamily="34" charset="0"/>
                <a:cs typeface="Arial" panose="020B0604020202020204" pitchFamily="34" charset="0"/>
              </a:rPr>
              <a:t>ard</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cumhacht</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ianaithe</a:t>
            </a:r>
            <a:r>
              <a:rPr lang="en-GB" sz="2800" dirty="0">
                <a:latin typeface="Arial" panose="020B0604020202020204" pitchFamily="34" charset="0"/>
                <a:cs typeface="Arial" panose="020B0604020202020204" pitchFamily="34" charset="0"/>
              </a:rPr>
              <a:t> an-</a:t>
            </a:r>
            <a:r>
              <a:rPr lang="en-GB" sz="2800" dirty="0" err="1">
                <a:latin typeface="Arial" panose="020B0604020202020204" pitchFamily="34" charset="0"/>
                <a:cs typeface="Arial" panose="020B0604020202020204" pitchFamily="34" charset="0"/>
              </a:rPr>
              <a:t>ard</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cúis</a:t>
            </a:r>
            <a:r>
              <a:rPr lang="en-GB" sz="2800" dirty="0">
                <a:latin typeface="Arial" panose="020B0604020202020204" pitchFamily="34" charset="0"/>
                <a:cs typeface="Arial" panose="020B0604020202020204" pitchFamily="34" charset="0"/>
              </a:rPr>
              <a:t> le </a:t>
            </a:r>
            <a:r>
              <a:rPr lang="en-GB" sz="2800" dirty="0" err="1">
                <a:latin typeface="Arial" panose="020B0604020202020204" pitchFamily="34" charset="0"/>
                <a:cs typeface="Arial" panose="020B0604020202020204" pitchFamily="34" charset="0"/>
              </a:rPr>
              <a:t>damáiste</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ar</a:t>
            </a:r>
            <a:r>
              <a:rPr lang="en-GB" sz="2800" dirty="0">
                <a:latin typeface="Arial" panose="020B0604020202020204" pitchFamily="34" charset="0"/>
                <a:cs typeface="Arial" panose="020B0604020202020204" pitchFamily="34" charset="0"/>
              </a:rPr>
              <a:t> DNA.</a:t>
            </a:r>
          </a:p>
        </p:txBody>
      </p:sp>
      <p:sp>
        <p:nvSpPr>
          <p:cNvPr id="6" name="TextBox 5">
            <a:extLst>
              <a:ext uri="{FF2B5EF4-FFF2-40B4-BE49-F238E27FC236}">
                <a16:creationId xmlns:a16="http://schemas.microsoft.com/office/drawing/2014/main" id="{8D027899-3E6F-7E9C-3A67-479C079E9C3D}"/>
              </a:ext>
            </a:extLst>
          </p:cNvPr>
          <p:cNvSpPr txBox="1"/>
          <p:nvPr/>
        </p:nvSpPr>
        <p:spPr>
          <a:xfrm>
            <a:off x="5055327" y="5149363"/>
            <a:ext cx="4000538" cy="523220"/>
          </a:xfrm>
          <a:prstGeom prst="rect">
            <a:avLst/>
          </a:prstGeom>
          <a:noFill/>
        </p:spPr>
        <p:txBody>
          <a:bodyPr wrap="square" rtlCol="0">
            <a:spAutoFit/>
          </a:bodyPr>
          <a:lstStyle/>
          <a:p>
            <a:pPr algn="l">
              <a:spcAft>
                <a:spcPts val="1800"/>
              </a:spcAft>
            </a:pPr>
            <a:r>
              <a:rPr lang="en-GB" sz="2800" dirty="0" err="1">
                <a:latin typeface="Arial" panose="020B0604020202020204" pitchFamily="34" charset="0"/>
                <a:cs typeface="Arial" panose="020B0604020202020204" pitchFamily="34" charset="0"/>
              </a:rPr>
              <a:t>Steiriliú</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ar</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earraí</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leighis</a:t>
            </a:r>
            <a:endParaRPr lang="en-GB" sz="2800" dirty="0">
              <a:latin typeface="Arial" panose="020B0604020202020204" pitchFamily="34" charset="0"/>
              <a:cs typeface="Arial" panose="020B0604020202020204" pitchFamily="34" charset="0"/>
            </a:endParaRPr>
          </a:p>
        </p:txBody>
      </p:sp>
      <p:sp>
        <p:nvSpPr>
          <p:cNvPr id="58" name="Freeform: Shape 57">
            <a:extLst>
              <a:ext uri="{FF2B5EF4-FFF2-40B4-BE49-F238E27FC236}">
                <a16:creationId xmlns:a16="http://schemas.microsoft.com/office/drawing/2014/main" id="{D63E8179-7061-2957-9ECA-4B43822FCA7B}"/>
              </a:ext>
            </a:extLst>
          </p:cNvPr>
          <p:cNvSpPr/>
          <p:nvPr/>
        </p:nvSpPr>
        <p:spPr>
          <a:xfrm rot="5400000" flipV="1">
            <a:off x="6052975" y="3484728"/>
            <a:ext cx="509695" cy="63198"/>
          </a:xfrm>
          <a:custGeom>
            <a:avLst/>
            <a:gdLst>
              <a:gd name="connsiteX0" fmla="*/ 0 w 3006671"/>
              <a:gd name="connsiteY0" fmla="*/ 805912 h 2200760"/>
              <a:gd name="connsiteX1" fmla="*/ 356461 w 3006671"/>
              <a:gd name="connsiteY1" fmla="*/ 1689316 h 2200760"/>
              <a:gd name="connsiteX2" fmla="*/ 1239864 w 3006671"/>
              <a:gd name="connsiteY2" fmla="*/ 0 h 2200760"/>
              <a:gd name="connsiteX3" fmla="*/ 2247254 w 3006671"/>
              <a:gd name="connsiteY3" fmla="*/ 2200760 h 2200760"/>
              <a:gd name="connsiteX4" fmla="*/ 3006671 w 3006671"/>
              <a:gd name="connsiteY4" fmla="*/ 991892 h 2200760"/>
              <a:gd name="connsiteX0" fmla="*/ 0 w 3006671"/>
              <a:gd name="connsiteY0" fmla="*/ 809120 h 2203968"/>
              <a:gd name="connsiteX1" fmla="*/ 356461 w 3006671"/>
              <a:gd name="connsiteY1" fmla="*/ 1692524 h 2203968"/>
              <a:gd name="connsiteX2" fmla="*/ 1239864 w 3006671"/>
              <a:gd name="connsiteY2" fmla="*/ 3208 h 2203968"/>
              <a:gd name="connsiteX3" fmla="*/ 2247254 w 3006671"/>
              <a:gd name="connsiteY3" fmla="*/ 2203968 h 2203968"/>
              <a:gd name="connsiteX4" fmla="*/ 3006671 w 3006671"/>
              <a:gd name="connsiteY4" fmla="*/ 995100 h 2203968"/>
              <a:gd name="connsiteX0" fmla="*/ 0 w 3006671"/>
              <a:gd name="connsiteY0" fmla="*/ 950559 h 2345407"/>
              <a:gd name="connsiteX1" fmla="*/ 356461 w 3006671"/>
              <a:gd name="connsiteY1" fmla="*/ 1833963 h 2345407"/>
              <a:gd name="connsiteX2" fmla="*/ 1239864 w 3006671"/>
              <a:gd name="connsiteY2" fmla="*/ 144647 h 2345407"/>
              <a:gd name="connsiteX3" fmla="*/ 2247254 w 3006671"/>
              <a:gd name="connsiteY3" fmla="*/ 2345407 h 2345407"/>
              <a:gd name="connsiteX4" fmla="*/ 3006671 w 3006671"/>
              <a:gd name="connsiteY4" fmla="*/ 1136539 h 2345407"/>
              <a:gd name="connsiteX0" fmla="*/ 0 w 3006671"/>
              <a:gd name="connsiteY0" fmla="*/ 807941 h 2202789"/>
              <a:gd name="connsiteX1" fmla="*/ 356461 w 3006671"/>
              <a:gd name="connsiteY1" fmla="*/ 1691345 h 2202789"/>
              <a:gd name="connsiteX2" fmla="*/ 1239864 w 3006671"/>
              <a:gd name="connsiteY2" fmla="*/ 2029 h 2202789"/>
              <a:gd name="connsiteX3" fmla="*/ 2247254 w 3006671"/>
              <a:gd name="connsiteY3" fmla="*/ 2202789 h 2202789"/>
              <a:gd name="connsiteX4" fmla="*/ 3006671 w 3006671"/>
              <a:gd name="connsiteY4" fmla="*/ 993921 h 2202789"/>
              <a:gd name="connsiteX0" fmla="*/ 0 w 3006671"/>
              <a:gd name="connsiteY0" fmla="*/ 807941 h 2246148"/>
              <a:gd name="connsiteX1" fmla="*/ 356461 w 3006671"/>
              <a:gd name="connsiteY1" fmla="*/ 1691345 h 2246148"/>
              <a:gd name="connsiteX2" fmla="*/ 1239864 w 3006671"/>
              <a:gd name="connsiteY2" fmla="*/ 2029 h 2246148"/>
              <a:gd name="connsiteX3" fmla="*/ 2247254 w 3006671"/>
              <a:gd name="connsiteY3" fmla="*/ 2202789 h 2246148"/>
              <a:gd name="connsiteX4" fmla="*/ 3006671 w 3006671"/>
              <a:gd name="connsiteY4" fmla="*/ 993921 h 2246148"/>
              <a:gd name="connsiteX0" fmla="*/ 0 w 3006671"/>
              <a:gd name="connsiteY0" fmla="*/ 807941 h 2246148"/>
              <a:gd name="connsiteX1" fmla="*/ 356461 w 3006671"/>
              <a:gd name="connsiteY1" fmla="*/ 1691345 h 2246148"/>
              <a:gd name="connsiteX2" fmla="*/ 1239864 w 3006671"/>
              <a:gd name="connsiteY2" fmla="*/ 2029 h 2246148"/>
              <a:gd name="connsiteX3" fmla="*/ 2247254 w 3006671"/>
              <a:gd name="connsiteY3" fmla="*/ 2202789 h 2246148"/>
              <a:gd name="connsiteX4" fmla="*/ 3006671 w 3006671"/>
              <a:gd name="connsiteY4" fmla="*/ 993921 h 2246148"/>
              <a:gd name="connsiteX0" fmla="*/ 0 w 3006671"/>
              <a:gd name="connsiteY0" fmla="*/ 807941 h 2202872"/>
              <a:gd name="connsiteX1" fmla="*/ 356461 w 3006671"/>
              <a:gd name="connsiteY1" fmla="*/ 1691345 h 2202872"/>
              <a:gd name="connsiteX2" fmla="*/ 1239864 w 3006671"/>
              <a:gd name="connsiteY2" fmla="*/ 2029 h 2202872"/>
              <a:gd name="connsiteX3" fmla="*/ 2247254 w 3006671"/>
              <a:gd name="connsiteY3" fmla="*/ 2202789 h 2202872"/>
              <a:gd name="connsiteX4" fmla="*/ 3006671 w 3006671"/>
              <a:gd name="connsiteY4" fmla="*/ 993921 h 2202872"/>
              <a:gd name="connsiteX0" fmla="*/ 0 w 3006671"/>
              <a:gd name="connsiteY0" fmla="*/ 805948 h 2200876"/>
              <a:gd name="connsiteX1" fmla="*/ 356461 w 3006671"/>
              <a:gd name="connsiteY1" fmla="*/ 1689352 h 2200876"/>
              <a:gd name="connsiteX2" fmla="*/ 1239864 w 3006671"/>
              <a:gd name="connsiteY2" fmla="*/ 36 h 2200876"/>
              <a:gd name="connsiteX3" fmla="*/ 2247254 w 3006671"/>
              <a:gd name="connsiteY3" fmla="*/ 2200796 h 2200876"/>
              <a:gd name="connsiteX4" fmla="*/ 3006671 w 3006671"/>
              <a:gd name="connsiteY4" fmla="*/ 991928 h 2200876"/>
              <a:gd name="connsiteX0" fmla="*/ 0 w 3006671"/>
              <a:gd name="connsiteY0" fmla="*/ 805948 h 2200876"/>
              <a:gd name="connsiteX1" fmla="*/ 356461 w 3006671"/>
              <a:gd name="connsiteY1" fmla="*/ 1689352 h 2200876"/>
              <a:gd name="connsiteX2" fmla="*/ 1239864 w 3006671"/>
              <a:gd name="connsiteY2" fmla="*/ 36 h 2200876"/>
              <a:gd name="connsiteX3" fmla="*/ 2247254 w 3006671"/>
              <a:gd name="connsiteY3" fmla="*/ 2200796 h 2200876"/>
              <a:gd name="connsiteX4" fmla="*/ 3006671 w 3006671"/>
              <a:gd name="connsiteY4" fmla="*/ 991928 h 2200876"/>
              <a:gd name="connsiteX0" fmla="*/ 0 w 3006671"/>
              <a:gd name="connsiteY0" fmla="*/ 806328 h 2201258"/>
              <a:gd name="connsiteX1" fmla="*/ 480448 w 3006671"/>
              <a:gd name="connsiteY1" fmla="*/ 1999698 h 2201258"/>
              <a:gd name="connsiteX2" fmla="*/ 1239864 w 3006671"/>
              <a:gd name="connsiteY2" fmla="*/ 416 h 2201258"/>
              <a:gd name="connsiteX3" fmla="*/ 2247254 w 3006671"/>
              <a:gd name="connsiteY3" fmla="*/ 2201176 h 2201258"/>
              <a:gd name="connsiteX4" fmla="*/ 3006671 w 3006671"/>
              <a:gd name="connsiteY4" fmla="*/ 992308 h 2201258"/>
              <a:gd name="connsiteX0" fmla="*/ 0 w 3006671"/>
              <a:gd name="connsiteY0" fmla="*/ 945842 h 2201287"/>
              <a:gd name="connsiteX1" fmla="*/ 480448 w 3006671"/>
              <a:gd name="connsiteY1" fmla="*/ 1999727 h 2201287"/>
              <a:gd name="connsiteX2" fmla="*/ 1239864 w 3006671"/>
              <a:gd name="connsiteY2" fmla="*/ 445 h 2201287"/>
              <a:gd name="connsiteX3" fmla="*/ 2247254 w 3006671"/>
              <a:gd name="connsiteY3" fmla="*/ 2201205 h 2201287"/>
              <a:gd name="connsiteX4" fmla="*/ 3006671 w 3006671"/>
              <a:gd name="connsiteY4" fmla="*/ 992337 h 2201287"/>
              <a:gd name="connsiteX0" fmla="*/ 0 w 3006671"/>
              <a:gd name="connsiteY0" fmla="*/ 945842 h 2201287"/>
              <a:gd name="connsiteX1" fmla="*/ 480448 w 3006671"/>
              <a:gd name="connsiteY1" fmla="*/ 1999727 h 2201287"/>
              <a:gd name="connsiteX2" fmla="*/ 1239864 w 3006671"/>
              <a:gd name="connsiteY2" fmla="*/ 445 h 2201287"/>
              <a:gd name="connsiteX3" fmla="*/ 2247254 w 3006671"/>
              <a:gd name="connsiteY3" fmla="*/ 2201205 h 2201287"/>
              <a:gd name="connsiteX4" fmla="*/ 3006671 w 3006671"/>
              <a:gd name="connsiteY4" fmla="*/ 992337 h 2201287"/>
              <a:gd name="connsiteX0" fmla="*/ 0 w 3006671"/>
              <a:gd name="connsiteY0" fmla="*/ 945806 h 2201251"/>
              <a:gd name="connsiteX1" fmla="*/ 480448 w 3006671"/>
              <a:gd name="connsiteY1" fmla="*/ 1999691 h 2201251"/>
              <a:gd name="connsiteX2" fmla="*/ 1239864 w 3006671"/>
              <a:gd name="connsiteY2" fmla="*/ 409 h 2201251"/>
              <a:gd name="connsiteX3" fmla="*/ 2247254 w 3006671"/>
              <a:gd name="connsiteY3" fmla="*/ 2201169 h 2201251"/>
              <a:gd name="connsiteX4" fmla="*/ 3006671 w 3006671"/>
              <a:gd name="connsiteY4" fmla="*/ 992301 h 2201251"/>
              <a:gd name="connsiteX0" fmla="*/ 0 w 3006671"/>
              <a:gd name="connsiteY0" fmla="*/ 945400 h 2014871"/>
              <a:gd name="connsiteX1" fmla="*/ 480448 w 3006671"/>
              <a:gd name="connsiteY1" fmla="*/ 1999285 h 2014871"/>
              <a:gd name="connsiteX2" fmla="*/ 1239864 w 3006671"/>
              <a:gd name="connsiteY2" fmla="*/ 3 h 2014871"/>
              <a:gd name="connsiteX3" fmla="*/ 2262753 w 3006671"/>
              <a:gd name="connsiteY3" fmla="*/ 2014783 h 2014871"/>
              <a:gd name="connsiteX4" fmla="*/ 3006671 w 3006671"/>
              <a:gd name="connsiteY4" fmla="*/ 991895 h 2014871"/>
              <a:gd name="connsiteX0" fmla="*/ 0 w 2727702"/>
              <a:gd name="connsiteY0" fmla="*/ 945400 h 2036360"/>
              <a:gd name="connsiteX1" fmla="*/ 480448 w 2727702"/>
              <a:gd name="connsiteY1" fmla="*/ 1999285 h 2036360"/>
              <a:gd name="connsiteX2" fmla="*/ 1239864 w 2727702"/>
              <a:gd name="connsiteY2" fmla="*/ 3 h 2036360"/>
              <a:gd name="connsiteX3" fmla="*/ 2262753 w 2727702"/>
              <a:gd name="connsiteY3" fmla="*/ 2014783 h 2036360"/>
              <a:gd name="connsiteX4" fmla="*/ 2727702 w 2727702"/>
              <a:gd name="connsiteY4" fmla="*/ 976397 h 2036360"/>
              <a:gd name="connsiteX0" fmla="*/ 0 w 2727702"/>
              <a:gd name="connsiteY0" fmla="*/ 945400 h 2036019"/>
              <a:gd name="connsiteX1" fmla="*/ 480448 w 2727702"/>
              <a:gd name="connsiteY1" fmla="*/ 1999285 h 2036019"/>
              <a:gd name="connsiteX2" fmla="*/ 1239864 w 2727702"/>
              <a:gd name="connsiteY2" fmla="*/ 3 h 2036019"/>
              <a:gd name="connsiteX3" fmla="*/ 2262753 w 2727702"/>
              <a:gd name="connsiteY3" fmla="*/ 2014783 h 2036019"/>
              <a:gd name="connsiteX4" fmla="*/ 2727702 w 2727702"/>
              <a:gd name="connsiteY4" fmla="*/ 976397 h 2036019"/>
              <a:gd name="connsiteX0" fmla="*/ 0 w 2727702"/>
              <a:gd name="connsiteY0" fmla="*/ 945400 h 2036019"/>
              <a:gd name="connsiteX1" fmla="*/ 480448 w 2727702"/>
              <a:gd name="connsiteY1" fmla="*/ 1999285 h 2036019"/>
              <a:gd name="connsiteX2" fmla="*/ 1287990 w 2727702"/>
              <a:gd name="connsiteY2" fmla="*/ 3 h 2036019"/>
              <a:gd name="connsiteX3" fmla="*/ 2262753 w 2727702"/>
              <a:gd name="connsiteY3" fmla="*/ 2014783 h 2036019"/>
              <a:gd name="connsiteX4" fmla="*/ 2727702 w 2727702"/>
              <a:gd name="connsiteY4" fmla="*/ 976397 h 2036019"/>
              <a:gd name="connsiteX0" fmla="*/ 0 w 2727702"/>
              <a:gd name="connsiteY0" fmla="*/ 1042654 h 2133273"/>
              <a:gd name="connsiteX1" fmla="*/ 480448 w 2727702"/>
              <a:gd name="connsiteY1" fmla="*/ 2096539 h 2133273"/>
              <a:gd name="connsiteX2" fmla="*/ 1360153 w 2727702"/>
              <a:gd name="connsiteY2" fmla="*/ 2 h 2133273"/>
              <a:gd name="connsiteX3" fmla="*/ 2262753 w 2727702"/>
              <a:gd name="connsiteY3" fmla="*/ 2112037 h 2133273"/>
              <a:gd name="connsiteX4" fmla="*/ 2727702 w 2727702"/>
              <a:gd name="connsiteY4" fmla="*/ 1073651 h 2133273"/>
              <a:gd name="connsiteX0" fmla="*/ 0 w 2727702"/>
              <a:gd name="connsiteY0" fmla="*/ 1042725 h 2199264"/>
              <a:gd name="connsiteX1" fmla="*/ 480448 w 2727702"/>
              <a:gd name="connsiteY1" fmla="*/ 2096610 h 2199264"/>
              <a:gd name="connsiteX2" fmla="*/ 1360153 w 2727702"/>
              <a:gd name="connsiteY2" fmla="*/ 73 h 2199264"/>
              <a:gd name="connsiteX3" fmla="*/ 2202617 w 2727702"/>
              <a:gd name="connsiteY3" fmla="*/ 2179437 h 2199264"/>
              <a:gd name="connsiteX4" fmla="*/ 2727702 w 2727702"/>
              <a:gd name="connsiteY4" fmla="*/ 1073722 h 2199264"/>
              <a:gd name="connsiteX0" fmla="*/ 0 w 2727702"/>
              <a:gd name="connsiteY0" fmla="*/ 1042725 h 2193364"/>
              <a:gd name="connsiteX1" fmla="*/ 480448 w 2727702"/>
              <a:gd name="connsiteY1" fmla="*/ 2096610 h 2193364"/>
              <a:gd name="connsiteX2" fmla="*/ 1360153 w 2727702"/>
              <a:gd name="connsiteY2" fmla="*/ 73 h 2193364"/>
              <a:gd name="connsiteX3" fmla="*/ 2202617 w 2727702"/>
              <a:gd name="connsiteY3" fmla="*/ 2179437 h 2193364"/>
              <a:gd name="connsiteX4" fmla="*/ 2727702 w 2727702"/>
              <a:gd name="connsiteY4" fmla="*/ 1073722 h 2193364"/>
              <a:gd name="connsiteX0" fmla="*/ 0 w 2727702"/>
              <a:gd name="connsiteY0" fmla="*/ 1042725 h 2193364"/>
              <a:gd name="connsiteX1" fmla="*/ 480448 w 2727702"/>
              <a:gd name="connsiteY1" fmla="*/ 2096610 h 2193364"/>
              <a:gd name="connsiteX2" fmla="*/ 1360153 w 2727702"/>
              <a:gd name="connsiteY2" fmla="*/ 73 h 2193364"/>
              <a:gd name="connsiteX3" fmla="*/ 2202617 w 2727702"/>
              <a:gd name="connsiteY3" fmla="*/ 2179437 h 2193364"/>
              <a:gd name="connsiteX4" fmla="*/ 2727702 w 2727702"/>
              <a:gd name="connsiteY4" fmla="*/ 1073722 h 2193364"/>
              <a:gd name="connsiteX0" fmla="*/ 0 w 2727702"/>
              <a:gd name="connsiteY0" fmla="*/ 1042725 h 2179611"/>
              <a:gd name="connsiteX1" fmla="*/ 480448 w 2727702"/>
              <a:gd name="connsiteY1" fmla="*/ 2096610 h 2179611"/>
              <a:gd name="connsiteX2" fmla="*/ 1360153 w 2727702"/>
              <a:gd name="connsiteY2" fmla="*/ 73 h 2179611"/>
              <a:gd name="connsiteX3" fmla="*/ 2202617 w 2727702"/>
              <a:gd name="connsiteY3" fmla="*/ 2179437 h 2179611"/>
              <a:gd name="connsiteX4" fmla="*/ 2727702 w 2727702"/>
              <a:gd name="connsiteY4" fmla="*/ 1073722 h 2179611"/>
              <a:gd name="connsiteX0" fmla="*/ 0 w 2727702"/>
              <a:gd name="connsiteY0" fmla="*/ 1042840 h 2117821"/>
              <a:gd name="connsiteX1" fmla="*/ 480448 w 2727702"/>
              <a:gd name="connsiteY1" fmla="*/ 2096725 h 2117821"/>
              <a:gd name="connsiteX2" fmla="*/ 1360153 w 2727702"/>
              <a:gd name="connsiteY2" fmla="*/ 188 h 2117821"/>
              <a:gd name="connsiteX3" fmla="*/ 2258743 w 2727702"/>
              <a:gd name="connsiteY3" fmla="*/ 1962601 h 2117821"/>
              <a:gd name="connsiteX4" fmla="*/ 2727702 w 2727702"/>
              <a:gd name="connsiteY4" fmla="*/ 1073837 h 2117821"/>
              <a:gd name="connsiteX0" fmla="*/ 0 w 2727702"/>
              <a:gd name="connsiteY0" fmla="*/ 1042772 h 2202094"/>
              <a:gd name="connsiteX1" fmla="*/ 480448 w 2727702"/>
              <a:gd name="connsiteY1" fmla="*/ 2096657 h 2202094"/>
              <a:gd name="connsiteX2" fmla="*/ 1360153 w 2727702"/>
              <a:gd name="connsiteY2" fmla="*/ 120 h 2202094"/>
              <a:gd name="connsiteX3" fmla="*/ 2250725 w 2727702"/>
              <a:gd name="connsiteY3" fmla="*/ 2201927 h 2202094"/>
              <a:gd name="connsiteX4" fmla="*/ 2727702 w 2727702"/>
              <a:gd name="connsiteY4" fmla="*/ 1073769 h 2202094"/>
              <a:gd name="connsiteX0" fmla="*/ 0 w 2727702"/>
              <a:gd name="connsiteY0" fmla="*/ 1042772 h 2201929"/>
              <a:gd name="connsiteX1" fmla="*/ 480448 w 2727702"/>
              <a:gd name="connsiteY1" fmla="*/ 2096657 h 2201929"/>
              <a:gd name="connsiteX2" fmla="*/ 1360153 w 2727702"/>
              <a:gd name="connsiteY2" fmla="*/ 120 h 2201929"/>
              <a:gd name="connsiteX3" fmla="*/ 2250725 w 2727702"/>
              <a:gd name="connsiteY3" fmla="*/ 2201927 h 2201929"/>
              <a:gd name="connsiteX4" fmla="*/ 2727702 w 2727702"/>
              <a:gd name="connsiteY4" fmla="*/ 1073769 h 2201929"/>
              <a:gd name="connsiteX0" fmla="*/ 0 w 2727702"/>
              <a:gd name="connsiteY0" fmla="*/ 1042772 h 2201929"/>
              <a:gd name="connsiteX1" fmla="*/ 480448 w 2727702"/>
              <a:gd name="connsiteY1" fmla="*/ 2096657 h 2201929"/>
              <a:gd name="connsiteX2" fmla="*/ 1360153 w 2727702"/>
              <a:gd name="connsiteY2" fmla="*/ 120 h 2201929"/>
              <a:gd name="connsiteX3" fmla="*/ 2250725 w 2727702"/>
              <a:gd name="connsiteY3" fmla="*/ 2201927 h 2201929"/>
              <a:gd name="connsiteX4" fmla="*/ 2727702 w 2727702"/>
              <a:gd name="connsiteY4" fmla="*/ 1073769 h 2201929"/>
              <a:gd name="connsiteX0" fmla="*/ 0 w 2727702"/>
              <a:gd name="connsiteY0" fmla="*/ 1042772 h 2201929"/>
              <a:gd name="connsiteX1" fmla="*/ 480448 w 2727702"/>
              <a:gd name="connsiteY1" fmla="*/ 2096657 h 2201929"/>
              <a:gd name="connsiteX2" fmla="*/ 1360153 w 2727702"/>
              <a:gd name="connsiteY2" fmla="*/ 120 h 2201929"/>
              <a:gd name="connsiteX3" fmla="*/ 2250725 w 2727702"/>
              <a:gd name="connsiteY3" fmla="*/ 2201927 h 2201929"/>
              <a:gd name="connsiteX4" fmla="*/ 2727702 w 2727702"/>
              <a:gd name="connsiteY4" fmla="*/ 1073769 h 2201929"/>
              <a:gd name="connsiteX0" fmla="*/ 0 w 2727702"/>
              <a:gd name="connsiteY0" fmla="*/ 1042772 h 2201929"/>
              <a:gd name="connsiteX1" fmla="*/ 480448 w 2727702"/>
              <a:gd name="connsiteY1" fmla="*/ 2096657 h 2201929"/>
              <a:gd name="connsiteX2" fmla="*/ 1360153 w 2727702"/>
              <a:gd name="connsiteY2" fmla="*/ 120 h 2201929"/>
              <a:gd name="connsiteX3" fmla="*/ 2242707 w 2727702"/>
              <a:gd name="connsiteY3" fmla="*/ 2201927 h 2201929"/>
              <a:gd name="connsiteX4" fmla="*/ 2727702 w 2727702"/>
              <a:gd name="connsiteY4" fmla="*/ 1073769 h 2201929"/>
              <a:gd name="connsiteX0" fmla="*/ 0 w 2727702"/>
              <a:gd name="connsiteY0" fmla="*/ 1042772 h 2201929"/>
              <a:gd name="connsiteX1" fmla="*/ 480448 w 2727702"/>
              <a:gd name="connsiteY1" fmla="*/ 2096657 h 2201929"/>
              <a:gd name="connsiteX2" fmla="*/ 1360153 w 2727702"/>
              <a:gd name="connsiteY2" fmla="*/ 120 h 2201929"/>
              <a:gd name="connsiteX3" fmla="*/ 2242707 w 2727702"/>
              <a:gd name="connsiteY3" fmla="*/ 2201927 h 2201929"/>
              <a:gd name="connsiteX4" fmla="*/ 2727702 w 2727702"/>
              <a:gd name="connsiteY4" fmla="*/ 1073769 h 2201929"/>
              <a:gd name="connsiteX0" fmla="*/ 0 w 2727702"/>
              <a:gd name="connsiteY0" fmla="*/ 1042772 h 2202266"/>
              <a:gd name="connsiteX1" fmla="*/ 480448 w 2727702"/>
              <a:gd name="connsiteY1" fmla="*/ 2096657 h 2202266"/>
              <a:gd name="connsiteX2" fmla="*/ 1360153 w 2727702"/>
              <a:gd name="connsiteY2" fmla="*/ 120 h 2202266"/>
              <a:gd name="connsiteX3" fmla="*/ 2242707 w 2727702"/>
              <a:gd name="connsiteY3" fmla="*/ 2201927 h 2202266"/>
              <a:gd name="connsiteX4" fmla="*/ 2727702 w 2727702"/>
              <a:gd name="connsiteY4" fmla="*/ 1073769 h 2202266"/>
              <a:gd name="connsiteX0" fmla="*/ 0 w 2727702"/>
              <a:gd name="connsiteY0" fmla="*/ 1042772 h 2201955"/>
              <a:gd name="connsiteX1" fmla="*/ 480448 w 2727702"/>
              <a:gd name="connsiteY1" fmla="*/ 2096657 h 2201955"/>
              <a:gd name="connsiteX2" fmla="*/ 1360153 w 2727702"/>
              <a:gd name="connsiteY2" fmla="*/ 120 h 2201955"/>
              <a:gd name="connsiteX3" fmla="*/ 2242707 w 2727702"/>
              <a:gd name="connsiteY3" fmla="*/ 2201927 h 2201955"/>
              <a:gd name="connsiteX4" fmla="*/ 2727702 w 2727702"/>
              <a:gd name="connsiteY4" fmla="*/ 1073769 h 2201955"/>
              <a:gd name="connsiteX0" fmla="*/ 0 w 2727702"/>
              <a:gd name="connsiteY0" fmla="*/ 1042772 h 2201955"/>
              <a:gd name="connsiteX1" fmla="*/ 480448 w 2727702"/>
              <a:gd name="connsiteY1" fmla="*/ 2096657 h 2201955"/>
              <a:gd name="connsiteX2" fmla="*/ 1360153 w 2727702"/>
              <a:gd name="connsiteY2" fmla="*/ 120 h 2201955"/>
              <a:gd name="connsiteX3" fmla="*/ 2242707 w 2727702"/>
              <a:gd name="connsiteY3" fmla="*/ 2201927 h 2201955"/>
              <a:gd name="connsiteX4" fmla="*/ 2727702 w 2727702"/>
              <a:gd name="connsiteY4" fmla="*/ 1073769 h 2201955"/>
              <a:gd name="connsiteX0" fmla="*/ 0 w 2727702"/>
              <a:gd name="connsiteY0" fmla="*/ 1042772 h 2201955"/>
              <a:gd name="connsiteX1" fmla="*/ 480448 w 2727702"/>
              <a:gd name="connsiteY1" fmla="*/ 2096657 h 2201955"/>
              <a:gd name="connsiteX2" fmla="*/ 1360153 w 2727702"/>
              <a:gd name="connsiteY2" fmla="*/ 120 h 2201955"/>
              <a:gd name="connsiteX3" fmla="*/ 2242707 w 2727702"/>
              <a:gd name="connsiteY3" fmla="*/ 2201927 h 2201955"/>
              <a:gd name="connsiteX4" fmla="*/ 2727702 w 2727702"/>
              <a:gd name="connsiteY4" fmla="*/ 1073769 h 2201955"/>
              <a:gd name="connsiteX0" fmla="*/ 0 w 2843964"/>
              <a:gd name="connsiteY0" fmla="*/ 1042772 h 2206974"/>
              <a:gd name="connsiteX1" fmla="*/ 480448 w 2843964"/>
              <a:gd name="connsiteY1" fmla="*/ 2096657 h 2206974"/>
              <a:gd name="connsiteX2" fmla="*/ 1360153 w 2843964"/>
              <a:gd name="connsiteY2" fmla="*/ 120 h 2206974"/>
              <a:gd name="connsiteX3" fmla="*/ 2242707 w 2843964"/>
              <a:gd name="connsiteY3" fmla="*/ 2201927 h 2206974"/>
              <a:gd name="connsiteX4" fmla="*/ 2843964 w 2843964"/>
              <a:gd name="connsiteY4" fmla="*/ 639868 h 2206974"/>
              <a:gd name="connsiteX0" fmla="*/ 0 w 2843964"/>
              <a:gd name="connsiteY0" fmla="*/ 1042772 h 2202066"/>
              <a:gd name="connsiteX1" fmla="*/ 480448 w 2843964"/>
              <a:gd name="connsiteY1" fmla="*/ 2096657 h 2202066"/>
              <a:gd name="connsiteX2" fmla="*/ 1360153 w 2843964"/>
              <a:gd name="connsiteY2" fmla="*/ 120 h 2202066"/>
              <a:gd name="connsiteX3" fmla="*/ 2242707 w 2843964"/>
              <a:gd name="connsiteY3" fmla="*/ 2201927 h 2202066"/>
              <a:gd name="connsiteX4" fmla="*/ 2843964 w 2843964"/>
              <a:gd name="connsiteY4" fmla="*/ 639868 h 2202066"/>
              <a:gd name="connsiteX0" fmla="*/ 0 w 2843964"/>
              <a:gd name="connsiteY0" fmla="*/ 1042772 h 2202066"/>
              <a:gd name="connsiteX1" fmla="*/ 480448 w 2843964"/>
              <a:gd name="connsiteY1" fmla="*/ 2096657 h 2202066"/>
              <a:gd name="connsiteX2" fmla="*/ 1360153 w 2843964"/>
              <a:gd name="connsiteY2" fmla="*/ 120 h 2202066"/>
              <a:gd name="connsiteX3" fmla="*/ 2242707 w 2843964"/>
              <a:gd name="connsiteY3" fmla="*/ 2201927 h 2202066"/>
              <a:gd name="connsiteX4" fmla="*/ 2843964 w 2843964"/>
              <a:gd name="connsiteY4" fmla="*/ 639868 h 2202066"/>
              <a:gd name="connsiteX0" fmla="*/ 0 w 2843964"/>
              <a:gd name="connsiteY0" fmla="*/ 1042772 h 2202064"/>
              <a:gd name="connsiteX1" fmla="*/ 480448 w 2843964"/>
              <a:gd name="connsiteY1" fmla="*/ 2096657 h 2202064"/>
              <a:gd name="connsiteX2" fmla="*/ 1360153 w 2843964"/>
              <a:gd name="connsiteY2" fmla="*/ 120 h 2202064"/>
              <a:gd name="connsiteX3" fmla="*/ 2242707 w 2843964"/>
              <a:gd name="connsiteY3" fmla="*/ 2201927 h 2202064"/>
              <a:gd name="connsiteX4" fmla="*/ 2843964 w 2843964"/>
              <a:gd name="connsiteY4" fmla="*/ 639868 h 2202064"/>
              <a:gd name="connsiteX0" fmla="*/ 0 w 2843964"/>
              <a:gd name="connsiteY0" fmla="*/ 1042652 h 2220506"/>
              <a:gd name="connsiteX1" fmla="*/ 424321 w 2843964"/>
              <a:gd name="connsiteY1" fmla="*/ 2201272 h 2220506"/>
              <a:gd name="connsiteX2" fmla="*/ 1360153 w 2843964"/>
              <a:gd name="connsiteY2" fmla="*/ 0 h 2220506"/>
              <a:gd name="connsiteX3" fmla="*/ 2242707 w 2843964"/>
              <a:gd name="connsiteY3" fmla="*/ 2201807 h 2220506"/>
              <a:gd name="connsiteX4" fmla="*/ 2843964 w 2843964"/>
              <a:gd name="connsiteY4" fmla="*/ 639748 h 2220506"/>
              <a:gd name="connsiteX0" fmla="*/ 0 w 2843964"/>
              <a:gd name="connsiteY0" fmla="*/ 1042652 h 2201944"/>
              <a:gd name="connsiteX1" fmla="*/ 424321 w 2843964"/>
              <a:gd name="connsiteY1" fmla="*/ 2201272 h 2201944"/>
              <a:gd name="connsiteX2" fmla="*/ 1360153 w 2843964"/>
              <a:gd name="connsiteY2" fmla="*/ 0 h 2201944"/>
              <a:gd name="connsiteX3" fmla="*/ 2242707 w 2843964"/>
              <a:gd name="connsiteY3" fmla="*/ 2201807 h 2201944"/>
              <a:gd name="connsiteX4" fmla="*/ 2843964 w 2843964"/>
              <a:gd name="connsiteY4" fmla="*/ 639748 h 2201944"/>
              <a:gd name="connsiteX0" fmla="*/ 0 w 2843964"/>
              <a:gd name="connsiteY0" fmla="*/ 1042652 h 2201944"/>
              <a:gd name="connsiteX1" fmla="*/ 424321 w 2843964"/>
              <a:gd name="connsiteY1" fmla="*/ 2201272 h 2201944"/>
              <a:gd name="connsiteX2" fmla="*/ 1360153 w 2843964"/>
              <a:gd name="connsiteY2" fmla="*/ 0 h 2201944"/>
              <a:gd name="connsiteX3" fmla="*/ 2242707 w 2843964"/>
              <a:gd name="connsiteY3" fmla="*/ 2201807 h 2201944"/>
              <a:gd name="connsiteX4" fmla="*/ 2843964 w 2843964"/>
              <a:gd name="connsiteY4" fmla="*/ 639748 h 2201944"/>
              <a:gd name="connsiteX0" fmla="*/ 0 w 2843964"/>
              <a:gd name="connsiteY0" fmla="*/ 1042652 h 2202288"/>
              <a:gd name="connsiteX1" fmla="*/ 424321 w 2843964"/>
              <a:gd name="connsiteY1" fmla="*/ 2201272 h 2202288"/>
              <a:gd name="connsiteX2" fmla="*/ 1360153 w 2843964"/>
              <a:gd name="connsiteY2" fmla="*/ 0 h 2202288"/>
              <a:gd name="connsiteX3" fmla="*/ 2242707 w 2843964"/>
              <a:gd name="connsiteY3" fmla="*/ 2201807 h 2202288"/>
              <a:gd name="connsiteX4" fmla="*/ 2843964 w 2843964"/>
              <a:gd name="connsiteY4" fmla="*/ 639748 h 2202288"/>
              <a:gd name="connsiteX0" fmla="*/ 0 w 2843964"/>
              <a:gd name="connsiteY0" fmla="*/ 1042652 h 2202262"/>
              <a:gd name="connsiteX1" fmla="*/ 424321 w 2843964"/>
              <a:gd name="connsiteY1" fmla="*/ 2201272 h 2202262"/>
              <a:gd name="connsiteX2" fmla="*/ 1360153 w 2843964"/>
              <a:gd name="connsiteY2" fmla="*/ 0 h 2202262"/>
              <a:gd name="connsiteX3" fmla="*/ 2242707 w 2843964"/>
              <a:gd name="connsiteY3" fmla="*/ 2201807 h 2202262"/>
              <a:gd name="connsiteX4" fmla="*/ 2843964 w 2843964"/>
              <a:gd name="connsiteY4" fmla="*/ 639748 h 2202262"/>
              <a:gd name="connsiteX0" fmla="*/ 0 w 3164686"/>
              <a:gd name="connsiteY0" fmla="*/ 1047225 h 2206381"/>
              <a:gd name="connsiteX1" fmla="*/ 424321 w 3164686"/>
              <a:gd name="connsiteY1" fmla="*/ 2205845 h 2206381"/>
              <a:gd name="connsiteX2" fmla="*/ 1360153 w 3164686"/>
              <a:gd name="connsiteY2" fmla="*/ 4573 h 2206381"/>
              <a:gd name="connsiteX3" fmla="*/ 2242707 w 3164686"/>
              <a:gd name="connsiteY3" fmla="*/ 2206380 h 2206381"/>
              <a:gd name="connsiteX4" fmla="*/ 3164686 w 3164686"/>
              <a:gd name="connsiteY4" fmla="*/ 949 h 2206381"/>
              <a:gd name="connsiteX0" fmla="*/ 0 w 3164686"/>
              <a:gd name="connsiteY0" fmla="*/ 1046275 h 2205431"/>
              <a:gd name="connsiteX1" fmla="*/ 424321 w 3164686"/>
              <a:gd name="connsiteY1" fmla="*/ 2204895 h 2205431"/>
              <a:gd name="connsiteX2" fmla="*/ 1360153 w 3164686"/>
              <a:gd name="connsiteY2" fmla="*/ 3623 h 2205431"/>
              <a:gd name="connsiteX3" fmla="*/ 2242707 w 3164686"/>
              <a:gd name="connsiteY3" fmla="*/ 2205430 h 2205431"/>
              <a:gd name="connsiteX4" fmla="*/ 3164686 w 3164686"/>
              <a:gd name="connsiteY4" fmla="*/ -1 h 2205431"/>
              <a:gd name="connsiteX0" fmla="*/ 0 w 3425273"/>
              <a:gd name="connsiteY0" fmla="*/ 268244 h 2205737"/>
              <a:gd name="connsiteX1" fmla="*/ 684908 w 3425273"/>
              <a:gd name="connsiteY1" fmla="*/ 2204895 h 2205737"/>
              <a:gd name="connsiteX2" fmla="*/ 1620740 w 3425273"/>
              <a:gd name="connsiteY2" fmla="*/ 3623 h 2205737"/>
              <a:gd name="connsiteX3" fmla="*/ 2503294 w 3425273"/>
              <a:gd name="connsiteY3" fmla="*/ 2205430 h 2205737"/>
              <a:gd name="connsiteX4" fmla="*/ 3425273 w 3425273"/>
              <a:gd name="connsiteY4" fmla="*/ -1 h 2205737"/>
              <a:gd name="connsiteX0" fmla="*/ 0 w 3425273"/>
              <a:gd name="connsiteY0" fmla="*/ 268244 h 2205640"/>
              <a:gd name="connsiteX1" fmla="*/ 684908 w 3425273"/>
              <a:gd name="connsiteY1" fmla="*/ 2204895 h 2205640"/>
              <a:gd name="connsiteX2" fmla="*/ 1620740 w 3425273"/>
              <a:gd name="connsiteY2" fmla="*/ 3623 h 2205640"/>
              <a:gd name="connsiteX3" fmla="*/ 2503294 w 3425273"/>
              <a:gd name="connsiteY3" fmla="*/ 2205430 h 2205640"/>
              <a:gd name="connsiteX4" fmla="*/ 3425273 w 3425273"/>
              <a:gd name="connsiteY4" fmla="*/ -1 h 2205640"/>
              <a:gd name="connsiteX0" fmla="*/ 0 w 3465363"/>
              <a:gd name="connsiteY0" fmla="*/ 275725 h 2205685"/>
              <a:gd name="connsiteX1" fmla="*/ 724998 w 3465363"/>
              <a:gd name="connsiteY1" fmla="*/ 2204895 h 2205685"/>
              <a:gd name="connsiteX2" fmla="*/ 1660830 w 3465363"/>
              <a:gd name="connsiteY2" fmla="*/ 3623 h 2205685"/>
              <a:gd name="connsiteX3" fmla="*/ 2543384 w 3465363"/>
              <a:gd name="connsiteY3" fmla="*/ 2205430 h 2205685"/>
              <a:gd name="connsiteX4" fmla="*/ 3465363 w 3465363"/>
              <a:gd name="connsiteY4" fmla="*/ -1 h 2205685"/>
              <a:gd name="connsiteX0" fmla="*/ 0 w 3465363"/>
              <a:gd name="connsiteY0" fmla="*/ 275725 h 2205685"/>
              <a:gd name="connsiteX1" fmla="*/ 724998 w 3465363"/>
              <a:gd name="connsiteY1" fmla="*/ 2204895 h 2205685"/>
              <a:gd name="connsiteX2" fmla="*/ 1660830 w 3465363"/>
              <a:gd name="connsiteY2" fmla="*/ 3623 h 2205685"/>
              <a:gd name="connsiteX3" fmla="*/ 2543384 w 3465363"/>
              <a:gd name="connsiteY3" fmla="*/ 2205430 h 2205685"/>
              <a:gd name="connsiteX4" fmla="*/ 3465363 w 3465363"/>
              <a:gd name="connsiteY4" fmla="*/ -1 h 2205685"/>
              <a:gd name="connsiteX0" fmla="*/ 0 w 3465363"/>
              <a:gd name="connsiteY0" fmla="*/ 275725 h 2205685"/>
              <a:gd name="connsiteX1" fmla="*/ 724998 w 3465363"/>
              <a:gd name="connsiteY1" fmla="*/ 2204895 h 2205685"/>
              <a:gd name="connsiteX2" fmla="*/ 1660830 w 3465363"/>
              <a:gd name="connsiteY2" fmla="*/ 3623 h 2205685"/>
              <a:gd name="connsiteX3" fmla="*/ 2543384 w 3465363"/>
              <a:gd name="connsiteY3" fmla="*/ 2205430 h 2205685"/>
              <a:gd name="connsiteX4" fmla="*/ 3465363 w 3465363"/>
              <a:gd name="connsiteY4" fmla="*/ -1 h 2205685"/>
              <a:gd name="connsiteX0" fmla="*/ 0 w 3465363"/>
              <a:gd name="connsiteY0" fmla="*/ 280772 h 2211168"/>
              <a:gd name="connsiteX1" fmla="*/ 724998 w 3465363"/>
              <a:gd name="connsiteY1" fmla="*/ 2209942 h 2211168"/>
              <a:gd name="connsiteX2" fmla="*/ 1660830 w 3465363"/>
              <a:gd name="connsiteY2" fmla="*/ 8670 h 2211168"/>
              <a:gd name="connsiteX3" fmla="*/ 2543384 w 3465363"/>
              <a:gd name="connsiteY3" fmla="*/ 2210477 h 2211168"/>
              <a:gd name="connsiteX4" fmla="*/ 3295090 w 3465363"/>
              <a:gd name="connsiteY4" fmla="*/ 243891 h 2211168"/>
              <a:gd name="connsiteX5" fmla="*/ 3465363 w 3465363"/>
              <a:gd name="connsiteY5" fmla="*/ 5046 h 2211168"/>
              <a:gd name="connsiteX0" fmla="*/ 0 w 3465363"/>
              <a:gd name="connsiteY0" fmla="*/ 275726 h 2206117"/>
              <a:gd name="connsiteX1" fmla="*/ 724998 w 3465363"/>
              <a:gd name="connsiteY1" fmla="*/ 2204896 h 2206117"/>
              <a:gd name="connsiteX2" fmla="*/ 1660830 w 3465363"/>
              <a:gd name="connsiteY2" fmla="*/ 3624 h 2206117"/>
              <a:gd name="connsiteX3" fmla="*/ 2543384 w 3465363"/>
              <a:gd name="connsiteY3" fmla="*/ 2205431 h 2206117"/>
              <a:gd name="connsiteX4" fmla="*/ 3295090 w 3465363"/>
              <a:gd name="connsiteY4" fmla="*/ 238845 h 2206117"/>
              <a:gd name="connsiteX5" fmla="*/ 3368432 w 3465363"/>
              <a:gd name="connsiteY5" fmla="*/ 78643 h 2206117"/>
              <a:gd name="connsiteX6" fmla="*/ 3465363 w 3465363"/>
              <a:gd name="connsiteY6" fmla="*/ 0 h 2206117"/>
              <a:gd name="connsiteX0" fmla="*/ 0 w 3465363"/>
              <a:gd name="connsiteY0" fmla="*/ 275726 h 2207626"/>
              <a:gd name="connsiteX1" fmla="*/ 724998 w 3465363"/>
              <a:gd name="connsiteY1" fmla="*/ 2204896 h 2207626"/>
              <a:gd name="connsiteX2" fmla="*/ 1660830 w 3465363"/>
              <a:gd name="connsiteY2" fmla="*/ 3624 h 2207626"/>
              <a:gd name="connsiteX3" fmla="*/ 2543384 w 3465363"/>
              <a:gd name="connsiteY3" fmla="*/ 2205431 h 2207626"/>
              <a:gd name="connsiteX4" fmla="*/ 3246195 w 3465363"/>
              <a:gd name="connsiteY4" fmla="*/ 411862 h 2207626"/>
              <a:gd name="connsiteX5" fmla="*/ 3295090 w 3465363"/>
              <a:gd name="connsiteY5" fmla="*/ 238845 h 2207626"/>
              <a:gd name="connsiteX6" fmla="*/ 3368432 w 3465363"/>
              <a:gd name="connsiteY6" fmla="*/ 78643 h 2207626"/>
              <a:gd name="connsiteX7" fmla="*/ 3465363 w 3465363"/>
              <a:gd name="connsiteY7" fmla="*/ 0 h 2207626"/>
              <a:gd name="connsiteX0" fmla="*/ 0 w 3465363"/>
              <a:gd name="connsiteY0" fmla="*/ 275726 h 2207626"/>
              <a:gd name="connsiteX1" fmla="*/ 84340 w 3465363"/>
              <a:gd name="connsiteY1" fmla="*/ 431086 h 2207626"/>
              <a:gd name="connsiteX2" fmla="*/ 724998 w 3465363"/>
              <a:gd name="connsiteY2" fmla="*/ 2204896 h 2207626"/>
              <a:gd name="connsiteX3" fmla="*/ 1660830 w 3465363"/>
              <a:gd name="connsiteY3" fmla="*/ 3624 h 2207626"/>
              <a:gd name="connsiteX4" fmla="*/ 2543384 w 3465363"/>
              <a:gd name="connsiteY4" fmla="*/ 2205431 h 2207626"/>
              <a:gd name="connsiteX5" fmla="*/ 3246195 w 3465363"/>
              <a:gd name="connsiteY5" fmla="*/ 411862 h 2207626"/>
              <a:gd name="connsiteX6" fmla="*/ 3295090 w 3465363"/>
              <a:gd name="connsiteY6" fmla="*/ 238845 h 2207626"/>
              <a:gd name="connsiteX7" fmla="*/ 3368432 w 3465363"/>
              <a:gd name="connsiteY7" fmla="*/ 78643 h 2207626"/>
              <a:gd name="connsiteX8" fmla="*/ 3465363 w 3465363"/>
              <a:gd name="connsiteY8" fmla="*/ 0 h 2207626"/>
              <a:gd name="connsiteX0" fmla="*/ 0 w 3465363"/>
              <a:gd name="connsiteY0" fmla="*/ 275726 h 2216943"/>
              <a:gd name="connsiteX1" fmla="*/ 84340 w 3465363"/>
              <a:gd name="connsiteY1" fmla="*/ 431086 h 2216943"/>
              <a:gd name="connsiteX2" fmla="*/ 198428 w 3465363"/>
              <a:gd name="connsiteY2" fmla="*/ 866833 h 2216943"/>
              <a:gd name="connsiteX3" fmla="*/ 724998 w 3465363"/>
              <a:gd name="connsiteY3" fmla="*/ 2204896 h 2216943"/>
              <a:gd name="connsiteX4" fmla="*/ 1660830 w 3465363"/>
              <a:gd name="connsiteY4" fmla="*/ 3624 h 2216943"/>
              <a:gd name="connsiteX5" fmla="*/ 2543384 w 3465363"/>
              <a:gd name="connsiteY5" fmla="*/ 2205431 h 2216943"/>
              <a:gd name="connsiteX6" fmla="*/ 3246195 w 3465363"/>
              <a:gd name="connsiteY6" fmla="*/ 411862 h 2216943"/>
              <a:gd name="connsiteX7" fmla="*/ 3295090 w 3465363"/>
              <a:gd name="connsiteY7" fmla="*/ 238845 h 2216943"/>
              <a:gd name="connsiteX8" fmla="*/ 3368432 w 3465363"/>
              <a:gd name="connsiteY8" fmla="*/ 78643 h 2216943"/>
              <a:gd name="connsiteX9" fmla="*/ 3465363 w 3465363"/>
              <a:gd name="connsiteY9" fmla="*/ 0 h 2216943"/>
              <a:gd name="connsiteX0" fmla="*/ 0 w 3465363"/>
              <a:gd name="connsiteY0" fmla="*/ 275726 h 2223292"/>
              <a:gd name="connsiteX1" fmla="*/ 84340 w 3465363"/>
              <a:gd name="connsiteY1" fmla="*/ 431086 h 2223292"/>
              <a:gd name="connsiteX2" fmla="*/ 198428 w 3465363"/>
              <a:gd name="connsiteY2" fmla="*/ 866833 h 2223292"/>
              <a:gd name="connsiteX3" fmla="*/ 773893 w 3465363"/>
              <a:gd name="connsiteY3" fmla="*/ 2211304 h 2223292"/>
              <a:gd name="connsiteX4" fmla="*/ 1660830 w 3465363"/>
              <a:gd name="connsiteY4" fmla="*/ 3624 h 2223292"/>
              <a:gd name="connsiteX5" fmla="*/ 2543384 w 3465363"/>
              <a:gd name="connsiteY5" fmla="*/ 2205431 h 2223292"/>
              <a:gd name="connsiteX6" fmla="*/ 3246195 w 3465363"/>
              <a:gd name="connsiteY6" fmla="*/ 411862 h 2223292"/>
              <a:gd name="connsiteX7" fmla="*/ 3295090 w 3465363"/>
              <a:gd name="connsiteY7" fmla="*/ 238845 h 2223292"/>
              <a:gd name="connsiteX8" fmla="*/ 3368432 w 3465363"/>
              <a:gd name="connsiteY8" fmla="*/ 78643 h 2223292"/>
              <a:gd name="connsiteX9" fmla="*/ 3465363 w 3465363"/>
              <a:gd name="connsiteY9" fmla="*/ 0 h 2223292"/>
              <a:gd name="connsiteX0" fmla="*/ 0 w 3465363"/>
              <a:gd name="connsiteY0" fmla="*/ 275726 h 2211364"/>
              <a:gd name="connsiteX1" fmla="*/ 84340 w 3465363"/>
              <a:gd name="connsiteY1" fmla="*/ 431086 h 2211364"/>
              <a:gd name="connsiteX2" fmla="*/ 198428 w 3465363"/>
              <a:gd name="connsiteY2" fmla="*/ 866833 h 2211364"/>
              <a:gd name="connsiteX3" fmla="*/ 773893 w 3465363"/>
              <a:gd name="connsiteY3" fmla="*/ 2211304 h 2211364"/>
              <a:gd name="connsiteX4" fmla="*/ 1660830 w 3465363"/>
              <a:gd name="connsiteY4" fmla="*/ 3624 h 2211364"/>
              <a:gd name="connsiteX5" fmla="*/ 2543384 w 3465363"/>
              <a:gd name="connsiteY5" fmla="*/ 2205431 h 2211364"/>
              <a:gd name="connsiteX6" fmla="*/ 3246195 w 3465363"/>
              <a:gd name="connsiteY6" fmla="*/ 411862 h 2211364"/>
              <a:gd name="connsiteX7" fmla="*/ 3295090 w 3465363"/>
              <a:gd name="connsiteY7" fmla="*/ 238845 h 2211364"/>
              <a:gd name="connsiteX8" fmla="*/ 3368432 w 3465363"/>
              <a:gd name="connsiteY8" fmla="*/ 78643 h 2211364"/>
              <a:gd name="connsiteX9" fmla="*/ 3465363 w 3465363"/>
              <a:gd name="connsiteY9" fmla="*/ 0 h 2211364"/>
              <a:gd name="connsiteX0" fmla="*/ 0 w 5600430"/>
              <a:gd name="connsiteY0" fmla="*/ 294950 h 2230588"/>
              <a:gd name="connsiteX1" fmla="*/ 84340 w 5600430"/>
              <a:gd name="connsiteY1" fmla="*/ 450310 h 2230588"/>
              <a:gd name="connsiteX2" fmla="*/ 198428 w 5600430"/>
              <a:gd name="connsiteY2" fmla="*/ 886057 h 2230588"/>
              <a:gd name="connsiteX3" fmla="*/ 773893 w 5600430"/>
              <a:gd name="connsiteY3" fmla="*/ 2230528 h 2230588"/>
              <a:gd name="connsiteX4" fmla="*/ 1660830 w 5600430"/>
              <a:gd name="connsiteY4" fmla="*/ 22848 h 2230588"/>
              <a:gd name="connsiteX5" fmla="*/ 2543384 w 5600430"/>
              <a:gd name="connsiteY5" fmla="*/ 2224655 h 2230588"/>
              <a:gd name="connsiteX6" fmla="*/ 3246195 w 5600430"/>
              <a:gd name="connsiteY6" fmla="*/ 431086 h 2230588"/>
              <a:gd name="connsiteX7" fmla="*/ 3295090 w 5600430"/>
              <a:gd name="connsiteY7" fmla="*/ 258069 h 2230588"/>
              <a:gd name="connsiteX8" fmla="*/ 3368432 w 5600430"/>
              <a:gd name="connsiteY8" fmla="*/ 97867 h 2230588"/>
              <a:gd name="connsiteX9" fmla="*/ 5600430 w 5600430"/>
              <a:gd name="connsiteY9" fmla="*/ 0 h 2230588"/>
              <a:gd name="connsiteX0" fmla="*/ 0 w 5600430"/>
              <a:gd name="connsiteY0" fmla="*/ 365690 h 2301328"/>
              <a:gd name="connsiteX1" fmla="*/ 84340 w 5600430"/>
              <a:gd name="connsiteY1" fmla="*/ 521050 h 2301328"/>
              <a:gd name="connsiteX2" fmla="*/ 198428 w 5600430"/>
              <a:gd name="connsiteY2" fmla="*/ 956797 h 2301328"/>
              <a:gd name="connsiteX3" fmla="*/ 773893 w 5600430"/>
              <a:gd name="connsiteY3" fmla="*/ 2301268 h 2301328"/>
              <a:gd name="connsiteX4" fmla="*/ 1660830 w 5600430"/>
              <a:gd name="connsiteY4" fmla="*/ 93588 h 2301328"/>
              <a:gd name="connsiteX5" fmla="*/ 2543384 w 5600430"/>
              <a:gd name="connsiteY5" fmla="*/ 2295395 h 2301328"/>
              <a:gd name="connsiteX6" fmla="*/ 3246195 w 5600430"/>
              <a:gd name="connsiteY6" fmla="*/ 501826 h 2301328"/>
              <a:gd name="connsiteX7" fmla="*/ 3295090 w 5600430"/>
              <a:gd name="connsiteY7" fmla="*/ 328809 h 2301328"/>
              <a:gd name="connsiteX8" fmla="*/ 4973807 w 5600430"/>
              <a:gd name="connsiteY8" fmla="*/ 8405 h 2301328"/>
              <a:gd name="connsiteX9" fmla="*/ 5600430 w 5600430"/>
              <a:gd name="connsiteY9" fmla="*/ 70740 h 2301328"/>
              <a:gd name="connsiteX0" fmla="*/ 0 w 5600430"/>
              <a:gd name="connsiteY0" fmla="*/ 365690 h 2301328"/>
              <a:gd name="connsiteX1" fmla="*/ 84340 w 5600430"/>
              <a:gd name="connsiteY1" fmla="*/ 521050 h 2301328"/>
              <a:gd name="connsiteX2" fmla="*/ 198428 w 5600430"/>
              <a:gd name="connsiteY2" fmla="*/ 956797 h 2301328"/>
              <a:gd name="connsiteX3" fmla="*/ 773893 w 5600430"/>
              <a:gd name="connsiteY3" fmla="*/ 2301268 h 2301328"/>
              <a:gd name="connsiteX4" fmla="*/ 1660830 w 5600430"/>
              <a:gd name="connsiteY4" fmla="*/ 93588 h 2301328"/>
              <a:gd name="connsiteX5" fmla="*/ 2543384 w 5600430"/>
              <a:gd name="connsiteY5" fmla="*/ 2295395 h 2301328"/>
              <a:gd name="connsiteX6" fmla="*/ 3246195 w 5600430"/>
              <a:gd name="connsiteY6" fmla="*/ 501826 h 2301328"/>
              <a:gd name="connsiteX7" fmla="*/ 4476711 w 5600430"/>
              <a:gd name="connsiteY7" fmla="*/ 1482257 h 2301328"/>
              <a:gd name="connsiteX8" fmla="*/ 4973807 w 5600430"/>
              <a:gd name="connsiteY8" fmla="*/ 8405 h 2301328"/>
              <a:gd name="connsiteX9" fmla="*/ 5600430 w 5600430"/>
              <a:gd name="connsiteY9" fmla="*/ 70740 h 2301328"/>
              <a:gd name="connsiteX0" fmla="*/ 0 w 5600430"/>
              <a:gd name="connsiteY0" fmla="*/ 365690 h 2301328"/>
              <a:gd name="connsiteX1" fmla="*/ 84340 w 5600430"/>
              <a:gd name="connsiteY1" fmla="*/ 521050 h 2301328"/>
              <a:gd name="connsiteX2" fmla="*/ 198428 w 5600430"/>
              <a:gd name="connsiteY2" fmla="*/ 956797 h 2301328"/>
              <a:gd name="connsiteX3" fmla="*/ 773893 w 5600430"/>
              <a:gd name="connsiteY3" fmla="*/ 2301268 h 2301328"/>
              <a:gd name="connsiteX4" fmla="*/ 1660830 w 5600430"/>
              <a:gd name="connsiteY4" fmla="*/ 93588 h 2301328"/>
              <a:gd name="connsiteX5" fmla="*/ 2543384 w 5600430"/>
              <a:gd name="connsiteY5" fmla="*/ 2295395 h 2301328"/>
              <a:gd name="connsiteX6" fmla="*/ 3401028 w 5600430"/>
              <a:gd name="connsiteY6" fmla="*/ 78895 h 2301328"/>
              <a:gd name="connsiteX7" fmla="*/ 4476711 w 5600430"/>
              <a:gd name="connsiteY7" fmla="*/ 1482257 h 2301328"/>
              <a:gd name="connsiteX8" fmla="*/ 4973807 w 5600430"/>
              <a:gd name="connsiteY8" fmla="*/ 8405 h 2301328"/>
              <a:gd name="connsiteX9" fmla="*/ 5600430 w 5600430"/>
              <a:gd name="connsiteY9" fmla="*/ 70740 h 2301328"/>
              <a:gd name="connsiteX0" fmla="*/ 0 w 6651665"/>
              <a:gd name="connsiteY0" fmla="*/ 1025719 h 2301328"/>
              <a:gd name="connsiteX1" fmla="*/ 1135575 w 6651665"/>
              <a:gd name="connsiteY1" fmla="*/ 521050 h 2301328"/>
              <a:gd name="connsiteX2" fmla="*/ 1249663 w 6651665"/>
              <a:gd name="connsiteY2" fmla="*/ 956797 h 2301328"/>
              <a:gd name="connsiteX3" fmla="*/ 1825128 w 6651665"/>
              <a:gd name="connsiteY3" fmla="*/ 2301268 h 2301328"/>
              <a:gd name="connsiteX4" fmla="*/ 2712065 w 6651665"/>
              <a:gd name="connsiteY4" fmla="*/ 93588 h 2301328"/>
              <a:gd name="connsiteX5" fmla="*/ 3594619 w 6651665"/>
              <a:gd name="connsiteY5" fmla="*/ 2295395 h 2301328"/>
              <a:gd name="connsiteX6" fmla="*/ 4452263 w 6651665"/>
              <a:gd name="connsiteY6" fmla="*/ 78895 h 2301328"/>
              <a:gd name="connsiteX7" fmla="*/ 5527946 w 6651665"/>
              <a:gd name="connsiteY7" fmla="*/ 1482257 h 2301328"/>
              <a:gd name="connsiteX8" fmla="*/ 6025042 w 6651665"/>
              <a:gd name="connsiteY8" fmla="*/ 8405 h 2301328"/>
              <a:gd name="connsiteX9" fmla="*/ 6651665 w 6651665"/>
              <a:gd name="connsiteY9" fmla="*/ 70740 h 2301328"/>
              <a:gd name="connsiteX0" fmla="*/ 10283 w 6661948"/>
              <a:gd name="connsiteY0" fmla="*/ 1025719 h 2319312"/>
              <a:gd name="connsiteX1" fmla="*/ 70176 w 6661948"/>
              <a:gd name="connsiteY1" fmla="*/ 2315303 h 2319312"/>
              <a:gd name="connsiteX2" fmla="*/ 1259946 w 6661948"/>
              <a:gd name="connsiteY2" fmla="*/ 956797 h 2319312"/>
              <a:gd name="connsiteX3" fmla="*/ 1835411 w 6661948"/>
              <a:gd name="connsiteY3" fmla="*/ 2301268 h 2319312"/>
              <a:gd name="connsiteX4" fmla="*/ 2722348 w 6661948"/>
              <a:gd name="connsiteY4" fmla="*/ 93588 h 2319312"/>
              <a:gd name="connsiteX5" fmla="*/ 3604902 w 6661948"/>
              <a:gd name="connsiteY5" fmla="*/ 2295395 h 2319312"/>
              <a:gd name="connsiteX6" fmla="*/ 4462546 w 6661948"/>
              <a:gd name="connsiteY6" fmla="*/ 78895 h 2319312"/>
              <a:gd name="connsiteX7" fmla="*/ 5538229 w 6661948"/>
              <a:gd name="connsiteY7" fmla="*/ 1482257 h 2319312"/>
              <a:gd name="connsiteX8" fmla="*/ 6035325 w 6661948"/>
              <a:gd name="connsiteY8" fmla="*/ 8405 h 2319312"/>
              <a:gd name="connsiteX9" fmla="*/ 6661948 w 6661948"/>
              <a:gd name="connsiteY9" fmla="*/ 70740 h 2319312"/>
              <a:gd name="connsiteX0" fmla="*/ 10283 w 6661948"/>
              <a:gd name="connsiteY0" fmla="*/ 1025719 h 2318004"/>
              <a:gd name="connsiteX1" fmla="*/ 70176 w 6661948"/>
              <a:gd name="connsiteY1" fmla="*/ 2315303 h 2318004"/>
              <a:gd name="connsiteX2" fmla="*/ 966578 w 6661948"/>
              <a:gd name="connsiteY2" fmla="*/ 78895 h 2318004"/>
              <a:gd name="connsiteX3" fmla="*/ 1835411 w 6661948"/>
              <a:gd name="connsiteY3" fmla="*/ 2301268 h 2318004"/>
              <a:gd name="connsiteX4" fmla="*/ 2722348 w 6661948"/>
              <a:gd name="connsiteY4" fmla="*/ 93588 h 2318004"/>
              <a:gd name="connsiteX5" fmla="*/ 3604902 w 6661948"/>
              <a:gd name="connsiteY5" fmla="*/ 2295395 h 2318004"/>
              <a:gd name="connsiteX6" fmla="*/ 4462546 w 6661948"/>
              <a:gd name="connsiteY6" fmla="*/ 78895 h 2318004"/>
              <a:gd name="connsiteX7" fmla="*/ 5538229 w 6661948"/>
              <a:gd name="connsiteY7" fmla="*/ 1482257 h 2318004"/>
              <a:gd name="connsiteX8" fmla="*/ 6035325 w 6661948"/>
              <a:gd name="connsiteY8" fmla="*/ 8405 h 2318004"/>
              <a:gd name="connsiteX9" fmla="*/ 6661948 w 6661948"/>
              <a:gd name="connsiteY9" fmla="*/ 70740 h 2318004"/>
              <a:gd name="connsiteX0" fmla="*/ 10283 w 6661948"/>
              <a:gd name="connsiteY0" fmla="*/ 1025719 h 2318004"/>
              <a:gd name="connsiteX1" fmla="*/ 70176 w 6661948"/>
              <a:gd name="connsiteY1" fmla="*/ 2315303 h 2318004"/>
              <a:gd name="connsiteX2" fmla="*/ 966578 w 6661948"/>
              <a:gd name="connsiteY2" fmla="*/ 78895 h 2318004"/>
              <a:gd name="connsiteX3" fmla="*/ 1835411 w 6661948"/>
              <a:gd name="connsiteY3" fmla="*/ 2301268 h 2318004"/>
              <a:gd name="connsiteX4" fmla="*/ 2722348 w 6661948"/>
              <a:gd name="connsiteY4" fmla="*/ 93588 h 2318004"/>
              <a:gd name="connsiteX5" fmla="*/ 3604902 w 6661948"/>
              <a:gd name="connsiteY5" fmla="*/ 2295395 h 2318004"/>
              <a:gd name="connsiteX6" fmla="*/ 4462546 w 6661948"/>
              <a:gd name="connsiteY6" fmla="*/ 78895 h 2318004"/>
              <a:gd name="connsiteX7" fmla="*/ 5538229 w 6661948"/>
              <a:gd name="connsiteY7" fmla="*/ 1482257 h 2318004"/>
              <a:gd name="connsiteX8" fmla="*/ 6035325 w 6661948"/>
              <a:gd name="connsiteY8" fmla="*/ 8405 h 2318004"/>
              <a:gd name="connsiteX9" fmla="*/ 6661948 w 6661948"/>
              <a:gd name="connsiteY9" fmla="*/ 70740 h 2318004"/>
              <a:gd name="connsiteX0" fmla="*/ 10283 w 6661948"/>
              <a:gd name="connsiteY0" fmla="*/ 1025719 h 2318311"/>
              <a:gd name="connsiteX1" fmla="*/ 70176 w 6661948"/>
              <a:gd name="connsiteY1" fmla="*/ 2315303 h 2318311"/>
              <a:gd name="connsiteX2" fmla="*/ 966578 w 6661948"/>
              <a:gd name="connsiteY2" fmla="*/ 78895 h 2318311"/>
              <a:gd name="connsiteX3" fmla="*/ 1835411 w 6661948"/>
              <a:gd name="connsiteY3" fmla="*/ 2301268 h 2318311"/>
              <a:gd name="connsiteX4" fmla="*/ 2722348 w 6661948"/>
              <a:gd name="connsiteY4" fmla="*/ 93588 h 2318311"/>
              <a:gd name="connsiteX5" fmla="*/ 3604902 w 6661948"/>
              <a:gd name="connsiteY5" fmla="*/ 2295395 h 2318311"/>
              <a:gd name="connsiteX6" fmla="*/ 4462546 w 6661948"/>
              <a:gd name="connsiteY6" fmla="*/ 78895 h 2318311"/>
              <a:gd name="connsiteX7" fmla="*/ 5538229 w 6661948"/>
              <a:gd name="connsiteY7" fmla="*/ 1482257 h 2318311"/>
              <a:gd name="connsiteX8" fmla="*/ 6035325 w 6661948"/>
              <a:gd name="connsiteY8" fmla="*/ 8405 h 2318311"/>
              <a:gd name="connsiteX9" fmla="*/ 6661948 w 6661948"/>
              <a:gd name="connsiteY9" fmla="*/ 70740 h 2318311"/>
              <a:gd name="connsiteX0" fmla="*/ 10283 w 6661948"/>
              <a:gd name="connsiteY0" fmla="*/ 1025719 h 2315302"/>
              <a:gd name="connsiteX1" fmla="*/ 70176 w 6661948"/>
              <a:gd name="connsiteY1" fmla="*/ 2315303 h 2315302"/>
              <a:gd name="connsiteX2" fmla="*/ 966578 w 6661948"/>
              <a:gd name="connsiteY2" fmla="*/ 78895 h 2315302"/>
              <a:gd name="connsiteX3" fmla="*/ 1835411 w 6661948"/>
              <a:gd name="connsiteY3" fmla="*/ 2301268 h 2315302"/>
              <a:gd name="connsiteX4" fmla="*/ 2722348 w 6661948"/>
              <a:gd name="connsiteY4" fmla="*/ 93588 h 2315302"/>
              <a:gd name="connsiteX5" fmla="*/ 3604902 w 6661948"/>
              <a:gd name="connsiteY5" fmla="*/ 2295395 h 2315302"/>
              <a:gd name="connsiteX6" fmla="*/ 4462546 w 6661948"/>
              <a:gd name="connsiteY6" fmla="*/ 78895 h 2315302"/>
              <a:gd name="connsiteX7" fmla="*/ 5538229 w 6661948"/>
              <a:gd name="connsiteY7" fmla="*/ 1482257 h 2315302"/>
              <a:gd name="connsiteX8" fmla="*/ 6035325 w 6661948"/>
              <a:gd name="connsiteY8" fmla="*/ 8405 h 2315302"/>
              <a:gd name="connsiteX9" fmla="*/ 6661948 w 6661948"/>
              <a:gd name="connsiteY9" fmla="*/ 70740 h 2315302"/>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625936 w 6749655"/>
              <a:gd name="connsiteY7" fmla="*/ 1482257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625936 w 6749655"/>
              <a:gd name="connsiteY7" fmla="*/ 1482257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625936 w 6749655"/>
              <a:gd name="connsiteY7" fmla="*/ 1482257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495550 w 6749655"/>
              <a:gd name="connsiteY7" fmla="*/ 2308895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495550 w 6749655"/>
              <a:gd name="connsiteY7" fmla="*/ 2308895 h 2315303"/>
              <a:gd name="connsiteX8" fmla="*/ 6123032 w 6749655"/>
              <a:gd name="connsiteY8" fmla="*/ 8405 h 2315303"/>
              <a:gd name="connsiteX9" fmla="*/ 6749655 w 6749655"/>
              <a:gd name="connsiteY9" fmla="*/ 70740 h 2315303"/>
              <a:gd name="connsiteX0" fmla="*/ 97990 w 6749655"/>
              <a:gd name="connsiteY0" fmla="*/ 1025719 h 2322709"/>
              <a:gd name="connsiteX1" fmla="*/ 157883 w 6749655"/>
              <a:gd name="connsiteY1" fmla="*/ 2315303 h 2322709"/>
              <a:gd name="connsiteX2" fmla="*/ 1054285 w 6749655"/>
              <a:gd name="connsiteY2" fmla="*/ 78895 h 2322709"/>
              <a:gd name="connsiteX3" fmla="*/ 1923118 w 6749655"/>
              <a:gd name="connsiteY3" fmla="*/ 2301268 h 2322709"/>
              <a:gd name="connsiteX4" fmla="*/ 2810055 w 6749655"/>
              <a:gd name="connsiteY4" fmla="*/ 93588 h 2322709"/>
              <a:gd name="connsiteX5" fmla="*/ 3692609 w 6749655"/>
              <a:gd name="connsiteY5" fmla="*/ 2295395 h 2322709"/>
              <a:gd name="connsiteX6" fmla="*/ 4550253 w 6749655"/>
              <a:gd name="connsiteY6" fmla="*/ 78895 h 2322709"/>
              <a:gd name="connsiteX7" fmla="*/ 5389612 w 6749655"/>
              <a:gd name="connsiteY7" fmla="*/ 2321711 h 2322709"/>
              <a:gd name="connsiteX8" fmla="*/ 6123032 w 6749655"/>
              <a:gd name="connsiteY8" fmla="*/ 8405 h 2322709"/>
              <a:gd name="connsiteX9" fmla="*/ 6749655 w 6749655"/>
              <a:gd name="connsiteY9" fmla="*/ 70740 h 2322709"/>
              <a:gd name="connsiteX0" fmla="*/ 97990 w 6749655"/>
              <a:gd name="connsiteY0" fmla="*/ 1025719 h 2321712"/>
              <a:gd name="connsiteX1" fmla="*/ 157883 w 6749655"/>
              <a:gd name="connsiteY1" fmla="*/ 2315303 h 2321712"/>
              <a:gd name="connsiteX2" fmla="*/ 1054285 w 6749655"/>
              <a:gd name="connsiteY2" fmla="*/ 78895 h 2321712"/>
              <a:gd name="connsiteX3" fmla="*/ 1923118 w 6749655"/>
              <a:gd name="connsiteY3" fmla="*/ 2301268 h 2321712"/>
              <a:gd name="connsiteX4" fmla="*/ 2810055 w 6749655"/>
              <a:gd name="connsiteY4" fmla="*/ 93588 h 2321712"/>
              <a:gd name="connsiteX5" fmla="*/ 3692609 w 6749655"/>
              <a:gd name="connsiteY5" fmla="*/ 2295395 h 2321712"/>
              <a:gd name="connsiteX6" fmla="*/ 4550253 w 6749655"/>
              <a:gd name="connsiteY6" fmla="*/ 78895 h 2321712"/>
              <a:gd name="connsiteX7" fmla="*/ 5389612 w 6749655"/>
              <a:gd name="connsiteY7" fmla="*/ 2321711 h 2321712"/>
              <a:gd name="connsiteX8" fmla="*/ 6123032 w 6749655"/>
              <a:gd name="connsiteY8" fmla="*/ 8405 h 2321712"/>
              <a:gd name="connsiteX9" fmla="*/ 6749655 w 6749655"/>
              <a:gd name="connsiteY9" fmla="*/ 70740 h 2321712"/>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422208 w 6749655"/>
              <a:gd name="connsiteY7" fmla="*/ 2276854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422208 w 6749655"/>
              <a:gd name="connsiteY7" fmla="*/ 2276854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422208 w 6749655"/>
              <a:gd name="connsiteY7" fmla="*/ 2276854 h 2315303"/>
              <a:gd name="connsiteX8" fmla="*/ 6123032 w 6749655"/>
              <a:gd name="connsiteY8" fmla="*/ 8405 h 2315303"/>
              <a:gd name="connsiteX9" fmla="*/ 6749655 w 6749655"/>
              <a:gd name="connsiteY9" fmla="*/ 70740 h 2315303"/>
              <a:gd name="connsiteX0" fmla="*/ 97990 w 6749655"/>
              <a:gd name="connsiteY0" fmla="*/ 984798 h 2274382"/>
              <a:gd name="connsiteX1" fmla="*/ 157883 w 6749655"/>
              <a:gd name="connsiteY1" fmla="*/ 2274382 h 2274382"/>
              <a:gd name="connsiteX2" fmla="*/ 1054285 w 6749655"/>
              <a:gd name="connsiteY2" fmla="*/ 37974 h 2274382"/>
              <a:gd name="connsiteX3" fmla="*/ 1923118 w 6749655"/>
              <a:gd name="connsiteY3" fmla="*/ 2260347 h 2274382"/>
              <a:gd name="connsiteX4" fmla="*/ 2810055 w 6749655"/>
              <a:gd name="connsiteY4" fmla="*/ 52667 h 2274382"/>
              <a:gd name="connsiteX5" fmla="*/ 3692609 w 6749655"/>
              <a:gd name="connsiteY5" fmla="*/ 2254474 h 2274382"/>
              <a:gd name="connsiteX6" fmla="*/ 4550253 w 6749655"/>
              <a:gd name="connsiteY6" fmla="*/ 37974 h 2274382"/>
              <a:gd name="connsiteX7" fmla="*/ 5422208 w 6749655"/>
              <a:gd name="connsiteY7" fmla="*/ 2235933 h 2274382"/>
              <a:gd name="connsiteX8" fmla="*/ 6318610 w 6749655"/>
              <a:gd name="connsiteY8" fmla="*/ 12340 h 2274382"/>
              <a:gd name="connsiteX9" fmla="*/ 6749655 w 6749655"/>
              <a:gd name="connsiteY9" fmla="*/ 29819 h 2274382"/>
              <a:gd name="connsiteX0" fmla="*/ 97990 w 6749655"/>
              <a:gd name="connsiteY0" fmla="*/ 1105902 h 2395486"/>
              <a:gd name="connsiteX1" fmla="*/ 157883 w 6749655"/>
              <a:gd name="connsiteY1" fmla="*/ 2395486 h 2395486"/>
              <a:gd name="connsiteX2" fmla="*/ 1054285 w 6749655"/>
              <a:gd name="connsiteY2" fmla="*/ 159078 h 2395486"/>
              <a:gd name="connsiteX3" fmla="*/ 1923118 w 6749655"/>
              <a:gd name="connsiteY3" fmla="*/ 2381451 h 2395486"/>
              <a:gd name="connsiteX4" fmla="*/ 2810055 w 6749655"/>
              <a:gd name="connsiteY4" fmla="*/ 173771 h 2395486"/>
              <a:gd name="connsiteX5" fmla="*/ 3692609 w 6749655"/>
              <a:gd name="connsiteY5" fmla="*/ 2375578 h 2395486"/>
              <a:gd name="connsiteX6" fmla="*/ 4550253 w 6749655"/>
              <a:gd name="connsiteY6" fmla="*/ 159078 h 2395486"/>
              <a:gd name="connsiteX7" fmla="*/ 5422208 w 6749655"/>
              <a:gd name="connsiteY7" fmla="*/ 2357037 h 2395486"/>
              <a:gd name="connsiteX8" fmla="*/ 6008944 w 6749655"/>
              <a:gd name="connsiteY8" fmla="*/ 5284 h 2395486"/>
              <a:gd name="connsiteX9" fmla="*/ 6749655 w 6749655"/>
              <a:gd name="connsiteY9" fmla="*/ 150923 h 2395486"/>
              <a:gd name="connsiteX0" fmla="*/ 97990 w 6749655"/>
              <a:gd name="connsiteY0" fmla="*/ 1105903 h 2395487"/>
              <a:gd name="connsiteX1" fmla="*/ 157883 w 6749655"/>
              <a:gd name="connsiteY1" fmla="*/ 2395487 h 2395487"/>
              <a:gd name="connsiteX2" fmla="*/ 1054285 w 6749655"/>
              <a:gd name="connsiteY2" fmla="*/ 159079 h 2395487"/>
              <a:gd name="connsiteX3" fmla="*/ 1923118 w 6749655"/>
              <a:gd name="connsiteY3" fmla="*/ 2381452 h 2395487"/>
              <a:gd name="connsiteX4" fmla="*/ 2810055 w 6749655"/>
              <a:gd name="connsiteY4" fmla="*/ 173772 h 2395487"/>
              <a:gd name="connsiteX5" fmla="*/ 3692609 w 6749655"/>
              <a:gd name="connsiteY5" fmla="*/ 2375579 h 2395487"/>
              <a:gd name="connsiteX6" fmla="*/ 4550253 w 6749655"/>
              <a:gd name="connsiteY6" fmla="*/ 159079 h 2395487"/>
              <a:gd name="connsiteX7" fmla="*/ 5422208 w 6749655"/>
              <a:gd name="connsiteY7" fmla="*/ 2357038 h 2395487"/>
              <a:gd name="connsiteX8" fmla="*/ 6008944 w 6749655"/>
              <a:gd name="connsiteY8" fmla="*/ 5285 h 2395487"/>
              <a:gd name="connsiteX9" fmla="*/ 6749655 w 6749655"/>
              <a:gd name="connsiteY9" fmla="*/ 150924 h 2395487"/>
              <a:gd name="connsiteX0" fmla="*/ 97990 w 6749655"/>
              <a:gd name="connsiteY0" fmla="*/ 1175129 h 2464713"/>
              <a:gd name="connsiteX1" fmla="*/ 157883 w 6749655"/>
              <a:gd name="connsiteY1" fmla="*/ 2464713 h 2464713"/>
              <a:gd name="connsiteX2" fmla="*/ 1054285 w 6749655"/>
              <a:gd name="connsiteY2" fmla="*/ 228305 h 2464713"/>
              <a:gd name="connsiteX3" fmla="*/ 1923118 w 6749655"/>
              <a:gd name="connsiteY3" fmla="*/ 2450678 h 2464713"/>
              <a:gd name="connsiteX4" fmla="*/ 2810055 w 6749655"/>
              <a:gd name="connsiteY4" fmla="*/ 242998 h 2464713"/>
              <a:gd name="connsiteX5" fmla="*/ 3692609 w 6749655"/>
              <a:gd name="connsiteY5" fmla="*/ 2444805 h 2464713"/>
              <a:gd name="connsiteX6" fmla="*/ 4550253 w 6749655"/>
              <a:gd name="connsiteY6" fmla="*/ 228305 h 2464713"/>
              <a:gd name="connsiteX7" fmla="*/ 5422208 w 6749655"/>
              <a:gd name="connsiteY7" fmla="*/ 2426264 h 2464713"/>
              <a:gd name="connsiteX8" fmla="*/ 5731874 w 6749655"/>
              <a:gd name="connsiteY8" fmla="*/ 4023 h 2464713"/>
              <a:gd name="connsiteX9" fmla="*/ 6749655 w 6749655"/>
              <a:gd name="connsiteY9" fmla="*/ 220150 h 2464713"/>
              <a:gd name="connsiteX0" fmla="*/ 97990 w 6749655"/>
              <a:gd name="connsiteY0" fmla="*/ 1056202 h 2345786"/>
              <a:gd name="connsiteX1" fmla="*/ 157883 w 6749655"/>
              <a:gd name="connsiteY1" fmla="*/ 2345786 h 2345786"/>
              <a:gd name="connsiteX2" fmla="*/ 1054285 w 6749655"/>
              <a:gd name="connsiteY2" fmla="*/ 109378 h 2345786"/>
              <a:gd name="connsiteX3" fmla="*/ 1923118 w 6749655"/>
              <a:gd name="connsiteY3" fmla="*/ 2331751 h 2345786"/>
              <a:gd name="connsiteX4" fmla="*/ 2810055 w 6749655"/>
              <a:gd name="connsiteY4" fmla="*/ 124071 h 2345786"/>
              <a:gd name="connsiteX5" fmla="*/ 3692609 w 6749655"/>
              <a:gd name="connsiteY5" fmla="*/ 2325878 h 2345786"/>
              <a:gd name="connsiteX6" fmla="*/ 4550253 w 6749655"/>
              <a:gd name="connsiteY6" fmla="*/ 109378 h 2345786"/>
              <a:gd name="connsiteX7" fmla="*/ 5422208 w 6749655"/>
              <a:gd name="connsiteY7" fmla="*/ 2307337 h 2345786"/>
              <a:gd name="connsiteX8" fmla="*/ 6237119 w 6749655"/>
              <a:gd name="connsiteY8" fmla="*/ 6849 h 2345786"/>
              <a:gd name="connsiteX9" fmla="*/ 6749655 w 6749655"/>
              <a:gd name="connsiteY9" fmla="*/ 101223 h 2345786"/>
              <a:gd name="connsiteX0" fmla="*/ 97990 w 6749655"/>
              <a:gd name="connsiteY0" fmla="*/ 1087173 h 2376757"/>
              <a:gd name="connsiteX1" fmla="*/ 157883 w 6749655"/>
              <a:gd name="connsiteY1" fmla="*/ 2376757 h 2376757"/>
              <a:gd name="connsiteX2" fmla="*/ 1054285 w 6749655"/>
              <a:gd name="connsiteY2" fmla="*/ 140349 h 2376757"/>
              <a:gd name="connsiteX3" fmla="*/ 1923118 w 6749655"/>
              <a:gd name="connsiteY3" fmla="*/ 2362722 h 2376757"/>
              <a:gd name="connsiteX4" fmla="*/ 2810055 w 6749655"/>
              <a:gd name="connsiteY4" fmla="*/ 155042 h 2376757"/>
              <a:gd name="connsiteX5" fmla="*/ 3692609 w 6749655"/>
              <a:gd name="connsiteY5" fmla="*/ 2356849 h 2376757"/>
              <a:gd name="connsiteX6" fmla="*/ 4550253 w 6749655"/>
              <a:gd name="connsiteY6" fmla="*/ 140349 h 2376757"/>
              <a:gd name="connsiteX7" fmla="*/ 5422208 w 6749655"/>
              <a:gd name="connsiteY7" fmla="*/ 2338308 h 2376757"/>
              <a:gd name="connsiteX8" fmla="*/ 6033391 w 6749655"/>
              <a:gd name="connsiteY8" fmla="*/ 5780 h 2376757"/>
              <a:gd name="connsiteX9" fmla="*/ 6749655 w 6749655"/>
              <a:gd name="connsiteY9" fmla="*/ 132194 h 2376757"/>
              <a:gd name="connsiteX0" fmla="*/ 97990 w 6749655"/>
              <a:gd name="connsiteY0" fmla="*/ 1087173 h 2376757"/>
              <a:gd name="connsiteX1" fmla="*/ 157883 w 6749655"/>
              <a:gd name="connsiteY1" fmla="*/ 2376757 h 2376757"/>
              <a:gd name="connsiteX2" fmla="*/ 1054285 w 6749655"/>
              <a:gd name="connsiteY2" fmla="*/ 140349 h 2376757"/>
              <a:gd name="connsiteX3" fmla="*/ 1923118 w 6749655"/>
              <a:gd name="connsiteY3" fmla="*/ 2362722 h 2376757"/>
              <a:gd name="connsiteX4" fmla="*/ 2810055 w 6749655"/>
              <a:gd name="connsiteY4" fmla="*/ 155042 h 2376757"/>
              <a:gd name="connsiteX5" fmla="*/ 3692609 w 6749655"/>
              <a:gd name="connsiteY5" fmla="*/ 2356849 h 2376757"/>
              <a:gd name="connsiteX6" fmla="*/ 4550253 w 6749655"/>
              <a:gd name="connsiteY6" fmla="*/ 140349 h 2376757"/>
              <a:gd name="connsiteX7" fmla="*/ 5422208 w 6749655"/>
              <a:gd name="connsiteY7" fmla="*/ 2338308 h 2376757"/>
              <a:gd name="connsiteX8" fmla="*/ 6033391 w 6749655"/>
              <a:gd name="connsiteY8" fmla="*/ 5780 h 2376757"/>
              <a:gd name="connsiteX9" fmla="*/ 6749655 w 6749655"/>
              <a:gd name="connsiteY9" fmla="*/ 132194 h 2376757"/>
              <a:gd name="connsiteX0" fmla="*/ 97990 w 6751245"/>
              <a:gd name="connsiteY0" fmla="*/ 963730 h 2253314"/>
              <a:gd name="connsiteX1" fmla="*/ 157883 w 6751245"/>
              <a:gd name="connsiteY1" fmla="*/ 2253314 h 2253314"/>
              <a:gd name="connsiteX2" fmla="*/ 1054285 w 6751245"/>
              <a:gd name="connsiteY2" fmla="*/ 16906 h 2253314"/>
              <a:gd name="connsiteX3" fmla="*/ 1923118 w 6751245"/>
              <a:gd name="connsiteY3" fmla="*/ 2239279 h 2253314"/>
              <a:gd name="connsiteX4" fmla="*/ 2810055 w 6751245"/>
              <a:gd name="connsiteY4" fmla="*/ 31599 h 2253314"/>
              <a:gd name="connsiteX5" fmla="*/ 3692609 w 6751245"/>
              <a:gd name="connsiteY5" fmla="*/ 2233406 h 2253314"/>
              <a:gd name="connsiteX6" fmla="*/ 4550253 w 6751245"/>
              <a:gd name="connsiteY6" fmla="*/ 16906 h 2253314"/>
              <a:gd name="connsiteX7" fmla="*/ 5422208 w 6751245"/>
              <a:gd name="connsiteY7" fmla="*/ 2214865 h 2253314"/>
              <a:gd name="connsiteX8" fmla="*/ 6351207 w 6751245"/>
              <a:gd name="connsiteY8" fmla="*/ 16906 h 2253314"/>
              <a:gd name="connsiteX9" fmla="*/ 6749655 w 6751245"/>
              <a:gd name="connsiteY9" fmla="*/ 8751 h 2253314"/>
              <a:gd name="connsiteX0" fmla="*/ 0 w 7394824"/>
              <a:gd name="connsiteY0" fmla="*/ 47379 h 2253314"/>
              <a:gd name="connsiteX1" fmla="*/ 801462 w 7394824"/>
              <a:gd name="connsiteY1" fmla="*/ 2253314 h 2253314"/>
              <a:gd name="connsiteX2" fmla="*/ 1697864 w 7394824"/>
              <a:gd name="connsiteY2" fmla="*/ 16906 h 2253314"/>
              <a:gd name="connsiteX3" fmla="*/ 2566697 w 7394824"/>
              <a:gd name="connsiteY3" fmla="*/ 2239279 h 2253314"/>
              <a:gd name="connsiteX4" fmla="*/ 3453634 w 7394824"/>
              <a:gd name="connsiteY4" fmla="*/ 31599 h 2253314"/>
              <a:gd name="connsiteX5" fmla="*/ 4336188 w 7394824"/>
              <a:gd name="connsiteY5" fmla="*/ 2233406 h 2253314"/>
              <a:gd name="connsiteX6" fmla="*/ 5193832 w 7394824"/>
              <a:gd name="connsiteY6" fmla="*/ 16906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697864 w 7394824"/>
              <a:gd name="connsiteY2" fmla="*/ 16906 h 2253314"/>
              <a:gd name="connsiteX3" fmla="*/ 2566697 w 7394824"/>
              <a:gd name="connsiteY3" fmla="*/ 2239279 h 2253314"/>
              <a:gd name="connsiteX4" fmla="*/ 3453634 w 7394824"/>
              <a:gd name="connsiteY4" fmla="*/ 31599 h 2253314"/>
              <a:gd name="connsiteX5" fmla="*/ 4336188 w 7394824"/>
              <a:gd name="connsiteY5" fmla="*/ 2233406 h 2253314"/>
              <a:gd name="connsiteX6" fmla="*/ 5193832 w 7394824"/>
              <a:gd name="connsiteY6" fmla="*/ 16906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566697 w 7394824"/>
              <a:gd name="connsiteY3" fmla="*/ 2239279 h 2253314"/>
              <a:gd name="connsiteX4" fmla="*/ 3453634 w 7394824"/>
              <a:gd name="connsiteY4" fmla="*/ 31599 h 2253314"/>
              <a:gd name="connsiteX5" fmla="*/ 4336188 w 7394824"/>
              <a:gd name="connsiteY5" fmla="*/ 2233406 h 2253314"/>
              <a:gd name="connsiteX6" fmla="*/ 5193832 w 7394824"/>
              <a:gd name="connsiteY6" fmla="*/ 16906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36188 w 7394824"/>
              <a:gd name="connsiteY5" fmla="*/ 2233406 h 2253314"/>
              <a:gd name="connsiteX6" fmla="*/ 5193832 w 7394824"/>
              <a:gd name="connsiteY6" fmla="*/ 16906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36188 w 7394824"/>
              <a:gd name="connsiteY5" fmla="*/ 2233406 h 2253314"/>
              <a:gd name="connsiteX6" fmla="*/ 5193832 w 7394824"/>
              <a:gd name="connsiteY6" fmla="*/ 16906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36188 w 7394824"/>
              <a:gd name="connsiteY5" fmla="*/ 2233406 h 2253314"/>
              <a:gd name="connsiteX6" fmla="*/ 5275324 w 7394824"/>
              <a:gd name="connsiteY6" fmla="*/ 23314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4092"/>
              <a:gd name="connsiteX1" fmla="*/ 801462 w 7394824"/>
              <a:gd name="connsiteY1" fmla="*/ 2253314 h 2254092"/>
              <a:gd name="connsiteX2" fmla="*/ 1746759 w 7394824"/>
              <a:gd name="connsiteY2" fmla="*/ 23314 h 2254092"/>
              <a:gd name="connsiteX3" fmla="*/ 2607443 w 7394824"/>
              <a:gd name="connsiteY3" fmla="*/ 2252095 h 2254092"/>
              <a:gd name="connsiteX4" fmla="*/ 3453634 w 7394824"/>
              <a:gd name="connsiteY4" fmla="*/ 31599 h 2254092"/>
              <a:gd name="connsiteX5" fmla="*/ 4360636 w 7394824"/>
              <a:gd name="connsiteY5" fmla="*/ 2252630 h 2254092"/>
              <a:gd name="connsiteX6" fmla="*/ 5275324 w 7394824"/>
              <a:gd name="connsiteY6" fmla="*/ 23314 h 2254092"/>
              <a:gd name="connsiteX7" fmla="*/ 6065787 w 7394824"/>
              <a:gd name="connsiteY7" fmla="*/ 2214865 h 2254092"/>
              <a:gd name="connsiteX8" fmla="*/ 6994786 w 7394824"/>
              <a:gd name="connsiteY8" fmla="*/ 16906 h 2254092"/>
              <a:gd name="connsiteX9" fmla="*/ 7393234 w 7394824"/>
              <a:gd name="connsiteY9" fmla="*/ 8751 h 2254092"/>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60636 w 7394824"/>
              <a:gd name="connsiteY5" fmla="*/ 2252630 h 2253314"/>
              <a:gd name="connsiteX6" fmla="*/ 5275324 w 7394824"/>
              <a:gd name="connsiteY6" fmla="*/ 23314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60636 w 7394824"/>
              <a:gd name="connsiteY5" fmla="*/ 2252630 h 2253314"/>
              <a:gd name="connsiteX6" fmla="*/ 5275324 w 7394824"/>
              <a:gd name="connsiteY6" fmla="*/ 23314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60636 w 7394824"/>
              <a:gd name="connsiteY5" fmla="*/ 2252630 h 2253314"/>
              <a:gd name="connsiteX6" fmla="*/ 5275324 w 7394824"/>
              <a:gd name="connsiteY6" fmla="*/ 23314 h 2253314"/>
              <a:gd name="connsiteX7" fmla="*/ 6155428 w 7394824"/>
              <a:gd name="connsiteY7" fmla="*/ 2234089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94380 w 7394824"/>
              <a:gd name="connsiteY4" fmla="*/ 38007 h 2253314"/>
              <a:gd name="connsiteX5" fmla="*/ 4360636 w 7394824"/>
              <a:gd name="connsiteY5" fmla="*/ 2252630 h 2253314"/>
              <a:gd name="connsiteX6" fmla="*/ 5275324 w 7394824"/>
              <a:gd name="connsiteY6" fmla="*/ 23314 h 2253314"/>
              <a:gd name="connsiteX7" fmla="*/ 6155428 w 7394824"/>
              <a:gd name="connsiteY7" fmla="*/ 2234089 h 2253314"/>
              <a:gd name="connsiteX8" fmla="*/ 6994786 w 7394824"/>
              <a:gd name="connsiteY8" fmla="*/ 16906 h 2253314"/>
              <a:gd name="connsiteX9" fmla="*/ 7393234 w 7394824"/>
              <a:gd name="connsiteY9" fmla="*/ 8751 h 2253314"/>
              <a:gd name="connsiteX0" fmla="*/ 0 w 6994786"/>
              <a:gd name="connsiteY0" fmla="*/ 30581 h 2236516"/>
              <a:gd name="connsiteX1" fmla="*/ 801462 w 6994786"/>
              <a:gd name="connsiteY1" fmla="*/ 2236516 h 2236516"/>
              <a:gd name="connsiteX2" fmla="*/ 1746759 w 6994786"/>
              <a:gd name="connsiteY2" fmla="*/ 6516 h 2236516"/>
              <a:gd name="connsiteX3" fmla="*/ 2607443 w 6994786"/>
              <a:gd name="connsiteY3" fmla="*/ 2235297 h 2236516"/>
              <a:gd name="connsiteX4" fmla="*/ 3494380 w 6994786"/>
              <a:gd name="connsiteY4" fmla="*/ 21209 h 2236516"/>
              <a:gd name="connsiteX5" fmla="*/ 4360636 w 6994786"/>
              <a:gd name="connsiteY5" fmla="*/ 2235832 h 2236516"/>
              <a:gd name="connsiteX6" fmla="*/ 5275324 w 6994786"/>
              <a:gd name="connsiteY6" fmla="*/ 6516 h 2236516"/>
              <a:gd name="connsiteX7" fmla="*/ 6155428 w 6994786"/>
              <a:gd name="connsiteY7" fmla="*/ 2217291 h 2236516"/>
              <a:gd name="connsiteX8" fmla="*/ 6994786 w 6994786"/>
              <a:gd name="connsiteY8" fmla="*/ 108 h 2236516"/>
              <a:gd name="connsiteX0" fmla="*/ 0 w 7019233"/>
              <a:gd name="connsiteY0" fmla="*/ 24384 h 2230319"/>
              <a:gd name="connsiteX1" fmla="*/ 801462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319"/>
              <a:gd name="connsiteX1" fmla="*/ 801462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319"/>
              <a:gd name="connsiteX1" fmla="*/ 801462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319"/>
              <a:gd name="connsiteX1" fmla="*/ 801462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319"/>
              <a:gd name="connsiteX1" fmla="*/ 801462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319"/>
              <a:gd name="connsiteX1" fmla="*/ 825909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637"/>
              <a:gd name="connsiteX1" fmla="*/ 825909 w 7019233"/>
              <a:gd name="connsiteY1" fmla="*/ 2230319 h 2230637"/>
              <a:gd name="connsiteX2" fmla="*/ 1746759 w 7019233"/>
              <a:gd name="connsiteY2" fmla="*/ 319 h 2230637"/>
              <a:gd name="connsiteX3" fmla="*/ 2607443 w 7019233"/>
              <a:gd name="connsiteY3" fmla="*/ 2229100 h 2230637"/>
              <a:gd name="connsiteX4" fmla="*/ 3494380 w 7019233"/>
              <a:gd name="connsiteY4" fmla="*/ 15012 h 2230637"/>
              <a:gd name="connsiteX5" fmla="*/ 4360636 w 7019233"/>
              <a:gd name="connsiteY5" fmla="*/ 2229635 h 2230637"/>
              <a:gd name="connsiteX6" fmla="*/ 5275324 w 7019233"/>
              <a:gd name="connsiteY6" fmla="*/ 319 h 2230637"/>
              <a:gd name="connsiteX7" fmla="*/ 6155428 w 7019233"/>
              <a:gd name="connsiteY7" fmla="*/ 2211094 h 2230637"/>
              <a:gd name="connsiteX8" fmla="*/ 7019233 w 7019233"/>
              <a:gd name="connsiteY8" fmla="*/ 6728 h 2230637"/>
              <a:gd name="connsiteX0" fmla="*/ 0 w 7019233"/>
              <a:gd name="connsiteY0" fmla="*/ 24384 h 2230637"/>
              <a:gd name="connsiteX1" fmla="*/ 825909 w 7019233"/>
              <a:gd name="connsiteY1" fmla="*/ 2230319 h 2230637"/>
              <a:gd name="connsiteX2" fmla="*/ 1746759 w 7019233"/>
              <a:gd name="connsiteY2" fmla="*/ 319 h 2230637"/>
              <a:gd name="connsiteX3" fmla="*/ 2607443 w 7019233"/>
              <a:gd name="connsiteY3" fmla="*/ 2229100 h 2230637"/>
              <a:gd name="connsiteX4" fmla="*/ 3494380 w 7019233"/>
              <a:gd name="connsiteY4" fmla="*/ 15012 h 2230637"/>
              <a:gd name="connsiteX5" fmla="*/ 4360636 w 7019233"/>
              <a:gd name="connsiteY5" fmla="*/ 2229635 h 2230637"/>
              <a:gd name="connsiteX6" fmla="*/ 5275324 w 7019233"/>
              <a:gd name="connsiteY6" fmla="*/ 319 h 2230637"/>
              <a:gd name="connsiteX7" fmla="*/ 6155428 w 7019233"/>
              <a:gd name="connsiteY7" fmla="*/ 2211094 h 2230637"/>
              <a:gd name="connsiteX8" fmla="*/ 7019233 w 7019233"/>
              <a:gd name="connsiteY8" fmla="*/ 6728 h 2230637"/>
              <a:gd name="connsiteX0" fmla="*/ 0 w 7019233"/>
              <a:gd name="connsiteY0" fmla="*/ 24384 h 2230637"/>
              <a:gd name="connsiteX1" fmla="*/ 825909 w 7019233"/>
              <a:gd name="connsiteY1" fmla="*/ 2230319 h 2230637"/>
              <a:gd name="connsiteX2" fmla="*/ 1746759 w 7019233"/>
              <a:gd name="connsiteY2" fmla="*/ 319 h 2230637"/>
              <a:gd name="connsiteX3" fmla="*/ 2607443 w 7019233"/>
              <a:gd name="connsiteY3" fmla="*/ 2229100 h 2230637"/>
              <a:gd name="connsiteX4" fmla="*/ 3494380 w 7019233"/>
              <a:gd name="connsiteY4" fmla="*/ 15012 h 2230637"/>
              <a:gd name="connsiteX5" fmla="*/ 4360636 w 7019233"/>
              <a:gd name="connsiteY5" fmla="*/ 2229635 h 2230637"/>
              <a:gd name="connsiteX6" fmla="*/ 5275324 w 7019233"/>
              <a:gd name="connsiteY6" fmla="*/ 319 h 2230637"/>
              <a:gd name="connsiteX7" fmla="*/ 6155428 w 7019233"/>
              <a:gd name="connsiteY7" fmla="*/ 2211094 h 2230637"/>
              <a:gd name="connsiteX8" fmla="*/ 7019233 w 7019233"/>
              <a:gd name="connsiteY8" fmla="*/ 6728 h 2230637"/>
              <a:gd name="connsiteX0" fmla="*/ 0 w 7019233"/>
              <a:gd name="connsiteY0" fmla="*/ 24200 h 2230453"/>
              <a:gd name="connsiteX1" fmla="*/ 825909 w 7019233"/>
              <a:gd name="connsiteY1" fmla="*/ 2230135 h 2230453"/>
              <a:gd name="connsiteX2" fmla="*/ 1746759 w 7019233"/>
              <a:gd name="connsiteY2" fmla="*/ 135 h 2230453"/>
              <a:gd name="connsiteX3" fmla="*/ 2607443 w 7019233"/>
              <a:gd name="connsiteY3" fmla="*/ 2228916 h 2230453"/>
              <a:gd name="connsiteX4" fmla="*/ 3494380 w 7019233"/>
              <a:gd name="connsiteY4" fmla="*/ 14828 h 2230453"/>
              <a:gd name="connsiteX5" fmla="*/ 4360636 w 7019233"/>
              <a:gd name="connsiteY5" fmla="*/ 2229451 h 2230453"/>
              <a:gd name="connsiteX6" fmla="*/ 5275324 w 7019233"/>
              <a:gd name="connsiteY6" fmla="*/ 135 h 2230453"/>
              <a:gd name="connsiteX7" fmla="*/ 6155428 w 7019233"/>
              <a:gd name="connsiteY7" fmla="*/ 2210910 h 2230453"/>
              <a:gd name="connsiteX8" fmla="*/ 7019233 w 7019233"/>
              <a:gd name="connsiteY8" fmla="*/ 6544 h 2230453"/>
              <a:gd name="connsiteX0" fmla="*/ 0 w 7019233"/>
              <a:gd name="connsiteY0" fmla="*/ 24200 h 2230453"/>
              <a:gd name="connsiteX1" fmla="*/ 825909 w 7019233"/>
              <a:gd name="connsiteY1" fmla="*/ 2230135 h 2230453"/>
              <a:gd name="connsiteX2" fmla="*/ 1746759 w 7019233"/>
              <a:gd name="connsiteY2" fmla="*/ 135 h 2230453"/>
              <a:gd name="connsiteX3" fmla="*/ 2607443 w 7019233"/>
              <a:gd name="connsiteY3" fmla="*/ 2228916 h 2230453"/>
              <a:gd name="connsiteX4" fmla="*/ 3494380 w 7019233"/>
              <a:gd name="connsiteY4" fmla="*/ 14828 h 2230453"/>
              <a:gd name="connsiteX5" fmla="*/ 4360636 w 7019233"/>
              <a:gd name="connsiteY5" fmla="*/ 2229451 h 2230453"/>
              <a:gd name="connsiteX6" fmla="*/ 5275324 w 7019233"/>
              <a:gd name="connsiteY6" fmla="*/ 135 h 2230453"/>
              <a:gd name="connsiteX7" fmla="*/ 6155428 w 7019233"/>
              <a:gd name="connsiteY7" fmla="*/ 2210910 h 2230453"/>
              <a:gd name="connsiteX8" fmla="*/ 7019233 w 7019233"/>
              <a:gd name="connsiteY8" fmla="*/ 6544 h 2230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019233" h="2230453">
                <a:moveTo>
                  <a:pt x="0" y="24200"/>
                </a:moveTo>
                <a:cubicBezTo>
                  <a:pt x="217785" y="30869"/>
                  <a:pt x="582839" y="2261051"/>
                  <a:pt x="825909" y="2230135"/>
                </a:cubicBezTo>
                <a:cubicBezTo>
                  <a:pt x="1241988" y="2219716"/>
                  <a:pt x="1371062" y="-19954"/>
                  <a:pt x="1746759" y="135"/>
                </a:cubicBezTo>
                <a:cubicBezTo>
                  <a:pt x="2032815" y="1000"/>
                  <a:pt x="2316173" y="2226467"/>
                  <a:pt x="2607443" y="2228916"/>
                </a:cubicBezTo>
                <a:cubicBezTo>
                  <a:pt x="2898713" y="2231365"/>
                  <a:pt x="3202181" y="14739"/>
                  <a:pt x="3494380" y="14828"/>
                </a:cubicBezTo>
                <a:cubicBezTo>
                  <a:pt x="3786579" y="14917"/>
                  <a:pt x="4096409" y="2212676"/>
                  <a:pt x="4360636" y="2229451"/>
                </a:cubicBezTo>
                <a:cubicBezTo>
                  <a:pt x="4690057" y="2220595"/>
                  <a:pt x="4954462" y="-18135"/>
                  <a:pt x="5275324" y="135"/>
                </a:cubicBezTo>
                <a:cubicBezTo>
                  <a:pt x="5563592" y="5588"/>
                  <a:pt x="5817241" y="2215181"/>
                  <a:pt x="6155428" y="2210910"/>
                </a:cubicBezTo>
                <a:cubicBezTo>
                  <a:pt x="6461020" y="2219456"/>
                  <a:pt x="6721933" y="27128"/>
                  <a:pt x="7019233" y="6544"/>
                </a:cubicBezTo>
              </a:path>
            </a:pathLst>
          </a:cu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59" name="Freeform: Shape 58">
            <a:extLst>
              <a:ext uri="{FF2B5EF4-FFF2-40B4-BE49-F238E27FC236}">
                <a16:creationId xmlns:a16="http://schemas.microsoft.com/office/drawing/2014/main" id="{26FB0744-97B2-ED11-F820-897EC177C3AD}"/>
              </a:ext>
            </a:extLst>
          </p:cNvPr>
          <p:cNvSpPr/>
          <p:nvPr/>
        </p:nvSpPr>
        <p:spPr>
          <a:xfrm rot="3603572">
            <a:off x="6218971" y="3679028"/>
            <a:ext cx="194733" cy="194733"/>
          </a:xfrm>
          <a:custGeom>
            <a:avLst/>
            <a:gdLst>
              <a:gd name="csX0" fmla="*/ 110067 w 194733"/>
              <a:gd name="csY0" fmla="*/ 0 h 194733"/>
              <a:gd name="csX1" fmla="*/ 194733 w 194733"/>
              <a:gd name="csY1" fmla="*/ 186267 h 194733"/>
              <a:gd name="csX2" fmla="*/ 0 w 194733"/>
              <a:gd name="csY2" fmla="*/ 194733 h 194733"/>
            </a:gdLst>
            <a:ahLst/>
            <a:cxnLst>
              <a:cxn ang="0">
                <a:pos x="csX0" y="csY0"/>
              </a:cxn>
              <a:cxn ang="0">
                <a:pos x="csX1" y="csY1"/>
              </a:cxn>
              <a:cxn ang="0">
                <a:pos x="csX2" y="csY2"/>
              </a:cxn>
            </a:cxnLst>
            <a:rect l="l" t="t" r="r" b="b"/>
            <a:pathLst>
              <a:path w="194733" h="194733">
                <a:moveTo>
                  <a:pt x="110067" y="0"/>
                </a:moveTo>
                <a:lnTo>
                  <a:pt x="194733" y="186267"/>
                </a:lnTo>
                <a:lnTo>
                  <a:pt x="0" y="194733"/>
                </a:lnTo>
              </a:path>
            </a:pathLst>
          </a:cu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0" name="Freeform: Shape 59">
            <a:extLst>
              <a:ext uri="{FF2B5EF4-FFF2-40B4-BE49-F238E27FC236}">
                <a16:creationId xmlns:a16="http://schemas.microsoft.com/office/drawing/2014/main" id="{55C3C46B-D53A-DDDE-3F08-B1937A6523DF}"/>
              </a:ext>
            </a:extLst>
          </p:cNvPr>
          <p:cNvSpPr/>
          <p:nvPr/>
        </p:nvSpPr>
        <p:spPr>
          <a:xfrm rot="5553958" flipV="1">
            <a:off x="6686052" y="3495990"/>
            <a:ext cx="509695" cy="63198"/>
          </a:xfrm>
          <a:custGeom>
            <a:avLst/>
            <a:gdLst>
              <a:gd name="connsiteX0" fmla="*/ 0 w 3006671"/>
              <a:gd name="connsiteY0" fmla="*/ 805912 h 2200760"/>
              <a:gd name="connsiteX1" fmla="*/ 356461 w 3006671"/>
              <a:gd name="connsiteY1" fmla="*/ 1689316 h 2200760"/>
              <a:gd name="connsiteX2" fmla="*/ 1239864 w 3006671"/>
              <a:gd name="connsiteY2" fmla="*/ 0 h 2200760"/>
              <a:gd name="connsiteX3" fmla="*/ 2247254 w 3006671"/>
              <a:gd name="connsiteY3" fmla="*/ 2200760 h 2200760"/>
              <a:gd name="connsiteX4" fmla="*/ 3006671 w 3006671"/>
              <a:gd name="connsiteY4" fmla="*/ 991892 h 2200760"/>
              <a:gd name="connsiteX0" fmla="*/ 0 w 3006671"/>
              <a:gd name="connsiteY0" fmla="*/ 809120 h 2203968"/>
              <a:gd name="connsiteX1" fmla="*/ 356461 w 3006671"/>
              <a:gd name="connsiteY1" fmla="*/ 1692524 h 2203968"/>
              <a:gd name="connsiteX2" fmla="*/ 1239864 w 3006671"/>
              <a:gd name="connsiteY2" fmla="*/ 3208 h 2203968"/>
              <a:gd name="connsiteX3" fmla="*/ 2247254 w 3006671"/>
              <a:gd name="connsiteY3" fmla="*/ 2203968 h 2203968"/>
              <a:gd name="connsiteX4" fmla="*/ 3006671 w 3006671"/>
              <a:gd name="connsiteY4" fmla="*/ 995100 h 2203968"/>
              <a:gd name="connsiteX0" fmla="*/ 0 w 3006671"/>
              <a:gd name="connsiteY0" fmla="*/ 950559 h 2345407"/>
              <a:gd name="connsiteX1" fmla="*/ 356461 w 3006671"/>
              <a:gd name="connsiteY1" fmla="*/ 1833963 h 2345407"/>
              <a:gd name="connsiteX2" fmla="*/ 1239864 w 3006671"/>
              <a:gd name="connsiteY2" fmla="*/ 144647 h 2345407"/>
              <a:gd name="connsiteX3" fmla="*/ 2247254 w 3006671"/>
              <a:gd name="connsiteY3" fmla="*/ 2345407 h 2345407"/>
              <a:gd name="connsiteX4" fmla="*/ 3006671 w 3006671"/>
              <a:gd name="connsiteY4" fmla="*/ 1136539 h 2345407"/>
              <a:gd name="connsiteX0" fmla="*/ 0 w 3006671"/>
              <a:gd name="connsiteY0" fmla="*/ 807941 h 2202789"/>
              <a:gd name="connsiteX1" fmla="*/ 356461 w 3006671"/>
              <a:gd name="connsiteY1" fmla="*/ 1691345 h 2202789"/>
              <a:gd name="connsiteX2" fmla="*/ 1239864 w 3006671"/>
              <a:gd name="connsiteY2" fmla="*/ 2029 h 2202789"/>
              <a:gd name="connsiteX3" fmla="*/ 2247254 w 3006671"/>
              <a:gd name="connsiteY3" fmla="*/ 2202789 h 2202789"/>
              <a:gd name="connsiteX4" fmla="*/ 3006671 w 3006671"/>
              <a:gd name="connsiteY4" fmla="*/ 993921 h 2202789"/>
              <a:gd name="connsiteX0" fmla="*/ 0 w 3006671"/>
              <a:gd name="connsiteY0" fmla="*/ 807941 h 2246148"/>
              <a:gd name="connsiteX1" fmla="*/ 356461 w 3006671"/>
              <a:gd name="connsiteY1" fmla="*/ 1691345 h 2246148"/>
              <a:gd name="connsiteX2" fmla="*/ 1239864 w 3006671"/>
              <a:gd name="connsiteY2" fmla="*/ 2029 h 2246148"/>
              <a:gd name="connsiteX3" fmla="*/ 2247254 w 3006671"/>
              <a:gd name="connsiteY3" fmla="*/ 2202789 h 2246148"/>
              <a:gd name="connsiteX4" fmla="*/ 3006671 w 3006671"/>
              <a:gd name="connsiteY4" fmla="*/ 993921 h 2246148"/>
              <a:gd name="connsiteX0" fmla="*/ 0 w 3006671"/>
              <a:gd name="connsiteY0" fmla="*/ 807941 h 2246148"/>
              <a:gd name="connsiteX1" fmla="*/ 356461 w 3006671"/>
              <a:gd name="connsiteY1" fmla="*/ 1691345 h 2246148"/>
              <a:gd name="connsiteX2" fmla="*/ 1239864 w 3006671"/>
              <a:gd name="connsiteY2" fmla="*/ 2029 h 2246148"/>
              <a:gd name="connsiteX3" fmla="*/ 2247254 w 3006671"/>
              <a:gd name="connsiteY3" fmla="*/ 2202789 h 2246148"/>
              <a:gd name="connsiteX4" fmla="*/ 3006671 w 3006671"/>
              <a:gd name="connsiteY4" fmla="*/ 993921 h 2246148"/>
              <a:gd name="connsiteX0" fmla="*/ 0 w 3006671"/>
              <a:gd name="connsiteY0" fmla="*/ 807941 h 2202872"/>
              <a:gd name="connsiteX1" fmla="*/ 356461 w 3006671"/>
              <a:gd name="connsiteY1" fmla="*/ 1691345 h 2202872"/>
              <a:gd name="connsiteX2" fmla="*/ 1239864 w 3006671"/>
              <a:gd name="connsiteY2" fmla="*/ 2029 h 2202872"/>
              <a:gd name="connsiteX3" fmla="*/ 2247254 w 3006671"/>
              <a:gd name="connsiteY3" fmla="*/ 2202789 h 2202872"/>
              <a:gd name="connsiteX4" fmla="*/ 3006671 w 3006671"/>
              <a:gd name="connsiteY4" fmla="*/ 993921 h 2202872"/>
              <a:gd name="connsiteX0" fmla="*/ 0 w 3006671"/>
              <a:gd name="connsiteY0" fmla="*/ 805948 h 2200876"/>
              <a:gd name="connsiteX1" fmla="*/ 356461 w 3006671"/>
              <a:gd name="connsiteY1" fmla="*/ 1689352 h 2200876"/>
              <a:gd name="connsiteX2" fmla="*/ 1239864 w 3006671"/>
              <a:gd name="connsiteY2" fmla="*/ 36 h 2200876"/>
              <a:gd name="connsiteX3" fmla="*/ 2247254 w 3006671"/>
              <a:gd name="connsiteY3" fmla="*/ 2200796 h 2200876"/>
              <a:gd name="connsiteX4" fmla="*/ 3006671 w 3006671"/>
              <a:gd name="connsiteY4" fmla="*/ 991928 h 2200876"/>
              <a:gd name="connsiteX0" fmla="*/ 0 w 3006671"/>
              <a:gd name="connsiteY0" fmla="*/ 805948 h 2200876"/>
              <a:gd name="connsiteX1" fmla="*/ 356461 w 3006671"/>
              <a:gd name="connsiteY1" fmla="*/ 1689352 h 2200876"/>
              <a:gd name="connsiteX2" fmla="*/ 1239864 w 3006671"/>
              <a:gd name="connsiteY2" fmla="*/ 36 h 2200876"/>
              <a:gd name="connsiteX3" fmla="*/ 2247254 w 3006671"/>
              <a:gd name="connsiteY3" fmla="*/ 2200796 h 2200876"/>
              <a:gd name="connsiteX4" fmla="*/ 3006671 w 3006671"/>
              <a:gd name="connsiteY4" fmla="*/ 991928 h 2200876"/>
              <a:gd name="connsiteX0" fmla="*/ 0 w 3006671"/>
              <a:gd name="connsiteY0" fmla="*/ 806328 h 2201258"/>
              <a:gd name="connsiteX1" fmla="*/ 480448 w 3006671"/>
              <a:gd name="connsiteY1" fmla="*/ 1999698 h 2201258"/>
              <a:gd name="connsiteX2" fmla="*/ 1239864 w 3006671"/>
              <a:gd name="connsiteY2" fmla="*/ 416 h 2201258"/>
              <a:gd name="connsiteX3" fmla="*/ 2247254 w 3006671"/>
              <a:gd name="connsiteY3" fmla="*/ 2201176 h 2201258"/>
              <a:gd name="connsiteX4" fmla="*/ 3006671 w 3006671"/>
              <a:gd name="connsiteY4" fmla="*/ 992308 h 2201258"/>
              <a:gd name="connsiteX0" fmla="*/ 0 w 3006671"/>
              <a:gd name="connsiteY0" fmla="*/ 945842 h 2201287"/>
              <a:gd name="connsiteX1" fmla="*/ 480448 w 3006671"/>
              <a:gd name="connsiteY1" fmla="*/ 1999727 h 2201287"/>
              <a:gd name="connsiteX2" fmla="*/ 1239864 w 3006671"/>
              <a:gd name="connsiteY2" fmla="*/ 445 h 2201287"/>
              <a:gd name="connsiteX3" fmla="*/ 2247254 w 3006671"/>
              <a:gd name="connsiteY3" fmla="*/ 2201205 h 2201287"/>
              <a:gd name="connsiteX4" fmla="*/ 3006671 w 3006671"/>
              <a:gd name="connsiteY4" fmla="*/ 992337 h 2201287"/>
              <a:gd name="connsiteX0" fmla="*/ 0 w 3006671"/>
              <a:gd name="connsiteY0" fmla="*/ 945842 h 2201287"/>
              <a:gd name="connsiteX1" fmla="*/ 480448 w 3006671"/>
              <a:gd name="connsiteY1" fmla="*/ 1999727 h 2201287"/>
              <a:gd name="connsiteX2" fmla="*/ 1239864 w 3006671"/>
              <a:gd name="connsiteY2" fmla="*/ 445 h 2201287"/>
              <a:gd name="connsiteX3" fmla="*/ 2247254 w 3006671"/>
              <a:gd name="connsiteY3" fmla="*/ 2201205 h 2201287"/>
              <a:gd name="connsiteX4" fmla="*/ 3006671 w 3006671"/>
              <a:gd name="connsiteY4" fmla="*/ 992337 h 2201287"/>
              <a:gd name="connsiteX0" fmla="*/ 0 w 3006671"/>
              <a:gd name="connsiteY0" fmla="*/ 945806 h 2201251"/>
              <a:gd name="connsiteX1" fmla="*/ 480448 w 3006671"/>
              <a:gd name="connsiteY1" fmla="*/ 1999691 h 2201251"/>
              <a:gd name="connsiteX2" fmla="*/ 1239864 w 3006671"/>
              <a:gd name="connsiteY2" fmla="*/ 409 h 2201251"/>
              <a:gd name="connsiteX3" fmla="*/ 2247254 w 3006671"/>
              <a:gd name="connsiteY3" fmla="*/ 2201169 h 2201251"/>
              <a:gd name="connsiteX4" fmla="*/ 3006671 w 3006671"/>
              <a:gd name="connsiteY4" fmla="*/ 992301 h 2201251"/>
              <a:gd name="connsiteX0" fmla="*/ 0 w 3006671"/>
              <a:gd name="connsiteY0" fmla="*/ 945400 h 2014871"/>
              <a:gd name="connsiteX1" fmla="*/ 480448 w 3006671"/>
              <a:gd name="connsiteY1" fmla="*/ 1999285 h 2014871"/>
              <a:gd name="connsiteX2" fmla="*/ 1239864 w 3006671"/>
              <a:gd name="connsiteY2" fmla="*/ 3 h 2014871"/>
              <a:gd name="connsiteX3" fmla="*/ 2262753 w 3006671"/>
              <a:gd name="connsiteY3" fmla="*/ 2014783 h 2014871"/>
              <a:gd name="connsiteX4" fmla="*/ 3006671 w 3006671"/>
              <a:gd name="connsiteY4" fmla="*/ 991895 h 2014871"/>
              <a:gd name="connsiteX0" fmla="*/ 0 w 2727702"/>
              <a:gd name="connsiteY0" fmla="*/ 945400 h 2036360"/>
              <a:gd name="connsiteX1" fmla="*/ 480448 w 2727702"/>
              <a:gd name="connsiteY1" fmla="*/ 1999285 h 2036360"/>
              <a:gd name="connsiteX2" fmla="*/ 1239864 w 2727702"/>
              <a:gd name="connsiteY2" fmla="*/ 3 h 2036360"/>
              <a:gd name="connsiteX3" fmla="*/ 2262753 w 2727702"/>
              <a:gd name="connsiteY3" fmla="*/ 2014783 h 2036360"/>
              <a:gd name="connsiteX4" fmla="*/ 2727702 w 2727702"/>
              <a:gd name="connsiteY4" fmla="*/ 976397 h 2036360"/>
              <a:gd name="connsiteX0" fmla="*/ 0 w 2727702"/>
              <a:gd name="connsiteY0" fmla="*/ 945400 h 2036019"/>
              <a:gd name="connsiteX1" fmla="*/ 480448 w 2727702"/>
              <a:gd name="connsiteY1" fmla="*/ 1999285 h 2036019"/>
              <a:gd name="connsiteX2" fmla="*/ 1239864 w 2727702"/>
              <a:gd name="connsiteY2" fmla="*/ 3 h 2036019"/>
              <a:gd name="connsiteX3" fmla="*/ 2262753 w 2727702"/>
              <a:gd name="connsiteY3" fmla="*/ 2014783 h 2036019"/>
              <a:gd name="connsiteX4" fmla="*/ 2727702 w 2727702"/>
              <a:gd name="connsiteY4" fmla="*/ 976397 h 2036019"/>
              <a:gd name="connsiteX0" fmla="*/ 0 w 2727702"/>
              <a:gd name="connsiteY0" fmla="*/ 945400 h 2036019"/>
              <a:gd name="connsiteX1" fmla="*/ 480448 w 2727702"/>
              <a:gd name="connsiteY1" fmla="*/ 1999285 h 2036019"/>
              <a:gd name="connsiteX2" fmla="*/ 1287990 w 2727702"/>
              <a:gd name="connsiteY2" fmla="*/ 3 h 2036019"/>
              <a:gd name="connsiteX3" fmla="*/ 2262753 w 2727702"/>
              <a:gd name="connsiteY3" fmla="*/ 2014783 h 2036019"/>
              <a:gd name="connsiteX4" fmla="*/ 2727702 w 2727702"/>
              <a:gd name="connsiteY4" fmla="*/ 976397 h 2036019"/>
              <a:gd name="connsiteX0" fmla="*/ 0 w 2727702"/>
              <a:gd name="connsiteY0" fmla="*/ 1042654 h 2133273"/>
              <a:gd name="connsiteX1" fmla="*/ 480448 w 2727702"/>
              <a:gd name="connsiteY1" fmla="*/ 2096539 h 2133273"/>
              <a:gd name="connsiteX2" fmla="*/ 1360153 w 2727702"/>
              <a:gd name="connsiteY2" fmla="*/ 2 h 2133273"/>
              <a:gd name="connsiteX3" fmla="*/ 2262753 w 2727702"/>
              <a:gd name="connsiteY3" fmla="*/ 2112037 h 2133273"/>
              <a:gd name="connsiteX4" fmla="*/ 2727702 w 2727702"/>
              <a:gd name="connsiteY4" fmla="*/ 1073651 h 2133273"/>
              <a:gd name="connsiteX0" fmla="*/ 0 w 2727702"/>
              <a:gd name="connsiteY0" fmla="*/ 1042725 h 2199264"/>
              <a:gd name="connsiteX1" fmla="*/ 480448 w 2727702"/>
              <a:gd name="connsiteY1" fmla="*/ 2096610 h 2199264"/>
              <a:gd name="connsiteX2" fmla="*/ 1360153 w 2727702"/>
              <a:gd name="connsiteY2" fmla="*/ 73 h 2199264"/>
              <a:gd name="connsiteX3" fmla="*/ 2202617 w 2727702"/>
              <a:gd name="connsiteY3" fmla="*/ 2179437 h 2199264"/>
              <a:gd name="connsiteX4" fmla="*/ 2727702 w 2727702"/>
              <a:gd name="connsiteY4" fmla="*/ 1073722 h 2199264"/>
              <a:gd name="connsiteX0" fmla="*/ 0 w 2727702"/>
              <a:gd name="connsiteY0" fmla="*/ 1042725 h 2193364"/>
              <a:gd name="connsiteX1" fmla="*/ 480448 w 2727702"/>
              <a:gd name="connsiteY1" fmla="*/ 2096610 h 2193364"/>
              <a:gd name="connsiteX2" fmla="*/ 1360153 w 2727702"/>
              <a:gd name="connsiteY2" fmla="*/ 73 h 2193364"/>
              <a:gd name="connsiteX3" fmla="*/ 2202617 w 2727702"/>
              <a:gd name="connsiteY3" fmla="*/ 2179437 h 2193364"/>
              <a:gd name="connsiteX4" fmla="*/ 2727702 w 2727702"/>
              <a:gd name="connsiteY4" fmla="*/ 1073722 h 2193364"/>
              <a:gd name="connsiteX0" fmla="*/ 0 w 2727702"/>
              <a:gd name="connsiteY0" fmla="*/ 1042725 h 2193364"/>
              <a:gd name="connsiteX1" fmla="*/ 480448 w 2727702"/>
              <a:gd name="connsiteY1" fmla="*/ 2096610 h 2193364"/>
              <a:gd name="connsiteX2" fmla="*/ 1360153 w 2727702"/>
              <a:gd name="connsiteY2" fmla="*/ 73 h 2193364"/>
              <a:gd name="connsiteX3" fmla="*/ 2202617 w 2727702"/>
              <a:gd name="connsiteY3" fmla="*/ 2179437 h 2193364"/>
              <a:gd name="connsiteX4" fmla="*/ 2727702 w 2727702"/>
              <a:gd name="connsiteY4" fmla="*/ 1073722 h 2193364"/>
              <a:gd name="connsiteX0" fmla="*/ 0 w 2727702"/>
              <a:gd name="connsiteY0" fmla="*/ 1042725 h 2179611"/>
              <a:gd name="connsiteX1" fmla="*/ 480448 w 2727702"/>
              <a:gd name="connsiteY1" fmla="*/ 2096610 h 2179611"/>
              <a:gd name="connsiteX2" fmla="*/ 1360153 w 2727702"/>
              <a:gd name="connsiteY2" fmla="*/ 73 h 2179611"/>
              <a:gd name="connsiteX3" fmla="*/ 2202617 w 2727702"/>
              <a:gd name="connsiteY3" fmla="*/ 2179437 h 2179611"/>
              <a:gd name="connsiteX4" fmla="*/ 2727702 w 2727702"/>
              <a:gd name="connsiteY4" fmla="*/ 1073722 h 2179611"/>
              <a:gd name="connsiteX0" fmla="*/ 0 w 2727702"/>
              <a:gd name="connsiteY0" fmla="*/ 1042840 h 2117821"/>
              <a:gd name="connsiteX1" fmla="*/ 480448 w 2727702"/>
              <a:gd name="connsiteY1" fmla="*/ 2096725 h 2117821"/>
              <a:gd name="connsiteX2" fmla="*/ 1360153 w 2727702"/>
              <a:gd name="connsiteY2" fmla="*/ 188 h 2117821"/>
              <a:gd name="connsiteX3" fmla="*/ 2258743 w 2727702"/>
              <a:gd name="connsiteY3" fmla="*/ 1962601 h 2117821"/>
              <a:gd name="connsiteX4" fmla="*/ 2727702 w 2727702"/>
              <a:gd name="connsiteY4" fmla="*/ 1073837 h 2117821"/>
              <a:gd name="connsiteX0" fmla="*/ 0 w 2727702"/>
              <a:gd name="connsiteY0" fmla="*/ 1042772 h 2202094"/>
              <a:gd name="connsiteX1" fmla="*/ 480448 w 2727702"/>
              <a:gd name="connsiteY1" fmla="*/ 2096657 h 2202094"/>
              <a:gd name="connsiteX2" fmla="*/ 1360153 w 2727702"/>
              <a:gd name="connsiteY2" fmla="*/ 120 h 2202094"/>
              <a:gd name="connsiteX3" fmla="*/ 2250725 w 2727702"/>
              <a:gd name="connsiteY3" fmla="*/ 2201927 h 2202094"/>
              <a:gd name="connsiteX4" fmla="*/ 2727702 w 2727702"/>
              <a:gd name="connsiteY4" fmla="*/ 1073769 h 2202094"/>
              <a:gd name="connsiteX0" fmla="*/ 0 w 2727702"/>
              <a:gd name="connsiteY0" fmla="*/ 1042772 h 2201929"/>
              <a:gd name="connsiteX1" fmla="*/ 480448 w 2727702"/>
              <a:gd name="connsiteY1" fmla="*/ 2096657 h 2201929"/>
              <a:gd name="connsiteX2" fmla="*/ 1360153 w 2727702"/>
              <a:gd name="connsiteY2" fmla="*/ 120 h 2201929"/>
              <a:gd name="connsiteX3" fmla="*/ 2250725 w 2727702"/>
              <a:gd name="connsiteY3" fmla="*/ 2201927 h 2201929"/>
              <a:gd name="connsiteX4" fmla="*/ 2727702 w 2727702"/>
              <a:gd name="connsiteY4" fmla="*/ 1073769 h 2201929"/>
              <a:gd name="connsiteX0" fmla="*/ 0 w 2727702"/>
              <a:gd name="connsiteY0" fmla="*/ 1042772 h 2201929"/>
              <a:gd name="connsiteX1" fmla="*/ 480448 w 2727702"/>
              <a:gd name="connsiteY1" fmla="*/ 2096657 h 2201929"/>
              <a:gd name="connsiteX2" fmla="*/ 1360153 w 2727702"/>
              <a:gd name="connsiteY2" fmla="*/ 120 h 2201929"/>
              <a:gd name="connsiteX3" fmla="*/ 2250725 w 2727702"/>
              <a:gd name="connsiteY3" fmla="*/ 2201927 h 2201929"/>
              <a:gd name="connsiteX4" fmla="*/ 2727702 w 2727702"/>
              <a:gd name="connsiteY4" fmla="*/ 1073769 h 2201929"/>
              <a:gd name="connsiteX0" fmla="*/ 0 w 2727702"/>
              <a:gd name="connsiteY0" fmla="*/ 1042772 h 2201929"/>
              <a:gd name="connsiteX1" fmla="*/ 480448 w 2727702"/>
              <a:gd name="connsiteY1" fmla="*/ 2096657 h 2201929"/>
              <a:gd name="connsiteX2" fmla="*/ 1360153 w 2727702"/>
              <a:gd name="connsiteY2" fmla="*/ 120 h 2201929"/>
              <a:gd name="connsiteX3" fmla="*/ 2250725 w 2727702"/>
              <a:gd name="connsiteY3" fmla="*/ 2201927 h 2201929"/>
              <a:gd name="connsiteX4" fmla="*/ 2727702 w 2727702"/>
              <a:gd name="connsiteY4" fmla="*/ 1073769 h 2201929"/>
              <a:gd name="connsiteX0" fmla="*/ 0 w 2727702"/>
              <a:gd name="connsiteY0" fmla="*/ 1042772 h 2201929"/>
              <a:gd name="connsiteX1" fmla="*/ 480448 w 2727702"/>
              <a:gd name="connsiteY1" fmla="*/ 2096657 h 2201929"/>
              <a:gd name="connsiteX2" fmla="*/ 1360153 w 2727702"/>
              <a:gd name="connsiteY2" fmla="*/ 120 h 2201929"/>
              <a:gd name="connsiteX3" fmla="*/ 2242707 w 2727702"/>
              <a:gd name="connsiteY3" fmla="*/ 2201927 h 2201929"/>
              <a:gd name="connsiteX4" fmla="*/ 2727702 w 2727702"/>
              <a:gd name="connsiteY4" fmla="*/ 1073769 h 2201929"/>
              <a:gd name="connsiteX0" fmla="*/ 0 w 2727702"/>
              <a:gd name="connsiteY0" fmla="*/ 1042772 h 2201929"/>
              <a:gd name="connsiteX1" fmla="*/ 480448 w 2727702"/>
              <a:gd name="connsiteY1" fmla="*/ 2096657 h 2201929"/>
              <a:gd name="connsiteX2" fmla="*/ 1360153 w 2727702"/>
              <a:gd name="connsiteY2" fmla="*/ 120 h 2201929"/>
              <a:gd name="connsiteX3" fmla="*/ 2242707 w 2727702"/>
              <a:gd name="connsiteY3" fmla="*/ 2201927 h 2201929"/>
              <a:gd name="connsiteX4" fmla="*/ 2727702 w 2727702"/>
              <a:gd name="connsiteY4" fmla="*/ 1073769 h 2201929"/>
              <a:gd name="connsiteX0" fmla="*/ 0 w 2727702"/>
              <a:gd name="connsiteY0" fmla="*/ 1042772 h 2202266"/>
              <a:gd name="connsiteX1" fmla="*/ 480448 w 2727702"/>
              <a:gd name="connsiteY1" fmla="*/ 2096657 h 2202266"/>
              <a:gd name="connsiteX2" fmla="*/ 1360153 w 2727702"/>
              <a:gd name="connsiteY2" fmla="*/ 120 h 2202266"/>
              <a:gd name="connsiteX3" fmla="*/ 2242707 w 2727702"/>
              <a:gd name="connsiteY3" fmla="*/ 2201927 h 2202266"/>
              <a:gd name="connsiteX4" fmla="*/ 2727702 w 2727702"/>
              <a:gd name="connsiteY4" fmla="*/ 1073769 h 2202266"/>
              <a:gd name="connsiteX0" fmla="*/ 0 w 2727702"/>
              <a:gd name="connsiteY0" fmla="*/ 1042772 h 2201955"/>
              <a:gd name="connsiteX1" fmla="*/ 480448 w 2727702"/>
              <a:gd name="connsiteY1" fmla="*/ 2096657 h 2201955"/>
              <a:gd name="connsiteX2" fmla="*/ 1360153 w 2727702"/>
              <a:gd name="connsiteY2" fmla="*/ 120 h 2201955"/>
              <a:gd name="connsiteX3" fmla="*/ 2242707 w 2727702"/>
              <a:gd name="connsiteY3" fmla="*/ 2201927 h 2201955"/>
              <a:gd name="connsiteX4" fmla="*/ 2727702 w 2727702"/>
              <a:gd name="connsiteY4" fmla="*/ 1073769 h 2201955"/>
              <a:gd name="connsiteX0" fmla="*/ 0 w 2727702"/>
              <a:gd name="connsiteY0" fmla="*/ 1042772 h 2201955"/>
              <a:gd name="connsiteX1" fmla="*/ 480448 w 2727702"/>
              <a:gd name="connsiteY1" fmla="*/ 2096657 h 2201955"/>
              <a:gd name="connsiteX2" fmla="*/ 1360153 w 2727702"/>
              <a:gd name="connsiteY2" fmla="*/ 120 h 2201955"/>
              <a:gd name="connsiteX3" fmla="*/ 2242707 w 2727702"/>
              <a:gd name="connsiteY3" fmla="*/ 2201927 h 2201955"/>
              <a:gd name="connsiteX4" fmla="*/ 2727702 w 2727702"/>
              <a:gd name="connsiteY4" fmla="*/ 1073769 h 2201955"/>
              <a:gd name="connsiteX0" fmla="*/ 0 w 2727702"/>
              <a:gd name="connsiteY0" fmla="*/ 1042772 h 2201955"/>
              <a:gd name="connsiteX1" fmla="*/ 480448 w 2727702"/>
              <a:gd name="connsiteY1" fmla="*/ 2096657 h 2201955"/>
              <a:gd name="connsiteX2" fmla="*/ 1360153 w 2727702"/>
              <a:gd name="connsiteY2" fmla="*/ 120 h 2201955"/>
              <a:gd name="connsiteX3" fmla="*/ 2242707 w 2727702"/>
              <a:gd name="connsiteY3" fmla="*/ 2201927 h 2201955"/>
              <a:gd name="connsiteX4" fmla="*/ 2727702 w 2727702"/>
              <a:gd name="connsiteY4" fmla="*/ 1073769 h 2201955"/>
              <a:gd name="connsiteX0" fmla="*/ 0 w 2843964"/>
              <a:gd name="connsiteY0" fmla="*/ 1042772 h 2206974"/>
              <a:gd name="connsiteX1" fmla="*/ 480448 w 2843964"/>
              <a:gd name="connsiteY1" fmla="*/ 2096657 h 2206974"/>
              <a:gd name="connsiteX2" fmla="*/ 1360153 w 2843964"/>
              <a:gd name="connsiteY2" fmla="*/ 120 h 2206974"/>
              <a:gd name="connsiteX3" fmla="*/ 2242707 w 2843964"/>
              <a:gd name="connsiteY3" fmla="*/ 2201927 h 2206974"/>
              <a:gd name="connsiteX4" fmla="*/ 2843964 w 2843964"/>
              <a:gd name="connsiteY4" fmla="*/ 639868 h 2206974"/>
              <a:gd name="connsiteX0" fmla="*/ 0 w 2843964"/>
              <a:gd name="connsiteY0" fmla="*/ 1042772 h 2202066"/>
              <a:gd name="connsiteX1" fmla="*/ 480448 w 2843964"/>
              <a:gd name="connsiteY1" fmla="*/ 2096657 h 2202066"/>
              <a:gd name="connsiteX2" fmla="*/ 1360153 w 2843964"/>
              <a:gd name="connsiteY2" fmla="*/ 120 h 2202066"/>
              <a:gd name="connsiteX3" fmla="*/ 2242707 w 2843964"/>
              <a:gd name="connsiteY3" fmla="*/ 2201927 h 2202066"/>
              <a:gd name="connsiteX4" fmla="*/ 2843964 w 2843964"/>
              <a:gd name="connsiteY4" fmla="*/ 639868 h 2202066"/>
              <a:gd name="connsiteX0" fmla="*/ 0 w 2843964"/>
              <a:gd name="connsiteY0" fmla="*/ 1042772 h 2202066"/>
              <a:gd name="connsiteX1" fmla="*/ 480448 w 2843964"/>
              <a:gd name="connsiteY1" fmla="*/ 2096657 h 2202066"/>
              <a:gd name="connsiteX2" fmla="*/ 1360153 w 2843964"/>
              <a:gd name="connsiteY2" fmla="*/ 120 h 2202066"/>
              <a:gd name="connsiteX3" fmla="*/ 2242707 w 2843964"/>
              <a:gd name="connsiteY3" fmla="*/ 2201927 h 2202066"/>
              <a:gd name="connsiteX4" fmla="*/ 2843964 w 2843964"/>
              <a:gd name="connsiteY4" fmla="*/ 639868 h 2202066"/>
              <a:gd name="connsiteX0" fmla="*/ 0 w 2843964"/>
              <a:gd name="connsiteY0" fmla="*/ 1042772 h 2202064"/>
              <a:gd name="connsiteX1" fmla="*/ 480448 w 2843964"/>
              <a:gd name="connsiteY1" fmla="*/ 2096657 h 2202064"/>
              <a:gd name="connsiteX2" fmla="*/ 1360153 w 2843964"/>
              <a:gd name="connsiteY2" fmla="*/ 120 h 2202064"/>
              <a:gd name="connsiteX3" fmla="*/ 2242707 w 2843964"/>
              <a:gd name="connsiteY3" fmla="*/ 2201927 h 2202064"/>
              <a:gd name="connsiteX4" fmla="*/ 2843964 w 2843964"/>
              <a:gd name="connsiteY4" fmla="*/ 639868 h 2202064"/>
              <a:gd name="connsiteX0" fmla="*/ 0 w 2843964"/>
              <a:gd name="connsiteY0" fmla="*/ 1042652 h 2220506"/>
              <a:gd name="connsiteX1" fmla="*/ 424321 w 2843964"/>
              <a:gd name="connsiteY1" fmla="*/ 2201272 h 2220506"/>
              <a:gd name="connsiteX2" fmla="*/ 1360153 w 2843964"/>
              <a:gd name="connsiteY2" fmla="*/ 0 h 2220506"/>
              <a:gd name="connsiteX3" fmla="*/ 2242707 w 2843964"/>
              <a:gd name="connsiteY3" fmla="*/ 2201807 h 2220506"/>
              <a:gd name="connsiteX4" fmla="*/ 2843964 w 2843964"/>
              <a:gd name="connsiteY4" fmla="*/ 639748 h 2220506"/>
              <a:gd name="connsiteX0" fmla="*/ 0 w 2843964"/>
              <a:gd name="connsiteY0" fmla="*/ 1042652 h 2201944"/>
              <a:gd name="connsiteX1" fmla="*/ 424321 w 2843964"/>
              <a:gd name="connsiteY1" fmla="*/ 2201272 h 2201944"/>
              <a:gd name="connsiteX2" fmla="*/ 1360153 w 2843964"/>
              <a:gd name="connsiteY2" fmla="*/ 0 h 2201944"/>
              <a:gd name="connsiteX3" fmla="*/ 2242707 w 2843964"/>
              <a:gd name="connsiteY3" fmla="*/ 2201807 h 2201944"/>
              <a:gd name="connsiteX4" fmla="*/ 2843964 w 2843964"/>
              <a:gd name="connsiteY4" fmla="*/ 639748 h 2201944"/>
              <a:gd name="connsiteX0" fmla="*/ 0 w 2843964"/>
              <a:gd name="connsiteY0" fmla="*/ 1042652 h 2201944"/>
              <a:gd name="connsiteX1" fmla="*/ 424321 w 2843964"/>
              <a:gd name="connsiteY1" fmla="*/ 2201272 h 2201944"/>
              <a:gd name="connsiteX2" fmla="*/ 1360153 w 2843964"/>
              <a:gd name="connsiteY2" fmla="*/ 0 h 2201944"/>
              <a:gd name="connsiteX3" fmla="*/ 2242707 w 2843964"/>
              <a:gd name="connsiteY3" fmla="*/ 2201807 h 2201944"/>
              <a:gd name="connsiteX4" fmla="*/ 2843964 w 2843964"/>
              <a:gd name="connsiteY4" fmla="*/ 639748 h 2201944"/>
              <a:gd name="connsiteX0" fmla="*/ 0 w 2843964"/>
              <a:gd name="connsiteY0" fmla="*/ 1042652 h 2202288"/>
              <a:gd name="connsiteX1" fmla="*/ 424321 w 2843964"/>
              <a:gd name="connsiteY1" fmla="*/ 2201272 h 2202288"/>
              <a:gd name="connsiteX2" fmla="*/ 1360153 w 2843964"/>
              <a:gd name="connsiteY2" fmla="*/ 0 h 2202288"/>
              <a:gd name="connsiteX3" fmla="*/ 2242707 w 2843964"/>
              <a:gd name="connsiteY3" fmla="*/ 2201807 h 2202288"/>
              <a:gd name="connsiteX4" fmla="*/ 2843964 w 2843964"/>
              <a:gd name="connsiteY4" fmla="*/ 639748 h 2202288"/>
              <a:gd name="connsiteX0" fmla="*/ 0 w 2843964"/>
              <a:gd name="connsiteY0" fmla="*/ 1042652 h 2202262"/>
              <a:gd name="connsiteX1" fmla="*/ 424321 w 2843964"/>
              <a:gd name="connsiteY1" fmla="*/ 2201272 h 2202262"/>
              <a:gd name="connsiteX2" fmla="*/ 1360153 w 2843964"/>
              <a:gd name="connsiteY2" fmla="*/ 0 h 2202262"/>
              <a:gd name="connsiteX3" fmla="*/ 2242707 w 2843964"/>
              <a:gd name="connsiteY3" fmla="*/ 2201807 h 2202262"/>
              <a:gd name="connsiteX4" fmla="*/ 2843964 w 2843964"/>
              <a:gd name="connsiteY4" fmla="*/ 639748 h 2202262"/>
              <a:gd name="connsiteX0" fmla="*/ 0 w 3164686"/>
              <a:gd name="connsiteY0" fmla="*/ 1047225 h 2206381"/>
              <a:gd name="connsiteX1" fmla="*/ 424321 w 3164686"/>
              <a:gd name="connsiteY1" fmla="*/ 2205845 h 2206381"/>
              <a:gd name="connsiteX2" fmla="*/ 1360153 w 3164686"/>
              <a:gd name="connsiteY2" fmla="*/ 4573 h 2206381"/>
              <a:gd name="connsiteX3" fmla="*/ 2242707 w 3164686"/>
              <a:gd name="connsiteY3" fmla="*/ 2206380 h 2206381"/>
              <a:gd name="connsiteX4" fmla="*/ 3164686 w 3164686"/>
              <a:gd name="connsiteY4" fmla="*/ 949 h 2206381"/>
              <a:gd name="connsiteX0" fmla="*/ 0 w 3164686"/>
              <a:gd name="connsiteY0" fmla="*/ 1046275 h 2205431"/>
              <a:gd name="connsiteX1" fmla="*/ 424321 w 3164686"/>
              <a:gd name="connsiteY1" fmla="*/ 2204895 h 2205431"/>
              <a:gd name="connsiteX2" fmla="*/ 1360153 w 3164686"/>
              <a:gd name="connsiteY2" fmla="*/ 3623 h 2205431"/>
              <a:gd name="connsiteX3" fmla="*/ 2242707 w 3164686"/>
              <a:gd name="connsiteY3" fmla="*/ 2205430 h 2205431"/>
              <a:gd name="connsiteX4" fmla="*/ 3164686 w 3164686"/>
              <a:gd name="connsiteY4" fmla="*/ -1 h 2205431"/>
              <a:gd name="connsiteX0" fmla="*/ 0 w 3425273"/>
              <a:gd name="connsiteY0" fmla="*/ 268244 h 2205737"/>
              <a:gd name="connsiteX1" fmla="*/ 684908 w 3425273"/>
              <a:gd name="connsiteY1" fmla="*/ 2204895 h 2205737"/>
              <a:gd name="connsiteX2" fmla="*/ 1620740 w 3425273"/>
              <a:gd name="connsiteY2" fmla="*/ 3623 h 2205737"/>
              <a:gd name="connsiteX3" fmla="*/ 2503294 w 3425273"/>
              <a:gd name="connsiteY3" fmla="*/ 2205430 h 2205737"/>
              <a:gd name="connsiteX4" fmla="*/ 3425273 w 3425273"/>
              <a:gd name="connsiteY4" fmla="*/ -1 h 2205737"/>
              <a:gd name="connsiteX0" fmla="*/ 0 w 3425273"/>
              <a:gd name="connsiteY0" fmla="*/ 268244 h 2205640"/>
              <a:gd name="connsiteX1" fmla="*/ 684908 w 3425273"/>
              <a:gd name="connsiteY1" fmla="*/ 2204895 h 2205640"/>
              <a:gd name="connsiteX2" fmla="*/ 1620740 w 3425273"/>
              <a:gd name="connsiteY2" fmla="*/ 3623 h 2205640"/>
              <a:gd name="connsiteX3" fmla="*/ 2503294 w 3425273"/>
              <a:gd name="connsiteY3" fmla="*/ 2205430 h 2205640"/>
              <a:gd name="connsiteX4" fmla="*/ 3425273 w 3425273"/>
              <a:gd name="connsiteY4" fmla="*/ -1 h 2205640"/>
              <a:gd name="connsiteX0" fmla="*/ 0 w 3465363"/>
              <a:gd name="connsiteY0" fmla="*/ 275725 h 2205685"/>
              <a:gd name="connsiteX1" fmla="*/ 724998 w 3465363"/>
              <a:gd name="connsiteY1" fmla="*/ 2204895 h 2205685"/>
              <a:gd name="connsiteX2" fmla="*/ 1660830 w 3465363"/>
              <a:gd name="connsiteY2" fmla="*/ 3623 h 2205685"/>
              <a:gd name="connsiteX3" fmla="*/ 2543384 w 3465363"/>
              <a:gd name="connsiteY3" fmla="*/ 2205430 h 2205685"/>
              <a:gd name="connsiteX4" fmla="*/ 3465363 w 3465363"/>
              <a:gd name="connsiteY4" fmla="*/ -1 h 2205685"/>
              <a:gd name="connsiteX0" fmla="*/ 0 w 3465363"/>
              <a:gd name="connsiteY0" fmla="*/ 275725 h 2205685"/>
              <a:gd name="connsiteX1" fmla="*/ 724998 w 3465363"/>
              <a:gd name="connsiteY1" fmla="*/ 2204895 h 2205685"/>
              <a:gd name="connsiteX2" fmla="*/ 1660830 w 3465363"/>
              <a:gd name="connsiteY2" fmla="*/ 3623 h 2205685"/>
              <a:gd name="connsiteX3" fmla="*/ 2543384 w 3465363"/>
              <a:gd name="connsiteY3" fmla="*/ 2205430 h 2205685"/>
              <a:gd name="connsiteX4" fmla="*/ 3465363 w 3465363"/>
              <a:gd name="connsiteY4" fmla="*/ -1 h 2205685"/>
              <a:gd name="connsiteX0" fmla="*/ 0 w 3465363"/>
              <a:gd name="connsiteY0" fmla="*/ 275725 h 2205685"/>
              <a:gd name="connsiteX1" fmla="*/ 724998 w 3465363"/>
              <a:gd name="connsiteY1" fmla="*/ 2204895 h 2205685"/>
              <a:gd name="connsiteX2" fmla="*/ 1660830 w 3465363"/>
              <a:gd name="connsiteY2" fmla="*/ 3623 h 2205685"/>
              <a:gd name="connsiteX3" fmla="*/ 2543384 w 3465363"/>
              <a:gd name="connsiteY3" fmla="*/ 2205430 h 2205685"/>
              <a:gd name="connsiteX4" fmla="*/ 3465363 w 3465363"/>
              <a:gd name="connsiteY4" fmla="*/ -1 h 2205685"/>
              <a:gd name="connsiteX0" fmla="*/ 0 w 3465363"/>
              <a:gd name="connsiteY0" fmla="*/ 280772 h 2211168"/>
              <a:gd name="connsiteX1" fmla="*/ 724998 w 3465363"/>
              <a:gd name="connsiteY1" fmla="*/ 2209942 h 2211168"/>
              <a:gd name="connsiteX2" fmla="*/ 1660830 w 3465363"/>
              <a:gd name="connsiteY2" fmla="*/ 8670 h 2211168"/>
              <a:gd name="connsiteX3" fmla="*/ 2543384 w 3465363"/>
              <a:gd name="connsiteY3" fmla="*/ 2210477 h 2211168"/>
              <a:gd name="connsiteX4" fmla="*/ 3295090 w 3465363"/>
              <a:gd name="connsiteY4" fmla="*/ 243891 h 2211168"/>
              <a:gd name="connsiteX5" fmla="*/ 3465363 w 3465363"/>
              <a:gd name="connsiteY5" fmla="*/ 5046 h 2211168"/>
              <a:gd name="connsiteX0" fmla="*/ 0 w 3465363"/>
              <a:gd name="connsiteY0" fmla="*/ 275726 h 2206117"/>
              <a:gd name="connsiteX1" fmla="*/ 724998 w 3465363"/>
              <a:gd name="connsiteY1" fmla="*/ 2204896 h 2206117"/>
              <a:gd name="connsiteX2" fmla="*/ 1660830 w 3465363"/>
              <a:gd name="connsiteY2" fmla="*/ 3624 h 2206117"/>
              <a:gd name="connsiteX3" fmla="*/ 2543384 w 3465363"/>
              <a:gd name="connsiteY3" fmla="*/ 2205431 h 2206117"/>
              <a:gd name="connsiteX4" fmla="*/ 3295090 w 3465363"/>
              <a:gd name="connsiteY4" fmla="*/ 238845 h 2206117"/>
              <a:gd name="connsiteX5" fmla="*/ 3368432 w 3465363"/>
              <a:gd name="connsiteY5" fmla="*/ 78643 h 2206117"/>
              <a:gd name="connsiteX6" fmla="*/ 3465363 w 3465363"/>
              <a:gd name="connsiteY6" fmla="*/ 0 h 2206117"/>
              <a:gd name="connsiteX0" fmla="*/ 0 w 3465363"/>
              <a:gd name="connsiteY0" fmla="*/ 275726 h 2207626"/>
              <a:gd name="connsiteX1" fmla="*/ 724998 w 3465363"/>
              <a:gd name="connsiteY1" fmla="*/ 2204896 h 2207626"/>
              <a:gd name="connsiteX2" fmla="*/ 1660830 w 3465363"/>
              <a:gd name="connsiteY2" fmla="*/ 3624 h 2207626"/>
              <a:gd name="connsiteX3" fmla="*/ 2543384 w 3465363"/>
              <a:gd name="connsiteY3" fmla="*/ 2205431 h 2207626"/>
              <a:gd name="connsiteX4" fmla="*/ 3246195 w 3465363"/>
              <a:gd name="connsiteY4" fmla="*/ 411862 h 2207626"/>
              <a:gd name="connsiteX5" fmla="*/ 3295090 w 3465363"/>
              <a:gd name="connsiteY5" fmla="*/ 238845 h 2207626"/>
              <a:gd name="connsiteX6" fmla="*/ 3368432 w 3465363"/>
              <a:gd name="connsiteY6" fmla="*/ 78643 h 2207626"/>
              <a:gd name="connsiteX7" fmla="*/ 3465363 w 3465363"/>
              <a:gd name="connsiteY7" fmla="*/ 0 h 2207626"/>
              <a:gd name="connsiteX0" fmla="*/ 0 w 3465363"/>
              <a:gd name="connsiteY0" fmla="*/ 275726 h 2207626"/>
              <a:gd name="connsiteX1" fmla="*/ 84340 w 3465363"/>
              <a:gd name="connsiteY1" fmla="*/ 431086 h 2207626"/>
              <a:gd name="connsiteX2" fmla="*/ 724998 w 3465363"/>
              <a:gd name="connsiteY2" fmla="*/ 2204896 h 2207626"/>
              <a:gd name="connsiteX3" fmla="*/ 1660830 w 3465363"/>
              <a:gd name="connsiteY3" fmla="*/ 3624 h 2207626"/>
              <a:gd name="connsiteX4" fmla="*/ 2543384 w 3465363"/>
              <a:gd name="connsiteY4" fmla="*/ 2205431 h 2207626"/>
              <a:gd name="connsiteX5" fmla="*/ 3246195 w 3465363"/>
              <a:gd name="connsiteY5" fmla="*/ 411862 h 2207626"/>
              <a:gd name="connsiteX6" fmla="*/ 3295090 w 3465363"/>
              <a:gd name="connsiteY6" fmla="*/ 238845 h 2207626"/>
              <a:gd name="connsiteX7" fmla="*/ 3368432 w 3465363"/>
              <a:gd name="connsiteY7" fmla="*/ 78643 h 2207626"/>
              <a:gd name="connsiteX8" fmla="*/ 3465363 w 3465363"/>
              <a:gd name="connsiteY8" fmla="*/ 0 h 2207626"/>
              <a:gd name="connsiteX0" fmla="*/ 0 w 3465363"/>
              <a:gd name="connsiteY0" fmla="*/ 275726 h 2216943"/>
              <a:gd name="connsiteX1" fmla="*/ 84340 w 3465363"/>
              <a:gd name="connsiteY1" fmla="*/ 431086 h 2216943"/>
              <a:gd name="connsiteX2" fmla="*/ 198428 w 3465363"/>
              <a:gd name="connsiteY2" fmla="*/ 866833 h 2216943"/>
              <a:gd name="connsiteX3" fmla="*/ 724998 w 3465363"/>
              <a:gd name="connsiteY3" fmla="*/ 2204896 h 2216943"/>
              <a:gd name="connsiteX4" fmla="*/ 1660830 w 3465363"/>
              <a:gd name="connsiteY4" fmla="*/ 3624 h 2216943"/>
              <a:gd name="connsiteX5" fmla="*/ 2543384 w 3465363"/>
              <a:gd name="connsiteY5" fmla="*/ 2205431 h 2216943"/>
              <a:gd name="connsiteX6" fmla="*/ 3246195 w 3465363"/>
              <a:gd name="connsiteY6" fmla="*/ 411862 h 2216943"/>
              <a:gd name="connsiteX7" fmla="*/ 3295090 w 3465363"/>
              <a:gd name="connsiteY7" fmla="*/ 238845 h 2216943"/>
              <a:gd name="connsiteX8" fmla="*/ 3368432 w 3465363"/>
              <a:gd name="connsiteY8" fmla="*/ 78643 h 2216943"/>
              <a:gd name="connsiteX9" fmla="*/ 3465363 w 3465363"/>
              <a:gd name="connsiteY9" fmla="*/ 0 h 2216943"/>
              <a:gd name="connsiteX0" fmla="*/ 0 w 3465363"/>
              <a:gd name="connsiteY0" fmla="*/ 275726 h 2223292"/>
              <a:gd name="connsiteX1" fmla="*/ 84340 w 3465363"/>
              <a:gd name="connsiteY1" fmla="*/ 431086 h 2223292"/>
              <a:gd name="connsiteX2" fmla="*/ 198428 w 3465363"/>
              <a:gd name="connsiteY2" fmla="*/ 866833 h 2223292"/>
              <a:gd name="connsiteX3" fmla="*/ 773893 w 3465363"/>
              <a:gd name="connsiteY3" fmla="*/ 2211304 h 2223292"/>
              <a:gd name="connsiteX4" fmla="*/ 1660830 w 3465363"/>
              <a:gd name="connsiteY4" fmla="*/ 3624 h 2223292"/>
              <a:gd name="connsiteX5" fmla="*/ 2543384 w 3465363"/>
              <a:gd name="connsiteY5" fmla="*/ 2205431 h 2223292"/>
              <a:gd name="connsiteX6" fmla="*/ 3246195 w 3465363"/>
              <a:gd name="connsiteY6" fmla="*/ 411862 h 2223292"/>
              <a:gd name="connsiteX7" fmla="*/ 3295090 w 3465363"/>
              <a:gd name="connsiteY7" fmla="*/ 238845 h 2223292"/>
              <a:gd name="connsiteX8" fmla="*/ 3368432 w 3465363"/>
              <a:gd name="connsiteY8" fmla="*/ 78643 h 2223292"/>
              <a:gd name="connsiteX9" fmla="*/ 3465363 w 3465363"/>
              <a:gd name="connsiteY9" fmla="*/ 0 h 2223292"/>
              <a:gd name="connsiteX0" fmla="*/ 0 w 3465363"/>
              <a:gd name="connsiteY0" fmla="*/ 275726 h 2211364"/>
              <a:gd name="connsiteX1" fmla="*/ 84340 w 3465363"/>
              <a:gd name="connsiteY1" fmla="*/ 431086 h 2211364"/>
              <a:gd name="connsiteX2" fmla="*/ 198428 w 3465363"/>
              <a:gd name="connsiteY2" fmla="*/ 866833 h 2211364"/>
              <a:gd name="connsiteX3" fmla="*/ 773893 w 3465363"/>
              <a:gd name="connsiteY3" fmla="*/ 2211304 h 2211364"/>
              <a:gd name="connsiteX4" fmla="*/ 1660830 w 3465363"/>
              <a:gd name="connsiteY4" fmla="*/ 3624 h 2211364"/>
              <a:gd name="connsiteX5" fmla="*/ 2543384 w 3465363"/>
              <a:gd name="connsiteY5" fmla="*/ 2205431 h 2211364"/>
              <a:gd name="connsiteX6" fmla="*/ 3246195 w 3465363"/>
              <a:gd name="connsiteY6" fmla="*/ 411862 h 2211364"/>
              <a:gd name="connsiteX7" fmla="*/ 3295090 w 3465363"/>
              <a:gd name="connsiteY7" fmla="*/ 238845 h 2211364"/>
              <a:gd name="connsiteX8" fmla="*/ 3368432 w 3465363"/>
              <a:gd name="connsiteY8" fmla="*/ 78643 h 2211364"/>
              <a:gd name="connsiteX9" fmla="*/ 3465363 w 3465363"/>
              <a:gd name="connsiteY9" fmla="*/ 0 h 2211364"/>
              <a:gd name="connsiteX0" fmla="*/ 0 w 5600430"/>
              <a:gd name="connsiteY0" fmla="*/ 294950 h 2230588"/>
              <a:gd name="connsiteX1" fmla="*/ 84340 w 5600430"/>
              <a:gd name="connsiteY1" fmla="*/ 450310 h 2230588"/>
              <a:gd name="connsiteX2" fmla="*/ 198428 w 5600430"/>
              <a:gd name="connsiteY2" fmla="*/ 886057 h 2230588"/>
              <a:gd name="connsiteX3" fmla="*/ 773893 w 5600430"/>
              <a:gd name="connsiteY3" fmla="*/ 2230528 h 2230588"/>
              <a:gd name="connsiteX4" fmla="*/ 1660830 w 5600430"/>
              <a:gd name="connsiteY4" fmla="*/ 22848 h 2230588"/>
              <a:gd name="connsiteX5" fmla="*/ 2543384 w 5600430"/>
              <a:gd name="connsiteY5" fmla="*/ 2224655 h 2230588"/>
              <a:gd name="connsiteX6" fmla="*/ 3246195 w 5600430"/>
              <a:gd name="connsiteY6" fmla="*/ 431086 h 2230588"/>
              <a:gd name="connsiteX7" fmla="*/ 3295090 w 5600430"/>
              <a:gd name="connsiteY7" fmla="*/ 258069 h 2230588"/>
              <a:gd name="connsiteX8" fmla="*/ 3368432 w 5600430"/>
              <a:gd name="connsiteY8" fmla="*/ 97867 h 2230588"/>
              <a:gd name="connsiteX9" fmla="*/ 5600430 w 5600430"/>
              <a:gd name="connsiteY9" fmla="*/ 0 h 2230588"/>
              <a:gd name="connsiteX0" fmla="*/ 0 w 5600430"/>
              <a:gd name="connsiteY0" fmla="*/ 365690 h 2301328"/>
              <a:gd name="connsiteX1" fmla="*/ 84340 w 5600430"/>
              <a:gd name="connsiteY1" fmla="*/ 521050 h 2301328"/>
              <a:gd name="connsiteX2" fmla="*/ 198428 w 5600430"/>
              <a:gd name="connsiteY2" fmla="*/ 956797 h 2301328"/>
              <a:gd name="connsiteX3" fmla="*/ 773893 w 5600430"/>
              <a:gd name="connsiteY3" fmla="*/ 2301268 h 2301328"/>
              <a:gd name="connsiteX4" fmla="*/ 1660830 w 5600430"/>
              <a:gd name="connsiteY4" fmla="*/ 93588 h 2301328"/>
              <a:gd name="connsiteX5" fmla="*/ 2543384 w 5600430"/>
              <a:gd name="connsiteY5" fmla="*/ 2295395 h 2301328"/>
              <a:gd name="connsiteX6" fmla="*/ 3246195 w 5600430"/>
              <a:gd name="connsiteY6" fmla="*/ 501826 h 2301328"/>
              <a:gd name="connsiteX7" fmla="*/ 3295090 w 5600430"/>
              <a:gd name="connsiteY7" fmla="*/ 328809 h 2301328"/>
              <a:gd name="connsiteX8" fmla="*/ 4973807 w 5600430"/>
              <a:gd name="connsiteY8" fmla="*/ 8405 h 2301328"/>
              <a:gd name="connsiteX9" fmla="*/ 5600430 w 5600430"/>
              <a:gd name="connsiteY9" fmla="*/ 70740 h 2301328"/>
              <a:gd name="connsiteX0" fmla="*/ 0 w 5600430"/>
              <a:gd name="connsiteY0" fmla="*/ 365690 h 2301328"/>
              <a:gd name="connsiteX1" fmla="*/ 84340 w 5600430"/>
              <a:gd name="connsiteY1" fmla="*/ 521050 h 2301328"/>
              <a:gd name="connsiteX2" fmla="*/ 198428 w 5600430"/>
              <a:gd name="connsiteY2" fmla="*/ 956797 h 2301328"/>
              <a:gd name="connsiteX3" fmla="*/ 773893 w 5600430"/>
              <a:gd name="connsiteY3" fmla="*/ 2301268 h 2301328"/>
              <a:gd name="connsiteX4" fmla="*/ 1660830 w 5600430"/>
              <a:gd name="connsiteY4" fmla="*/ 93588 h 2301328"/>
              <a:gd name="connsiteX5" fmla="*/ 2543384 w 5600430"/>
              <a:gd name="connsiteY5" fmla="*/ 2295395 h 2301328"/>
              <a:gd name="connsiteX6" fmla="*/ 3246195 w 5600430"/>
              <a:gd name="connsiteY6" fmla="*/ 501826 h 2301328"/>
              <a:gd name="connsiteX7" fmla="*/ 4476711 w 5600430"/>
              <a:gd name="connsiteY7" fmla="*/ 1482257 h 2301328"/>
              <a:gd name="connsiteX8" fmla="*/ 4973807 w 5600430"/>
              <a:gd name="connsiteY8" fmla="*/ 8405 h 2301328"/>
              <a:gd name="connsiteX9" fmla="*/ 5600430 w 5600430"/>
              <a:gd name="connsiteY9" fmla="*/ 70740 h 2301328"/>
              <a:gd name="connsiteX0" fmla="*/ 0 w 5600430"/>
              <a:gd name="connsiteY0" fmla="*/ 365690 h 2301328"/>
              <a:gd name="connsiteX1" fmla="*/ 84340 w 5600430"/>
              <a:gd name="connsiteY1" fmla="*/ 521050 h 2301328"/>
              <a:gd name="connsiteX2" fmla="*/ 198428 w 5600430"/>
              <a:gd name="connsiteY2" fmla="*/ 956797 h 2301328"/>
              <a:gd name="connsiteX3" fmla="*/ 773893 w 5600430"/>
              <a:gd name="connsiteY3" fmla="*/ 2301268 h 2301328"/>
              <a:gd name="connsiteX4" fmla="*/ 1660830 w 5600430"/>
              <a:gd name="connsiteY4" fmla="*/ 93588 h 2301328"/>
              <a:gd name="connsiteX5" fmla="*/ 2543384 w 5600430"/>
              <a:gd name="connsiteY5" fmla="*/ 2295395 h 2301328"/>
              <a:gd name="connsiteX6" fmla="*/ 3401028 w 5600430"/>
              <a:gd name="connsiteY6" fmla="*/ 78895 h 2301328"/>
              <a:gd name="connsiteX7" fmla="*/ 4476711 w 5600430"/>
              <a:gd name="connsiteY7" fmla="*/ 1482257 h 2301328"/>
              <a:gd name="connsiteX8" fmla="*/ 4973807 w 5600430"/>
              <a:gd name="connsiteY8" fmla="*/ 8405 h 2301328"/>
              <a:gd name="connsiteX9" fmla="*/ 5600430 w 5600430"/>
              <a:gd name="connsiteY9" fmla="*/ 70740 h 2301328"/>
              <a:gd name="connsiteX0" fmla="*/ 0 w 6651665"/>
              <a:gd name="connsiteY0" fmla="*/ 1025719 h 2301328"/>
              <a:gd name="connsiteX1" fmla="*/ 1135575 w 6651665"/>
              <a:gd name="connsiteY1" fmla="*/ 521050 h 2301328"/>
              <a:gd name="connsiteX2" fmla="*/ 1249663 w 6651665"/>
              <a:gd name="connsiteY2" fmla="*/ 956797 h 2301328"/>
              <a:gd name="connsiteX3" fmla="*/ 1825128 w 6651665"/>
              <a:gd name="connsiteY3" fmla="*/ 2301268 h 2301328"/>
              <a:gd name="connsiteX4" fmla="*/ 2712065 w 6651665"/>
              <a:gd name="connsiteY4" fmla="*/ 93588 h 2301328"/>
              <a:gd name="connsiteX5" fmla="*/ 3594619 w 6651665"/>
              <a:gd name="connsiteY5" fmla="*/ 2295395 h 2301328"/>
              <a:gd name="connsiteX6" fmla="*/ 4452263 w 6651665"/>
              <a:gd name="connsiteY6" fmla="*/ 78895 h 2301328"/>
              <a:gd name="connsiteX7" fmla="*/ 5527946 w 6651665"/>
              <a:gd name="connsiteY7" fmla="*/ 1482257 h 2301328"/>
              <a:gd name="connsiteX8" fmla="*/ 6025042 w 6651665"/>
              <a:gd name="connsiteY8" fmla="*/ 8405 h 2301328"/>
              <a:gd name="connsiteX9" fmla="*/ 6651665 w 6651665"/>
              <a:gd name="connsiteY9" fmla="*/ 70740 h 2301328"/>
              <a:gd name="connsiteX0" fmla="*/ 10283 w 6661948"/>
              <a:gd name="connsiteY0" fmla="*/ 1025719 h 2319312"/>
              <a:gd name="connsiteX1" fmla="*/ 70176 w 6661948"/>
              <a:gd name="connsiteY1" fmla="*/ 2315303 h 2319312"/>
              <a:gd name="connsiteX2" fmla="*/ 1259946 w 6661948"/>
              <a:gd name="connsiteY2" fmla="*/ 956797 h 2319312"/>
              <a:gd name="connsiteX3" fmla="*/ 1835411 w 6661948"/>
              <a:gd name="connsiteY3" fmla="*/ 2301268 h 2319312"/>
              <a:gd name="connsiteX4" fmla="*/ 2722348 w 6661948"/>
              <a:gd name="connsiteY4" fmla="*/ 93588 h 2319312"/>
              <a:gd name="connsiteX5" fmla="*/ 3604902 w 6661948"/>
              <a:gd name="connsiteY5" fmla="*/ 2295395 h 2319312"/>
              <a:gd name="connsiteX6" fmla="*/ 4462546 w 6661948"/>
              <a:gd name="connsiteY6" fmla="*/ 78895 h 2319312"/>
              <a:gd name="connsiteX7" fmla="*/ 5538229 w 6661948"/>
              <a:gd name="connsiteY7" fmla="*/ 1482257 h 2319312"/>
              <a:gd name="connsiteX8" fmla="*/ 6035325 w 6661948"/>
              <a:gd name="connsiteY8" fmla="*/ 8405 h 2319312"/>
              <a:gd name="connsiteX9" fmla="*/ 6661948 w 6661948"/>
              <a:gd name="connsiteY9" fmla="*/ 70740 h 2319312"/>
              <a:gd name="connsiteX0" fmla="*/ 10283 w 6661948"/>
              <a:gd name="connsiteY0" fmla="*/ 1025719 h 2318004"/>
              <a:gd name="connsiteX1" fmla="*/ 70176 w 6661948"/>
              <a:gd name="connsiteY1" fmla="*/ 2315303 h 2318004"/>
              <a:gd name="connsiteX2" fmla="*/ 966578 w 6661948"/>
              <a:gd name="connsiteY2" fmla="*/ 78895 h 2318004"/>
              <a:gd name="connsiteX3" fmla="*/ 1835411 w 6661948"/>
              <a:gd name="connsiteY3" fmla="*/ 2301268 h 2318004"/>
              <a:gd name="connsiteX4" fmla="*/ 2722348 w 6661948"/>
              <a:gd name="connsiteY4" fmla="*/ 93588 h 2318004"/>
              <a:gd name="connsiteX5" fmla="*/ 3604902 w 6661948"/>
              <a:gd name="connsiteY5" fmla="*/ 2295395 h 2318004"/>
              <a:gd name="connsiteX6" fmla="*/ 4462546 w 6661948"/>
              <a:gd name="connsiteY6" fmla="*/ 78895 h 2318004"/>
              <a:gd name="connsiteX7" fmla="*/ 5538229 w 6661948"/>
              <a:gd name="connsiteY7" fmla="*/ 1482257 h 2318004"/>
              <a:gd name="connsiteX8" fmla="*/ 6035325 w 6661948"/>
              <a:gd name="connsiteY8" fmla="*/ 8405 h 2318004"/>
              <a:gd name="connsiteX9" fmla="*/ 6661948 w 6661948"/>
              <a:gd name="connsiteY9" fmla="*/ 70740 h 2318004"/>
              <a:gd name="connsiteX0" fmla="*/ 10283 w 6661948"/>
              <a:gd name="connsiteY0" fmla="*/ 1025719 h 2318004"/>
              <a:gd name="connsiteX1" fmla="*/ 70176 w 6661948"/>
              <a:gd name="connsiteY1" fmla="*/ 2315303 h 2318004"/>
              <a:gd name="connsiteX2" fmla="*/ 966578 w 6661948"/>
              <a:gd name="connsiteY2" fmla="*/ 78895 h 2318004"/>
              <a:gd name="connsiteX3" fmla="*/ 1835411 w 6661948"/>
              <a:gd name="connsiteY3" fmla="*/ 2301268 h 2318004"/>
              <a:gd name="connsiteX4" fmla="*/ 2722348 w 6661948"/>
              <a:gd name="connsiteY4" fmla="*/ 93588 h 2318004"/>
              <a:gd name="connsiteX5" fmla="*/ 3604902 w 6661948"/>
              <a:gd name="connsiteY5" fmla="*/ 2295395 h 2318004"/>
              <a:gd name="connsiteX6" fmla="*/ 4462546 w 6661948"/>
              <a:gd name="connsiteY6" fmla="*/ 78895 h 2318004"/>
              <a:gd name="connsiteX7" fmla="*/ 5538229 w 6661948"/>
              <a:gd name="connsiteY7" fmla="*/ 1482257 h 2318004"/>
              <a:gd name="connsiteX8" fmla="*/ 6035325 w 6661948"/>
              <a:gd name="connsiteY8" fmla="*/ 8405 h 2318004"/>
              <a:gd name="connsiteX9" fmla="*/ 6661948 w 6661948"/>
              <a:gd name="connsiteY9" fmla="*/ 70740 h 2318004"/>
              <a:gd name="connsiteX0" fmla="*/ 10283 w 6661948"/>
              <a:gd name="connsiteY0" fmla="*/ 1025719 h 2318311"/>
              <a:gd name="connsiteX1" fmla="*/ 70176 w 6661948"/>
              <a:gd name="connsiteY1" fmla="*/ 2315303 h 2318311"/>
              <a:gd name="connsiteX2" fmla="*/ 966578 w 6661948"/>
              <a:gd name="connsiteY2" fmla="*/ 78895 h 2318311"/>
              <a:gd name="connsiteX3" fmla="*/ 1835411 w 6661948"/>
              <a:gd name="connsiteY3" fmla="*/ 2301268 h 2318311"/>
              <a:gd name="connsiteX4" fmla="*/ 2722348 w 6661948"/>
              <a:gd name="connsiteY4" fmla="*/ 93588 h 2318311"/>
              <a:gd name="connsiteX5" fmla="*/ 3604902 w 6661948"/>
              <a:gd name="connsiteY5" fmla="*/ 2295395 h 2318311"/>
              <a:gd name="connsiteX6" fmla="*/ 4462546 w 6661948"/>
              <a:gd name="connsiteY6" fmla="*/ 78895 h 2318311"/>
              <a:gd name="connsiteX7" fmla="*/ 5538229 w 6661948"/>
              <a:gd name="connsiteY7" fmla="*/ 1482257 h 2318311"/>
              <a:gd name="connsiteX8" fmla="*/ 6035325 w 6661948"/>
              <a:gd name="connsiteY8" fmla="*/ 8405 h 2318311"/>
              <a:gd name="connsiteX9" fmla="*/ 6661948 w 6661948"/>
              <a:gd name="connsiteY9" fmla="*/ 70740 h 2318311"/>
              <a:gd name="connsiteX0" fmla="*/ 10283 w 6661948"/>
              <a:gd name="connsiteY0" fmla="*/ 1025719 h 2315302"/>
              <a:gd name="connsiteX1" fmla="*/ 70176 w 6661948"/>
              <a:gd name="connsiteY1" fmla="*/ 2315303 h 2315302"/>
              <a:gd name="connsiteX2" fmla="*/ 966578 w 6661948"/>
              <a:gd name="connsiteY2" fmla="*/ 78895 h 2315302"/>
              <a:gd name="connsiteX3" fmla="*/ 1835411 w 6661948"/>
              <a:gd name="connsiteY3" fmla="*/ 2301268 h 2315302"/>
              <a:gd name="connsiteX4" fmla="*/ 2722348 w 6661948"/>
              <a:gd name="connsiteY4" fmla="*/ 93588 h 2315302"/>
              <a:gd name="connsiteX5" fmla="*/ 3604902 w 6661948"/>
              <a:gd name="connsiteY5" fmla="*/ 2295395 h 2315302"/>
              <a:gd name="connsiteX6" fmla="*/ 4462546 w 6661948"/>
              <a:gd name="connsiteY6" fmla="*/ 78895 h 2315302"/>
              <a:gd name="connsiteX7" fmla="*/ 5538229 w 6661948"/>
              <a:gd name="connsiteY7" fmla="*/ 1482257 h 2315302"/>
              <a:gd name="connsiteX8" fmla="*/ 6035325 w 6661948"/>
              <a:gd name="connsiteY8" fmla="*/ 8405 h 2315302"/>
              <a:gd name="connsiteX9" fmla="*/ 6661948 w 6661948"/>
              <a:gd name="connsiteY9" fmla="*/ 70740 h 2315302"/>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625936 w 6749655"/>
              <a:gd name="connsiteY7" fmla="*/ 1482257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625936 w 6749655"/>
              <a:gd name="connsiteY7" fmla="*/ 1482257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625936 w 6749655"/>
              <a:gd name="connsiteY7" fmla="*/ 1482257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495550 w 6749655"/>
              <a:gd name="connsiteY7" fmla="*/ 2308895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495550 w 6749655"/>
              <a:gd name="connsiteY7" fmla="*/ 2308895 h 2315303"/>
              <a:gd name="connsiteX8" fmla="*/ 6123032 w 6749655"/>
              <a:gd name="connsiteY8" fmla="*/ 8405 h 2315303"/>
              <a:gd name="connsiteX9" fmla="*/ 6749655 w 6749655"/>
              <a:gd name="connsiteY9" fmla="*/ 70740 h 2315303"/>
              <a:gd name="connsiteX0" fmla="*/ 97990 w 6749655"/>
              <a:gd name="connsiteY0" fmla="*/ 1025719 h 2322709"/>
              <a:gd name="connsiteX1" fmla="*/ 157883 w 6749655"/>
              <a:gd name="connsiteY1" fmla="*/ 2315303 h 2322709"/>
              <a:gd name="connsiteX2" fmla="*/ 1054285 w 6749655"/>
              <a:gd name="connsiteY2" fmla="*/ 78895 h 2322709"/>
              <a:gd name="connsiteX3" fmla="*/ 1923118 w 6749655"/>
              <a:gd name="connsiteY3" fmla="*/ 2301268 h 2322709"/>
              <a:gd name="connsiteX4" fmla="*/ 2810055 w 6749655"/>
              <a:gd name="connsiteY4" fmla="*/ 93588 h 2322709"/>
              <a:gd name="connsiteX5" fmla="*/ 3692609 w 6749655"/>
              <a:gd name="connsiteY5" fmla="*/ 2295395 h 2322709"/>
              <a:gd name="connsiteX6" fmla="*/ 4550253 w 6749655"/>
              <a:gd name="connsiteY6" fmla="*/ 78895 h 2322709"/>
              <a:gd name="connsiteX7" fmla="*/ 5389612 w 6749655"/>
              <a:gd name="connsiteY7" fmla="*/ 2321711 h 2322709"/>
              <a:gd name="connsiteX8" fmla="*/ 6123032 w 6749655"/>
              <a:gd name="connsiteY8" fmla="*/ 8405 h 2322709"/>
              <a:gd name="connsiteX9" fmla="*/ 6749655 w 6749655"/>
              <a:gd name="connsiteY9" fmla="*/ 70740 h 2322709"/>
              <a:gd name="connsiteX0" fmla="*/ 97990 w 6749655"/>
              <a:gd name="connsiteY0" fmla="*/ 1025719 h 2321712"/>
              <a:gd name="connsiteX1" fmla="*/ 157883 w 6749655"/>
              <a:gd name="connsiteY1" fmla="*/ 2315303 h 2321712"/>
              <a:gd name="connsiteX2" fmla="*/ 1054285 w 6749655"/>
              <a:gd name="connsiteY2" fmla="*/ 78895 h 2321712"/>
              <a:gd name="connsiteX3" fmla="*/ 1923118 w 6749655"/>
              <a:gd name="connsiteY3" fmla="*/ 2301268 h 2321712"/>
              <a:gd name="connsiteX4" fmla="*/ 2810055 w 6749655"/>
              <a:gd name="connsiteY4" fmla="*/ 93588 h 2321712"/>
              <a:gd name="connsiteX5" fmla="*/ 3692609 w 6749655"/>
              <a:gd name="connsiteY5" fmla="*/ 2295395 h 2321712"/>
              <a:gd name="connsiteX6" fmla="*/ 4550253 w 6749655"/>
              <a:gd name="connsiteY6" fmla="*/ 78895 h 2321712"/>
              <a:gd name="connsiteX7" fmla="*/ 5389612 w 6749655"/>
              <a:gd name="connsiteY7" fmla="*/ 2321711 h 2321712"/>
              <a:gd name="connsiteX8" fmla="*/ 6123032 w 6749655"/>
              <a:gd name="connsiteY8" fmla="*/ 8405 h 2321712"/>
              <a:gd name="connsiteX9" fmla="*/ 6749655 w 6749655"/>
              <a:gd name="connsiteY9" fmla="*/ 70740 h 2321712"/>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422208 w 6749655"/>
              <a:gd name="connsiteY7" fmla="*/ 2276854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422208 w 6749655"/>
              <a:gd name="connsiteY7" fmla="*/ 2276854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422208 w 6749655"/>
              <a:gd name="connsiteY7" fmla="*/ 2276854 h 2315303"/>
              <a:gd name="connsiteX8" fmla="*/ 6123032 w 6749655"/>
              <a:gd name="connsiteY8" fmla="*/ 8405 h 2315303"/>
              <a:gd name="connsiteX9" fmla="*/ 6749655 w 6749655"/>
              <a:gd name="connsiteY9" fmla="*/ 70740 h 2315303"/>
              <a:gd name="connsiteX0" fmla="*/ 97990 w 6749655"/>
              <a:gd name="connsiteY0" fmla="*/ 984798 h 2274382"/>
              <a:gd name="connsiteX1" fmla="*/ 157883 w 6749655"/>
              <a:gd name="connsiteY1" fmla="*/ 2274382 h 2274382"/>
              <a:gd name="connsiteX2" fmla="*/ 1054285 w 6749655"/>
              <a:gd name="connsiteY2" fmla="*/ 37974 h 2274382"/>
              <a:gd name="connsiteX3" fmla="*/ 1923118 w 6749655"/>
              <a:gd name="connsiteY3" fmla="*/ 2260347 h 2274382"/>
              <a:gd name="connsiteX4" fmla="*/ 2810055 w 6749655"/>
              <a:gd name="connsiteY4" fmla="*/ 52667 h 2274382"/>
              <a:gd name="connsiteX5" fmla="*/ 3692609 w 6749655"/>
              <a:gd name="connsiteY5" fmla="*/ 2254474 h 2274382"/>
              <a:gd name="connsiteX6" fmla="*/ 4550253 w 6749655"/>
              <a:gd name="connsiteY6" fmla="*/ 37974 h 2274382"/>
              <a:gd name="connsiteX7" fmla="*/ 5422208 w 6749655"/>
              <a:gd name="connsiteY7" fmla="*/ 2235933 h 2274382"/>
              <a:gd name="connsiteX8" fmla="*/ 6318610 w 6749655"/>
              <a:gd name="connsiteY8" fmla="*/ 12340 h 2274382"/>
              <a:gd name="connsiteX9" fmla="*/ 6749655 w 6749655"/>
              <a:gd name="connsiteY9" fmla="*/ 29819 h 2274382"/>
              <a:gd name="connsiteX0" fmla="*/ 97990 w 6749655"/>
              <a:gd name="connsiteY0" fmla="*/ 1105902 h 2395486"/>
              <a:gd name="connsiteX1" fmla="*/ 157883 w 6749655"/>
              <a:gd name="connsiteY1" fmla="*/ 2395486 h 2395486"/>
              <a:gd name="connsiteX2" fmla="*/ 1054285 w 6749655"/>
              <a:gd name="connsiteY2" fmla="*/ 159078 h 2395486"/>
              <a:gd name="connsiteX3" fmla="*/ 1923118 w 6749655"/>
              <a:gd name="connsiteY3" fmla="*/ 2381451 h 2395486"/>
              <a:gd name="connsiteX4" fmla="*/ 2810055 w 6749655"/>
              <a:gd name="connsiteY4" fmla="*/ 173771 h 2395486"/>
              <a:gd name="connsiteX5" fmla="*/ 3692609 w 6749655"/>
              <a:gd name="connsiteY5" fmla="*/ 2375578 h 2395486"/>
              <a:gd name="connsiteX6" fmla="*/ 4550253 w 6749655"/>
              <a:gd name="connsiteY6" fmla="*/ 159078 h 2395486"/>
              <a:gd name="connsiteX7" fmla="*/ 5422208 w 6749655"/>
              <a:gd name="connsiteY7" fmla="*/ 2357037 h 2395486"/>
              <a:gd name="connsiteX8" fmla="*/ 6008944 w 6749655"/>
              <a:gd name="connsiteY8" fmla="*/ 5284 h 2395486"/>
              <a:gd name="connsiteX9" fmla="*/ 6749655 w 6749655"/>
              <a:gd name="connsiteY9" fmla="*/ 150923 h 2395486"/>
              <a:gd name="connsiteX0" fmla="*/ 97990 w 6749655"/>
              <a:gd name="connsiteY0" fmla="*/ 1105903 h 2395487"/>
              <a:gd name="connsiteX1" fmla="*/ 157883 w 6749655"/>
              <a:gd name="connsiteY1" fmla="*/ 2395487 h 2395487"/>
              <a:gd name="connsiteX2" fmla="*/ 1054285 w 6749655"/>
              <a:gd name="connsiteY2" fmla="*/ 159079 h 2395487"/>
              <a:gd name="connsiteX3" fmla="*/ 1923118 w 6749655"/>
              <a:gd name="connsiteY3" fmla="*/ 2381452 h 2395487"/>
              <a:gd name="connsiteX4" fmla="*/ 2810055 w 6749655"/>
              <a:gd name="connsiteY4" fmla="*/ 173772 h 2395487"/>
              <a:gd name="connsiteX5" fmla="*/ 3692609 w 6749655"/>
              <a:gd name="connsiteY5" fmla="*/ 2375579 h 2395487"/>
              <a:gd name="connsiteX6" fmla="*/ 4550253 w 6749655"/>
              <a:gd name="connsiteY6" fmla="*/ 159079 h 2395487"/>
              <a:gd name="connsiteX7" fmla="*/ 5422208 w 6749655"/>
              <a:gd name="connsiteY7" fmla="*/ 2357038 h 2395487"/>
              <a:gd name="connsiteX8" fmla="*/ 6008944 w 6749655"/>
              <a:gd name="connsiteY8" fmla="*/ 5285 h 2395487"/>
              <a:gd name="connsiteX9" fmla="*/ 6749655 w 6749655"/>
              <a:gd name="connsiteY9" fmla="*/ 150924 h 2395487"/>
              <a:gd name="connsiteX0" fmla="*/ 97990 w 6749655"/>
              <a:gd name="connsiteY0" fmla="*/ 1175129 h 2464713"/>
              <a:gd name="connsiteX1" fmla="*/ 157883 w 6749655"/>
              <a:gd name="connsiteY1" fmla="*/ 2464713 h 2464713"/>
              <a:gd name="connsiteX2" fmla="*/ 1054285 w 6749655"/>
              <a:gd name="connsiteY2" fmla="*/ 228305 h 2464713"/>
              <a:gd name="connsiteX3" fmla="*/ 1923118 w 6749655"/>
              <a:gd name="connsiteY3" fmla="*/ 2450678 h 2464713"/>
              <a:gd name="connsiteX4" fmla="*/ 2810055 w 6749655"/>
              <a:gd name="connsiteY4" fmla="*/ 242998 h 2464713"/>
              <a:gd name="connsiteX5" fmla="*/ 3692609 w 6749655"/>
              <a:gd name="connsiteY5" fmla="*/ 2444805 h 2464713"/>
              <a:gd name="connsiteX6" fmla="*/ 4550253 w 6749655"/>
              <a:gd name="connsiteY6" fmla="*/ 228305 h 2464713"/>
              <a:gd name="connsiteX7" fmla="*/ 5422208 w 6749655"/>
              <a:gd name="connsiteY7" fmla="*/ 2426264 h 2464713"/>
              <a:gd name="connsiteX8" fmla="*/ 5731874 w 6749655"/>
              <a:gd name="connsiteY8" fmla="*/ 4023 h 2464713"/>
              <a:gd name="connsiteX9" fmla="*/ 6749655 w 6749655"/>
              <a:gd name="connsiteY9" fmla="*/ 220150 h 2464713"/>
              <a:gd name="connsiteX0" fmla="*/ 97990 w 6749655"/>
              <a:gd name="connsiteY0" fmla="*/ 1056202 h 2345786"/>
              <a:gd name="connsiteX1" fmla="*/ 157883 w 6749655"/>
              <a:gd name="connsiteY1" fmla="*/ 2345786 h 2345786"/>
              <a:gd name="connsiteX2" fmla="*/ 1054285 w 6749655"/>
              <a:gd name="connsiteY2" fmla="*/ 109378 h 2345786"/>
              <a:gd name="connsiteX3" fmla="*/ 1923118 w 6749655"/>
              <a:gd name="connsiteY3" fmla="*/ 2331751 h 2345786"/>
              <a:gd name="connsiteX4" fmla="*/ 2810055 w 6749655"/>
              <a:gd name="connsiteY4" fmla="*/ 124071 h 2345786"/>
              <a:gd name="connsiteX5" fmla="*/ 3692609 w 6749655"/>
              <a:gd name="connsiteY5" fmla="*/ 2325878 h 2345786"/>
              <a:gd name="connsiteX6" fmla="*/ 4550253 w 6749655"/>
              <a:gd name="connsiteY6" fmla="*/ 109378 h 2345786"/>
              <a:gd name="connsiteX7" fmla="*/ 5422208 w 6749655"/>
              <a:gd name="connsiteY7" fmla="*/ 2307337 h 2345786"/>
              <a:gd name="connsiteX8" fmla="*/ 6237119 w 6749655"/>
              <a:gd name="connsiteY8" fmla="*/ 6849 h 2345786"/>
              <a:gd name="connsiteX9" fmla="*/ 6749655 w 6749655"/>
              <a:gd name="connsiteY9" fmla="*/ 101223 h 2345786"/>
              <a:gd name="connsiteX0" fmla="*/ 97990 w 6749655"/>
              <a:gd name="connsiteY0" fmla="*/ 1087173 h 2376757"/>
              <a:gd name="connsiteX1" fmla="*/ 157883 w 6749655"/>
              <a:gd name="connsiteY1" fmla="*/ 2376757 h 2376757"/>
              <a:gd name="connsiteX2" fmla="*/ 1054285 w 6749655"/>
              <a:gd name="connsiteY2" fmla="*/ 140349 h 2376757"/>
              <a:gd name="connsiteX3" fmla="*/ 1923118 w 6749655"/>
              <a:gd name="connsiteY3" fmla="*/ 2362722 h 2376757"/>
              <a:gd name="connsiteX4" fmla="*/ 2810055 w 6749655"/>
              <a:gd name="connsiteY4" fmla="*/ 155042 h 2376757"/>
              <a:gd name="connsiteX5" fmla="*/ 3692609 w 6749655"/>
              <a:gd name="connsiteY5" fmla="*/ 2356849 h 2376757"/>
              <a:gd name="connsiteX6" fmla="*/ 4550253 w 6749655"/>
              <a:gd name="connsiteY6" fmla="*/ 140349 h 2376757"/>
              <a:gd name="connsiteX7" fmla="*/ 5422208 w 6749655"/>
              <a:gd name="connsiteY7" fmla="*/ 2338308 h 2376757"/>
              <a:gd name="connsiteX8" fmla="*/ 6033391 w 6749655"/>
              <a:gd name="connsiteY8" fmla="*/ 5780 h 2376757"/>
              <a:gd name="connsiteX9" fmla="*/ 6749655 w 6749655"/>
              <a:gd name="connsiteY9" fmla="*/ 132194 h 2376757"/>
              <a:gd name="connsiteX0" fmla="*/ 97990 w 6749655"/>
              <a:gd name="connsiteY0" fmla="*/ 1087173 h 2376757"/>
              <a:gd name="connsiteX1" fmla="*/ 157883 w 6749655"/>
              <a:gd name="connsiteY1" fmla="*/ 2376757 h 2376757"/>
              <a:gd name="connsiteX2" fmla="*/ 1054285 w 6749655"/>
              <a:gd name="connsiteY2" fmla="*/ 140349 h 2376757"/>
              <a:gd name="connsiteX3" fmla="*/ 1923118 w 6749655"/>
              <a:gd name="connsiteY3" fmla="*/ 2362722 h 2376757"/>
              <a:gd name="connsiteX4" fmla="*/ 2810055 w 6749655"/>
              <a:gd name="connsiteY4" fmla="*/ 155042 h 2376757"/>
              <a:gd name="connsiteX5" fmla="*/ 3692609 w 6749655"/>
              <a:gd name="connsiteY5" fmla="*/ 2356849 h 2376757"/>
              <a:gd name="connsiteX6" fmla="*/ 4550253 w 6749655"/>
              <a:gd name="connsiteY6" fmla="*/ 140349 h 2376757"/>
              <a:gd name="connsiteX7" fmla="*/ 5422208 w 6749655"/>
              <a:gd name="connsiteY7" fmla="*/ 2338308 h 2376757"/>
              <a:gd name="connsiteX8" fmla="*/ 6033391 w 6749655"/>
              <a:gd name="connsiteY8" fmla="*/ 5780 h 2376757"/>
              <a:gd name="connsiteX9" fmla="*/ 6749655 w 6749655"/>
              <a:gd name="connsiteY9" fmla="*/ 132194 h 2376757"/>
              <a:gd name="connsiteX0" fmla="*/ 97990 w 6751245"/>
              <a:gd name="connsiteY0" fmla="*/ 963730 h 2253314"/>
              <a:gd name="connsiteX1" fmla="*/ 157883 w 6751245"/>
              <a:gd name="connsiteY1" fmla="*/ 2253314 h 2253314"/>
              <a:gd name="connsiteX2" fmla="*/ 1054285 w 6751245"/>
              <a:gd name="connsiteY2" fmla="*/ 16906 h 2253314"/>
              <a:gd name="connsiteX3" fmla="*/ 1923118 w 6751245"/>
              <a:gd name="connsiteY3" fmla="*/ 2239279 h 2253314"/>
              <a:gd name="connsiteX4" fmla="*/ 2810055 w 6751245"/>
              <a:gd name="connsiteY4" fmla="*/ 31599 h 2253314"/>
              <a:gd name="connsiteX5" fmla="*/ 3692609 w 6751245"/>
              <a:gd name="connsiteY5" fmla="*/ 2233406 h 2253314"/>
              <a:gd name="connsiteX6" fmla="*/ 4550253 w 6751245"/>
              <a:gd name="connsiteY6" fmla="*/ 16906 h 2253314"/>
              <a:gd name="connsiteX7" fmla="*/ 5422208 w 6751245"/>
              <a:gd name="connsiteY7" fmla="*/ 2214865 h 2253314"/>
              <a:gd name="connsiteX8" fmla="*/ 6351207 w 6751245"/>
              <a:gd name="connsiteY8" fmla="*/ 16906 h 2253314"/>
              <a:gd name="connsiteX9" fmla="*/ 6749655 w 6751245"/>
              <a:gd name="connsiteY9" fmla="*/ 8751 h 2253314"/>
              <a:gd name="connsiteX0" fmla="*/ 0 w 7394824"/>
              <a:gd name="connsiteY0" fmla="*/ 47379 h 2253314"/>
              <a:gd name="connsiteX1" fmla="*/ 801462 w 7394824"/>
              <a:gd name="connsiteY1" fmla="*/ 2253314 h 2253314"/>
              <a:gd name="connsiteX2" fmla="*/ 1697864 w 7394824"/>
              <a:gd name="connsiteY2" fmla="*/ 16906 h 2253314"/>
              <a:gd name="connsiteX3" fmla="*/ 2566697 w 7394824"/>
              <a:gd name="connsiteY3" fmla="*/ 2239279 h 2253314"/>
              <a:gd name="connsiteX4" fmla="*/ 3453634 w 7394824"/>
              <a:gd name="connsiteY4" fmla="*/ 31599 h 2253314"/>
              <a:gd name="connsiteX5" fmla="*/ 4336188 w 7394824"/>
              <a:gd name="connsiteY5" fmla="*/ 2233406 h 2253314"/>
              <a:gd name="connsiteX6" fmla="*/ 5193832 w 7394824"/>
              <a:gd name="connsiteY6" fmla="*/ 16906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697864 w 7394824"/>
              <a:gd name="connsiteY2" fmla="*/ 16906 h 2253314"/>
              <a:gd name="connsiteX3" fmla="*/ 2566697 w 7394824"/>
              <a:gd name="connsiteY3" fmla="*/ 2239279 h 2253314"/>
              <a:gd name="connsiteX4" fmla="*/ 3453634 w 7394824"/>
              <a:gd name="connsiteY4" fmla="*/ 31599 h 2253314"/>
              <a:gd name="connsiteX5" fmla="*/ 4336188 w 7394824"/>
              <a:gd name="connsiteY5" fmla="*/ 2233406 h 2253314"/>
              <a:gd name="connsiteX6" fmla="*/ 5193832 w 7394824"/>
              <a:gd name="connsiteY6" fmla="*/ 16906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566697 w 7394824"/>
              <a:gd name="connsiteY3" fmla="*/ 2239279 h 2253314"/>
              <a:gd name="connsiteX4" fmla="*/ 3453634 w 7394824"/>
              <a:gd name="connsiteY4" fmla="*/ 31599 h 2253314"/>
              <a:gd name="connsiteX5" fmla="*/ 4336188 w 7394824"/>
              <a:gd name="connsiteY5" fmla="*/ 2233406 h 2253314"/>
              <a:gd name="connsiteX6" fmla="*/ 5193832 w 7394824"/>
              <a:gd name="connsiteY6" fmla="*/ 16906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36188 w 7394824"/>
              <a:gd name="connsiteY5" fmla="*/ 2233406 h 2253314"/>
              <a:gd name="connsiteX6" fmla="*/ 5193832 w 7394824"/>
              <a:gd name="connsiteY6" fmla="*/ 16906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36188 w 7394824"/>
              <a:gd name="connsiteY5" fmla="*/ 2233406 h 2253314"/>
              <a:gd name="connsiteX6" fmla="*/ 5193832 w 7394824"/>
              <a:gd name="connsiteY6" fmla="*/ 16906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36188 w 7394824"/>
              <a:gd name="connsiteY5" fmla="*/ 2233406 h 2253314"/>
              <a:gd name="connsiteX6" fmla="*/ 5275324 w 7394824"/>
              <a:gd name="connsiteY6" fmla="*/ 23314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4092"/>
              <a:gd name="connsiteX1" fmla="*/ 801462 w 7394824"/>
              <a:gd name="connsiteY1" fmla="*/ 2253314 h 2254092"/>
              <a:gd name="connsiteX2" fmla="*/ 1746759 w 7394824"/>
              <a:gd name="connsiteY2" fmla="*/ 23314 h 2254092"/>
              <a:gd name="connsiteX3" fmla="*/ 2607443 w 7394824"/>
              <a:gd name="connsiteY3" fmla="*/ 2252095 h 2254092"/>
              <a:gd name="connsiteX4" fmla="*/ 3453634 w 7394824"/>
              <a:gd name="connsiteY4" fmla="*/ 31599 h 2254092"/>
              <a:gd name="connsiteX5" fmla="*/ 4360636 w 7394824"/>
              <a:gd name="connsiteY5" fmla="*/ 2252630 h 2254092"/>
              <a:gd name="connsiteX6" fmla="*/ 5275324 w 7394824"/>
              <a:gd name="connsiteY6" fmla="*/ 23314 h 2254092"/>
              <a:gd name="connsiteX7" fmla="*/ 6065787 w 7394824"/>
              <a:gd name="connsiteY7" fmla="*/ 2214865 h 2254092"/>
              <a:gd name="connsiteX8" fmla="*/ 6994786 w 7394824"/>
              <a:gd name="connsiteY8" fmla="*/ 16906 h 2254092"/>
              <a:gd name="connsiteX9" fmla="*/ 7393234 w 7394824"/>
              <a:gd name="connsiteY9" fmla="*/ 8751 h 2254092"/>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60636 w 7394824"/>
              <a:gd name="connsiteY5" fmla="*/ 2252630 h 2253314"/>
              <a:gd name="connsiteX6" fmla="*/ 5275324 w 7394824"/>
              <a:gd name="connsiteY6" fmla="*/ 23314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60636 w 7394824"/>
              <a:gd name="connsiteY5" fmla="*/ 2252630 h 2253314"/>
              <a:gd name="connsiteX6" fmla="*/ 5275324 w 7394824"/>
              <a:gd name="connsiteY6" fmla="*/ 23314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60636 w 7394824"/>
              <a:gd name="connsiteY5" fmla="*/ 2252630 h 2253314"/>
              <a:gd name="connsiteX6" fmla="*/ 5275324 w 7394824"/>
              <a:gd name="connsiteY6" fmla="*/ 23314 h 2253314"/>
              <a:gd name="connsiteX7" fmla="*/ 6155428 w 7394824"/>
              <a:gd name="connsiteY7" fmla="*/ 2234089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94380 w 7394824"/>
              <a:gd name="connsiteY4" fmla="*/ 38007 h 2253314"/>
              <a:gd name="connsiteX5" fmla="*/ 4360636 w 7394824"/>
              <a:gd name="connsiteY5" fmla="*/ 2252630 h 2253314"/>
              <a:gd name="connsiteX6" fmla="*/ 5275324 w 7394824"/>
              <a:gd name="connsiteY6" fmla="*/ 23314 h 2253314"/>
              <a:gd name="connsiteX7" fmla="*/ 6155428 w 7394824"/>
              <a:gd name="connsiteY7" fmla="*/ 2234089 h 2253314"/>
              <a:gd name="connsiteX8" fmla="*/ 6994786 w 7394824"/>
              <a:gd name="connsiteY8" fmla="*/ 16906 h 2253314"/>
              <a:gd name="connsiteX9" fmla="*/ 7393234 w 7394824"/>
              <a:gd name="connsiteY9" fmla="*/ 8751 h 2253314"/>
              <a:gd name="connsiteX0" fmla="*/ 0 w 6994786"/>
              <a:gd name="connsiteY0" fmla="*/ 30581 h 2236516"/>
              <a:gd name="connsiteX1" fmla="*/ 801462 w 6994786"/>
              <a:gd name="connsiteY1" fmla="*/ 2236516 h 2236516"/>
              <a:gd name="connsiteX2" fmla="*/ 1746759 w 6994786"/>
              <a:gd name="connsiteY2" fmla="*/ 6516 h 2236516"/>
              <a:gd name="connsiteX3" fmla="*/ 2607443 w 6994786"/>
              <a:gd name="connsiteY3" fmla="*/ 2235297 h 2236516"/>
              <a:gd name="connsiteX4" fmla="*/ 3494380 w 6994786"/>
              <a:gd name="connsiteY4" fmla="*/ 21209 h 2236516"/>
              <a:gd name="connsiteX5" fmla="*/ 4360636 w 6994786"/>
              <a:gd name="connsiteY5" fmla="*/ 2235832 h 2236516"/>
              <a:gd name="connsiteX6" fmla="*/ 5275324 w 6994786"/>
              <a:gd name="connsiteY6" fmla="*/ 6516 h 2236516"/>
              <a:gd name="connsiteX7" fmla="*/ 6155428 w 6994786"/>
              <a:gd name="connsiteY7" fmla="*/ 2217291 h 2236516"/>
              <a:gd name="connsiteX8" fmla="*/ 6994786 w 6994786"/>
              <a:gd name="connsiteY8" fmla="*/ 108 h 2236516"/>
              <a:gd name="connsiteX0" fmla="*/ 0 w 7019233"/>
              <a:gd name="connsiteY0" fmla="*/ 24384 h 2230319"/>
              <a:gd name="connsiteX1" fmla="*/ 801462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319"/>
              <a:gd name="connsiteX1" fmla="*/ 801462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319"/>
              <a:gd name="connsiteX1" fmla="*/ 801462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319"/>
              <a:gd name="connsiteX1" fmla="*/ 801462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319"/>
              <a:gd name="connsiteX1" fmla="*/ 801462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319"/>
              <a:gd name="connsiteX1" fmla="*/ 825909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637"/>
              <a:gd name="connsiteX1" fmla="*/ 825909 w 7019233"/>
              <a:gd name="connsiteY1" fmla="*/ 2230319 h 2230637"/>
              <a:gd name="connsiteX2" fmla="*/ 1746759 w 7019233"/>
              <a:gd name="connsiteY2" fmla="*/ 319 h 2230637"/>
              <a:gd name="connsiteX3" fmla="*/ 2607443 w 7019233"/>
              <a:gd name="connsiteY3" fmla="*/ 2229100 h 2230637"/>
              <a:gd name="connsiteX4" fmla="*/ 3494380 w 7019233"/>
              <a:gd name="connsiteY4" fmla="*/ 15012 h 2230637"/>
              <a:gd name="connsiteX5" fmla="*/ 4360636 w 7019233"/>
              <a:gd name="connsiteY5" fmla="*/ 2229635 h 2230637"/>
              <a:gd name="connsiteX6" fmla="*/ 5275324 w 7019233"/>
              <a:gd name="connsiteY6" fmla="*/ 319 h 2230637"/>
              <a:gd name="connsiteX7" fmla="*/ 6155428 w 7019233"/>
              <a:gd name="connsiteY7" fmla="*/ 2211094 h 2230637"/>
              <a:gd name="connsiteX8" fmla="*/ 7019233 w 7019233"/>
              <a:gd name="connsiteY8" fmla="*/ 6728 h 2230637"/>
              <a:gd name="connsiteX0" fmla="*/ 0 w 7019233"/>
              <a:gd name="connsiteY0" fmla="*/ 24384 h 2230637"/>
              <a:gd name="connsiteX1" fmla="*/ 825909 w 7019233"/>
              <a:gd name="connsiteY1" fmla="*/ 2230319 h 2230637"/>
              <a:gd name="connsiteX2" fmla="*/ 1746759 w 7019233"/>
              <a:gd name="connsiteY2" fmla="*/ 319 h 2230637"/>
              <a:gd name="connsiteX3" fmla="*/ 2607443 w 7019233"/>
              <a:gd name="connsiteY3" fmla="*/ 2229100 h 2230637"/>
              <a:gd name="connsiteX4" fmla="*/ 3494380 w 7019233"/>
              <a:gd name="connsiteY4" fmla="*/ 15012 h 2230637"/>
              <a:gd name="connsiteX5" fmla="*/ 4360636 w 7019233"/>
              <a:gd name="connsiteY5" fmla="*/ 2229635 h 2230637"/>
              <a:gd name="connsiteX6" fmla="*/ 5275324 w 7019233"/>
              <a:gd name="connsiteY6" fmla="*/ 319 h 2230637"/>
              <a:gd name="connsiteX7" fmla="*/ 6155428 w 7019233"/>
              <a:gd name="connsiteY7" fmla="*/ 2211094 h 2230637"/>
              <a:gd name="connsiteX8" fmla="*/ 7019233 w 7019233"/>
              <a:gd name="connsiteY8" fmla="*/ 6728 h 2230637"/>
              <a:gd name="connsiteX0" fmla="*/ 0 w 7019233"/>
              <a:gd name="connsiteY0" fmla="*/ 24384 h 2230637"/>
              <a:gd name="connsiteX1" fmla="*/ 825909 w 7019233"/>
              <a:gd name="connsiteY1" fmla="*/ 2230319 h 2230637"/>
              <a:gd name="connsiteX2" fmla="*/ 1746759 w 7019233"/>
              <a:gd name="connsiteY2" fmla="*/ 319 h 2230637"/>
              <a:gd name="connsiteX3" fmla="*/ 2607443 w 7019233"/>
              <a:gd name="connsiteY3" fmla="*/ 2229100 h 2230637"/>
              <a:gd name="connsiteX4" fmla="*/ 3494380 w 7019233"/>
              <a:gd name="connsiteY4" fmla="*/ 15012 h 2230637"/>
              <a:gd name="connsiteX5" fmla="*/ 4360636 w 7019233"/>
              <a:gd name="connsiteY5" fmla="*/ 2229635 h 2230637"/>
              <a:gd name="connsiteX6" fmla="*/ 5275324 w 7019233"/>
              <a:gd name="connsiteY6" fmla="*/ 319 h 2230637"/>
              <a:gd name="connsiteX7" fmla="*/ 6155428 w 7019233"/>
              <a:gd name="connsiteY7" fmla="*/ 2211094 h 2230637"/>
              <a:gd name="connsiteX8" fmla="*/ 7019233 w 7019233"/>
              <a:gd name="connsiteY8" fmla="*/ 6728 h 2230637"/>
              <a:gd name="connsiteX0" fmla="*/ 0 w 7019233"/>
              <a:gd name="connsiteY0" fmla="*/ 24200 h 2230453"/>
              <a:gd name="connsiteX1" fmla="*/ 825909 w 7019233"/>
              <a:gd name="connsiteY1" fmla="*/ 2230135 h 2230453"/>
              <a:gd name="connsiteX2" fmla="*/ 1746759 w 7019233"/>
              <a:gd name="connsiteY2" fmla="*/ 135 h 2230453"/>
              <a:gd name="connsiteX3" fmla="*/ 2607443 w 7019233"/>
              <a:gd name="connsiteY3" fmla="*/ 2228916 h 2230453"/>
              <a:gd name="connsiteX4" fmla="*/ 3494380 w 7019233"/>
              <a:gd name="connsiteY4" fmla="*/ 14828 h 2230453"/>
              <a:gd name="connsiteX5" fmla="*/ 4360636 w 7019233"/>
              <a:gd name="connsiteY5" fmla="*/ 2229451 h 2230453"/>
              <a:gd name="connsiteX6" fmla="*/ 5275324 w 7019233"/>
              <a:gd name="connsiteY6" fmla="*/ 135 h 2230453"/>
              <a:gd name="connsiteX7" fmla="*/ 6155428 w 7019233"/>
              <a:gd name="connsiteY7" fmla="*/ 2210910 h 2230453"/>
              <a:gd name="connsiteX8" fmla="*/ 7019233 w 7019233"/>
              <a:gd name="connsiteY8" fmla="*/ 6544 h 2230453"/>
              <a:gd name="connsiteX0" fmla="*/ 0 w 7019233"/>
              <a:gd name="connsiteY0" fmla="*/ 24200 h 2230453"/>
              <a:gd name="connsiteX1" fmla="*/ 825909 w 7019233"/>
              <a:gd name="connsiteY1" fmla="*/ 2230135 h 2230453"/>
              <a:gd name="connsiteX2" fmla="*/ 1746759 w 7019233"/>
              <a:gd name="connsiteY2" fmla="*/ 135 h 2230453"/>
              <a:gd name="connsiteX3" fmla="*/ 2607443 w 7019233"/>
              <a:gd name="connsiteY3" fmla="*/ 2228916 h 2230453"/>
              <a:gd name="connsiteX4" fmla="*/ 3494380 w 7019233"/>
              <a:gd name="connsiteY4" fmla="*/ 14828 h 2230453"/>
              <a:gd name="connsiteX5" fmla="*/ 4360636 w 7019233"/>
              <a:gd name="connsiteY5" fmla="*/ 2229451 h 2230453"/>
              <a:gd name="connsiteX6" fmla="*/ 5275324 w 7019233"/>
              <a:gd name="connsiteY6" fmla="*/ 135 h 2230453"/>
              <a:gd name="connsiteX7" fmla="*/ 6155428 w 7019233"/>
              <a:gd name="connsiteY7" fmla="*/ 2210910 h 2230453"/>
              <a:gd name="connsiteX8" fmla="*/ 7019233 w 7019233"/>
              <a:gd name="connsiteY8" fmla="*/ 6544 h 2230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019233" h="2230453">
                <a:moveTo>
                  <a:pt x="0" y="24200"/>
                </a:moveTo>
                <a:cubicBezTo>
                  <a:pt x="217785" y="30869"/>
                  <a:pt x="582839" y="2261051"/>
                  <a:pt x="825909" y="2230135"/>
                </a:cubicBezTo>
                <a:cubicBezTo>
                  <a:pt x="1241988" y="2219716"/>
                  <a:pt x="1371062" y="-19954"/>
                  <a:pt x="1746759" y="135"/>
                </a:cubicBezTo>
                <a:cubicBezTo>
                  <a:pt x="2032815" y="1000"/>
                  <a:pt x="2316173" y="2226467"/>
                  <a:pt x="2607443" y="2228916"/>
                </a:cubicBezTo>
                <a:cubicBezTo>
                  <a:pt x="2898713" y="2231365"/>
                  <a:pt x="3202181" y="14739"/>
                  <a:pt x="3494380" y="14828"/>
                </a:cubicBezTo>
                <a:cubicBezTo>
                  <a:pt x="3786579" y="14917"/>
                  <a:pt x="4096409" y="2212676"/>
                  <a:pt x="4360636" y="2229451"/>
                </a:cubicBezTo>
                <a:cubicBezTo>
                  <a:pt x="4690057" y="2220595"/>
                  <a:pt x="4954462" y="-18135"/>
                  <a:pt x="5275324" y="135"/>
                </a:cubicBezTo>
                <a:cubicBezTo>
                  <a:pt x="5563592" y="5588"/>
                  <a:pt x="5817241" y="2215181"/>
                  <a:pt x="6155428" y="2210910"/>
                </a:cubicBezTo>
                <a:cubicBezTo>
                  <a:pt x="6461020" y="2219456"/>
                  <a:pt x="6721933" y="27128"/>
                  <a:pt x="7019233" y="6544"/>
                </a:cubicBezTo>
              </a:path>
            </a:pathLst>
          </a:cu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61" name="Freeform: Shape 60">
            <a:extLst>
              <a:ext uri="{FF2B5EF4-FFF2-40B4-BE49-F238E27FC236}">
                <a16:creationId xmlns:a16="http://schemas.microsoft.com/office/drawing/2014/main" id="{0E941745-5F0A-9F00-DA72-9280FA71D556}"/>
              </a:ext>
            </a:extLst>
          </p:cNvPr>
          <p:cNvSpPr/>
          <p:nvPr/>
        </p:nvSpPr>
        <p:spPr>
          <a:xfrm rot="3361235">
            <a:off x="6843533" y="3686229"/>
            <a:ext cx="194733" cy="194733"/>
          </a:xfrm>
          <a:custGeom>
            <a:avLst/>
            <a:gdLst>
              <a:gd name="csX0" fmla="*/ 110067 w 194733"/>
              <a:gd name="csY0" fmla="*/ 0 h 194733"/>
              <a:gd name="csX1" fmla="*/ 194733 w 194733"/>
              <a:gd name="csY1" fmla="*/ 186267 h 194733"/>
              <a:gd name="csX2" fmla="*/ 0 w 194733"/>
              <a:gd name="csY2" fmla="*/ 194733 h 194733"/>
            </a:gdLst>
            <a:ahLst/>
            <a:cxnLst>
              <a:cxn ang="0">
                <a:pos x="csX0" y="csY0"/>
              </a:cxn>
              <a:cxn ang="0">
                <a:pos x="csX1" y="csY1"/>
              </a:cxn>
              <a:cxn ang="0">
                <a:pos x="csX2" y="csY2"/>
              </a:cxn>
            </a:cxnLst>
            <a:rect l="l" t="t" r="r" b="b"/>
            <a:pathLst>
              <a:path w="194733" h="194733">
                <a:moveTo>
                  <a:pt x="110067" y="0"/>
                </a:moveTo>
                <a:lnTo>
                  <a:pt x="194733" y="186267"/>
                </a:lnTo>
                <a:lnTo>
                  <a:pt x="0" y="194733"/>
                </a:lnTo>
              </a:path>
            </a:pathLst>
          </a:cu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30" name="Freeform: Shape 1029">
            <a:extLst>
              <a:ext uri="{FF2B5EF4-FFF2-40B4-BE49-F238E27FC236}">
                <a16:creationId xmlns:a16="http://schemas.microsoft.com/office/drawing/2014/main" id="{36D1B954-F8C4-00B2-EAB9-4BEB058A8156}"/>
              </a:ext>
            </a:extLst>
          </p:cNvPr>
          <p:cNvSpPr/>
          <p:nvPr/>
        </p:nvSpPr>
        <p:spPr>
          <a:xfrm>
            <a:off x="1878374" y="2683420"/>
            <a:ext cx="763000" cy="1770434"/>
          </a:xfrm>
          <a:custGeom>
            <a:avLst/>
            <a:gdLst>
              <a:gd name="csX0" fmla="*/ 0 w 758758"/>
              <a:gd name="csY0" fmla="*/ 116732 h 1770434"/>
              <a:gd name="csX1" fmla="*/ 214009 w 758758"/>
              <a:gd name="csY1" fmla="*/ 0 h 1770434"/>
              <a:gd name="csX2" fmla="*/ 758758 w 758758"/>
              <a:gd name="csY2" fmla="*/ 642026 h 1770434"/>
              <a:gd name="csX3" fmla="*/ 700392 w 758758"/>
              <a:gd name="csY3" fmla="*/ 1303506 h 1770434"/>
              <a:gd name="csX4" fmla="*/ 330741 w 758758"/>
              <a:gd name="csY4" fmla="*/ 1770434 h 1770434"/>
              <a:gd name="csX5" fmla="*/ 214009 w 758758"/>
              <a:gd name="csY5" fmla="*/ 1692613 h 1770434"/>
              <a:gd name="csX6" fmla="*/ 486383 w 758758"/>
              <a:gd name="csY6" fmla="*/ 1225685 h 1770434"/>
              <a:gd name="csX7" fmla="*/ 544749 w 758758"/>
              <a:gd name="csY7" fmla="*/ 680936 h 1770434"/>
              <a:gd name="csX8" fmla="*/ 0 w 758758"/>
              <a:gd name="csY8" fmla="*/ 116732 h 1770434"/>
              <a:gd name="csX0" fmla="*/ 0 w 700392"/>
              <a:gd name="csY0" fmla="*/ 116732 h 1770434"/>
              <a:gd name="csX1" fmla="*/ 214009 w 700392"/>
              <a:gd name="csY1" fmla="*/ 0 h 1770434"/>
              <a:gd name="csX2" fmla="*/ 700392 w 700392"/>
              <a:gd name="csY2" fmla="*/ 1303506 h 1770434"/>
              <a:gd name="csX3" fmla="*/ 330741 w 700392"/>
              <a:gd name="csY3" fmla="*/ 1770434 h 1770434"/>
              <a:gd name="csX4" fmla="*/ 214009 w 700392"/>
              <a:gd name="csY4" fmla="*/ 1692613 h 1770434"/>
              <a:gd name="csX5" fmla="*/ 486383 w 700392"/>
              <a:gd name="csY5" fmla="*/ 1225685 h 1770434"/>
              <a:gd name="csX6" fmla="*/ 544749 w 700392"/>
              <a:gd name="csY6" fmla="*/ 680936 h 1770434"/>
              <a:gd name="csX7" fmla="*/ 0 w 700392"/>
              <a:gd name="csY7" fmla="*/ 116732 h 1770434"/>
              <a:gd name="csX0" fmla="*/ 0 w 700392"/>
              <a:gd name="csY0" fmla="*/ 116732 h 1770434"/>
              <a:gd name="csX1" fmla="*/ 214009 w 700392"/>
              <a:gd name="csY1" fmla="*/ 0 h 1770434"/>
              <a:gd name="csX2" fmla="*/ 700392 w 700392"/>
              <a:gd name="csY2" fmla="*/ 1303506 h 1770434"/>
              <a:gd name="csX3" fmla="*/ 330741 w 700392"/>
              <a:gd name="csY3" fmla="*/ 1770434 h 1770434"/>
              <a:gd name="csX4" fmla="*/ 214009 w 700392"/>
              <a:gd name="csY4" fmla="*/ 1692613 h 1770434"/>
              <a:gd name="csX5" fmla="*/ 486383 w 700392"/>
              <a:gd name="csY5" fmla="*/ 1225685 h 1770434"/>
              <a:gd name="csX6" fmla="*/ 0 w 700392"/>
              <a:gd name="csY6" fmla="*/ 116732 h 1770434"/>
              <a:gd name="csX0" fmla="*/ 0 w 758758"/>
              <a:gd name="csY0" fmla="*/ 116732 h 1770434"/>
              <a:gd name="csX1" fmla="*/ 214009 w 758758"/>
              <a:gd name="csY1" fmla="*/ 0 h 1770434"/>
              <a:gd name="csX2" fmla="*/ 758758 w 758758"/>
              <a:gd name="csY2" fmla="*/ 933855 h 1770434"/>
              <a:gd name="csX3" fmla="*/ 330741 w 758758"/>
              <a:gd name="csY3" fmla="*/ 1770434 h 1770434"/>
              <a:gd name="csX4" fmla="*/ 214009 w 758758"/>
              <a:gd name="csY4" fmla="*/ 1692613 h 1770434"/>
              <a:gd name="csX5" fmla="*/ 486383 w 758758"/>
              <a:gd name="csY5" fmla="*/ 1225685 h 1770434"/>
              <a:gd name="csX6" fmla="*/ 0 w 758758"/>
              <a:gd name="csY6" fmla="*/ 116732 h 1770434"/>
              <a:gd name="csX0" fmla="*/ 0 w 763000"/>
              <a:gd name="csY0" fmla="*/ 116732 h 1770434"/>
              <a:gd name="csX1" fmla="*/ 214009 w 763000"/>
              <a:gd name="csY1" fmla="*/ 0 h 1770434"/>
              <a:gd name="csX2" fmla="*/ 758758 w 763000"/>
              <a:gd name="csY2" fmla="*/ 933855 h 1770434"/>
              <a:gd name="csX3" fmla="*/ 330741 w 763000"/>
              <a:gd name="csY3" fmla="*/ 1770434 h 1770434"/>
              <a:gd name="csX4" fmla="*/ 214009 w 763000"/>
              <a:gd name="csY4" fmla="*/ 1692613 h 1770434"/>
              <a:gd name="csX5" fmla="*/ 486383 w 763000"/>
              <a:gd name="csY5" fmla="*/ 1225685 h 1770434"/>
              <a:gd name="csX6" fmla="*/ 0 w 763000"/>
              <a:gd name="csY6" fmla="*/ 116732 h 1770434"/>
              <a:gd name="csX0" fmla="*/ 0 w 763000"/>
              <a:gd name="csY0" fmla="*/ 116732 h 1770434"/>
              <a:gd name="csX1" fmla="*/ 214009 w 763000"/>
              <a:gd name="csY1" fmla="*/ 0 h 1770434"/>
              <a:gd name="csX2" fmla="*/ 758758 w 763000"/>
              <a:gd name="csY2" fmla="*/ 933855 h 1770434"/>
              <a:gd name="csX3" fmla="*/ 330741 w 763000"/>
              <a:gd name="csY3" fmla="*/ 1770434 h 1770434"/>
              <a:gd name="csX4" fmla="*/ 214009 w 763000"/>
              <a:gd name="csY4" fmla="*/ 1692613 h 1770434"/>
              <a:gd name="csX5" fmla="*/ 466928 w 763000"/>
              <a:gd name="csY5" fmla="*/ 914400 h 1770434"/>
              <a:gd name="csX6" fmla="*/ 0 w 763000"/>
              <a:gd name="csY6" fmla="*/ 116732 h 1770434"/>
              <a:gd name="csX0" fmla="*/ 0 w 763000"/>
              <a:gd name="csY0" fmla="*/ 116732 h 1770434"/>
              <a:gd name="csX1" fmla="*/ 214009 w 763000"/>
              <a:gd name="csY1" fmla="*/ 0 h 1770434"/>
              <a:gd name="csX2" fmla="*/ 758758 w 763000"/>
              <a:gd name="csY2" fmla="*/ 933855 h 1770434"/>
              <a:gd name="csX3" fmla="*/ 330741 w 763000"/>
              <a:gd name="csY3" fmla="*/ 1770434 h 1770434"/>
              <a:gd name="csX4" fmla="*/ 214009 w 763000"/>
              <a:gd name="csY4" fmla="*/ 1692613 h 1770434"/>
              <a:gd name="csX5" fmla="*/ 466928 w 763000"/>
              <a:gd name="csY5" fmla="*/ 914400 h 1770434"/>
              <a:gd name="csX6" fmla="*/ 0 w 763000"/>
              <a:gd name="csY6" fmla="*/ 116732 h 1770434"/>
              <a:gd name="csX0" fmla="*/ 0 w 763000"/>
              <a:gd name="csY0" fmla="*/ 116732 h 1770434"/>
              <a:gd name="csX1" fmla="*/ 214009 w 763000"/>
              <a:gd name="csY1" fmla="*/ 0 h 1770434"/>
              <a:gd name="csX2" fmla="*/ 758758 w 763000"/>
              <a:gd name="csY2" fmla="*/ 933855 h 1770434"/>
              <a:gd name="csX3" fmla="*/ 330741 w 763000"/>
              <a:gd name="csY3" fmla="*/ 1770434 h 1770434"/>
              <a:gd name="csX4" fmla="*/ 214009 w 763000"/>
              <a:gd name="csY4" fmla="*/ 1692613 h 1770434"/>
              <a:gd name="csX5" fmla="*/ 466928 w 763000"/>
              <a:gd name="csY5" fmla="*/ 914400 h 1770434"/>
              <a:gd name="csX6" fmla="*/ 0 w 763000"/>
              <a:gd name="csY6" fmla="*/ 116732 h 1770434"/>
              <a:gd name="csX0" fmla="*/ 0 w 763000"/>
              <a:gd name="csY0" fmla="*/ 116732 h 1770434"/>
              <a:gd name="csX1" fmla="*/ 214009 w 763000"/>
              <a:gd name="csY1" fmla="*/ 0 h 1770434"/>
              <a:gd name="csX2" fmla="*/ 758758 w 763000"/>
              <a:gd name="csY2" fmla="*/ 933855 h 1770434"/>
              <a:gd name="csX3" fmla="*/ 330741 w 763000"/>
              <a:gd name="csY3" fmla="*/ 1770434 h 1770434"/>
              <a:gd name="csX4" fmla="*/ 77822 w 763000"/>
              <a:gd name="csY4" fmla="*/ 1673157 h 1770434"/>
              <a:gd name="csX5" fmla="*/ 466928 w 763000"/>
              <a:gd name="csY5" fmla="*/ 914400 h 1770434"/>
              <a:gd name="csX6" fmla="*/ 0 w 763000"/>
              <a:gd name="csY6" fmla="*/ 116732 h 1770434"/>
              <a:gd name="csX0" fmla="*/ 0 w 763000"/>
              <a:gd name="csY0" fmla="*/ 116732 h 1770434"/>
              <a:gd name="csX1" fmla="*/ 214009 w 763000"/>
              <a:gd name="csY1" fmla="*/ 0 h 1770434"/>
              <a:gd name="csX2" fmla="*/ 758758 w 763000"/>
              <a:gd name="csY2" fmla="*/ 933855 h 1770434"/>
              <a:gd name="csX3" fmla="*/ 330741 w 763000"/>
              <a:gd name="csY3" fmla="*/ 1770434 h 1770434"/>
              <a:gd name="csX4" fmla="*/ 77822 w 763000"/>
              <a:gd name="csY4" fmla="*/ 1673157 h 1770434"/>
              <a:gd name="csX5" fmla="*/ 466928 w 763000"/>
              <a:gd name="csY5" fmla="*/ 914400 h 1770434"/>
              <a:gd name="csX6" fmla="*/ 0 w 763000"/>
              <a:gd name="csY6" fmla="*/ 116732 h 1770434"/>
              <a:gd name="csX0" fmla="*/ 0 w 763000"/>
              <a:gd name="csY0" fmla="*/ 116732 h 1770434"/>
              <a:gd name="csX1" fmla="*/ 214009 w 763000"/>
              <a:gd name="csY1" fmla="*/ 0 h 1770434"/>
              <a:gd name="csX2" fmla="*/ 758758 w 763000"/>
              <a:gd name="csY2" fmla="*/ 933855 h 1770434"/>
              <a:gd name="csX3" fmla="*/ 330741 w 763000"/>
              <a:gd name="csY3" fmla="*/ 1770434 h 1770434"/>
              <a:gd name="csX4" fmla="*/ 77822 w 763000"/>
              <a:gd name="csY4" fmla="*/ 1673157 h 1770434"/>
              <a:gd name="csX5" fmla="*/ 466928 w 763000"/>
              <a:gd name="csY5" fmla="*/ 914400 h 1770434"/>
              <a:gd name="csX6" fmla="*/ 0 w 763000"/>
              <a:gd name="csY6" fmla="*/ 116732 h 1770434"/>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763000" h="1770434">
                <a:moveTo>
                  <a:pt x="0" y="116732"/>
                </a:moveTo>
                <a:lnTo>
                  <a:pt x="214009" y="0"/>
                </a:lnTo>
                <a:cubicBezTo>
                  <a:pt x="531779" y="272374"/>
                  <a:pt x="713363" y="583659"/>
                  <a:pt x="758758" y="933855"/>
                </a:cubicBezTo>
                <a:cubicBezTo>
                  <a:pt x="804153" y="1284051"/>
                  <a:pt x="473413" y="1491574"/>
                  <a:pt x="330741" y="1770434"/>
                </a:cubicBezTo>
                <a:lnTo>
                  <a:pt x="77822" y="1673157"/>
                </a:lnTo>
                <a:cubicBezTo>
                  <a:pt x="298315" y="1413753"/>
                  <a:pt x="479898" y="1173804"/>
                  <a:pt x="466928" y="914400"/>
                </a:cubicBezTo>
                <a:cubicBezTo>
                  <a:pt x="453958" y="654996"/>
                  <a:pt x="272375" y="382621"/>
                  <a:pt x="0" y="116732"/>
                </a:cubicBezTo>
                <a:close/>
              </a:path>
            </a:pathLst>
          </a:cu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033" name="Straight Connector 1032">
            <a:extLst>
              <a:ext uri="{FF2B5EF4-FFF2-40B4-BE49-F238E27FC236}">
                <a16:creationId xmlns:a16="http://schemas.microsoft.com/office/drawing/2014/main" id="{3F8DFEFD-20BE-979C-8A8B-CF935AD941A1}"/>
              </a:ext>
            </a:extLst>
          </p:cNvPr>
          <p:cNvCxnSpPr>
            <a:stCxn id="1030" idx="5"/>
          </p:cNvCxnSpPr>
          <p:nvPr/>
        </p:nvCxnSpPr>
        <p:spPr>
          <a:xfrm flipV="1">
            <a:off x="2345302" y="3513568"/>
            <a:ext cx="296072" cy="84252"/>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sp>
        <p:nvSpPr>
          <p:cNvPr id="1035" name="TextBox 1034">
            <a:extLst>
              <a:ext uri="{FF2B5EF4-FFF2-40B4-BE49-F238E27FC236}">
                <a16:creationId xmlns:a16="http://schemas.microsoft.com/office/drawing/2014/main" id="{707A8EDB-58E0-0BDC-4AB3-BB2AB4019EEF}"/>
              </a:ext>
            </a:extLst>
          </p:cNvPr>
          <p:cNvSpPr txBox="1"/>
          <p:nvPr/>
        </p:nvSpPr>
        <p:spPr>
          <a:xfrm>
            <a:off x="775717" y="3746664"/>
            <a:ext cx="1360189" cy="954107"/>
          </a:xfrm>
          <a:prstGeom prst="rect">
            <a:avLst/>
          </a:prstGeom>
          <a:noFill/>
        </p:spPr>
        <p:txBody>
          <a:bodyPr wrap="square">
            <a:spAutoFit/>
          </a:bodyPr>
          <a:lstStyle/>
          <a:p>
            <a:r>
              <a:rPr lang="en-GB" sz="2800" dirty="0"/>
              <a:t>Iridium‑192 </a:t>
            </a:r>
          </a:p>
        </p:txBody>
      </p:sp>
      <p:sp>
        <p:nvSpPr>
          <p:cNvPr id="1036" name="Rectangle 1035">
            <a:extLst>
              <a:ext uri="{FF2B5EF4-FFF2-40B4-BE49-F238E27FC236}">
                <a16:creationId xmlns:a16="http://schemas.microsoft.com/office/drawing/2014/main" id="{9A2A3484-78AE-D062-2D72-74DB810B54AF}"/>
              </a:ext>
            </a:extLst>
          </p:cNvPr>
          <p:cNvSpPr/>
          <p:nvPr/>
        </p:nvSpPr>
        <p:spPr>
          <a:xfrm>
            <a:off x="1131668" y="3291454"/>
            <a:ext cx="648288" cy="504513"/>
          </a:xfrm>
          <a:prstGeom prst="rect">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39" name="TextBox 1038">
            <a:extLst>
              <a:ext uri="{FF2B5EF4-FFF2-40B4-BE49-F238E27FC236}">
                <a16:creationId xmlns:a16="http://schemas.microsoft.com/office/drawing/2014/main" id="{9B2FA9E1-5FB7-100D-51B6-13C047A1840D}"/>
              </a:ext>
            </a:extLst>
          </p:cNvPr>
          <p:cNvSpPr txBox="1"/>
          <p:nvPr/>
        </p:nvSpPr>
        <p:spPr>
          <a:xfrm>
            <a:off x="2633089" y="4166358"/>
            <a:ext cx="1845377" cy="523220"/>
          </a:xfrm>
          <a:prstGeom prst="rect">
            <a:avLst/>
          </a:prstGeom>
          <a:noFill/>
        </p:spPr>
        <p:txBody>
          <a:bodyPr wrap="none" rtlCol="0">
            <a:spAutoFit/>
          </a:bodyPr>
          <a:lstStyle/>
          <a:p>
            <a:r>
              <a:rPr lang="en-GB" sz="2800" dirty="0" err="1">
                <a:latin typeface="Arial" panose="020B0604020202020204" pitchFamily="34" charset="0"/>
                <a:cs typeface="Arial" panose="020B0604020202020204" pitchFamily="34" charset="0"/>
              </a:rPr>
              <a:t>Brathadóir</a:t>
            </a:r>
            <a:endParaRPr lang="en-GB" sz="2800" dirty="0">
              <a:latin typeface="Arial" panose="020B0604020202020204" pitchFamily="34" charset="0"/>
              <a:cs typeface="Arial" panose="020B0604020202020204" pitchFamily="34" charset="0"/>
            </a:endParaRPr>
          </a:p>
        </p:txBody>
      </p:sp>
      <p:sp>
        <p:nvSpPr>
          <p:cNvPr id="1040" name="TextBox 1039">
            <a:extLst>
              <a:ext uri="{FF2B5EF4-FFF2-40B4-BE49-F238E27FC236}">
                <a16:creationId xmlns:a16="http://schemas.microsoft.com/office/drawing/2014/main" id="{6671F807-1346-F2AD-F8A6-57B0404652EA}"/>
              </a:ext>
            </a:extLst>
          </p:cNvPr>
          <p:cNvSpPr txBox="1"/>
          <p:nvPr/>
        </p:nvSpPr>
        <p:spPr>
          <a:xfrm>
            <a:off x="2493338" y="2589747"/>
            <a:ext cx="2356671" cy="523220"/>
          </a:xfrm>
          <a:prstGeom prst="rect">
            <a:avLst/>
          </a:prstGeom>
          <a:noFill/>
        </p:spPr>
        <p:txBody>
          <a:bodyPr wrap="none" rtlCol="0">
            <a:spAutoFit/>
          </a:bodyPr>
          <a:lstStyle/>
          <a:p>
            <a:pPr algn="l"/>
            <a:r>
              <a:rPr lang="en-GB" sz="2800" dirty="0" err="1">
                <a:latin typeface="Arial" panose="020B0604020202020204" pitchFamily="34" charset="0"/>
                <a:cs typeface="Arial" panose="020B0604020202020204" pitchFamily="34" charset="0"/>
              </a:rPr>
              <a:t>Táthú</a:t>
            </a:r>
            <a:r>
              <a:rPr lang="en-GB" sz="2800" dirty="0">
                <a:latin typeface="Arial" panose="020B0604020202020204" pitchFamily="34" charset="0"/>
                <a:cs typeface="Arial" panose="020B0604020202020204" pitchFamily="34" charset="0"/>
              </a:rPr>
              <a:t> (Weld) </a:t>
            </a:r>
          </a:p>
        </p:txBody>
      </p:sp>
      <p:cxnSp>
        <p:nvCxnSpPr>
          <p:cNvPr id="1043" name="Straight Arrow Connector 1042">
            <a:extLst>
              <a:ext uri="{FF2B5EF4-FFF2-40B4-BE49-F238E27FC236}">
                <a16:creationId xmlns:a16="http://schemas.microsoft.com/office/drawing/2014/main" id="{40DD8351-C5E8-D656-00F2-61D8AAFF0A33}"/>
              </a:ext>
            </a:extLst>
          </p:cNvPr>
          <p:cNvCxnSpPr>
            <a:cxnSpLocks/>
          </p:cNvCxnSpPr>
          <p:nvPr/>
        </p:nvCxnSpPr>
        <p:spPr>
          <a:xfrm flipH="1">
            <a:off x="2556057" y="3097896"/>
            <a:ext cx="326556" cy="445814"/>
          </a:xfrm>
          <a:prstGeom prst="straightConnector1">
            <a:avLst/>
          </a:prstGeom>
          <a:ln w="28575">
            <a:solidFill>
              <a:schemeClr val="tx1"/>
            </a:solidFill>
            <a:tailEnd type="triangle"/>
          </a:ln>
        </p:spPr>
        <p:style>
          <a:lnRef idx="2">
            <a:schemeClr val="accent1"/>
          </a:lnRef>
          <a:fillRef idx="0">
            <a:schemeClr val="accent1"/>
          </a:fillRef>
          <a:effectRef idx="1">
            <a:schemeClr val="accent1"/>
          </a:effectRef>
          <a:fontRef idx="minor">
            <a:schemeClr val="tx1"/>
          </a:fontRef>
        </p:style>
      </p:cxnSp>
      <p:sp>
        <p:nvSpPr>
          <p:cNvPr id="1045" name="Freeform: Shape 1044">
            <a:extLst>
              <a:ext uri="{FF2B5EF4-FFF2-40B4-BE49-F238E27FC236}">
                <a16:creationId xmlns:a16="http://schemas.microsoft.com/office/drawing/2014/main" id="{4BD8B5B9-A967-5362-DEEB-3C2BE9477799}"/>
              </a:ext>
            </a:extLst>
          </p:cNvPr>
          <p:cNvSpPr/>
          <p:nvPr/>
        </p:nvSpPr>
        <p:spPr>
          <a:xfrm flipH="1">
            <a:off x="3098266" y="3194480"/>
            <a:ext cx="196882" cy="999315"/>
          </a:xfrm>
          <a:custGeom>
            <a:avLst/>
            <a:gdLst>
              <a:gd name="csX0" fmla="*/ 0 w 214009"/>
              <a:gd name="csY0" fmla="*/ 0 h 875490"/>
              <a:gd name="csX1" fmla="*/ 0 w 214009"/>
              <a:gd name="csY1" fmla="*/ 875490 h 875490"/>
              <a:gd name="csX2" fmla="*/ 214009 w 214009"/>
              <a:gd name="csY2" fmla="*/ 583660 h 875490"/>
              <a:gd name="csX3" fmla="*/ 194553 w 214009"/>
              <a:gd name="csY3" fmla="*/ 97277 h 875490"/>
              <a:gd name="csX4" fmla="*/ 0 w 214009"/>
              <a:gd name="csY4" fmla="*/ 0 h 875490"/>
              <a:gd name="csX0" fmla="*/ 0 w 214009"/>
              <a:gd name="csY0" fmla="*/ 0 h 999315"/>
              <a:gd name="csX1" fmla="*/ 0 w 214009"/>
              <a:gd name="csY1" fmla="*/ 999315 h 999315"/>
              <a:gd name="csX2" fmla="*/ 214009 w 214009"/>
              <a:gd name="csY2" fmla="*/ 707485 h 999315"/>
              <a:gd name="csX3" fmla="*/ 194553 w 214009"/>
              <a:gd name="csY3" fmla="*/ 221102 h 999315"/>
              <a:gd name="csX4" fmla="*/ 0 w 214009"/>
              <a:gd name="csY4" fmla="*/ 0 h 999315"/>
            </a:gdLst>
            <a:ahLst/>
            <a:cxnLst>
              <a:cxn ang="0">
                <a:pos x="csX0" y="csY0"/>
              </a:cxn>
              <a:cxn ang="0">
                <a:pos x="csX1" y="csY1"/>
              </a:cxn>
              <a:cxn ang="0">
                <a:pos x="csX2" y="csY2"/>
              </a:cxn>
              <a:cxn ang="0">
                <a:pos x="csX3" y="csY3"/>
              </a:cxn>
              <a:cxn ang="0">
                <a:pos x="csX4" y="csY4"/>
              </a:cxn>
            </a:cxnLst>
            <a:rect l="l" t="t" r="r" b="b"/>
            <a:pathLst>
              <a:path w="214009" h="999315">
                <a:moveTo>
                  <a:pt x="0" y="0"/>
                </a:moveTo>
                <a:lnTo>
                  <a:pt x="0" y="999315"/>
                </a:lnTo>
                <a:lnTo>
                  <a:pt x="214009" y="707485"/>
                </a:lnTo>
                <a:lnTo>
                  <a:pt x="194553" y="221102"/>
                </a:lnTo>
                <a:lnTo>
                  <a:pt x="0" y="0"/>
                </a:lnTo>
                <a:close/>
              </a:path>
            </a:pathLst>
          </a:cu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46" name="Freeform: Shape 1045">
            <a:extLst>
              <a:ext uri="{FF2B5EF4-FFF2-40B4-BE49-F238E27FC236}">
                <a16:creationId xmlns:a16="http://schemas.microsoft.com/office/drawing/2014/main" id="{05A0BF5F-A41E-6968-287D-E8EC03F0B2BE}"/>
              </a:ext>
            </a:extLst>
          </p:cNvPr>
          <p:cNvSpPr/>
          <p:nvPr/>
        </p:nvSpPr>
        <p:spPr>
          <a:xfrm>
            <a:off x="1799633" y="3581747"/>
            <a:ext cx="469015" cy="45719"/>
          </a:xfrm>
          <a:custGeom>
            <a:avLst/>
            <a:gdLst>
              <a:gd name="connsiteX0" fmla="*/ 0 w 3006671"/>
              <a:gd name="connsiteY0" fmla="*/ 805912 h 2200760"/>
              <a:gd name="connsiteX1" fmla="*/ 356461 w 3006671"/>
              <a:gd name="connsiteY1" fmla="*/ 1689316 h 2200760"/>
              <a:gd name="connsiteX2" fmla="*/ 1239864 w 3006671"/>
              <a:gd name="connsiteY2" fmla="*/ 0 h 2200760"/>
              <a:gd name="connsiteX3" fmla="*/ 2247254 w 3006671"/>
              <a:gd name="connsiteY3" fmla="*/ 2200760 h 2200760"/>
              <a:gd name="connsiteX4" fmla="*/ 3006671 w 3006671"/>
              <a:gd name="connsiteY4" fmla="*/ 991892 h 2200760"/>
              <a:gd name="connsiteX0" fmla="*/ 0 w 3006671"/>
              <a:gd name="connsiteY0" fmla="*/ 809120 h 2203968"/>
              <a:gd name="connsiteX1" fmla="*/ 356461 w 3006671"/>
              <a:gd name="connsiteY1" fmla="*/ 1692524 h 2203968"/>
              <a:gd name="connsiteX2" fmla="*/ 1239864 w 3006671"/>
              <a:gd name="connsiteY2" fmla="*/ 3208 h 2203968"/>
              <a:gd name="connsiteX3" fmla="*/ 2247254 w 3006671"/>
              <a:gd name="connsiteY3" fmla="*/ 2203968 h 2203968"/>
              <a:gd name="connsiteX4" fmla="*/ 3006671 w 3006671"/>
              <a:gd name="connsiteY4" fmla="*/ 995100 h 2203968"/>
              <a:gd name="connsiteX0" fmla="*/ 0 w 3006671"/>
              <a:gd name="connsiteY0" fmla="*/ 950559 h 2345407"/>
              <a:gd name="connsiteX1" fmla="*/ 356461 w 3006671"/>
              <a:gd name="connsiteY1" fmla="*/ 1833963 h 2345407"/>
              <a:gd name="connsiteX2" fmla="*/ 1239864 w 3006671"/>
              <a:gd name="connsiteY2" fmla="*/ 144647 h 2345407"/>
              <a:gd name="connsiteX3" fmla="*/ 2247254 w 3006671"/>
              <a:gd name="connsiteY3" fmla="*/ 2345407 h 2345407"/>
              <a:gd name="connsiteX4" fmla="*/ 3006671 w 3006671"/>
              <a:gd name="connsiteY4" fmla="*/ 1136539 h 2345407"/>
              <a:gd name="connsiteX0" fmla="*/ 0 w 3006671"/>
              <a:gd name="connsiteY0" fmla="*/ 807941 h 2202789"/>
              <a:gd name="connsiteX1" fmla="*/ 356461 w 3006671"/>
              <a:gd name="connsiteY1" fmla="*/ 1691345 h 2202789"/>
              <a:gd name="connsiteX2" fmla="*/ 1239864 w 3006671"/>
              <a:gd name="connsiteY2" fmla="*/ 2029 h 2202789"/>
              <a:gd name="connsiteX3" fmla="*/ 2247254 w 3006671"/>
              <a:gd name="connsiteY3" fmla="*/ 2202789 h 2202789"/>
              <a:gd name="connsiteX4" fmla="*/ 3006671 w 3006671"/>
              <a:gd name="connsiteY4" fmla="*/ 993921 h 2202789"/>
              <a:gd name="connsiteX0" fmla="*/ 0 w 3006671"/>
              <a:gd name="connsiteY0" fmla="*/ 807941 h 2246148"/>
              <a:gd name="connsiteX1" fmla="*/ 356461 w 3006671"/>
              <a:gd name="connsiteY1" fmla="*/ 1691345 h 2246148"/>
              <a:gd name="connsiteX2" fmla="*/ 1239864 w 3006671"/>
              <a:gd name="connsiteY2" fmla="*/ 2029 h 2246148"/>
              <a:gd name="connsiteX3" fmla="*/ 2247254 w 3006671"/>
              <a:gd name="connsiteY3" fmla="*/ 2202789 h 2246148"/>
              <a:gd name="connsiteX4" fmla="*/ 3006671 w 3006671"/>
              <a:gd name="connsiteY4" fmla="*/ 993921 h 2246148"/>
              <a:gd name="connsiteX0" fmla="*/ 0 w 3006671"/>
              <a:gd name="connsiteY0" fmla="*/ 807941 h 2246148"/>
              <a:gd name="connsiteX1" fmla="*/ 356461 w 3006671"/>
              <a:gd name="connsiteY1" fmla="*/ 1691345 h 2246148"/>
              <a:gd name="connsiteX2" fmla="*/ 1239864 w 3006671"/>
              <a:gd name="connsiteY2" fmla="*/ 2029 h 2246148"/>
              <a:gd name="connsiteX3" fmla="*/ 2247254 w 3006671"/>
              <a:gd name="connsiteY3" fmla="*/ 2202789 h 2246148"/>
              <a:gd name="connsiteX4" fmla="*/ 3006671 w 3006671"/>
              <a:gd name="connsiteY4" fmla="*/ 993921 h 2246148"/>
              <a:gd name="connsiteX0" fmla="*/ 0 w 3006671"/>
              <a:gd name="connsiteY0" fmla="*/ 807941 h 2202872"/>
              <a:gd name="connsiteX1" fmla="*/ 356461 w 3006671"/>
              <a:gd name="connsiteY1" fmla="*/ 1691345 h 2202872"/>
              <a:gd name="connsiteX2" fmla="*/ 1239864 w 3006671"/>
              <a:gd name="connsiteY2" fmla="*/ 2029 h 2202872"/>
              <a:gd name="connsiteX3" fmla="*/ 2247254 w 3006671"/>
              <a:gd name="connsiteY3" fmla="*/ 2202789 h 2202872"/>
              <a:gd name="connsiteX4" fmla="*/ 3006671 w 3006671"/>
              <a:gd name="connsiteY4" fmla="*/ 993921 h 2202872"/>
              <a:gd name="connsiteX0" fmla="*/ 0 w 3006671"/>
              <a:gd name="connsiteY0" fmla="*/ 805948 h 2200876"/>
              <a:gd name="connsiteX1" fmla="*/ 356461 w 3006671"/>
              <a:gd name="connsiteY1" fmla="*/ 1689352 h 2200876"/>
              <a:gd name="connsiteX2" fmla="*/ 1239864 w 3006671"/>
              <a:gd name="connsiteY2" fmla="*/ 36 h 2200876"/>
              <a:gd name="connsiteX3" fmla="*/ 2247254 w 3006671"/>
              <a:gd name="connsiteY3" fmla="*/ 2200796 h 2200876"/>
              <a:gd name="connsiteX4" fmla="*/ 3006671 w 3006671"/>
              <a:gd name="connsiteY4" fmla="*/ 991928 h 2200876"/>
              <a:gd name="connsiteX0" fmla="*/ 0 w 3006671"/>
              <a:gd name="connsiteY0" fmla="*/ 805948 h 2200876"/>
              <a:gd name="connsiteX1" fmla="*/ 356461 w 3006671"/>
              <a:gd name="connsiteY1" fmla="*/ 1689352 h 2200876"/>
              <a:gd name="connsiteX2" fmla="*/ 1239864 w 3006671"/>
              <a:gd name="connsiteY2" fmla="*/ 36 h 2200876"/>
              <a:gd name="connsiteX3" fmla="*/ 2247254 w 3006671"/>
              <a:gd name="connsiteY3" fmla="*/ 2200796 h 2200876"/>
              <a:gd name="connsiteX4" fmla="*/ 3006671 w 3006671"/>
              <a:gd name="connsiteY4" fmla="*/ 991928 h 2200876"/>
              <a:gd name="connsiteX0" fmla="*/ 0 w 3006671"/>
              <a:gd name="connsiteY0" fmla="*/ 806328 h 2201258"/>
              <a:gd name="connsiteX1" fmla="*/ 480448 w 3006671"/>
              <a:gd name="connsiteY1" fmla="*/ 1999698 h 2201258"/>
              <a:gd name="connsiteX2" fmla="*/ 1239864 w 3006671"/>
              <a:gd name="connsiteY2" fmla="*/ 416 h 2201258"/>
              <a:gd name="connsiteX3" fmla="*/ 2247254 w 3006671"/>
              <a:gd name="connsiteY3" fmla="*/ 2201176 h 2201258"/>
              <a:gd name="connsiteX4" fmla="*/ 3006671 w 3006671"/>
              <a:gd name="connsiteY4" fmla="*/ 992308 h 2201258"/>
              <a:gd name="connsiteX0" fmla="*/ 0 w 3006671"/>
              <a:gd name="connsiteY0" fmla="*/ 945842 h 2201287"/>
              <a:gd name="connsiteX1" fmla="*/ 480448 w 3006671"/>
              <a:gd name="connsiteY1" fmla="*/ 1999727 h 2201287"/>
              <a:gd name="connsiteX2" fmla="*/ 1239864 w 3006671"/>
              <a:gd name="connsiteY2" fmla="*/ 445 h 2201287"/>
              <a:gd name="connsiteX3" fmla="*/ 2247254 w 3006671"/>
              <a:gd name="connsiteY3" fmla="*/ 2201205 h 2201287"/>
              <a:gd name="connsiteX4" fmla="*/ 3006671 w 3006671"/>
              <a:gd name="connsiteY4" fmla="*/ 992337 h 2201287"/>
              <a:gd name="connsiteX0" fmla="*/ 0 w 3006671"/>
              <a:gd name="connsiteY0" fmla="*/ 945842 h 2201287"/>
              <a:gd name="connsiteX1" fmla="*/ 480448 w 3006671"/>
              <a:gd name="connsiteY1" fmla="*/ 1999727 h 2201287"/>
              <a:gd name="connsiteX2" fmla="*/ 1239864 w 3006671"/>
              <a:gd name="connsiteY2" fmla="*/ 445 h 2201287"/>
              <a:gd name="connsiteX3" fmla="*/ 2247254 w 3006671"/>
              <a:gd name="connsiteY3" fmla="*/ 2201205 h 2201287"/>
              <a:gd name="connsiteX4" fmla="*/ 3006671 w 3006671"/>
              <a:gd name="connsiteY4" fmla="*/ 992337 h 2201287"/>
              <a:gd name="connsiteX0" fmla="*/ 0 w 3006671"/>
              <a:gd name="connsiteY0" fmla="*/ 945806 h 2201251"/>
              <a:gd name="connsiteX1" fmla="*/ 480448 w 3006671"/>
              <a:gd name="connsiteY1" fmla="*/ 1999691 h 2201251"/>
              <a:gd name="connsiteX2" fmla="*/ 1239864 w 3006671"/>
              <a:gd name="connsiteY2" fmla="*/ 409 h 2201251"/>
              <a:gd name="connsiteX3" fmla="*/ 2247254 w 3006671"/>
              <a:gd name="connsiteY3" fmla="*/ 2201169 h 2201251"/>
              <a:gd name="connsiteX4" fmla="*/ 3006671 w 3006671"/>
              <a:gd name="connsiteY4" fmla="*/ 992301 h 2201251"/>
              <a:gd name="connsiteX0" fmla="*/ 0 w 3006671"/>
              <a:gd name="connsiteY0" fmla="*/ 945400 h 2014871"/>
              <a:gd name="connsiteX1" fmla="*/ 480448 w 3006671"/>
              <a:gd name="connsiteY1" fmla="*/ 1999285 h 2014871"/>
              <a:gd name="connsiteX2" fmla="*/ 1239864 w 3006671"/>
              <a:gd name="connsiteY2" fmla="*/ 3 h 2014871"/>
              <a:gd name="connsiteX3" fmla="*/ 2262753 w 3006671"/>
              <a:gd name="connsiteY3" fmla="*/ 2014783 h 2014871"/>
              <a:gd name="connsiteX4" fmla="*/ 3006671 w 3006671"/>
              <a:gd name="connsiteY4" fmla="*/ 991895 h 2014871"/>
              <a:gd name="connsiteX0" fmla="*/ 0 w 2727702"/>
              <a:gd name="connsiteY0" fmla="*/ 945400 h 2036360"/>
              <a:gd name="connsiteX1" fmla="*/ 480448 w 2727702"/>
              <a:gd name="connsiteY1" fmla="*/ 1999285 h 2036360"/>
              <a:gd name="connsiteX2" fmla="*/ 1239864 w 2727702"/>
              <a:gd name="connsiteY2" fmla="*/ 3 h 2036360"/>
              <a:gd name="connsiteX3" fmla="*/ 2262753 w 2727702"/>
              <a:gd name="connsiteY3" fmla="*/ 2014783 h 2036360"/>
              <a:gd name="connsiteX4" fmla="*/ 2727702 w 2727702"/>
              <a:gd name="connsiteY4" fmla="*/ 976397 h 2036360"/>
              <a:gd name="connsiteX0" fmla="*/ 0 w 2727702"/>
              <a:gd name="connsiteY0" fmla="*/ 945400 h 2036019"/>
              <a:gd name="connsiteX1" fmla="*/ 480448 w 2727702"/>
              <a:gd name="connsiteY1" fmla="*/ 1999285 h 2036019"/>
              <a:gd name="connsiteX2" fmla="*/ 1239864 w 2727702"/>
              <a:gd name="connsiteY2" fmla="*/ 3 h 2036019"/>
              <a:gd name="connsiteX3" fmla="*/ 2262753 w 2727702"/>
              <a:gd name="connsiteY3" fmla="*/ 2014783 h 2036019"/>
              <a:gd name="connsiteX4" fmla="*/ 2727702 w 2727702"/>
              <a:gd name="connsiteY4" fmla="*/ 976397 h 2036019"/>
              <a:gd name="connsiteX0" fmla="*/ 0 w 2727702"/>
              <a:gd name="connsiteY0" fmla="*/ 945400 h 2036019"/>
              <a:gd name="connsiteX1" fmla="*/ 480448 w 2727702"/>
              <a:gd name="connsiteY1" fmla="*/ 1999285 h 2036019"/>
              <a:gd name="connsiteX2" fmla="*/ 1287990 w 2727702"/>
              <a:gd name="connsiteY2" fmla="*/ 3 h 2036019"/>
              <a:gd name="connsiteX3" fmla="*/ 2262753 w 2727702"/>
              <a:gd name="connsiteY3" fmla="*/ 2014783 h 2036019"/>
              <a:gd name="connsiteX4" fmla="*/ 2727702 w 2727702"/>
              <a:gd name="connsiteY4" fmla="*/ 976397 h 2036019"/>
              <a:gd name="connsiteX0" fmla="*/ 0 w 2727702"/>
              <a:gd name="connsiteY0" fmla="*/ 1042654 h 2133273"/>
              <a:gd name="connsiteX1" fmla="*/ 480448 w 2727702"/>
              <a:gd name="connsiteY1" fmla="*/ 2096539 h 2133273"/>
              <a:gd name="connsiteX2" fmla="*/ 1360153 w 2727702"/>
              <a:gd name="connsiteY2" fmla="*/ 2 h 2133273"/>
              <a:gd name="connsiteX3" fmla="*/ 2262753 w 2727702"/>
              <a:gd name="connsiteY3" fmla="*/ 2112037 h 2133273"/>
              <a:gd name="connsiteX4" fmla="*/ 2727702 w 2727702"/>
              <a:gd name="connsiteY4" fmla="*/ 1073651 h 2133273"/>
              <a:gd name="connsiteX0" fmla="*/ 0 w 2727702"/>
              <a:gd name="connsiteY0" fmla="*/ 1042725 h 2199264"/>
              <a:gd name="connsiteX1" fmla="*/ 480448 w 2727702"/>
              <a:gd name="connsiteY1" fmla="*/ 2096610 h 2199264"/>
              <a:gd name="connsiteX2" fmla="*/ 1360153 w 2727702"/>
              <a:gd name="connsiteY2" fmla="*/ 73 h 2199264"/>
              <a:gd name="connsiteX3" fmla="*/ 2202617 w 2727702"/>
              <a:gd name="connsiteY3" fmla="*/ 2179437 h 2199264"/>
              <a:gd name="connsiteX4" fmla="*/ 2727702 w 2727702"/>
              <a:gd name="connsiteY4" fmla="*/ 1073722 h 2199264"/>
              <a:gd name="connsiteX0" fmla="*/ 0 w 2727702"/>
              <a:gd name="connsiteY0" fmla="*/ 1042725 h 2193364"/>
              <a:gd name="connsiteX1" fmla="*/ 480448 w 2727702"/>
              <a:gd name="connsiteY1" fmla="*/ 2096610 h 2193364"/>
              <a:gd name="connsiteX2" fmla="*/ 1360153 w 2727702"/>
              <a:gd name="connsiteY2" fmla="*/ 73 h 2193364"/>
              <a:gd name="connsiteX3" fmla="*/ 2202617 w 2727702"/>
              <a:gd name="connsiteY3" fmla="*/ 2179437 h 2193364"/>
              <a:gd name="connsiteX4" fmla="*/ 2727702 w 2727702"/>
              <a:gd name="connsiteY4" fmla="*/ 1073722 h 2193364"/>
              <a:gd name="connsiteX0" fmla="*/ 0 w 2727702"/>
              <a:gd name="connsiteY0" fmla="*/ 1042725 h 2193364"/>
              <a:gd name="connsiteX1" fmla="*/ 480448 w 2727702"/>
              <a:gd name="connsiteY1" fmla="*/ 2096610 h 2193364"/>
              <a:gd name="connsiteX2" fmla="*/ 1360153 w 2727702"/>
              <a:gd name="connsiteY2" fmla="*/ 73 h 2193364"/>
              <a:gd name="connsiteX3" fmla="*/ 2202617 w 2727702"/>
              <a:gd name="connsiteY3" fmla="*/ 2179437 h 2193364"/>
              <a:gd name="connsiteX4" fmla="*/ 2727702 w 2727702"/>
              <a:gd name="connsiteY4" fmla="*/ 1073722 h 2193364"/>
              <a:gd name="connsiteX0" fmla="*/ 0 w 2727702"/>
              <a:gd name="connsiteY0" fmla="*/ 1042725 h 2179611"/>
              <a:gd name="connsiteX1" fmla="*/ 480448 w 2727702"/>
              <a:gd name="connsiteY1" fmla="*/ 2096610 h 2179611"/>
              <a:gd name="connsiteX2" fmla="*/ 1360153 w 2727702"/>
              <a:gd name="connsiteY2" fmla="*/ 73 h 2179611"/>
              <a:gd name="connsiteX3" fmla="*/ 2202617 w 2727702"/>
              <a:gd name="connsiteY3" fmla="*/ 2179437 h 2179611"/>
              <a:gd name="connsiteX4" fmla="*/ 2727702 w 2727702"/>
              <a:gd name="connsiteY4" fmla="*/ 1073722 h 2179611"/>
              <a:gd name="connsiteX0" fmla="*/ 0 w 2727702"/>
              <a:gd name="connsiteY0" fmla="*/ 1042840 h 2117821"/>
              <a:gd name="connsiteX1" fmla="*/ 480448 w 2727702"/>
              <a:gd name="connsiteY1" fmla="*/ 2096725 h 2117821"/>
              <a:gd name="connsiteX2" fmla="*/ 1360153 w 2727702"/>
              <a:gd name="connsiteY2" fmla="*/ 188 h 2117821"/>
              <a:gd name="connsiteX3" fmla="*/ 2258743 w 2727702"/>
              <a:gd name="connsiteY3" fmla="*/ 1962601 h 2117821"/>
              <a:gd name="connsiteX4" fmla="*/ 2727702 w 2727702"/>
              <a:gd name="connsiteY4" fmla="*/ 1073837 h 2117821"/>
              <a:gd name="connsiteX0" fmla="*/ 0 w 2727702"/>
              <a:gd name="connsiteY0" fmla="*/ 1042772 h 2202094"/>
              <a:gd name="connsiteX1" fmla="*/ 480448 w 2727702"/>
              <a:gd name="connsiteY1" fmla="*/ 2096657 h 2202094"/>
              <a:gd name="connsiteX2" fmla="*/ 1360153 w 2727702"/>
              <a:gd name="connsiteY2" fmla="*/ 120 h 2202094"/>
              <a:gd name="connsiteX3" fmla="*/ 2250725 w 2727702"/>
              <a:gd name="connsiteY3" fmla="*/ 2201927 h 2202094"/>
              <a:gd name="connsiteX4" fmla="*/ 2727702 w 2727702"/>
              <a:gd name="connsiteY4" fmla="*/ 1073769 h 2202094"/>
              <a:gd name="connsiteX0" fmla="*/ 0 w 2727702"/>
              <a:gd name="connsiteY0" fmla="*/ 1042772 h 2201929"/>
              <a:gd name="connsiteX1" fmla="*/ 480448 w 2727702"/>
              <a:gd name="connsiteY1" fmla="*/ 2096657 h 2201929"/>
              <a:gd name="connsiteX2" fmla="*/ 1360153 w 2727702"/>
              <a:gd name="connsiteY2" fmla="*/ 120 h 2201929"/>
              <a:gd name="connsiteX3" fmla="*/ 2250725 w 2727702"/>
              <a:gd name="connsiteY3" fmla="*/ 2201927 h 2201929"/>
              <a:gd name="connsiteX4" fmla="*/ 2727702 w 2727702"/>
              <a:gd name="connsiteY4" fmla="*/ 1073769 h 2201929"/>
              <a:gd name="connsiteX0" fmla="*/ 0 w 2727702"/>
              <a:gd name="connsiteY0" fmla="*/ 1042772 h 2201929"/>
              <a:gd name="connsiteX1" fmla="*/ 480448 w 2727702"/>
              <a:gd name="connsiteY1" fmla="*/ 2096657 h 2201929"/>
              <a:gd name="connsiteX2" fmla="*/ 1360153 w 2727702"/>
              <a:gd name="connsiteY2" fmla="*/ 120 h 2201929"/>
              <a:gd name="connsiteX3" fmla="*/ 2250725 w 2727702"/>
              <a:gd name="connsiteY3" fmla="*/ 2201927 h 2201929"/>
              <a:gd name="connsiteX4" fmla="*/ 2727702 w 2727702"/>
              <a:gd name="connsiteY4" fmla="*/ 1073769 h 2201929"/>
              <a:gd name="connsiteX0" fmla="*/ 0 w 2727702"/>
              <a:gd name="connsiteY0" fmla="*/ 1042772 h 2201929"/>
              <a:gd name="connsiteX1" fmla="*/ 480448 w 2727702"/>
              <a:gd name="connsiteY1" fmla="*/ 2096657 h 2201929"/>
              <a:gd name="connsiteX2" fmla="*/ 1360153 w 2727702"/>
              <a:gd name="connsiteY2" fmla="*/ 120 h 2201929"/>
              <a:gd name="connsiteX3" fmla="*/ 2250725 w 2727702"/>
              <a:gd name="connsiteY3" fmla="*/ 2201927 h 2201929"/>
              <a:gd name="connsiteX4" fmla="*/ 2727702 w 2727702"/>
              <a:gd name="connsiteY4" fmla="*/ 1073769 h 2201929"/>
              <a:gd name="connsiteX0" fmla="*/ 0 w 2727702"/>
              <a:gd name="connsiteY0" fmla="*/ 1042772 h 2201929"/>
              <a:gd name="connsiteX1" fmla="*/ 480448 w 2727702"/>
              <a:gd name="connsiteY1" fmla="*/ 2096657 h 2201929"/>
              <a:gd name="connsiteX2" fmla="*/ 1360153 w 2727702"/>
              <a:gd name="connsiteY2" fmla="*/ 120 h 2201929"/>
              <a:gd name="connsiteX3" fmla="*/ 2242707 w 2727702"/>
              <a:gd name="connsiteY3" fmla="*/ 2201927 h 2201929"/>
              <a:gd name="connsiteX4" fmla="*/ 2727702 w 2727702"/>
              <a:gd name="connsiteY4" fmla="*/ 1073769 h 2201929"/>
              <a:gd name="connsiteX0" fmla="*/ 0 w 2727702"/>
              <a:gd name="connsiteY0" fmla="*/ 1042772 h 2201929"/>
              <a:gd name="connsiteX1" fmla="*/ 480448 w 2727702"/>
              <a:gd name="connsiteY1" fmla="*/ 2096657 h 2201929"/>
              <a:gd name="connsiteX2" fmla="*/ 1360153 w 2727702"/>
              <a:gd name="connsiteY2" fmla="*/ 120 h 2201929"/>
              <a:gd name="connsiteX3" fmla="*/ 2242707 w 2727702"/>
              <a:gd name="connsiteY3" fmla="*/ 2201927 h 2201929"/>
              <a:gd name="connsiteX4" fmla="*/ 2727702 w 2727702"/>
              <a:gd name="connsiteY4" fmla="*/ 1073769 h 2201929"/>
              <a:gd name="connsiteX0" fmla="*/ 0 w 2727702"/>
              <a:gd name="connsiteY0" fmla="*/ 1042772 h 2202266"/>
              <a:gd name="connsiteX1" fmla="*/ 480448 w 2727702"/>
              <a:gd name="connsiteY1" fmla="*/ 2096657 h 2202266"/>
              <a:gd name="connsiteX2" fmla="*/ 1360153 w 2727702"/>
              <a:gd name="connsiteY2" fmla="*/ 120 h 2202266"/>
              <a:gd name="connsiteX3" fmla="*/ 2242707 w 2727702"/>
              <a:gd name="connsiteY3" fmla="*/ 2201927 h 2202266"/>
              <a:gd name="connsiteX4" fmla="*/ 2727702 w 2727702"/>
              <a:gd name="connsiteY4" fmla="*/ 1073769 h 2202266"/>
              <a:gd name="connsiteX0" fmla="*/ 0 w 2727702"/>
              <a:gd name="connsiteY0" fmla="*/ 1042772 h 2201955"/>
              <a:gd name="connsiteX1" fmla="*/ 480448 w 2727702"/>
              <a:gd name="connsiteY1" fmla="*/ 2096657 h 2201955"/>
              <a:gd name="connsiteX2" fmla="*/ 1360153 w 2727702"/>
              <a:gd name="connsiteY2" fmla="*/ 120 h 2201955"/>
              <a:gd name="connsiteX3" fmla="*/ 2242707 w 2727702"/>
              <a:gd name="connsiteY3" fmla="*/ 2201927 h 2201955"/>
              <a:gd name="connsiteX4" fmla="*/ 2727702 w 2727702"/>
              <a:gd name="connsiteY4" fmla="*/ 1073769 h 2201955"/>
              <a:gd name="connsiteX0" fmla="*/ 0 w 2727702"/>
              <a:gd name="connsiteY0" fmla="*/ 1042772 h 2201955"/>
              <a:gd name="connsiteX1" fmla="*/ 480448 w 2727702"/>
              <a:gd name="connsiteY1" fmla="*/ 2096657 h 2201955"/>
              <a:gd name="connsiteX2" fmla="*/ 1360153 w 2727702"/>
              <a:gd name="connsiteY2" fmla="*/ 120 h 2201955"/>
              <a:gd name="connsiteX3" fmla="*/ 2242707 w 2727702"/>
              <a:gd name="connsiteY3" fmla="*/ 2201927 h 2201955"/>
              <a:gd name="connsiteX4" fmla="*/ 2727702 w 2727702"/>
              <a:gd name="connsiteY4" fmla="*/ 1073769 h 2201955"/>
              <a:gd name="connsiteX0" fmla="*/ 0 w 2727702"/>
              <a:gd name="connsiteY0" fmla="*/ 1042772 h 2201955"/>
              <a:gd name="connsiteX1" fmla="*/ 480448 w 2727702"/>
              <a:gd name="connsiteY1" fmla="*/ 2096657 h 2201955"/>
              <a:gd name="connsiteX2" fmla="*/ 1360153 w 2727702"/>
              <a:gd name="connsiteY2" fmla="*/ 120 h 2201955"/>
              <a:gd name="connsiteX3" fmla="*/ 2242707 w 2727702"/>
              <a:gd name="connsiteY3" fmla="*/ 2201927 h 2201955"/>
              <a:gd name="connsiteX4" fmla="*/ 2727702 w 2727702"/>
              <a:gd name="connsiteY4" fmla="*/ 1073769 h 2201955"/>
              <a:gd name="connsiteX0" fmla="*/ 0 w 2843964"/>
              <a:gd name="connsiteY0" fmla="*/ 1042772 h 2206974"/>
              <a:gd name="connsiteX1" fmla="*/ 480448 w 2843964"/>
              <a:gd name="connsiteY1" fmla="*/ 2096657 h 2206974"/>
              <a:gd name="connsiteX2" fmla="*/ 1360153 w 2843964"/>
              <a:gd name="connsiteY2" fmla="*/ 120 h 2206974"/>
              <a:gd name="connsiteX3" fmla="*/ 2242707 w 2843964"/>
              <a:gd name="connsiteY3" fmla="*/ 2201927 h 2206974"/>
              <a:gd name="connsiteX4" fmla="*/ 2843964 w 2843964"/>
              <a:gd name="connsiteY4" fmla="*/ 639868 h 2206974"/>
              <a:gd name="connsiteX0" fmla="*/ 0 w 2843964"/>
              <a:gd name="connsiteY0" fmla="*/ 1042772 h 2202066"/>
              <a:gd name="connsiteX1" fmla="*/ 480448 w 2843964"/>
              <a:gd name="connsiteY1" fmla="*/ 2096657 h 2202066"/>
              <a:gd name="connsiteX2" fmla="*/ 1360153 w 2843964"/>
              <a:gd name="connsiteY2" fmla="*/ 120 h 2202066"/>
              <a:gd name="connsiteX3" fmla="*/ 2242707 w 2843964"/>
              <a:gd name="connsiteY3" fmla="*/ 2201927 h 2202066"/>
              <a:gd name="connsiteX4" fmla="*/ 2843964 w 2843964"/>
              <a:gd name="connsiteY4" fmla="*/ 639868 h 2202066"/>
              <a:gd name="connsiteX0" fmla="*/ 0 w 2843964"/>
              <a:gd name="connsiteY0" fmla="*/ 1042772 h 2202066"/>
              <a:gd name="connsiteX1" fmla="*/ 480448 w 2843964"/>
              <a:gd name="connsiteY1" fmla="*/ 2096657 h 2202066"/>
              <a:gd name="connsiteX2" fmla="*/ 1360153 w 2843964"/>
              <a:gd name="connsiteY2" fmla="*/ 120 h 2202066"/>
              <a:gd name="connsiteX3" fmla="*/ 2242707 w 2843964"/>
              <a:gd name="connsiteY3" fmla="*/ 2201927 h 2202066"/>
              <a:gd name="connsiteX4" fmla="*/ 2843964 w 2843964"/>
              <a:gd name="connsiteY4" fmla="*/ 639868 h 2202066"/>
              <a:gd name="connsiteX0" fmla="*/ 0 w 2843964"/>
              <a:gd name="connsiteY0" fmla="*/ 1042772 h 2202064"/>
              <a:gd name="connsiteX1" fmla="*/ 480448 w 2843964"/>
              <a:gd name="connsiteY1" fmla="*/ 2096657 h 2202064"/>
              <a:gd name="connsiteX2" fmla="*/ 1360153 w 2843964"/>
              <a:gd name="connsiteY2" fmla="*/ 120 h 2202064"/>
              <a:gd name="connsiteX3" fmla="*/ 2242707 w 2843964"/>
              <a:gd name="connsiteY3" fmla="*/ 2201927 h 2202064"/>
              <a:gd name="connsiteX4" fmla="*/ 2843964 w 2843964"/>
              <a:gd name="connsiteY4" fmla="*/ 639868 h 2202064"/>
              <a:gd name="connsiteX0" fmla="*/ 0 w 2843964"/>
              <a:gd name="connsiteY0" fmla="*/ 1042652 h 2220506"/>
              <a:gd name="connsiteX1" fmla="*/ 424321 w 2843964"/>
              <a:gd name="connsiteY1" fmla="*/ 2201272 h 2220506"/>
              <a:gd name="connsiteX2" fmla="*/ 1360153 w 2843964"/>
              <a:gd name="connsiteY2" fmla="*/ 0 h 2220506"/>
              <a:gd name="connsiteX3" fmla="*/ 2242707 w 2843964"/>
              <a:gd name="connsiteY3" fmla="*/ 2201807 h 2220506"/>
              <a:gd name="connsiteX4" fmla="*/ 2843964 w 2843964"/>
              <a:gd name="connsiteY4" fmla="*/ 639748 h 2220506"/>
              <a:gd name="connsiteX0" fmla="*/ 0 w 2843964"/>
              <a:gd name="connsiteY0" fmla="*/ 1042652 h 2201944"/>
              <a:gd name="connsiteX1" fmla="*/ 424321 w 2843964"/>
              <a:gd name="connsiteY1" fmla="*/ 2201272 h 2201944"/>
              <a:gd name="connsiteX2" fmla="*/ 1360153 w 2843964"/>
              <a:gd name="connsiteY2" fmla="*/ 0 h 2201944"/>
              <a:gd name="connsiteX3" fmla="*/ 2242707 w 2843964"/>
              <a:gd name="connsiteY3" fmla="*/ 2201807 h 2201944"/>
              <a:gd name="connsiteX4" fmla="*/ 2843964 w 2843964"/>
              <a:gd name="connsiteY4" fmla="*/ 639748 h 2201944"/>
              <a:gd name="connsiteX0" fmla="*/ 0 w 2843964"/>
              <a:gd name="connsiteY0" fmla="*/ 1042652 h 2201944"/>
              <a:gd name="connsiteX1" fmla="*/ 424321 w 2843964"/>
              <a:gd name="connsiteY1" fmla="*/ 2201272 h 2201944"/>
              <a:gd name="connsiteX2" fmla="*/ 1360153 w 2843964"/>
              <a:gd name="connsiteY2" fmla="*/ 0 h 2201944"/>
              <a:gd name="connsiteX3" fmla="*/ 2242707 w 2843964"/>
              <a:gd name="connsiteY3" fmla="*/ 2201807 h 2201944"/>
              <a:gd name="connsiteX4" fmla="*/ 2843964 w 2843964"/>
              <a:gd name="connsiteY4" fmla="*/ 639748 h 2201944"/>
              <a:gd name="connsiteX0" fmla="*/ 0 w 2843964"/>
              <a:gd name="connsiteY0" fmla="*/ 1042652 h 2202288"/>
              <a:gd name="connsiteX1" fmla="*/ 424321 w 2843964"/>
              <a:gd name="connsiteY1" fmla="*/ 2201272 h 2202288"/>
              <a:gd name="connsiteX2" fmla="*/ 1360153 w 2843964"/>
              <a:gd name="connsiteY2" fmla="*/ 0 h 2202288"/>
              <a:gd name="connsiteX3" fmla="*/ 2242707 w 2843964"/>
              <a:gd name="connsiteY3" fmla="*/ 2201807 h 2202288"/>
              <a:gd name="connsiteX4" fmla="*/ 2843964 w 2843964"/>
              <a:gd name="connsiteY4" fmla="*/ 639748 h 2202288"/>
              <a:gd name="connsiteX0" fmla="*/ 0 w 2843964"/>
              <a:gd name="connsiteY0" fmla="*/ 1042652 h 2202262"/>
              <a:gd name="connsiteX1" fmla="*/ 424321 w 2843964"/>
              <a:gd name="connsiteY1" fmla="*/ 2201272 h 2202262"/>
              <a:gd name="connsiteX2" fmla="*/ 1360153 w 2843964"/>
              <a:gd name="connsiteY2" fmla="*/ 0 h 2202262"/>
              <a:gd name="connsiteX3" fmla="*/ 2242707 w 2843964"/>
              <a:gd name="connsiteY3" fmla="*/ 2201807 h 2202262"/>
              <a:gd name="connsiteX4" fmla="*/ 2843964 w 2843964"/>
              <a:gd name="connsiteY4" fmla="*/ 639748 h 2202262"/>
              <a:gd name="connsiteX0" fmla="*/ 0 w 3164686"/>
              <a:gd name="connsiteY0" fmla="*/ 1047225 h 2206381"/>
              <a:gd name="connsiteX1" fmla="*/ 424321 w 3164686"/>
              <a:gd name="connsiteY1" fmla="*/ 2205845 h 2206381"/>
              <a:gd name="connsiteX2" fmla="*/ 1360153 w 3164686"/>
              <a:gd name="connsiteY2" fmla="*/ 4573 h 2206381"/>
              <a:gd name="connsiteX3" fmla="*/ 2242707 w 3164686"/>
              <a:gd name="connsiteY3" fmla="*/ 2206380 h 2206381"/>
              <a:gd name="connsiteX4" fmla="*/ 3164686 w 3164686"/>
              <a:gd name="connsiteY4" fmla="*/ 949 h 2206381"/>
              <a:gd name="connsiteX0" fmla="*/ 0 w 3164686"/>
              <a:gd name="connsiteY0" fmla="*/ 1046275 h 2205431"/>
              <a:gd name="connsiteX1" fmla="*/ 424321 w 3164686"/>
              <a:gd name="connsiteY1" fmla="*/ 2204895 h 2205431"/>
              <a:gd name="connsiteX2" fmla="*/ 1360153 w 3164686"/>
              <a:gd name="connsiteY2" fmla="*/ 3623 h 2205431"/>
              <a:gd name="connsiteX3" fmla="*/ 2242707 w 3164686"/>
              <a:gd name="connsiteY3" fmla="*/ 2205430 h 2205431"/>
              <a:gd name="connsiteX4" fmla="*/ 3164686 w 3164686"/>
              <a:gd name="connsiteY4" fmla="*/ -1 h 2205431"/>
              <a:gd name="connsiteX0" fmla="*/ 0 w 3425273"/>
              <a:gd name="connsiteY0" fmla="*/ 268244 h 2205737"/>
              <a:gd name="connsiteX1" fmla="*/ 684908 w 3425273"/>
              <a:gd name="connsiteY1" fmla="*/ 2204895 h 2205737"/>
              <a:gd name="connsiteX2" fmla="*/ 1620740 w 3425273"/>
              <a:gd name="connsiteY2" fmla="*/ 3623 h 2205737"/>
              <a:gd name="connsiteX3" fmla="*/ 2503294 w 3425273"/>
              <a:gd name="connsiteY3" fmla="*/ 2205430 h 2205737"/>
              <a:gd name="connsiteX4" fmla="*/ 3425273 w 3425273"/>
              <a:gd name="connsiteY4" fmla="*/ -1 h 2205737"/>
              <a:gd name="connsiteX0" fmla="*/ 0 w 3425273"/>
              <a:gd name="connsiteY0" fmla="*/ 268244 h 2205640"/>
              <a:gd name="connsiteX1" fmla="*/ 684908 w 3425273"/>
              <a:gd name="connsiteY1" fmla="*/ 2204895 h 2205640"/>
              <a:gd name="connsiteX2" fmla="*/ 1620740 w 3425273"/>
              <a:gd name="connsiteY2" fmla="*/ 3623 h 2205640"/>
              <a:gd name="connsiteX3" fmla="*/ 2503294 w 3425273"/>
              <a:gd name="connsiteY3" fmla="*/ 2205430 h 2205640"/>
              <a:gd name="connsiteX4" fmla="*/ 3425273 w 3425273"/>
              <a:gd name="connsiteY4" fmla="*/ -1 h 2205640"/>
              <a:gd name="connsiteX0" fmla="*/ 0 w 3465363"/>
              <a:gd name="connsiteY0" fmla="*/ 275725 h 2205685"/>
              <a:gd name="connsiteX1" fmla="*/ 724998 w 3465363"/>
              <a:gd name="connsiteY1" fmla="*/ 2204895 h 2205685"/>
              <a:gd name="connsiteX2" fmla="*/ 1660830 w 3465363"/>
              <a:gd name="connsiteY2" fmla="*/ 3623 h 2205685"/>
              <a:gd name="connsiteX3" fmla="*/ 2543384 w 3465363"/>
              <a:gd name="connsiteY3" fmla="*/ 2205430 h 2205685"/>
              <a:gd name="connsiteX4" fmla="*/ 3465363 w 3465363"/>
              <a:gd name="connsiteY4" fmla="*/ -1 h 2205685"/>
              <a:gd name="connsiteX0" fmla="*/ 0 w 3465363"/>
              <a:gd name="connsiteY0" fmla="*/ 275725 h 2205685"/>
              <a:gd name="connsiteX1" fmla="*/ 724998 w 3465363"/>
              <a:gd name="connsiteY1" fmla="*/ 2204895 h 2205685"/>
              <a:gd name="connsiteX2" fmla="*/ 1660830 w 3465363"/>
              <a:gd name="connsiteY2" fmla="*/ 3623 h 2205685"/>
              <a:gd name="connsiteX3" fmla="*/ 2543384 w 3465363"/>
              <a:gd name="connsiteY3" fmla="*/ 2205430 h 2205685"/>
              <a:gd name="connsiteX4" fmla="*/ 3465363 w 3465363"/>
              <a:gd name="connsiteY4" fmla="*/ -1 h 2205685"/>
              <a:gd name="connsiteX0" fmla="*/ 0 w 3465363"/>
              <a:gd name="connsiteY0" fmla="*/ 275725 h 2205685"/>
              <a:gd name="connsiteX1" fmla="*/ 724998 w 3465363"/>
              <a:gd name="connsiteY1" fmla="*/ 2204895 h 2205685"/>
              <a:gd name="connsiteX2" fmla="*/ 1660830 w 3465363"/>
              <a:gd name="connsiteY2" fmla="*/ 3623 h 2205685"/>
              <a:gd name="connsiteX3" fmla="*/ 2543384 w 3465363"/>
              <a:gd name="connsiteY3" fmla="*/ 2205430 h 2205685"/>
              <a:gd name="connsiteX4" fmla="*/ 3465363 w 3465363"/>
              <a:gd name="connsiteY4" fmla="*/ -1 h 2205685"/>
              <a:gd name="connsiteX0" fmla="*/ 0 w 3465363"/>
              <a:gd name="connsiteY0" fmla="*/ 280772 h 2211168"/>
              <a:gd name="connsiteX1" fmla="*/ 724998 w 3465363"/>
              <a:gd name="connsiteY1" fmla="*/ 2209942 h 2211168"/>
              <a:gd name="connsiteX2" fmla="*/ 1660830 w 3465363"/>
              <a:gd name="connsiteY2" fmla="*/ 8670 h 2211168"/>
              <a:gd name="connsiteX3" fmla="*/ 2543384 w 3465363"/>
              <a:gd name="connsiteY3" fmla="*/ 2210477 h 2211168"/>
              <a:gd name="connsiteX4" fmla="*/ 3295090 w 3465363"/>
              <a:gd name="connsiteY4" fmla="*/ 243891 h 2211168"/>
              <a:gd name="connsiteX5" fmla="*/ 3465363 w 3465363"/>
              <a:gd name="connsiteY5" fmla="*/ 5046 h 2211168"/>
              <a:gd name="connsiteX0" fmla="*/ 0 w 3465363"/>
              <a:gd name="connsiteY0" fmla="*/ 275726 h 2206117"/>
              <a:gd name="connsiteX1" fmla="*/ 724998 w 3465363"/>
              <a:gd name="connsiteY1" fmla="*/ 2204896 h 2206117"/>
              <a:gd name="connsiteX2" fmla="*/ 1660830 w 3465363"/>
              <a:gd name="connsiteY2" fmla="*/ 3624 h 2206117"/>
              <a:gd name="connsiteX3" fmla="*/ 2543384 w 3465363"/>
              <a:gd name="connsiteY3" fmla="*/ 2205431 h 2206117"/>
              <a:gd name="connsiteX4" fmla="*/ 3295090 w 3465363"/>
              <a:gd name="connsiteY4" fmla="*/ 238845 h 2206117"/>
              <a:gd name="connsiteX5" fmla="*/ 3368432 w 3465363"/>
              <a:gd name="connsiteY5" fmla="*/ 78643 h 2206117"/>
              <a:gd name="connsiteX6" fmla="*/ 3465363 w 3465363"/>
              <a:gd name="connsiteY6" fmla="*/ 0 h 2206117"/>
              <a:gd name="connsiteX0" fmla="*/ 0 w 3465363"/>
              <a:gd name="connsiteY0" fmla="*/ 275726 h 2207626"/>
              <a:gd name="connsiteX1" fmla="*/ 724998 w 3465363"/>
              <a:gd name="connsiteY1" fmla="*/ 2204896 h 2207626"/>
              <a:gd name="connsiteX2" fmla="*/ 1660830 w 3465363"/>
              <a:gd name="connsiteY2" fmla="*/ 3624 h 2207626"/>
              <a:gd name="connsiteX3" fmla="*/ 2543384 w 3465363"/>
              <a:gd name="connsiteY3" fmla="*/ 2205431 h 2207626"/>
              <a:gd name="connsiteX4" fmla="*/ 3246195 w 3465363"/>
              <a:gd name="connsiteY4" fmla="*/ 411862 h 2207626"/>
              <a:gd name="connsiteX5" fmla="*/ 3295090 w 3465363"/>
              <a:gd name="connsiteY5" fmla="*/ 238845 h 2207626"/>
              <a:gd name="connsiteX6" fmla="*/ 3368432 w 3465363"/>
              <a:gd name="connsiteY6" fmla="*/ 78643 h 2207626"/>
              <a:gd name="connsiteX7" fmla="*/ 3465363 w 3465363"/>
              <a:gd name="connsiteY7" fmla="*/ 0 h 2207626"/>
              <a:gd name="connsiteX0" fmla="*/ 0 w 3465363"/>
              <a:gd name="connsiteY0" fmla="*/ 275726 h 2207626"/>
              <a:gd name="connsiteX1" fmla="*/ 84340 w 3465363"/>
              <a:gd name="connsiteY1" fmla="*/ 431086 h 2207626"/>
              <a:gd name="connsiteX2" fmla="*/ 724998 w 3465363"/>
              <a:gd name="connsiteY2" fmla="*/ 2204896 h 2207626"/>
              <a:gd name="connsiteX3" fmla="*/ 1660830 w 3465363"/>
              <a:gd name="connsiteY3" fmla="*/ 3624 h 2207626"/>
              <a:gd name="connsiteX4" fmla="*/ 2543384 w 3465363"/>
              <a:gd name="connsiteY4" fmla="*/ 2205431 h 2207626"/>
              <a:gd name="connsiteX5" fmla="*/ 3246195 w 3465363"/>
              <a:gd name="connsiteY5" fmla="*/ 411862 h 2207626"/>
              <a:gd name="connsiteX6" fmla="*/ 3295090 w 3465363"/>
              <a:gd name="connsiteY6" fmla="*/ 238845 h 2207626"/>
              <a:gd name="connsiteX7" fmla="*/ 3368432 w 3465363"/>
              <a:gd name="connsiteY7" fmla="*/ 78643 h 2207626"/>
              <a:gd name="connsiteX8" fmla="*/ 3465363 w 3465363"/>
              <a:gd name="connsiteY8" fmla="*/ 0 h 2207626"/>
              <a:gd name="connsiteX0" fmla="*/ 0 w 3465363"/>
              <a:gd name="connsiteY0" fmla="*/ 275726 h 2216943"/>
              <a:gd name="connsiteX1" fmla="*/ 84340 w 3465363"/>
              <a:gd name="connsiteY1" fmla="*/ 431086 h 2216943"/>
              <a:gd name="connsiteX2" fmla="*/ 198428 w 3465363"/>
              <a:gd name="connsiteY2" fmla="*/ 866833 h 2216943"/>
              <a:gd name="connsiteX3" fmla="*/ 724998 w 3465363"/>
              <a:gd name="connsiteY3" fmla="*/ 2204896 h 2216943"/>
              <a:gd name="connsiteX4" fmla="*/ 1660830 w 3465363"/>
              <a:gd name="connsiteY4" fmla="*/ 3624 h 2216943"/>
              <a:gd name="connsiteX5" fmla="*/ 2543384 w 3465363"/>
              <a:gd name="connsiteY5" fmla="*/ 2205431 h 2216943"/>
              <a:gd name="connsiteX6" fmla="*/ 3246195 w 3465363"/>
              <a:gd name="connsiteY6" fmla="*/ 411862 h 2216943"/>
              <a:gd name="connsiteX7" fmla="*/ 3295090 w 3465363"/>
              <a:gd name="connsiteY7" fmla="*/ 238845 h 2216943"/>
              <a:gd name="connsiteX8" fmla="*/ 3368432 w 3465363"/>
              <a:gd name="connsiteY8" fmla="*/ 78643 h 2216943"/>
              <a:gd name="connsiteX9" fmla="*/ 3465363 w 3465363"/>
              <a:gd name="connsiteY9" fmla="*/ 0 h 2216943"/>
              <a:gd name="connsiteX0" fmla="*/ 0 w 3465363"/>
              <a:gd name="connsiteY0" fmla="*/ 275726 h 2223292"/>
              <a:gd name="connsiteX1" fmla="*/ 84340 w 3465363"/>
              <a:gd name="connsiteY1" fmla="*/ 431086 h 2223292"/>
              <a:gd name="connsiteX2" fmla="*/ 198428 w 3465363"/>
              <a:gd name="connsiteY2" fmla="*/ 866833 h 2223292"/>
              <a:gd name="connsiteX3" fmla="*/ 773893 w 3465363"/>
              <a:gd name="connsiteY3" fmla="*/ 2211304 h 2223292"/>
              <a:gd name="connsiteX4" fmla="*/ 1660830 w 3465363"/>
              <a:gd name="connsiteY4" fmla="*/ 3624 h 2223292"/>
              <a:gd name="connsiteX5" fmla="*/ 2543384 w 3465363"/>
              <a:gd name="connsiteY5" fmla="*/ 2205431 h 2223292"/>
              <a:gd name="connsiteX6" fmla="*/ 3246195 w 3465363"/>
              <a:gd name="connsiteY6" fmla="*/ 411862 h 2223292"/>
              <a:gd name="connsiteX7" fmla="*/ 3295090 w 3465363"/>
              <a:gd name="connsiteY7" fmla="*/ 238845 h 2223292"/>
              <a:gd name="connsiteX8" fmla="*/ 3368432 w 3465363"/>
              <a:gd name="connsiteY8" fmla="*/ 78643 h 2223292"/>
              <a:gd name="connsiteX9" fmla="*/ 3465363 w 3465363"/>
              <a:gd name="connsiteY9" fmla="*/ 0 h 2223292"/>
              <a:gd name="connsiteX0" fmla="*/ 0 w 3465363"/>
              <a:gd name="connsiteY0" fmla="*/ 275726 h 2211364"/>
              <a:gd name="connsiteX1" fmla="*/ 84340 w 3465363"/>
              <a:gd name="connsiteY1" fmla="*/ 431086 h 2211364"/>
              <a:gd name="connsiteX2" fmla="*/ 198428 w 3465363"/>
              <a:gd name="connsiteY2" fmla="*/ 866833 h 2211364"/>
              <a:gd name="connsiteX3" fmla="*/ 773893 w 3465363"/>
              <a:gd name="connsiteY3" fmla="*/ 2211304 h 2211364"/>
              <a:gd name="connsiteX4" fmla="*/ 1660830 w 3465363"/>
              <a:gd name="connsiteY4" fmla="*/ 3624 h 2211364"/>
              <a:gd name="connsiteX5" fmla="*/ 2543384 w 3465363"/>
              <a:gd name="connsiteY5" fmla="*/ 2205431 h 2211364"/>
              <a:gd name="connsiteX6" fmla="*/ 3246195 w 3465363"/>
              <a:gd name="connsiteY6" fmla="*/ 411862 h 2211364"/>
              <a:gd name="connsiteX7" fmla="*/ 3295090 w 3465363"/>
              <a:gd name="connsiteY7" fmla="*/ 238845 h 2211364"/>
              <a:gd name="connsiteX8" fmla="*/ 3368432 w 3465363"/>
              <a:gd name="connsiteY8" fmla="*/ 78643 h 2211364"/>
              <a:gd name="connsiteX9" fmla="*/ 3465363 w 3465363"/>
              <a:gd name="connsiteY9" fmla="*/ 0 h 2211364"/>
              <a:gd name="connsiteX0" fmla="*/ 0 w 5600430"/>
              <a:gd name="connsiteY0" fmla="*/ 294950 h 2230588"/>
              <a:gd name="connsiteX1" fmla="*/ 84340 w 5600430"/>
              <a:gd name="connsiteY1" fmla="*/ 450310 h 2230588"/>
              <a:gd name="connsiteX2" fmla="*/ 198428 w 5600430"/>
              <a:gd name="connsiteY2" fmla="*/ 886057 h 2230588"/>
              <a:gd name="connsiteX3" fmla="*/ 773893 w 5600430"/>
              <a:gd name="connsiteY3" fmla="*/ 2230528 h 2230588"/>
              <a:gd name="connsiteX4" fmla="*/ 1660830 w 5600430"/>
              <a:gd name="connsiteY4" fmla="*/ 22848 h 2230588"/>
              <a:gd name="connsiteX5" fmla="*/ 2543384 w 5600430"/>
              <a:gd name="connsiteY5" fmla="*/ 2224655 h 2230588"/>
              <a:gd name="connsiteX6" fmla="*/ 3246195 w 5600430"/>
              <a:gd name="connsiteY6" fmla="*/ 431086 h 2230588"/>
              <a:gd name="connsiteX7" fmla="*/ 3295090 w 5600430"/>
              <a:gd name="connsiteY7" fmla="*/ 258069 h 2230588"/>
              <a:gd name="connsiteX8" fmla="*/ 3368432 w 5600430"/>
              <a:gd name="connsiteY8" fmla="*/ 97867 h 2230588"/>
              <a:gd name="connsiteX9" fmla="*/ 5600430 w 5600430"/>
              <a:gd name="connsiteY9" fmla="*/ 0 h 2230588"/>
              <a:gd name="connsiteX0" fmla="*/ 0 w 5600430"/>
              <a:gd name="connsiteY0" fmla="*/ 365690 h 2301328"/>
              <a:gd name="connsiteX1" fmla="*/ 84340 w 5600430"/>
              <a:gd name="connsiteY1" fmla="*/ 521050 h 2301328"/>
              <a:gd name="connsiteX2" fmla="*/ 198428 w 5600430"/>
              <a:gd name="connsiteY2" fmla="*/ 956797 h 2301328"/>
              <a:gd name="connsiteX3" fmla="*/ 773893 w 5600430"/>
              <a:gd name="connsiteY3" fmla="*/ 2301268 h 2301328"/>
              <a:gd name="connsiteX4" fmla="*/ 1660830 w 5600430"/>
              <a:gd name="connsiteY4" fmla="*/ 93588 h 2301328"/>
              <a:gd name="connsiteX5" fmla="*/ 2543384 w 5600430"/>
              <a:gd name="connsiteY5" fmla="*/ 2295395 h 2301328"/>
              <a:gd name="connsiteX6" fmla="*/ 3246195 w 5600430"/>
              <a:gd name="connsiteY6" fmla="*/ 501826 h 2301328"/>
              <a:gd name="connsiteX7" fmla="*/ 3295090 w 5600430"/>
              <a:gd name="connsiteY7" fmla="*/ 328809 h 2301328"/>
              <a:gd name="connsiteX8" fmla="*/ 4973807 w 5600430"/>
              <a:gd name="connsiteY8" fmla="*/ 8405 h 2301328"/>
              <a:gd name="connsiteX9" fmla="*/ 5600430 w 5600430"/>
              <a:gd name="connsiteY9" fmla="*/ 70740 h 2301328"/>
              <a:gd name="connsiteX0" fmla="*/ 0 w 5600430"/>
              <a:gd name="connsiteY0" fmla="*/ 365690 h 2301328"/>
              <a:gd name="connsiteX1" fmla="*/ 84340 w 5600430"/>
              <a:gd name="connsiteY1" fmla="*/ 521050 h 2301328"/>
              <a:gd name="connsiteX2" fmla="*/ 198428 w 5600430"/>
              <a:gd name="connsiteY2" fmla="*/ 956797 h 2301328"/>
              <a:gd name="connsiteX3" fmla="*/ 773893 w 5600430"/>
              <a:gd name="connsiteY3" fmla="*/ 2301268 h 2301328"/>
              <a:gd name="connsiteX4" fmla="*/ 1660830 w 5600430"/>
              <a:gd name="connsiteY4" fmla="*/ 93588 h 2301328"/>
              <a:gd name="connsiteX5" fmla="*/ 2543384 w 5600430"/>
              <a:gd name="connsiteY5" fmla="*/ 2295395 h 2301328"/>
              <a:gd name="connsiteX6" fmla="*/ 3246195 w 5600430"/>
              <a:gd name="connsiteY6" fmla="*/ 501826 h 2301328"/>
              <a:gd name="connsiteX7" fmla="*/ 4476711 w 5600430"/>
              <a:gd name="connsiteY7" fmla="*/ 1482257 h 2301328"/>
              <a:gd name="connsiteX8" fmla="*/ 4973807 w 5600430"/>
              <a:gd name="connsiteY8" fmla="*/ 8405 h 2301328"/>
              <a:gd name="connsiteX9" fmla="*/ 5600430 w 5600430"/>
              <a:gd name="connsiteY9" fmla="*/ 70740 h 2301328"/>
              <a:gd name="connsiteX0" fmla="*/ 0 w 5600430"/>
              <a:gd name="connsiteY0" fmla="*/ 365690 h 2301328"/>
              <a:gd name="connsiteX1" fmla="*/ 84340 w 5600430"/>
              <a:gd name="connsiteY1" fmla="*/ 521050 h 2301328"/>
              <a:gd name="connsiteX2" fmla="*/ 198428 w 5600430"/>
              <a:gd name="connsiteY2" fmla="*/ 956797 h 2301328"/>
              <a:gd name="connsiteX3" fmla="*/ 773893 w 5600430"/>
              <a:gd name="connsiteY3" fmla="*/ 2301268 h 2301328"/>
              <a:gd name="connsiteX4" fmla="*/ 1660830 w 5600430"/>
              <a:gd name="connsiteY4" fmla="*/ 93588 h 2301328"/>
              <a:gd name="connsiteX5" fmla="*/ 2543384 w 5600430"/>
              <a:gd name="connsiteY5" fmla="*/ 2295395 h 2301328"/>
              <a:gd name="connsiteX6" fmla="*/ 3401028 w 5600430"/>
              <a:gd name="connsiteY6" fmla="*/ 78895 h 2301328"/>
              <a:gd name="connsiteX7" fmla="*/ 4476711 w 5600430"/>
              <a:gd name="connsiteY7" fmla="*/ 1482257 h 2301328"/>
              <a:gd name="connsiteX8" fmla="*/ 4973807 w 5600430"/>
              <a:gd name="connsiteY8" fmla="*/ 8405 h 2301328"/>
              <a:gd name="connsiteX9" fmla="*/ 5600430 w 5600430"/>
              <a:gd name="connsiteY9" fmla="*/ 70740 h 2301328"/>
              <a:gd name="connsiteX0" fmla="*/ 0 w 6651665"/>
              <a:gd name="connsiteY0" fmla="*/ 1025719 h 2301328"/>
              <a:gd name="connsiteX1" fmla="*/ 1135575 w 6651665"/>
              <a:gd name="connsiteY1" fmla="*/ 521050 h 2301328"/>
              <a:gd name="connsiteX2" fmla="*/ 1249663 w 6651665"/>
              <a:gd name="connsiteY2" fmla="*/ 956797 h 2301328"/>
              <a:gd name="connsiteX3" fmla="*/ 1825128 w 6651665"/>
              <a:gd name="connsiteY3" fmla="*/ 2301268 h 2301328"/>
              <a:gd name="connsiteX4" fmla="*/ 2712065 w 6651665"/>
              <a:gd name="connsiteY4" fmla="*/ 93588 h 2301328"/>
              <a:gd name="connsiteX5" fmla="*/ 3594619 w 6651665"/>
              <a:gd name="connsiteY5" fmla="*/ 2295395 h 2301328"/>
              <a:gd name="connsiteX6" fmla="*/ 4452263 w 6651665"/>
              <a:gd name="connsiteY6" fmla="*/ 78895 h 2301328"/>
              <a:gd name="connsiteX7" fmla="*/ 5527946 w 6651665"/>
              <a:gd name="connsiteY7" fmla="*/ 1482257 h 2301328"/>
              <a:gd name="connsiteX8" fmla="*/ 6025042 w 6651665"/>
              <a:gd name="connsiteY8" fmla="*/ 8405 h 2301328"/>
              <a:gd name="connsiteX9" fmla="*/ 6651665 w 6651665"/>
              <a:gd name="connsiteY9" fmla="*/ 70740 h 2301328"/>
              <a:gd name="connsiteX0" fmla="*/ 10283 w 6661948"/>
              <a:gd name="connsiteY0" fmla="*/ 1025719 h 2319312"/>
              <a:gd name="connsiteX1" fmla="*/ 70176 w 6661948"/>
              <a:gd name="connsiteY1" fmla="*/ 2315303 h 2319312"/>
              <a:gd name="connsiteX2" fmla="*/ 1259946 w 6661948"/>
              <a:gd name="connsiteY2" fmla="*/ 956797 h 2319312"/>
              <a:gd name="connsiteX3" fmla="*/ 1835411 w 6661948"/>
              <a:gd name="connsiteY3" fmla="*/ 2301268 h 2319312"/>
              <a:gd name="connsiteX4" fmla="*/ 2722348 w 6661948"/>
              <a:gd name="connsiteY4" fmla="*/ 93588 h 2319312"/>
              <a:gd name="connsiteX5" fmla="*/ 3604902 w 6661948"/>
              <a:gd name="connsiteY5" fmla="*/ 2295395 h 2319312"/>
              <a:gd name="connsiteX6" fmla="*/ 4462546 w 6661948"/>
              <a:gd name="connsiteY6" fmla="*/ 78895 h 2319312"/>
              <a:gd name="connsiteX7" fmla="*/ 5538229 w 6661948"/>
              <a:gd name="connsiteY7" fmla="*/ 1482257 h 2319312"/>
              <a:gd name="connsiteX8" fmla="*/ 6035325 w 6661948"/>
              <a:gd name="connsiteY8" fmla="*/ 8405 h 2319312"/>
              <a:gd name="connsiteX9" fmla="*/ 6661948 w 6661948"/>
              <a:gd name="connsiteY9" fmla="*/ 70740 h 2319312"/>
              <a:gd name="connsiteX0" fmla="*/ 10283 w 6661948"/>
              <a:gd name="connsiteY0" fmla="*/ 1025719 h 2318004"/>
              <a:gd name="connsiteX1" fmla="*/ 70176 w 6661948"/>
              <a:gd name="connsiteY1" fmla="*/ 2315303 h 2318004"/>
              <a:gd name="connsiteX2" fmla="*/ 966578 w 6661948"/>
              <a:gd name="connsiteY2" fmla="*/ 78895 h 2318004"/>
              <a:gd name="connsiteX3" fmla="*/ 1835411 w 6661948"/>
              <a:gd name="connsiteY3" fmla="*/ 2301268 h 2318004"/>
              <a:gd name="connsiteX4" fmla="*/ 2722348 w 6661948"/>
              <a:gd name="connsiteY4" fmla="*/ 93588 h 2318004"/>
              <a:gd name="connsiteX5" fmla="*/ 3604902 w 6661948"/>
              <a:gd name="connsiteY5" fmla="*/ 2295395 h 2318004"/>
              <a:gd name="connsiteX6" fmla="*/ 4462546 w 6661948"/>
              <a:gd name="connsiteY6" fmla="*/ 78895 h 2318004"/>
              <a:gd name="connsiteX7" fmla="*/ 5538229 w 6661948"/>
              <a:gd name="connsiteY7" fmla="*/ 1482257 h 2318004"/>
              <a:gd name="connsiteX8" fmla="*/ 6035325 w 6661948"/>
              <a:gd name="connsiteY8" fmla="*/ 8405 h 2318004"/>
              <a:gd name="connsiteX9" fmla="*/ 6661948 w 6661948"/>
              <a:gd name="connsiteY9" fmla="*/ 70740 h 2318004"/>
              <a:gd name="connsiteX0" fmla="*/ 10283 w 6661948"/>
              <a:gd name="connsiteY0" fmla="*/ 1025719 h 2318004"/>
              <a:gd name="connsiteX1" fmla="*/ 70176 w 6661948"/>
              <a:gd name="connsiteY1" fmla="*/ 2315303 h 2318004"/>
              <a:gd name="connsiteX2" fmla="*/ 966578 w 6661948"/>
              <a:gd name="connsiteY2" fmla="*/ 78895 h 2318004"/>
              <a:gd name="connsiteX3" fmla="*/ 1835411 w 6661948"/>
              <a:gd name="connsiteY3" fmla="*/ 2301268 h 2318004"/>
              <a:gd name="connsiteX4" fmla="*/ 2722348 w 6661948"/>
              <a:gd name="connsiteY4" fmla="*/ 93588 h 2318004"/>
              <a:gd name="connsiteX5" fmla="*/ 3604902 w 6661948"/>
              <a:gd name="connsiteY5" fmla="*/ 2295395 h 2318004"/>
              <a:gd name="connsiteX6" fmla="*/ 4462546 w 6661948"/>
              <a:gd name="connsiteY6" fmla="*/ 78895 h 2318004"/>
              <a:gd name="connsiteX7" fmla="*/ 5538229 w 6661948"/>
              <a:gd name="connsiteY7" fmla="*/ 1482257 h 2318004"/>
              <a:gd name="connsiteX8" fmla="*/ 6035325 w 6661948"/>
              <a:gd name="connsiteY8" fmla="*/ 8405 h 2318004"/>
              <a:gd name="connsiteX9" fmla="*/ 6661948 w 6661948"/>
              <a:gd name="connsiteY9" fmla="*/ 70740 h 2318004"/>
              <a:gd name="connsiteX0" fmla="*/ 10283 w 6661948"/>
              <a:gd name="connsiteY0" fmla="*/ 1025719 h 2318311"/>
              <a:gd name="connsiteX1" fmla="*/ 70176 w 6661948"/>
              <a:gd name="connsiteY1" fmla="*/ 2315303 h 2318311"/>
              <a:gd name="connsiteX2" fmla="*/ 966578 w 6661948"/>
              <a:gd name="connsiteY2" fmla="*/ 78895 h 2318311"/>
              <a:gd name="connsiteX3" fmla="*/ 1835411 w 6661948"/>
              <a:gd name="connsiteY3" fmla="*/ 2301268 h 2318311"/>
              <a:gd name="connsiteX4" fmla="*/ 2722348 w 6661948"/>
              <a:gd name="connsiteY4" fmla="*/ 93588 h 2318311"/>
              <a:gd name="connsiteX5" fmla="*/ 3604902 w 6661948"/>
              <a:gd name="connsiteY5" fmla="*/ 2295395 h 2318311"/>
              <a:gd name="connsiteX6" fmla="*/ 4462546 w 6661948"/>
              <a:gd name="connsiteY6" fmla="*/ 78895 h 2318311"/>
              <a:gd name="connsiteX7" fmla="*/ 5538229 w 6661948"/>
              <a:gd name="connsiteY7" fmla="*/ 1482257 h 2318311"/>
              <a:gd name="connsiteX8" fmla="*/ 6035325 w 6661948"/>
              <a:gd name="connsiteY8" fmla="*/ 8405 h 2318311"/>
              <a:gd name="connsiteX9" fmla="*/ 6661948 w 6661948"/>
              <a:gd name="connsiteY9" fmla="*/ 70740 h 2318311"/>
              <a:gd name="connsiteX0" fmla="*/ 10283 w 6661948"/>
              <a:gd name="connsiteY0" fmla="*/ 1025719 h 2315302"/>
              <a:gd name="connsiteX1" fmla="*/ 70176 w 6661948"/>
              <a:gd name="connsiteY1" fmla="*/ 2315303 h 2315302"/>
              <a:gd name="connsiteX2" fmla="*/ 966578 w 6661948"/>
              <a:gd name="connsiteY2" fmla="*/ 78895 h 2315302"/>
              <a:gd name="connsiteX3" fmla="*/ 1835411 w 6661948"/>
              <a:gd name="connsiteY3" fmla="*/ 2301268 h 2315302"/>
              <a:gd name="connsiteX4" fmla="*/ 2722348 w 6661948"/>
              <a:gd name="connsiteY4" fmla="*/ 93588 h 2315302"/>
              <a:gd name="connsiteX5" fmla="*/ 3604902 w 6661948"/>
              <a:gd name="connsiteY5" fmla="*/ 2295395 h 2315302"/>
              <a:gd name="connsiteX6" fmla="*/ 4462546 w 6661948"/>
              <a:gd name="connsiteY6" fmla="*/ 78895 h 2315302"/>
              <a:gd name="connsiteX7" fmla="*/ 5538229 w 6661948"/>
              <a:gd name="connsiteY7" fmla="*/ 1482257 h 2315302"/>
              <a:gd name="connsiteX8" fmla="*/ 6035325 w 6661948"/>
              <a:gd name="connsiteY8" fmla="*/ 8405 h 2315302"/>
              <a:gd name="connsiteX9" fmla="*/ 6661948 w 6661948"/>
              <a:gd name="connsiteY9" fmla="*/ 70740 h 2315302"/>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625936 w 6749655"/>
              <a:gd name="connsiteY7" fmla="*/ 1482257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625936 w 6749655"/>
              <a:gd name="connsiteY7" fmla="*/ 1482257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625936 w 6749655"/>
              <a:gd name="connsiteY7" fmla="*/ 1482257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495550 w 6749655"/>
              <a:gd name="connsiteY7" fmla="*/ 2308895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495550 w 6749655"/>
              <a:gd name="connsiteY7" fmla="*/ 2308895 h 2315303"/>
              <a:gd name="connsiteX8" fmla="*/ 6123032 w 6749655"/>
              <a:gd name="connsiteY8" fmla="*/ 8405 h 2315303"/>
              <a:gd name="connsiteX9" fmla="*/ 6749655 w 6749655"/>
              <a:gd name="connsiteY9" fmla="*/ 70740 h 2315303"/>
              <a:gd name="connsiteX0" fmla="*/ 97990 w 6749655"/>
              <a:gd name="connsiteY0" fmla="*/ 1025719 h 2322709"/>
              <a:gd name="connsiteX1" fmla="*/ 157883 w 6749655"/>
              <a:gd name="connsiteY1" fmla="*/ 2315303 h 2322709"/>
              <a:gd name="connsiteX2" fmla="*/ 1054285 w 6749655"/>
              <a:gd name="connsiteY2" fmla="*/ 78895 h 2322709"/>
              <a:gd name="connsiteX3" fmla="*/ 1923118 w 6749655"/>
              <a:gd name="connsiteY3" fmla="*/ 2301268 h 2322709"/>
              <a:gd name="connsiteX4" fmla="*/ 2810055 w 6749655"/>
              <a:gd name="connsiteY4" fmla="*/ 93588 h 2322709"/>
              <a:gd name="connsiteX5" fmla="*/ 3692609 w 6749655"/>
              <a:gd name="connsiteY5" fmla="*/ 2295395 h 2322709"/>
              <a:gd name="connsiteX6" fmla="*/ 4550253 w 6749655"/>
              <a:gd name="connsiteY6" fmla="*/ 78895 h 2322709"/>
              <a:gd name="connsiteX7" fmla="*/ 5389612 w 6749655"/>
              <a:gd name="connsiteY7" fmla="*/ 2321711 h 2322709"/>
              <a:gd name="connsiteX8" fmla="*/ 6123032 w 6749655"/>
              <a:gd name="connsiteY8" fmla="*/ 8405 h 2322709"/>
              <a:gd name="connsiteX9" fmla="*/ 6749655 w 6749655"/>
              <a:gd name="connsiteY9" fmla="*/ 70740 h 2322709"/>
              <a:gd name="connsiteX0" fmla="*/ 97990 w 6749655"/>
              <a:gd name="connsiteY0" fmla="*/ 1025719 h 2321712"/>
              <a:gd name="connsiteX1" fmla="*/ 157883 w 6749655"/>
              <a:gd name="connsiteY1" fmla="*/ 2315303 h 2321712"/>
              <a:gd name="connsiteX2" fmla="*/ 1054285 w 6749655"/>
              <a:gd name="connsiteY2" fmla="*/ 78895 h 2321712"/>
              <a:gd name="connsiteX3" fmla="*/ 1923118 w 6749655"/>
              <a:gd name="connsiteY3" fmla="*/ 2301268 h 2321712"/>
              <a:gd name="connsiteX4" fmla="*/ 2810055 w 6749655"/>
              <a:gd name="connsiteY4" fmla="*/ 93588 h 2321712"/>
              <a:gd name="connsiteX5" fmla="*/ 3692609 w 6749655"/>
              <a:gd name="connsiteY5" fmla="*/ 2295395 h 2321712"/>
              <a:gd name="connsiteX6" fmla="*/ 4550253 w 6749655"/>
              <a:gd name="connsiteY6" fmla="*/ 78895 h 2321712"/>
              <a:gd name="connsiteX7" fmla="*/ 5389612 w 6749655"/>
              <a:gd name="connsiteY7" fmla="*/ 2321711 h 2321712"/>
              <a:gd name="connsiteX8" fmla="*/ 6123032 w 6749655"/>
              <a:gd name="connsiteY8" fmla="*/ 8405 h 2321712"/>
              <a:gd name="connsiteX9" fmla="*/ 6749655 w 6749655"/>
              <a:gd name="connsiteY9" fmla="*/ 70740 h 2321712"/>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422208 w 6749655"/>
              <a:gd name="connsiteY7" fmla="*/ 2276854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422208 w 6749655"/>
              <a:gd name="connsiteY7" fmla="*/ 2276854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422208 w 6749655"/>
              <a:gd name="connsiteY7" fmla="*/ 2276854 h 2315303"/>
              <a:gd name="connsiteX8" fmla="*/ 6123032 w 6749655"/>
              <a:gd name="connsiteY8" fmla="*/ 8405 h 2315303"/>
              <a:gd name="connsiteX9" fmla="*/ 6749655 w 6749655"/>
              <a:gd name="connsiteY9" fmla="*/ 70740 h 2315303"/>
              <a:gd name="connsiteX0" fmla="*/ 97990 w 6749655"/>
              <a:gd name="connsiteY0" fmla="*/ 984798 h 2274382"/>
              <a:gd name="connsiteX1" fmla="*/ 157883 w 6749655"/>
              <a:gd name="connsiteY1" fmla="*/ 2274382 h 2274382"/>
              <a:gd name="connsiteX2" fmla="*/ 1054285 w 6749655"/>
              <a:gd name="connsiteY2" fmla="*/ 37974 h 2274382"/>
              <a:gd name="connsiteX3" fmla="*/ 1923118 w 6749655"/>
              <a:gd name="connsiteY3" fmla="*/ 2260347 h 2274382"/>
              <a:gd name="connsiteX4" fmla="*/ 2810055 w 6749655"/>
              <a:gd name="connsiteY4" fmla="*/ 52667 h 2274382"/>
              <a:gd name="connsiteX5" fmla="*/ 3692609 w 6749655"/>
              <a:gd name="connsiteY5" fmla="*/ 2254474 h 2274382"/>
              <a:gd name="connsiteX6" fmla="*/ 4550253 w 6749655"/>
              <a:gd name="connsiteY6" fmla="*/ 37974 h 2274382"/>
              <a:gd name="connsiteX7" fmla="*/ 5422208 w 6749655"/>
              <a:gd name="connsiteY7" fmla="*/ 2235933 h 2274382"/>
              <a:gd name="connsiteX8" fmla="*/ 6318610 w 6749655"/>
              <a:gd name="connsiteY8" fmla="*/ 12340 h 2274382"/>
              <a:gd name="connsiteX9" fmla="*/ 6749655 w 6749655"/>
              <a:gd name="connsiteY9" fmla="*/ 29819 h 2274382"/>
              <a:gd name="connsiteX0" fmla="*/ 97990 w 6749655"/>
              <a:gd name="connsiteY0" fmla="*/ 1105902 h 2395486"/>
              <a:gd name="connsiteX1" fmla="*/ 157883 w 6749655"/>
              <a:gd name="connsiteY1" fmla="*/ 2395486 h 2395486"/>
              <a:gd name="connsiteX2" fmla="*/ 1054285 w 6749655"/>
              <a:gd name="connsiteY2" fmla="*/ 159078 h 2395486"/>
              <a:gd name="connsiteX3" fmla="*/ 1923118 w 6749655"/>
              <a:gd name="connsiteY3" fmla="*/ 2381451 h 2395486"/>
              <a:gd name="connsiteX4" fmla="*/ 2810055 w 6749655"/>
              <a:gd name="connsiteY4" fmla="*/ 173771 h 2395486"/>
              <a:gd name="connsiteX5" fmla="*/ 3692609 w 6749655"/>
              <a:gd name="connsiteY5" fmla="*/ 2375578 h 2395486"/>
              <a:gd name="connsiteX6" fmla="*/ 4550253 w 6749655"/>
              <a:gd name="connsiteY6" fmla="*/ 159078 h 2395486"/>
              <a:gd name="connsiteX7" fmla="*/ 5422208 w 6749655"/>
              <a:gd name="connsiteY7" fmla="*/ 2357037 h 2395486"/>
              <a:gd name="connsiteX8" fmla="*/ 6008944 w 6749655"/>
              <a:gd name="connsiteY8" fmla="*/ 5284 h 2395486"/>
              <a:gd name="connsiteX9" fmla="*/ 6749655 w 6749655"/>
              <a:gd name="connsiteY9" fmla="*/ 150923 h 2395486"/>
              <a:gd name="connsiteX0" fmla="*/ 97990 w 6749655"/>
              <a:gd name="connsiteY0" fmla="*/ 1105903 h 2395487"/>
              <a:gd name="connsiteX1" fmla="*/ 157883 w 6749655"/>
              <a:gd name="connsiteY1" fmla="*/ 2395487 h 2395487"/>
              <a:gd name="connsiteX2" fmla="*/ 1054285 w 6749655"/>
              <a:gd name="connsiteY2" fmla="*/ 159079 h 2395487"/>
              <a:gd name="connsiteX3" fmla="*/ 1923118 w 6749655"/>
              <a:gd name="connsiteY3" fmla="*/ 2381452 h 2395487"/>
              <a:gd name="connsiteX4" fmla="*/ 2810055 w 6749655"/>
              <a:gd name="connsiteY4" fmla="*/ 173772 h 2395487"/>
              <a:gd name="connsiteX5" fmla="*/ 3692609 w 6749655"/>
              <a:gd name="connsiteY5" fmla="*/ 2375579 h 2395487"/>
              <a:gd name="connsiteX6" fmla="*/ 4550253 w 6749655"/>
              <a:gd name="connsiteY6" fmla="*/ 159079 h 2395487"/>
              <a:gd name="connsiteX7" fmla="*/ 5422208 w 6749655"/>
              <a:gd name="connsiteY7" fmla="*/ 2357038 h 2395487"/>
              <a:gd name="connsiteX8" fmla="*/ 6008944 w 6749655"/>
              <a:gd name="connsiteY8" fmla="*/ 5285 h 2395487"/>
              <a:gd name="connsiteX9" fmla="*/ 6749655 w 6749655"/>
              <a:gd name="connsiteY9" fmla="*/ 150924 h 2395487"/>
              <a:gd name="connsiteX0" fmla="*/ 97990 w 6749655"/>
              <a:gd name="connsiteY0" fmla="*/ 1175129 h 2464713"/>
              <a:gd name="connsiteX1" fmla="*/ 157883 w 6749655"/>
              <a:gd name="connsiteY1" fmla="*/ 2464713 h 2464713"/>
              <a:gd name="connsiteX2" fmla="*/ 1054285 w 6749655"/>
              <a:gd name="connsiteY2" fmla="*/ 228305 h 2464713"/>
              <a:gd name="connsiteX3" fmla="*/ 1923118 w 6749655"/>
              <a:gd name="connsiteY3" fmla="*/ 2450678 h 2464713"/>
              <a:gd name="connsiteX4" fmla="*/ 2810055 w 6749655"/>
              <a:gd name="connsiteY4" fmla="*/ 242998 h 2464713"/>
              <a:gd name="connsiteX5" fmla="*/ 3692609 w 6749655"/>
              <a:gd name="connsiteY5" fmla="*/ 2444805 h 2464713"/>
              <a:gd name="connsiteX6" fmla="*/ 4550253 w 6749655"/>
              <a:gd name="connsiteY6" fmla="*/ 228305 h 2464713"/>
              <a:gd name="connsiteX7" fmla="*/ 5422208 w 6749655"/>
              <a:gd name="connsiteY7" fmla="*/ 2426264 h 2464713"/>
              <a:gd name="connsiteX8" fmla="*/ 5731874 w 6749655"/>
              <a:gd name="connsiteY8" fmla="*/ 4023 h 2464713"/>
              <a:gd name="connsiteX9" fmla="*/ 6749655 w 6749655"/>
              <a:gd name="connsiteY9" fmla="*/ 220150 h 2464713"/>
              <a:gd name="connsiteX0" fmla="*/ 97990 w 6749655"/>
              <a:gd name="connsiteY0" fmla="*/ 1056202 h 2345786"/>
              <a:gd name="connsiteX1" fmla="*/ 157883 w 6749655"/>
              <a:gd name="connsiteY1" fmla="*/ 2345786 h 2345786"/>
              <a:gd name="connsiteX2" fmla="*/ 1054285 w 6749655"/>
              <a:gd name="connsiteY2" fmla="*/ 109378 h 2345786"/>
              <a:gd name="connsiteX3" fmla="*/ 1923118 w 6749655"/>
              <a:gd name="connsiteY3" fmla="*/ 2331751 h 2345786"/>
              <a:gd name="connsiteX4" fmla="*/ 2810055 w 6749655"/>
              <a:gd name="connsiteY4" fmla="*/ 124071 h 2345786"/>
              <a:gd name="connsiteX5" fmla="*/ 3692609 w 6749655"/>
              <a:gd name="connsiteY5" fmla="*/ 2325878 h 2345786"/>
              <a:gd name="connsiteX6" fmla="*/ 4550253 w 6749655"/>
              <a:gd name="connsiteY6" fmla="*/ 109378 h 2345786"/>
              <a:gd name="connsiteX7" fmla="*/ 5422208 w 6749655"/>
              <a:gd name="connsiteY7" fmla="*/ 2307337 h 2345786"/>
              <a:gd name="connsiteX8" fmla="*/ 6237119 w 6749655"/>
              <a:gd name="connsiteY8" fmla="*/ 6849 h 2345786"/>
              <a:gd name="connsiteX9" fmla="*/ 6749655 w 6749655"/>
              <a:gd name="connsiteY9" fmla="*/ 101223 h 2345786"/>
              <a:gd name="connsiteX0" fmla="*/ 97990 w 6749655"/>
              <a:gd name="connsiteY0" fmla="*/ 1087173 h 2376757"/>
              <a:gd name="connsiteX1" fmla="*/ 157883 w 6749655"/>
              <a:gd name="connsiteY1" fmla="*/ 2376757 h 2376757"/>
              <a:gd name="connsiteX2" fmla="*/ 1054285 w 6749655"/>
              <a:gd name="connsiteY2" fmla="*/ 140349 h 2376757"/>
              <a:gd name="connsiteX3" fmla="*/ 1923118 w 6749655"/>
              <a:gd name="connsiteY3" fmla="*/ 2362722 h 2376757"/>
              <a:gd name="connsiteX4" fmla="*/ 2810055 w 6749655"/>
              <a:gd name="connsiteY4" fmla="*/ 155042 h 2376757"/>
              <a:gd name="connsiteX5" fmla="*/ 3692609 w 6749655"/>
              <a:gd name="connsiteY5" fmla="*/ 2356849 h 2376757"/>
              <a:gd name="connsiteX6" fmla="*/ 4550253 w 6749655"/>
              <a:gd name="connsiteY6" fmla="*/ 140349 h 2376757"/>
              <a:gd name="connsiteX7" fmla="*/ 5422208 w 6749655"/>
              <a:gd name="connsiteY7" fmla="*/ 2338308 h 2376757"/>
              <a:gd name="connsiteX8" fmla="*/ 6033391 w 6749655"/>
              <a:gd name="connsiteY8" fmla="*/ 5780 h 2376757"/>
              <a:gd name="connsiteX9" fmla="*/ 6749655 w 6749655"/>
              <a:gd name="connsiteY9" fmla="*/ 132194 h 2376757"/>
              <a:gd name="connsiteX0" fmla="*/ 97990 w 6749655"/>
              <a:gd name="connsiteY0" fmla="*/ 1087173 h 2376757"/>
              <a:gd name="connsiteX1" fmla="*/ 157883 w 6749655"/>
              <a:gd name="connsiteY1" fmla="*/ 2376757 h 2376757"/>
              <a:gd name="connsiteX2" fmla="*/ 1054285 w 6749655"/>
              <a:gd name="connsiteY2" fmla="*/ 140349 h 2376757"/>
              <a:gd name="connsiteX3" fmla="*/ 1923118 w 6749655"/>
              <a:gd name="connsiteY3" fmla="*/ 2362722 h 2376757"/>
              <a:gd name="connsiteX4" fmla="*/ 2810055 w 6749655"/>
              <a:gd name="connsiteY4" fmla="*/ 155042 h 2376757"/>
              <a:gd name="connsiteX5" fmla="*/ 3692609 w 6749655"/>
              <a:gd name="connsiteY5" fmla="*/ 2356849 h 2376757"/>
              <a:gd name="connsiteX6" fmla="*/ 4550253 w 6749655"/>
              <a:gd name="connsiteY6" fmla="*/ 140349 h 2376757"/>
              <a:gd name="connsiteX7" fmla="*/ 5422208 w 6749655"/>
              <a:gd name="connsiteY7" fmla="*/ 2338308 h 2376757"/>
              <a:gd name="connsiteX8" fmla="*/ 6033391 w 6749655"/>
              <a:gd name="connsiteY8" fmla="*/ 5780 h 2376757"/>
              <a:gd name="connsiteX9" fmla="*/ 6749655 w 6749655"/>
              <a:gd name="connsiteY9" fmla="*/ 132194 h 2376757"/>
              <a:gd name="connsiteX0" fmla="*/ 97990 w 6751245"/>
              <a:gd name="connsiteY0" fmla="*/ 963730 h 2253314"/>
              <a:gd name="connsiteX1" fmla="*/ 157883 w 6751245"/>
              <a:gd name="connsiteY1" fmla="*/ 2253314 h 2253314"/>
              <a:gd name="connsiteX2" fmla="*/ 1054285 w 6751245"/>
              <a:gd name="connsiteY2" fmla="*/ 16906 h 2253314"/>
              <a:gd name="connsiteX3" fmla="*/ 1923118 w 6751245"/>
              <a:gd name="connsiteY3" fmla="*/ 2239279 h 2253314"/>
              <a:gd name="connsiteX4" fmla="*/ 2810055 w 6751245"/>
              <a:gd name="connsiteY4" fmla="*/ 31599 h 2253314"/>
              <a:gd name="connsiteX5" fmla="*/ 3692609 w 6751245"/>
              <a:gd name="connsiteY5" fmla="*/ 2233406 h 2253314"/>
              <a:gd name="connsiteX6" fmla="*/ 4550253 w 6751245"/>
              <a:gd name="connsiteY6" fmla="*/ 16906 h 2253314"/>
              <a:gd name="connsiteX7" fmla="*/ 5422208 w 6751245"/>
              <a:gd name="connsiteY7" fmla="*/ 2214865 h 2253314"/>
              <a:gd name="connsiteX8" fmla="*/ 6351207 w 6751245"/>
              <a:gd name="connsiteY8" fmla="*/ 16906 h 2253314"/>
              <a:gd name="connsiteX9" fmla="*/ 6749655 w 6751245"/>
              <a:gd name="connsiteY9" fmla="*/ 8751 h 2253314"/>
              <a:gd name="connsiteX0" fmla="*/ 0 w 7394824"/>
              <a:gd name="connsiteY0" fmla="*/ 47379 h 2253314"/>
              <a:gd name="connsiteX1" fmla="*/ 801462 w 7394824"/>
              <a:gd name="connsiteY1" fmla="*/ 2253314 h 2253314"/>
              <a:gd name="connsiteX2" fmla="*/ 1697864 w 7394824"/>
              <a:gd name="connsiteY2" fmla="*/ 16906 h 2253314"/>
              <a:gd name="connsiteX3" fmla="*/ 2566697 w 7394824"/>
              <a:gd name="connsiteY3" fmla="*/ 2239279 h 2253314"/>
              <a:gd name="connsiteX4" fmla="*/ 3453634 w 7394824"/>
              <a:gd name="connsiteY4" fmla="*/ 31599 h 2253314"/>
              <a:gd name="connsiteX5" fmla="*/ 4336188 w 7394824"/>
              <a:gd name="connsiteY5" fmla="*/ 2233406 h 2253314"/>
              <a:gd name="connsiteX6" fmla="*/ 5193832 w 7394824"/>
              <a:gd name="connsiteY6" fmla="*/ 16906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697864 w 7394824"/>
              <a:gd name="connsiteY2" fmla="*/ 16906 h 2253314"/>
              <a:gd name="connsiteX3" fmla="*/ 2566697 w 7394824"/>
              <a:gd name="connsiteY3" fmla="*/ 2239279 h 2253314"/>
              <a:gd name="connsiteX4" fmla="*/ 3453634 w 7394824"/>
              <a:gd name="connsiteY4" fmla="*/ 31599 h 2253314"/>
              <a:gd name="connsiteX5" fmla="*/ 4336188 w 7394824"/>
              <a:gd name="connsiteY5" fmla="*/ 2233406 h 2253314"/>
              <a:gd name="connsiteX6" fmla="*/ 5193832 w 7394824"/>
              <a:gd name="connsiteY6" fmla="*/ 16906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566697 w 7394824"/>
              <a:gd name="connsiteY3" fmla="*/ 2239279 h 2253314"/>
              <a:gd name="connsiteX4" fmla="*/ 3453634 w 7394824"/>
              <a:gd name="connsiteY4" fmla="*/ 31599 h 2253314"/>
              <a:gd name="connsiteX5" fmla="*/ 4336188 w 7394824"/>
              <a:gd name="connsiteY5" fmla="*/ 2233406 h 2253314"/>
              <a:gd name="connsiteX6" fmla="*/ 5193832 w 7394824"/>
              <a:gd name="connsiteY6" fmla="*/ 16906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36188 w 7394824"/>
              <a:gd name="connsiteY5" fmla="*/ 2233406 h 2253314"/>
              <a:gd name="connsiteX6" fmla="*/ 5193832 w 7394824"/>
              <a:gd name="connsiteY6" fmla="*/ 16906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36188 w 7394824"/>
              <a:gd name="connsiteY5" fmla="*/ 2233406 h 2253314"/>
              <a:gd name="connsiteX6" fmla="*/ 5193832 w 7394824"/>
              <a:gd name="connsiteY6" fmla="*/ 16906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36188 w 7394824"/>
              <a:gd name="connsiteY5" fmla="*/ 2233406 h 2253314"/>
              <a:gd name="connsiteX6" fmla="*/ 5275324 w 7394824"/>
              <a:gd name="connsiteY6" fmla="*/ 23314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4092"/>
              <a:gd name="connsiteX1" fmla="*/ 801462 w 7394824"/>
              <a:gd name="connsiteY1" fmla="*/ 2253314 h 2254092"/>
              <a:gd name="connsiteX2" fmla="*/ 1746759 w 7394824"/>
              <a:gd name="connsiteY2" fmla="*/ 23314 h 2254092"/>
              <a:gd name="connsiteX3" fmla="*/ 2607443 w 7394824"/>
              <a:gd name="connsiteY3" fmla="*/ 2252095 h 2254092"/>
              <a:gd name="connsiteX4" fmla="*/ 3453634 w 7394824"/>
              <a:gd name="connsiteY4" fmla="*/ 31599 h 2254092"/>
              <a:gd name="connsiteX5" fmla="*/ 4360636 w 7394824"/>
              <a:gd name="connsiteY5" fmla="*/ 2252630 h 2254092"/>
              <a:gd name="connsiteX6" fmla="*/ 5275324 w 7394824"/>
              <a:gd name="connsiteY6" fmla="*/ 23314 h 2254092"/>
              <a:gd name="connsiteX7" fmla="*/ 6065787 w 7394824"/>
              <a:gd name="connsiteY7" fmla="*/ 2214865 h 2254092"/>
              <a:gd name="connsiteX8" fmla="*/ 6994786 w 7394824"/>
              <a:gd name="connsiteY8" fmla="*/ 16906 h 2254092"/>
              <a:gd name="connsiteX9" fmla="*/ 7393234 w 7394824"/>
              <a:gd name="connsiteY9" fmla="*/ 8751 h 2254092"/>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60636 w 7394824"/>
              <a:gd name="connsiteY5" fmla="*/ 2252630 h 2253314"/>
              <a:gd name="connsiteX6" fmla="*/ 5275324 w 7394824"/>
              <a:gd name="connsiteY6" fmla="*/ 23314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60636 w 7394824"/>
              <a:gd name="connsiteY5" fmla="*/ 2252630 h 2253314"/>
              <a:gd name="connsiteX6" fmla="*/ 5275324 w 7394824"/>
              <a:gd name="connsiteY6" fmla="*/ 23314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60636 w 7394824"/>
              <a:gd name="connsiteY5" fmla="*/ 2252630 h 2253314"/>
              <a:gd name="connsiteX6" fmla="*/ 5275324 w 7394824"/>
              <a:gd name="connsiteY6" fmla="*/ 23314 h 2253314"/>
              <a:gd name="connsiteX7" fmla="*/ 6155428 w 7394824"/>
              <a:gd name="connsiteY7" fmla="*/ 2234089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94380 w 7394824"/>
              <a:gd name="connsiteY4" fmla="*/ 38007 h 2253314"/>
              <a:gd name="connsiteX5" fmla="*/ 4360636 w 7394824"/>
              <a:gd name="connsiteY5" fmla="*/ 2252630 h 2253314"/>
              <a:gd name="connsiteX6" fmla="*/ 5275324 w 7394824"/>
              <a:gd name="connsiteY6" fmla="*/ 23314 h 2253314"/>
              <a:gd name="connsiteX7" fmla="*/ 6155428 w 7394824"/>
              <a:gd name="connsiteY7" fmla="*/ 2234089 h 2253314"/>
              <a:gd name="connsiteX8" fmla="*/ 6994786 w 7394824"/>
              <a:gd name="connsiteY8" fmla="*/ 16906 h 2253314"/>
              <a:gd name="connsiteX9" fmla="*/ 7393234 w 7394824"/>
              <a:gd name="connsiteY9" fmla="*/ 8751 h 2253314"/>
              <a:gd name="connsiteX0" fmla="*/ 0 w 6994786"/>
              <a:gd name="connsiteY0" fmla="*/ 30581 h 2236516"/>
              <a:gd name="connsiteX1" fmla="*/ 801462 w 6994786"/>
              <a:gd name="connsiteY1" fmla="*/ 2236516 h 2236516"/>
              <a:gd name="connsiteX2" fmla="*/ 1746759 w 6994786"/>
              <a:gd name="connsiteY2" fmla="*/ 6516 h 2236516"/>
              <a:gd name="connsiteX3" fmla="*/ 2607443 w 6994786"/>
              <a:gd name="connsiteY3" fmla="*/ 2235297 h 2236516"/>
              <a:gd name="connsiteX4" fmla="*/ 3494380 w 6994786"/>
              <a:gd name="connsiteY4" fmla="*/ 21209 h 2236516"/>
              <a:gd name="connsiteX5" fmla="*/ 4360636 w 6994786"/>
              <a:gd name="connsiteY5" fmla="*/ 2235832 h 2236516"/>
              <a:gd name="connsiteX6" fmla="*/ 5275324 w 6994786"/>
              <a:gd name="connsiteY6" fmla="*/ 6516 h 2236516"/>
              <a:gd name="connsiteX7" fmla="*/ 6155428 w 6994786"/>
              <a:gd name="connsiteY7" fmla="*/ 2217291 h 2236516"/>
              <a:gd name="connsiteX8" fmla="*/ 6994786 w 6994786"/>
              <a:gd name="connsiteY8" fmla="*/ 108 h 2236516"/>
              <a:gd name="connsiteX0" fmla="*/ 0 w 7019233"/>
              <a:gd name="connsiteY0" fmla="*/ 24384 h 2230319"/>
              <a:gd name="connsiteX1" fmla="*/ 801462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319"/>
              <a:gd name="connsiteX1" fmla="*/ 801462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319"/>
              <a:gd name="connsiteX1" fmla="*/ 801462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319"/>
              <a:gd name="connsiteX1" fmla="*/ 801462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319"/>
              <a:gd name="connsiteX1" fmla="*/ 801462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319"/>
              <a:gd name="connsiteX1" fmla="*/ 825909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637"/>
              <a:gd name="connsiteX1" fmla="*/ 825909 w 7019233"/>
              <a:gd name="connsiteY1" fmla="*/ 2230319 h 2230637"/>
              <a:gd name="connsiteX2" fmla="*/ 1746759 w 7019233"/>
              <a:gd name="connsiteY2" fmla="*/ 319 h 2230637"/>
              <a:gd name="connsiteX3" fmla="*/ 2607443 w 7019233"/>
              <a:gd name="connsiteY3" fmla="*/ 2229100 h 2230637"/>
              <a:gd name="connsiteX4" fmla="*/ 3494380 w 7019233"/>
              <a:gd name="connsiteY4" fmla="*/ 15012 h 2230637"/>
              <a:gd name="connsiteX5" fmla="*/ 4360636 w 7019233"/>
              <a:gd name="connsiteY5" fmla="*/ 2229635 h 2230637"/>
              <a:gd name="connsiteX6" fmla="*/ 5275324 w 7019233"/>
              <a:gd name="connsiteY6" fmla="*/ 319 h 2230637"/>
              <a:gd name="connsiteX7" fmla="*/ 6155428 w 7019233"/>
              <a:gd name="connsiteY7" fmla="*/ 2211094 h 2230637"/>
              <a:gd name="connsiteX8" fmla="*/ 7019233 w 7019233"/>
              <a:gd name="connsiteY8" fmla="*/ 6728 h 2230637"/>
              <a:gd name="connsiteX0" fmla="*/ 0 w 7019233"/>
              <a:gd name="connsiteY0" fmla="*/ 24384 h 2230637"/>
              <a:gd name="connsiteX1" fmla="*/ 825909 w 7019233"/>
              <a:gd name="connsiteY1" fmla="*/ 2230319 h 2230637"/>
              <a:gd name="connsiteX2" fmla="*/ 1746759 w 7019233"/>
              <a:gd name="connsiteY2" fmla="*/ 319 h 2230637"/>
              <a:gd name="connsiteX3" fmla="*/ 2607443 w 7019233"/>
              <a:gd name="connsiteY3" fmla="*/ 2229100 h 2230637"/>
              <a:gd name="connsiteX4" fmla="*/ 3494380 w 7019233"/>
              <a:gd name="connsiteY4" fmla="*/ 15012 h 2230637"/>
              <a:gd name="connsiteX5" fmla="*/ 4360636 w 7019233"/>
              <a:gd name="connsiteY5" fmla="*/ 2229635 h 2230637"/>
              <a:gd name="connsiteX6" fmla="*/ 5275324 w 7019233"/>
              <a:gd name="connsiteY6" fmla="*/ 319 h 2230637"/>
              <a:gd name="connsiteX7" fmla="*/ 6155428 w 7019233"/>
              <a:gd name="connsiteY7" fmla="*/ 2211094 h 2230637"/>
              <a:gd name="connsiteX8" fmla="*/ 7019233 w 7019233"/>
              <a:gd name="connsiteY8" fmla="*/ 6728 h 2230637"/>
              <a:gd name="connsiteX0" fmla="*/ 0 w 7019233"/>
              <a:gd name="connsiteY0" fmla="*/ 24384 h 2230637"/>
              <a:gd name="connsiteX1" fmla="*/ 825909 w 7019233"/>
              <a:gd name="connsiteY1" fmla="*/ 2230319 h 2230637"/>
              <a:gd name="connsiteX2" fmla="*/ 1746759 w 7019233"/>
              <a:gd name="connsiteY2" fmla="*/ 319 h 2230637"/>
              <a:gd name="connsiteX3" fmla="*/ 2607443 w 7019233"/>
              <a:gd name="connsiteY3" fmla="*/ 2229100 h 2230637"/>
              <a:gd name="connsiteX4" fmla="*/ 3494380 w 7019233"/>
              <a:gd name="connsiteY4" fmla="*/ 15012 h 2230637"/>
              <a:gd name="connsiteX5" fmla="*/ 4360636 w 7019233"/>
              <a:gd name="connsiteY5" fmla="*/ 2229635 h 2230637"/>
              <a:gd name="connsiteX6" fmla="*/ 5275324 w 7019233"/>
              <a:gd name="connsiteY6" fmla="*/ 319 h 2230637"/>
              <a:gd name="connsiteX7" fmla="*/ 6155428 w 7019233"/>
              <a:gd name="connsiteY7" fmla="*/ 2211094 h 2230637"/>
              <a:gd name="connsiteX8" fmla="*/ 7019233 w 7019233"/>
              <a:gd name="connsiteY8" fmla="*/ 6728 h 2230637"/>
              <a:gd name="connsiteX0" fmla="*/ 0 w 7019233"/>
              <a:gd name="connsiteY0" fmla="*/ 24200 h 2230453"/>
              <a:gd name="connsiteX1" fmla="*/ 825909 w 7019233"/>
              <a:gd name="connsiteY1" fmla="*/ 2230135 h 2230453"/>
              <a:gd name="connsiteX2" fmla="*/ 1746759 w 7019233"/>
              <a:gd name="connsiteY2" fmla="*/ 135 h 2230453"/>
              <a:gd name="connsiteX3" fmla="*/ 2607443 w 7019233"/>
              <a:gd name="connsiteY3" fmla="*/ 2228916 h 2230453"/>
              <a:gd name="connsiteX4" fmla="*/ 3494380 w 7019233"/>
              <a:gd name="connsiteY4" fmla="*/ 14828 h 2230453"/>
              <a:gd name="connsiteX5" fmla="*/ 4360636 w 7019233"/>
              <a:gd name="connsiteY5" fmla="*/ 2229451 h 2230453"/>
              <a:gd name="connsiteX6" fmla="*/ 5275324 w 7019233"/>
              <a:gd name="connsiteY6" fmla="*/ 135 h 2230453"/>
              <a:gd name="connsiteX7" fmla="*/ 6155428 w 7019233"/>
              <a:gd name="connsiteY7" fmla="*/ 2210910 h 2230453"/>
              <a:gd name="connsiteX8" fmla="*/ 7019233 w 7019233"/>
              <a:gd name="connsiteY8" fmla="*/ 6544 h 2230453"/>
              <a:gd name="connsiteX0" fmla="*/ 0 w 7019233"/>
              <a:gd name="connsiteY0" fmla="*/ 24200 h 2230453"/>
              <a:gd name="connsiteX1" fmla="*/ 825909 w 7019233"/>
              <a:gd name="connsiteY1" fmla="*/ 2230135 h 2230453"/>
              <a:gd name="connsiteX2" fmla="*/ 1746759 w 7019233"/>
              <a:gd name="connsiteY2" fmla="*/ 135 h 2230453"/>
              <a:gd name="connsiteX3" fmla="*/ 2607443 w 7019233"/>
              <a:gd name="connsiteY3" fmla="*/ 2228916 h 2230453"/>
              <a:gd name="connsiteX4" fmla="*/ 3494380 w 7019233"/>
              <a:gd name="connsiteY4" fmla="*/ 14828 h 2230453"/>
              <a:gd name="connsiteX5" fmla="*/ 4360636 w 7019233"/>
              <a:gd name="connsiteY5" fmla="*/ 2229451 h 2230453"/>
              <a:gd name="connsiteX6" fmla="*/ 5275324 w 7019233"/>
              <a:gd name="connsiteY6" fmla="*/ 135 h 2230453"/>
              <a:gd name="connsiteX7" fmla="*/ 6155428 w 7019233"/>
              <a:gd name="connsiteY7" fmla="*/ 2210910 h 2230453"/>
              <a:gd name="connsiteX8" fmla="*/ 7019233 w 7019233"/>
              <a:gd name="connsiteY8" fmla="*/ 6544 h 2230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019233" h="2230453">
                <a:moveTo>
                  <a:pt x="0" y="24200"/>
                </a:moveTo>
                <a:cubicBezTo>
                  <a:pt x="217785" y="30869"/>
                  <a:pt x="582839" y="2261051"/>
                  <a:pt x="825909" y="2230135"/>
                </a:cubicBezTo>
                <a:cubicBezTo>
                  <a:pt x="1241988" y="2219716"/>
                  <a:pt x="1371062" y="-19954"/>
                  <a:pt x="1746759" y="135"/>
                </a:cubicBezTo>
                <a:cubicBezTo>
                  <a:pt x="2032815" y="1000"/>
                  <a:pt x="2316173" y="2226467"/>
                  <a:pt x="2607443" y="2228916"/>
                </a:cubicBezTo>
                <a:cubicBezTo>
                  <a:pt x="2898713" y="2231365"/>
                  <a:pt x="3202181" y="14739"/>
                  <a:pt x="3494380" y="14828"/>
                </a:cubicBezTo>
                <a:cubicBezTo>
                  <a:pt x="3786579" y="14917"/>
                  <a:pt x="4096409" y="2212676"/>
                  <a:pt x="4360636" y="2229451"/>
                </a:cubicBezTo>
                <a:cubicBezTo>
                  <a:pt x="4690057" y="2220595"/>
                  <a:pt x="4954462" y="-18135"/>
                  <a:pt x="5275324" y="135"/>
                </a:cubicBezTo>
                <a:cubicBezTo>
                  <a:pt x="5563592" y="5588"/>
                  <a:pt x="5817241" y="2215181"/>
                  <a:pt x="6155428" y="2210910"/>
                </a:cubicBezTo>
                <a:cubicBezTo>
                  <a:pt x="6461020" y="2219456"/>
                  <a:pt x="6721933" y="27128"/>
                  <a:pt x="7019233" y="6544"/>
                </a:cubicBezTo>
              </a:path>
            </a:pathLst>
          </a:cu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1047" name="Freeform: Shape 1046">
            <a:extLst>
              <a:ext uri="{FF2B5EF4-FFF2-40B4-BE49-F238E27FC236}">
                <a16:creationId xmlns:a16="http://schemas.microsoft.com/office/drawing/2014/main" id="{CB9CA394-CD5D-319D-3F65-9CB50EE5C6F9}"/>
              </a:ext>
            </a:extLst>
          </p:cNvPr>
          <p:cNvSpPr/>
          <p:nvPr/>
        </p:nvSpPr>
        <p:spPr>
          <a:xfrm>
            <a:off x="2723682" y="3604606"/>
            <a:ext cx="469015" cy="45719"/>
          </a:xfrm>
          <a:custGeom>
            <a:avLst/>
            <a:gdLst>
              <a:gd name="connsiteX0" fmla="*/ 0 w 3006671"/>
              <a:gd name="connsiteY0" fmla="*/ 805912 h 2200760"/>
              <a:gd name="connsiteX1" fmla="*/ 356461 w 3006671"/>
              <a:gd name="connsiteY1" fmla="*/ 1689316 h 2200760"/>
              <a:gd name="connsiteX2" fmla="*/ 1239864 w 3006671"/>
              <a:gd name="connsiteY2" fmla="*/ 0 h 2200760"/>
              <a:gd name="connsiteX3" fmla="*/ 2247254 w 3006671"/>
              <a:gd name="connsiteY3" fmla="*/ 2200760 h 2200760"/>
              <a:gd name="connsiteX4" fmla="*/ 3006671 w 3006671"/>
              <a:gd name="connsiteY4" fmla="*/ 991892 h 2200760"/>
              <a:gd name="connsiteX0" fmla="*/ 0 w 3006671"/>
              <a:gd name="connsiteY0" fmla="*/ 809120 h 2203968"/>
              <a:gd name="connsiteX1" fmla="*/ 356461 w 3006671"/>
              <a:gd name="connsiteY1" fmla="*/ 1692524 h 2203968"/>
              <a:gd name="connsiteX2" fmla="*/ 1239864 w 3006671"/>
              <a:gd name="connsiteY2" fmla="*/ 3208 h 2203968"/>
              <a:gd name="connsiteX3" fmla="*/ 2247254 w 3006671"/>
              <a:gd name="connsiteY3" fmla="*/ 2203968 h 2203968"/>
              <a:gd name="connsiteX4" fmla="*/ 3006671 w 3006671"/>
              <a:gd name="connsiteY4" fmla="*/ 995100 h 2203968"/>
              <a:gd name="connsiteX0" fmla="*/ 0 w 3006671"/>
              <a:gd name="connsiteY0" fmla="*/ 950559 h 2345407"/>
              <a:gd name="connsiteX1" fmla="*/ 356461 w 3006671"/>
              <a:gd name="connsiteY1" fmla="*/ 1833963 h 2345407"/>
              <a:gd name="connsiteX2" fmla="*/ 1239864 w 3006671"/>
              <a:gd name="connsiteY2" fmla="*/ 144647 h 2345407"/>
              <a:gd name="connsiteX3" fmla="*/ 2247254 w 3006671"/>
              <a:gd name="connsiteY3" fmla="*/ 2345407 h 2345407"/>
              <a:gd name="connsiteX4" fmla="*/ 3006671 w 3006671"/>
              <a:gd name="connsiteY4" fmla="*/ 1136539 h 2345407"/>
              <a:gd name="connsiteX0" fmla="*/ 0 w 3006671"/>
              <a:gd name="connsiteY0" fmla="*/ 807941 h 2202789"/>
              <a:gd name="connsiteX1" fmla="*/ 356461 w 3006671"/>
              <a:gd name="connsiteY1" fmla="*/ 1691345 h 2202789"/>
              <a:gd name="connsiteX2" fmla="*/ 1239864 w 3006671"/>
              <a:gd name="connsiteY2" fmla="*/ 2029 h 2202789"/>
              <a:gd name="connsiteX3" fmla="*/ 2247254 w 3006671"/>
              <a:gd name="connsiteY3" fmla="*/ 2202789 h 2202789"/>
              <a:gd name="connsiteX4" fmla="*/ 3006671 w 3006671"/>
              <a:gd name="connsiteY4" fmla="*/ 993921 h 2202789"/>
              <a:gd name="connsiteX0" fmla="*/ 0 w 3006671"/>
              <a:gd name="connsiteY0" fmla="*/ 807941 h 2246148"/>
              <a:gd name="connsiteX1" fmla="*/ 356461 w 3006671"/>
              <a:gd name="connsiteY1" fmla="*/ 1691345 h 2246148"/>
              <a:gd name="connsiteX2" fmla="*/ 1239864 w 3006671"/>
              <a:gd name="connsiteY2" fmla="*/ 2029 h 2246148"/>
              <a:gd name="connsiteX3" fmla="*/ 2247254 w 3006671"/>
              <a:gd name="connsiteY3" fmla="*/ 2202789 h 2246148"/>
              <a:gd name="connsiteX4" fmla="*/ 3006671 w 3006671"/>
              <a:gd name="connsiteY4" fmla="*/ 993921 h 2246148"/>
              <a:gd name="connsiteX0" fmla="*/ 0 w 3006671"/>
              <a:gd name="connsiteY0" fmla="*/ 807941 h 2246148"/>
              <a:gd name="connsiteX1" fmla="*/ 356461 w 3006671"/>
              <a:gd name="connsiteY1" fmla="*/ 1691345 h 2246148"/>
              <a:gd name="connsiteX2" fmla="*/ 1239864 w 3006671"/>
              <a:gd name="connsiteY2" fmla="*/ 2029 h 2246148"/>
              <a:gd name="connsiteX3" fmla="*/ 2247254 w 3006671"/>
              <a:gd name="connsiteY3" fmla="*/ 2202789 h 2246148"/>
              <a:gd name="connsiteX4" fmla="*/ 3006671 w 3006671"/>
              <a:gd name="connsiteY4" fmla="*/ 993921 h 2246148"/>
              <a:gd name="connsiteX0" fmla="*/ 0 w 3006671"/>
              <a:gd name="connsiteY0" fmla="*/ 807941 h 2202872"/>
              <a:gd name="connsiteX1" fmla="*/ 356461 w 3006671"/>
              <a:gd name="connsiteY1" fmla="*/ 1691345 h 2202872"/>
              <a:gd name="connsiteX2" fmla="*/ 1239864 w 3006671"/>
              <a:gd name="connsiteY2" fmla="*/ 2029 h 2202872"/>
              <a:gd name="connsiteX3" fmla="*/ 2247254 w 3006671"/>
              <a:gd name="connsiteY3" fmla="*/ 2202789 h 2202872"/>
              <a:gd name="connsiteX4" fmla="*/ 3006671 w 3006671"/>
              <a:gd name="connsiteY4" fmla="*/ 993921 h 2202872"/>
              <a:gd name="connsiteX0" fmla="*/ 0 w 3006671"/>
              <a:gd name="connsiteY0" fmla="*/ 805948 h 2200876"/>
              <a:gd name="connsiteX1" fmla="*/ 356461 w 3006671"/>
              <a:gd name="connsiteY1" fmla="*/ 1689352 h 2200876"/>
              <a:gd name="connsiteX2" fmla="*/ 1239864 w 3006671"/>
              <a:gd name="connsiteY2" fmla="*/ 36 h 2200876"/>
              <a:gd name="connsiteX3" fmla="*/ 2247254 w 3006671"/>
              <a:gd name="connsiteY3" fmla="*/ 2200796 h 2200876"/>
              <a:gd name="connsiteX4" fmla="*/ 3006671 w 3006671"/>
              <a:gd name="connsiteY4" fmla="*/ 991928 h 2200876"/>
              <a:gd name="connsiteX0" fmla="*/ 0 w 3006671"/>
              <a:gd name="connsiteY0" fmla="*/ 805948 h 2200876"/>
              <a:gd name="connsiteX1" fmla="*/ 356461 w 3006671"/>
              <a:gd name="connsiteY1" fmla="*/ 1689352 h 2200876"/>
              <a:gd name="connsiteX2" fmla="*/ 1239864 w 3006671"/>
              <a:gd name="connsiteY2" fmla="*/ 36 h 2200876"/>
              <a:gd name="connsiteX3" fmla="*/ 2247254 w 3006671"/>
              <a:gd name="connsiteY3" fmla="*/ 2200796 h 2200876"/>
              <a:gd name="connsiteX4" fmla="*/ 3006671 w 3006671"/>
              <a:gd name="connsiteY4" fmla="*/ 991928 h 2200876"/>
              <a:gd name="connsiteX0" fmla="*/ 0 w 3006671"/>
              <a:gd name="connsiteY0" fmla="*/ 806328 h 2201258"/>
              <a:gd name="connsiteX1" fmla="*/ 480448 w 3006671"/>
              <a:gd name="connsiteY1" fmla="*/ 1999698 h 2201258"/>
              <a:gd name="connsiteX2" fmla="*/ 1239864 w 3006671"/>
              <a:gd name="connsiteY2" fmla="*/ 416 h 2201258"/>
              <a:gd name="connsiteX3" fmla="*/ 2247254 w 3006671"/>
              <a:gd name="connsiteY3" fmla="*/ 2201176 h 2201258"/>
              <a:gd name="connsiteX4" fmla="*/ 3006671 w 3006671"/>
              <a:gd name="connsiteY4" fmla="*/ 992308 h 2201258"/>
              <a:gd name="connsiteX0" fmla="*/ 0 w 3006671"/>
              <a:gd name="connsiteY0" fmla="*/ 945842 h 2201287"/>
              <a:gd name="connsiteX1" fmla="*/ 480448 w 3006671"/>
              <a:gd name="connsiteY1" fmla="*/ 1999727 h 2201287"/>
              <a:gd name="connsiteX2" fmla="*/ 1239864 w 3006671"/>
              <a:gd name="connsiteY2" fmla="*/ 445 h 2201287"/>
              <a:gd name="connsiteX3" fmla="*/ 2247254 w 3006671"/>
              <a:gd name="connsiteY3" fmla="*/ 2201205 h 2201287"/>
              <a:gd name="connsiteX4" fmla="*/ 3006671 w 3006671"/>
              <a:gd name="connsiteY4" fmla="*/ 992337 h 2201287"/>
              <a:gd name="connsiteX0" fmla="*/ 0 w 3006671"/>
              <a:gd name="connsiteY0" fmla="*/ 945842 h 2201287"/>
              <a:gd name="connsiteX1" fmla="*/ 480448 w 3006671"/>
              <a:gd name="connsiteY1" fmla="*/ 1999727 h 2201287"/>
              <a:gd name="connsiteX2" fmla="*/ 1239864 w 3006671"/>
              <a:gd name="connsiteY2" fmla="*/ 445 h 2201287"/>
              <a:gd name="connsiteX3" fmla="*/ 2247254 w 3006671"/>
              <a:gd name="connsiteY3" fmla="*/ 2201205 h 2201287"/>
              <a:gd name="connsiteX4" fmla="*/ 3006671 w 3006671"/>
              <a:gd name="connsiteY4" fmla="*/ 992337 h 2201287"/>
              <a:gd name="connsiteX0" fmla="*/ 0 w 3006671"/>
              <a:gd name="connsiteY0" fmla="*/ 945806 h 2201251"/>
              <a:gd name="connsiteX1" fmla="*/ 480448 w 3006671"/>
              <a:gd name="connsiteY1" fmla="*/ 1999691 h 2201251"/>
              <a:gd name="connsiteX2" fmla="*/ 1239864 w 3006671"/>
              <a:gd name="connsiteY2" fmla="*/ 409 h 2201251"/>
              <a:gd name="connsiteX3" fmla="*/ 2247254 w 3006671"/>
              <a:gd name="connsiteY3" fmla="*/ 2201169 h 2201251"/>
              <a:gd name="connsiteX4" fmla="*/ 3006671 w 3006671"/>
              <a:gd name="connsiteY4" fmla="*/ 992301 h 2201251"/>
              <a:gd name="connsiteX0" fmla="*/ 0 w 3006671"/>
              <a:gd name="connsiteY0" fmla="*/ 945400 h 2014871"/>
              <a:gd name="connsiteX1" fmla="*/ 480448 w 3006671"/>
              <a:gd name="connsiteY1" fmla="*/ 1999285 h 2014871"/>
              <a:gd name="connsiteX2" fmla="*/ 1239864 w 3006671"/>
              <a:gd name="connsiteY2" fmla="*/ 3 h 2014871"/>
              <a:gd name="connsiteX3" fmla="*/ 2262753 w 3006671"/>
              <a:gd name="connsiteY3" fmla="*/ 2014783 h 2014871"/>
              <a:gd name="connsiteX4" fmla="*/ 3006671 w 3006671"/>
              <a:gd name="connsiteY4" fmla="*/ 991895 h 2014871"/>
              <a:gd name="connsiteX0" fmla="*/ 0 w 2727702"/>
              <a:gd name="connsiteY0" fmla="*/ 945400 h 2036360"/>
              <a:gd name="connsiteX1" fmla="*/ 480448 w 2727702"/>
              <a:gd name="connsiteY1" fmla="*/ 1999285 h 2036360"/>
              <a:gd name="connsiteX2" fmla="*/ 1239864 w 2727702"/>
              <a:gd name="connsiteY2" fmla="*/ 3 h 2036360"/>
              <a:gd name="connsiteX3" fmla="*/ 2262753 w 2727702"/>
              <a:gd name="connsiteY3" fmla="*/ 2014783 h 2036360"/>
              <a:gd name="connsiteX4" fmla="*/ 2727702 w 2727702"/>
              <a:gd name="connsiteY4" fmla="*/ 976397 h 2036360"/>
              <a:gd name="connsiteX0" fmla="*/ 0 w 2727702"/>
              <a:gd name="connsiteY0" fmla="*/ 945400 h 2036019"/>
              <a:gd name="connsiteX1" fmla="*/ 480448 w 2727702"/>
              <a:gd name="connsiteY1" fmla="*/ 1999285 h 2036019"/>
              <a:gd name="connsiteX2" fmla="*/ 1239864 w 2727702"/>
              <a:gd name="connsiteY2" fmla="*/ 3 h 2036019"/>
              <a:gd name="connsiteX3" fmla="*/ 2262753 w 2727702"/>
              <a:gd name="connsiteY3" fmla="*/ 2014783 h 2036019"/>
              <a:gd name="connsiteX4" fmla="*/ 2727702 w 2727702"/>
              <a:gd name="connsiteY4" fmla="*/ 976397 h 2036019"/>
              <a:gd name="connsiteX0" fmla="*/ 0 w 2727702"/>
              <a:gd name="connsiteY0" fmla="*/ 945400 h 2036019"/>
              <a:gd name="connsiteX1" fmla="*/ 480448 w 2727702"/>
              <a:gd name="connsiteY1" fmla="*/ 1999285 h 2036019"/>
              <a:gd name="connsiteX2" fmla="*/ 1287990 w 2727702"/>
              <a:gd name="connsiteY2" fmla="*/ 3 h 2036019"/>
              <a:gd name="connsiteX3" fmla="*/ 2262753 w 2727702"/>
              <a:gd name="connsiteY3" fmla="*/ 2014783 h 2036019"/>
              <a:gd name="connsiteX4" fmla="*/ 2727702 w 2727702"/>
              <a:gd name="connsiteY4" fmla="*/ 976397 h 2036019"/>
              <a:gd name="connsiteX0" fmla="*/ 0 w 2727702"/>
              <a:gd name="connsiteY0" fmla="*/ 1042654 h 2133273"/>
              <a:gd name="connsiteX1" fmla="*/ 480448 w 2727702"/>
              <a:gd name="connsiteY1" fmla="*/ 2096539 h 2133273"/>
              <a:gd name="connsiteX2" fmla="*/ 1360153 w 2727702"/>
              <a:gd name="connsiteY2" fmla="*/ 2 h 2133273"/>
              <a:gd name="connsiteX3" fmla="*/ 2262753 w 2727702"/>
              <a:gd name="connsiteY3" fmla="*/ 2112037 h 2133273"/>
              <a:gd name="connsiteX4" fmla="*/ 2727702 w 2727702"/>
              <a:gd name="connsiteY4" fmla="*/ 1073651 h 2133273"/>
              <a:gd name="connsiteX0" fmla="*/ 0 w 2727702"/>
              <a:gd name="connsiteY0" fmla="*/ 1042725 h 2199264"/>
              <a:gd name="connsiteX1" fmla="*/ 480448 w 2727702"/>
              <a:gd name="connsiteY1" fmla="*/ 2096610 h 2199264"/>
              <a:gd name="connsiteX2" fmla="*/ 1360153 w 2727702"/>
              <a:gd name="connsiteY2" fmla="*/ 73 h 2199264"/>
              <a:gd name="connsiteX3" fmla="*/ 2202617 w 2727702"/>
              <a:gd name="connsiteY3" fmla="*/ 2179437 h 2199264"/>
              <a:gd name="connsiteX4" fmla="*/ 2727702 w 2727702"/>
              <a:gd name="connsiteY4" fmla="*/ 1073722 h 2199264"/>
              <a:gd name="connsiteX0" fmla="*/ 0 w 2727702"/>
              <a:gd name="connsiteY0" fmla="*/ 1042725 h 2193364"/>
              <a:gd name="connsiteX1" fmla="*/ 480448 w 2727702"/>
              <a:gd name="connsiteY1" fmla="*/ 2096610 h 2193364"/>
              <a:gd name="connsiteX2" fmla="*/ 1360153 w 2727702"/>
              <a:gd name="connsiteY2" fmla="*/ 73 h 2193364"/>
              <a:gd name="connsiteX3" fmla="*/ 2202617 w 2727702"/>
              <a:gd name="connsiteY3" fmla="*/ 2179437 h 2193364"/>
              <a:gd name="connsiteX4" fmla="*/ 2727702 w 2727702"/>
              <a:gd name="connsiteY4" fmla="*/ 1073722 h 2193364"/>
              <a:gd name="connsiteX0" fmla="*/ 0 w 2727702"/>
              <a:gd name="connsiteY0" fmla="*/ 1042725 h 2193364"/>
              <a:gd name="connsiteX1" fmla="*/ 480448 w 2727702"/>
              <a:gd name="connsiteY1" fmla="*/ 2096610 h 2193364"/>
              <a:gd name="connsiteX2" fmla="*/ 1360153 w 2727702"/>
              <a:gd name="connsiteY2" fmla="*/ 73 h 2193364"/>
              <a:gd name="connsiteX3" fmla="*/ 2202617 w 2727702"/>
              <a:gd name="connsiteY3" fmla="*/ 2179437 h 2193364"/>
              <a:gd name="connsiteX4" fmla="*/ 2727702 w 2727702"/>
              <a:gd name="connsiteY4" fmla="*/ 1073722 h 2193364"/>
              <a:gd name="connsiteX0" fmla="*/ 0 w 2727702"/>
              <a:gd name="connsiteY0" fmla="*/ 1042725 h 2179611"/>
              <a:gd name="connsiteX1" fmla="*/ 480448 w 2727702"/>
              <a:gd name="connsiteY1" fmla="*/ 2096610 h 2179611"/>
              <a:gd name="connsiteX2" fmla="*/ 1360153 w 2727702"/>
              <a:gd name="connsiteY2" fmla="*/ 73 h 2179611"/>
              <a:gd name="connsiteX3" fmla="*/ 2202617 w 2727702"/>
              <a:gd name="connsiteY3" fmla="*/ 2179437 h 2179611"/>
              <a:gd name="connsiteX4" fmla="*/ 2727702 w 2727702"/>
              <a:gd name="connsiteY4" fmla="*/ 1073722 h 2179611"/>
              <a:gd name="connsiteX0" fmla="*/ 0 w 2727702"/>
              <a:gd name="connsiteY0" fmla="*/ 1042840 h 2117821"/>
              <a:gd name="connsiteX1" fmla="*/ 480448 w 2727702"/>
              <a:gd name="connsiteY1" fmla="*/ 2096725 h 2117821"/>
              <a:gd name="connsiteX2" fmla="*/ 1360153 w 2727702"/>
              <a:gd name="connsiteY2" fmla="*/ 188 h 2117821"/>
              <a:gd name="connsiteX3" fmla="*/ 2258743 w 2727702"/>
              <a:gd name="connsiteY3" fmla="*/ 1962601 h 2117821"/>
              <a:gd name="connsiteX4" fmla="*/ 2727702 w 2727702"/>
              <a:gd name="connsiteY4" fmla="*/ 1073837 h 2117821"/>
              <a:gd name="connsiteX0" fmla="*/ 0 w 2727702"/>
              <a:gd name="connsiteY0" fmla="*/ 1042772 h 2202094"/>
              <a:gd name="connsiteX1" fmla="*/ 480448 w 2727702"/>
              <a:gd name="connsiteY1" fmla="*/ 2096657 h 2202094"/>
              <a:gd name="connsiteX2" fmla="*/ 1360153 w 2727702"/>
              <a:gd name="connsiteY2" fmla="*/ 120 h 2202094"/>
              <a:gd name="connsiteX3" fmla="*/ 2250725 w 2727702"/>
              <a:gd name="connsiteY3" fmla="*/ 2201927 h 2202094"/>
              <a:gd name="connsiteX4" fmla="*/ 2727702 w 2727702"/>
              <a:gd name="connsiteY4" fmla="*/ 1073769 h 2202094"/>
              <a:gd name="connsiteX0" fmla="*/ 0 w 2727702"/>
              <a:gd name="connsiteY0" fmla="*/ 1042772 h 2201929"/>
              <a:gd name="connsiteX1" fmla="*/ 480448 w 2727702"/>
              <a:gd name="connsiteY1" fmla="*/ 2096657 h 2201929"/>
              <a:gd name="connsiteX2" fmla="*/ 1360153 w 2727702"/>
              <a:gd name="connsiteY2" fmla="*/ 120 h 2201929"/>
              <a:gd name="connsiteX3" fmla="*/ 2250725 w 2727702"/>
              <a:gd name="connsiteY3" fmla="*/ 2201927 h 2201929"/>
              <a:gd name="connsiteX4" fmla="*/ 2727702 w 2727702"/>
              <a:gd name="connsiteY4" fmla="*/ 1073769 h 2201929"/>
              <a:gd name="connsiteX0" fmla="*/ 0 w 2727702"/>
              <a:gd name="connsiteY0" fmla="*/ 1042772 h 2201929"/>
              <a:gd name="connsiteX1" fmla="*/ 480448 w 2727702"/>
              <a:gd name="connsiteY1" fmla="*/ 2096657 h 2201929"/>
              <a:gd name="connsiteX2" fmla="*/ 1360153 w 2727702"/>
              <a:gd name="connsiteY2" fmla="*/ 120 h 2201929"/>
              <a:gd name="connsiteX3" fmla="*/ 2250725 w 2727702"/>
              <a:gd name="connsiteY3" fmla="*/ 2201927 h 2201929"/>
              <a:gd name="connsiteX4" fmla="*/ 2727702 w 2727702"/>
              <a:gd name="connsiteY4" fmla="*/ 1073769 h 2201929"/>
              <a:gd name="connsiteX0" fmla="*/ 0 w 2727702"/>
              <a:gd name="connsiteY0" fmla="*/ 1042772 h 2201929"/>
              <a:gd name="connsiteX1" fmla="*/ 480448 w 2727702"/>
              <a:gd name="connsiteY1" fmla="*/ 2096657 h 2201929"/>
              <a:gd name="connsiteX2" fmla="*/ 1360153 w 2727702"/>
              <a:gd name="connsiteY2" fmla="*/ 120 h 2201929"/>
              <a:gd name="connsiteX3" fmla="*/ 2250725 w 2727702"/>
              <a:gd name="connsiteY3" fmla="*/ 2201927 h 2201929"/>
              <a:gd name="connsiteX4" fmla="*/ 2727702 w 2727702"/>
              <a:gd name="connsiteY4" fmla="*/ 1073769 h 2201929"/>
              <a:gd name="connsiteX0" fmla="*/ 0 w 2727702"/>
              <a:gd name="connsiteY0" fmla="*/ 1042772 h 2201929"/>
              <a:gd name="connsiteX1" fmla="*/ 480448 w 2727702"/>
              <a:gd name="connsiteY1" fmla="*/ 2096657 h 2201929"/>
              <a:gd name="connsiteX2" fmla="*/ 1360153 w 2727702"/>
              <a:gd name="connsiteY2" fmla="*/ 120 h 2201929"/>
              <a:gd name="connsiteX3" fmla="*/ 2242707 w 2727702"/>
              <a:gd name="connsiteY3" fmla="*/ 2201927 h 2201929"/>
              <a:gd name="connsiteX4" fmla="*/ 2727702 w 2727702"/>
              <a:gd name="connsiteY4" fmla="*/ 1073769 h 2201929"/>
              <a:gd name="connsiteX0" fmla="*/ 0 w 2727702"/>
              <a:gd name="connsiteY0" fmla="*/ 1042772 h 2201929"/>
              <a:gd name="connsiteX1" fmla="*/ 480448 w 2727702"/>
              <a:gd name="connsiteY1" fmla="*/ 2096657 h 2201929"/>
              <a:gd name="connsiteX2" fmla="*/ 1360153 w 2727702"/>
              <a:gd name="connsiteY2" fmla="*/ 120 h 2201929"/>
              <a:gd name="connsiteX3" fmla="*/ 2242707 w 2727702"/>
              <a:gd name="connsiteY3" fmla="*/ 2201927 h 2201929"/>
              <a:gd name="connsiteX4" fmla="*/ 2727702 w 2727702"/>
              <a:gd name="connsiteY4" fmla="*/ 1073769 h 2201929"/>
              <a:gd name="connsiteX0" fmla="*/ 0 w 2727702"/>
              <a:gd name="connsiteY0" fmla="*/ 1042772 h 2202266"/>
              <a:gd name="connsiteX1" fmla="*/ 480448 w 2727702"/>
              <a:gd name="connsiteY1" fmla="*/ 2096657 h 2202266"/>
              <a:gd name="connsiteX2" fmla="*/ 1360153 w 2727702"/>
              <a:gd name="connsiteY2" fmla="*/ 120 h 2202266"/>
              <a:gd name="connsiteX3" fmla="*/ 2242707 w 2727702"/>
              <a:gd name="connsiteY3" fmla="*/ 2201927 h 2202266"/>
              <a:gd name="connsiteX4" fmla="*/ 2727702 w 2727702"/>
              <a:gd name="connsiteY4" fmla="*/ 1073769 h 2202266"/>
              <a:gd name="connsiteX0" fmla="*/ 0 w 2727702"/>
              <a:gd name="connsiteY0" fmla="*/ 1042772 h 2201955"/>
              <a:gd name="connsiteX1" fmla="*/ 480448 w 2727702"/>
              <a:gd name="connsiteY1" fmla="*/ 2096657 h 2201955"/>
              <a:gd name="connsiteX2" fmla="*/ 1360153 w 2727702"/>
              <a:gd name="connsiteY2" fmla="*/ 120 h 2201955"/>
              <a:gd name="connsiteX3" fmla="*/ 2242707 w 2727702"/>
              <a:gd name="connsiteY3" fmla="*/ 2201927 h 2201955"/>
              <a:gd name="connsiteX4" fmla="*/ 2727702 w 2727702"/>
              <a:gd name="connsiteY4" fmla="*/ 1073769 h 2201955"/>
              <a:gd name="connsiteX0" fmla="*/ 0 w 2727702"/>
              <a:gd name="connsiteY0" fmla="*/ 1042772 h 2201955"/>
              <a:gd name="connsiteX1" fmla="*/ 480448 w 2727702"/>
              <a:gd name="connsiteY1" fmla="*/ 2096657 h 2201955"/>
              <a:gd name="connsiteX2" fmla="*/ 1360153 w 2727702"/>
              <a:gd name="connsiteY2" fmla="*/ 120 h 2201955"/>
              <a:gd name="connsiteX3" fmla="*/ 2242707 w 2727702"/>
              <a:gd name="connsiteY3" fmla="*/ 2201927 h 2201955"/>
              <a:gd name="connsiteX4" fmla="*/ 2727702 w 2727702"/>
              <a:gd name="connsiteY4" fmla="*/ 1073769 h 2201955"/>
              <a:gd name="connsiteX0" fmla="*/ 0 w 2727702"/>
              <a:gd name="connsiteY0" fmla="*/ 1042772 h 2201955"/>
              <a:gd name="connsiteX1" fmla="*/ 480448 w 2727702"/>
              <a:gd name="connsiteY1" fmla="*/ 2096657 h 2201955"/>
              <a:gd name="connsiteX2" fmla="*/ 1360153 w 2727702"/>
              <a:gd name="connsiteY2" fmla="*/ 120 h 2201955"/>
              <a:gd name="connsiteX3" fmla="*/ 2242707 w 2727702"/>
              <a:gd name="connsiteY3" fmla="*/ 2201927 h 2201955"/>
              <a:gd name="connsiteX4" fmla="*/ 2727702 w 2727702"/>
              <a:gd name="connsiteY4" fmla="*/ 1073769 h 2201955"/>
              <a:gd name="connsiteX0" fmla="*/ 0 w 2843964"/>
              <a:gd name="connsiteY0" fmla="*/ 1042772 h 2206974"/>
              <a:gd name="connsiteX1" fmla="*/ 480448 w 2843964"/>
              <a:gd name="connsiteY1" fmla="*/ 2096657 h 2206974"/>
              <a:gd name="connsiteX2" fmla="*/ 1360153 w 2843964"/>
              <a:gd name="connsiteY2" fmla="*/ 120 h 2206974"/>
              <a:gd name="connsiteX3" fmla="*/ 2242707 w 2843964"/>
              <a:gd name="connsiteY3" fmla="*/ 2201927 h 2206974"/>
              <a:gd name="connsiteX4" fmla="*/ 2843964 w 2843964"/>
              <a:gd name="connsiteY4" fmla="*/ 639868 h 2206974"/>
              <a:gd name="connsiteX0" fmla="*/ 0 w 2843964"/>
              <a:gd name="connsiteY0" fmla="*/ 1042772 h 2202066"/>
              <a:gd name="connsiteX1" fmla="*/ 480448 w 2843964"/>
              <a:gd name="connsiteY1" fmla="*/ 2096657 h 2202066"/>
              <a:gd name="connsiteX2" fmla="*/ 1360153 w 2843964"/>
              <a:gd name="connsiteY2" fmla="*/ 120 h 2202066"/>
              <a:gd name="connsiteX3" fmla="*/ 2242707 w 2843964"/>
              <a:gd name="connsiteY3" fmla="*/ 2201927 h 2202066"/>
              <a:gd name="connsiteX4" fmla="*/ 2843964 w 2843964"/>
              <a:gd name="connsiteY4" fmla="*/ 639868 h 2202066"/>
              <a:gd name="connsiteX0" fmla="*/ 0 w 2843964"/>
              <a:gd name="connsiteY0" fmla="*/ 1042772 h 2202066"/>
              <a:gd name="connsiteX1" fmla="*/ 480448 w 2843964"/>
              <a:gd name="connsiteY1" fmla="*/ 2096657 h 2202066"/>
              <a:gd name="connsiteX2" fmla="*/ 1360153 w 2843964"/>
              <a:gd name="connsiteY2" fmla="*/ 120 h 2202066"/>
              <a:gd name="connsiteX3" fmla="*/ 2242707 w 2843964"/>
              <a:gd name="connsiteY3" fmla="*/ 2201927 h 2202066"/>
              <a:gd name="connsiteX4" fmla="*/ 2843964 w 2843964"/>
              <a:gd name="connsiteY4" fmla="*/ 639868 h 2202066"/>
              <a:gd name="connsiteX0" fmla="*/ 0 w 2843964"/>
              <a:gd name="connsiteY0" fmla="*/ 1042772 h 2202064"/>
              <a:gd name="connsiteX1" fmla="*/ 480448 w 2843964"/>
              <a:gd name="connsiteY1" fmla="*/ 2096657 h 2202064"/>
              <a:gd name="connsiteX2" fmla="*/ 1360153 w 2843964"/>
              <a:gd name="connsiteY2" fmla="*/ 120 h 2202064"/>
              <a:gd name="connsiteX3" fmla="*/ 2242707 w 2843964"/>
              <a:gd name="connsiteY3" fmla="*/ 2201927 h 2202064"/>
              <a:gd name="connsiteX4" fmla="*/ 2843964 w 2843964"/>
              <a:gd name="connsiteY4" fmla="*/ 639868 h 2202064"/>
              <a:gd name="connsiteX0" fmla="*/ 0 w 2843964"/>
              <a:gd name="connsiteY0" fmla="*/ 1042652 h 2220506"/>
              <a:gd name="connsiteX1" fmla="*/ 424321 w 2843964"/>
              <a:gd name="connsiteY1" fmla="*/ 2201272 h 2220506"/>
              <a:gd name="connsiteX2" fmla="*/ 1360153 w 2843964"/>
              <a:gd name="connsiteY2" fmla="*/ 0 h 2220506"/>
              <a:gd name="connsiteX3" fmla="*/ 2242707 w 2843964"/>
              <a:gd name="connsiteY3" fmla="*/ 2201807 h 2220506"/>
              <a:gd name="connsiteX4" fmla="*/ 2843964 w 2843964"/>
              <a:gd name="connsiteY4" fmla="*/ 639748 h 2220506"/>
              <a:gd name="connsiteX0" fmla="*/ 0 w 2843964"/>
              <a:gd name="connsiteY0" fmla="*/ 1042652 h 2201944"/>
              <a:gd name="connsiteX1" fmla="*/ 424321 w 2843964"/>
              <a:gd name="connsiteY1" fmla="*/ 2201272 h 2201944"/>
              <a:gd name="connsiteX2" fmla="*/ 1360153 w 2843964"/>
              <a:gd name="connsiteY2" fmla="*/ 0 h 2201944"/>
              <a:gd name="connsiteX3" fmla="*/ 2242707 w 2843964"/>
              <a:gd name="connsiteY3" fmla="*/ 2201807 h 2201944"/>
              <a:gd name="connsiteX4" fmla="*/ 2843964 w 2843964"/>
              <a:gd name="connsiteY4" fmla="*/ 639748 h 2201944"/>
              <a:gd name="connsiteX0" fmla="*/ 0 w 2843964"/>
              <a:gd name="connsiteY0" fmla="*/ 1042652 h 2201944"/>
              <a:gd name="connsiteX1" fmla="*/ 424321 w 2843964"/>
              <a:gd name="connsiteY1" fmla="*/ 2201272 h 2201944"/>
              <a:gd name="connsiteX2" fmla="*/ 1360153 w 2843964"/>
              <a:gd name="connsiteY2" fmla="*/ 0 h 2201944"/>
              <a:gd name="connsiteX3" fmla="*/ 2242707 w 2843964"/>
              <a:gd name="connsiteY3" fmla="*/ 2201807 h 2201944"/>
              <a:gd name="connsiteX4" fmla="*/ 2843964 w 2843964"/>
              <a:gd name="connsiteY4" fmla="*/ 639748 h 2201944"/>
              <a:gd name="connsiteX0" fmla="*/ 0 w 2843964"/>
              <a:gd name="connsiteY0" fmla="*/ 1042652 h 2202288"/>
              <a:gd name="connsiteX1" fmla="*/ 424321 w 2843964"/>
              <a:gd name="connsiteY1" fmla="*/ 2201272 h 2202288"/>
              <a:gd name="connsiteX2" fmla="*/ 1360153 w 2843964"/>
              <a:gd name="connsiteY2" fmla="*/ 0 h 2202288"/>
              <a:gd name="connsiteX3" fmla="*/ 2242707 w 2843964"/>
              <a:gd name="connsiteY3" fmla="*/ 2201807 h 2202288"/>
              <a:gd name="connsiteX4" fmla="*/ 2843964 w 2843964"/>
              <a:gd name="connsiteY4" fmla="*/ 639748 h 2202288"/>
              <a:gd name="connsiteX0" fmla="*/ 0 w 2843964"/>
              <a:gd name="connsiteY0" fmla="*/ 1042652 h 2202262"/>
              <a:gd name="connsiteX1" fmla="*/ 424321 w 2843964"/>
              <a:gd name="connsiteY1" fmla="*/ 2201272 h 2202262"/>
              <a:gd name="connsiteX2" fmla="*/ 1360153 w 2843964"/>
              <a:gd name="connsiteY2" fmla="*/ 0 h 2202262"/>
              <a:gd name="connsiteX3" fmla="*/ 2242707 w 2843964"/>
              <a:gd name="connsiteY3" fmla="*/ 2201807 h 2202262"/>
              <a:gd name="connsiteX4" fmla="*/ 2843964 w 2843964"/>
              <a:gd name="connsiteY4" fmla="*/ 639748 h 2202262"/>
              <a:gd name="connsiteX0" fmla="*/ 0 w 3164686"/>
              <a:gd name="connsiteY0" fmla="*/ 1047225 h 2206381"/>
              <a:gd name="connsiteX1" fmla="*/ 424321 w 3164686"/>
              <a:gd name="connsiteY1" fmla="*/ 2205845 h 2206381"/>
              <a:gd name="connsiteX2" fmla="*/ 1360153 w 3164686"/>
              <a:gd name="connsiteY2" fmla="*/ 4573 h 2206381"/>
              <a:gd name="connsiteX3" fmla="*/ 2242707 w 3164686"/>
              <a:gd name="connsiteY3" fmla="*/ 2206380 h 2206381"/>
              <a:gd name="connsiteX4" fmla="*/ 3164686 w 3164686"/>
              <a:gd name="connsiteY4" fmla="*/ 949 h 2206381"/>
              <a:gd name="connsiteX0" fmla="*/ 0 w 3164686"/>
              <a:gd name="connsiteY0" fmla="*/ 1046275 h 2205431"/>
              <a:gd name="connsiteX1" fmla="*/ 424321 w 3164686"/>
              <a:gd name="connsiteY1" fmla="*/ 2204895 h 2205431"/>
              <a:gd name="connsiteX2" fmla="*/ 1360153 w 3164686"/>
              <a:gd name="connsiteY2" fmla="*/ 3623 h 2205431"/>
              <a:gd name="connsiteX3" fmla="*/ 2242707 w 3164686"/>
              <a:gd name="connsiteY3" fmla="*/ 2205430 h 2205431"/>
              <a:gd name="connsiteX4" fmla="*/ 3164686 w 3164686"/>
              <a:gd name="connsiteY4" fmla="*/ -1 h 2205431"/>
              <a:gd name="connsiteX0" fmla="*/ 0 w 3425273"/>
              <a:gd name="connsiteY0" fmla="*/ 268244 h 2205737"/>
              <a:gd name="connsiteX1" fmla="*/ 684908 w 3425273"/>
              <a:gd name="connsiteY1" fmla="*/ 2204895 h 2205737"/>
              <a:gd name="connsiteX2" fmla="*/ 1620740 w 3425273"/>
              <a:gd name="connsiteY2" fmla="*/ 3623 h 2205737"/>
              <a:gd name="connsiteX3" fmla="*/ 2503294 w 3425273"/>
              <a:gd name="connsiteY3" fmla="*/ 2205430 h 2205737"/>
              <a:gd name="connsiteX4" fmla="*/ 3425273 w 3425273"/>
              <a:gd name="connsiteY4" fmla="*/ -1 h 2205737"/>
              <a:gd name="connsiteX0" fmla="*/ 0 w 3425273"/>
              <a:gd name="connsiteY0" fmla="*/ 268244 h 2205640"/>
              <a:gd name="connsiteX1" fmla="*/ 684908 w 3425273"/>
              <a:gd name="connsiteY1" fmla="*/ 2204895 h 2205640"/>
              <a:gd name="connsiteX2" fmla="*/ 1620740 w 3425273"/>
              <a:gd name="connsiteY2" fmla="*/ 3623 h 2205640"/>
              <a:gd name="connsiteX3" fmla="*/ 2503294 w 3425273"/>
              <a:gd name="connsiteY3" fmla="*/ 2205430 h 2205640"/>
              <a:gd name="connsiteX4" fmla="*/ 3425273 w 3425273"/>
              <a:gd name="connsiteY4" fmla="*/ -1 h 2205640"/>
              <a:gd name="connsiteX0" fmla="*/ 0 w 3465363"/>
              <a:gd name="connsiteY0" fmla="*/ 275725 h 2205685"/>
              <a:gd name="connsiteX1" fmla="*/ 724998 w 3465363"/>
              <a:gd name="connsiteY1" fmla="*/ 2204895 h 2205685"/>
              <a:gd name="connsiteX2" fmla="*/ 1660830 w 3465363"/>
              <a:gd name="connsiteY2" fmla="*/ 3623 h 2205685"/>
              <a:gd name="connsiteX3" fmla="*/ 2543384 w 3465363"/>
              <a:gd name="connsiteY3" fmla="*/ 2205430 h 2205685"/>
              <a:gd name="connsiteX4" fmla="*/ 3465363 w 3465363"/>
              <a:gd name="connsiteY4" fmla="*/ -1 h 2205685"/>
              <a:gd name="connsiteX0" fmla="*/ 0 w 3465363"/>
              <a:gd name="connsiteY0" fmla="*/ 275725 h 2205685"/>
              <a:gd name="connsiteX1" fmla="*/ 724998 w 3465363"/>
              <a:gd name="connsiteY1" fmla="*/ 2204895 h 2205685"/>
              <a:gd name="connsiteX2" fmla="*/ 1660830 w 3465363"/>
              <a:gd name="connsiteY2" fmla="*/ 3623 h 2205685"/>
              <a:gd name="connsiteX3" fmla="*/ 2543384 w 3465363"/>
              <a:gd name="connsiteY3" fmla="*/ 2205430 h 2205685"/>
              <a:gd name="connsiteX4" fmla="*/ 3465363 w 3465363"/>
              <a:gd name="connsiteY4" fmla="*/ -1 h 2205685"/>
              <a:gd name="connsiteX0" fmla="*/ 0 w 3465363"/>
              <a:gd name="connsiteY0" fmla="*/ 275725 h 2205685"/>
              <a:gd name="connsiteX1" fmla="*/ 724998 w 3465363"/>
              <a:gd name="connsiteY1" fmla="*/ 2204895 h 2205685"/>
              <a:gd name="connsiteX2" fmla="*/ 1660830 w 3465363"/>
              <a:gd name="connsiteY2" fmla="*/ 3623 h 2205685"/>
              <a:gd name="connsiteX3" fmla="*/ 2543384 w 3465363"/>
              <a:gd name="connsiteY3" fmla="*/ 2205430 h 2205685"/>
              <a:gd name="connsiteX4" fmla="*/ 3465363 w 3465363"/>
              <a:gd name="connsiteY4" fmla="*/ -1 h 2205685"/>
              <a:gd name="connsiteX0" fmla="*/ 0 w 3465363"/>
              <a:gd name="connsiteY0" fmla="*/ 280772 h 2211168"/>
              <a:gd name="connsiteX1" fmla="*/ 724998 w 3465363"/>
              <a:gd name="connsiteY1" fmla="*/ 2209942 h 2211168"/>
              <a:gd name="connsiteX2" fmla="*/ 1660830 w 3465363"/>
              <a:gd name="connsiteY2" fmla="*/ 8670 h 2211168"/>
              <a:gd name="connsiteX3" fmla="*/ 2543384 w 3465363"/>
              <a:gd name="connsiteY3" fmla="*/ 2210477 h 2211168"/>
              <a:gd name="connsiteX4" fmla="*/ 3295090 w 3465363"/>
              <a:gd name="connsiteY4" fmla="*/ 243891 h 2211168"/>
              <a:gd name="connsiteX5" fmla="*/ 3465363 w 3465363"/>
              <a:gd name="connsiteY5" fmla="*/ 5046 h 2211168"/>
              <a:gd name="connsiteX0" fmla="*/ 0 w 3465363"/>
              <a:gd name="connsiteY0" fmla="*/ 275726 h 2206117"/>
              <a:gd name="connsiteX1" fmla="*/ 724998 w 3465363"/>
              <a:gd name="connsiteY1" fmla="*/ 2204896 h 2206117"/>
              <a:gd name="connsiteX2" fmla="*/ 1660830 w 3465363"/>
              <a:gd name="connsiteY2" fmla="*/ 3624 h 2206117"/>
              <a:gd name="connsiteX3" fmla="*/ 2543384 w 3465363"/>
              <a:gd name="connsiteY3" fmla="*/ 2205431 h 2206117"/>
              <a:gd name="connsiteX4" fmla="*/ 3295090 w 3465363"/>
              <a:gd name="connsiteY4" fmla="*/ 238845 h 2206117"/>
              <a:gd name="connsiteX5" fmla="*/ 3368432 w 3465363"/>
              <a:gd name="connsiteY5" fmla="*/ 78643 h 2206117"/>
              <a:gd name="connsiteX6" fmla="*/ 3465363 w 3465363"/>
              <a:gd name="connsiteY6" fmla="*/ 0 h 2206117"/>
              <a:gd name="connsiteX0" fmla="*/ 0 w 3465363"/>
              <a:gd name="connsiteY0" fmla="*/ 275726 h 2207626"/>
              <a:gd name="connsiteX1" fmla="*/ 724998 w 3465363"/>
              <a:gd name="connsiteY1" fmla="*/ 2204896 h 2207626"/>
              <a:gd name="connsiteX2" fmla="*/ 1660830 w 3465363"/>
              <a:gd name="connsiteY2" fmla="*/ 3624 h 2207626"/>
              <a:gd name="connsiteX3" fmla="*/ 2543384 w 3465363"/>
              <a:gd name="connsiteY3" fmla="*/ 2205431 h 2207626"/>
              <a:gd name="connsiteX4" fmla="*/ 3246195 w 3465363"/>
              <a:gd name="connsiteY4" fmla="*/ 411862 h 2207626"/>
              <a:gd name="connsiteX5" fmla="*/ 3295090 w 3465363"/>
              <a:gd name="connsiteY5" fmla="*/ 238845 h 2207626"/>
              <a:gd name="connsiteX6" fmla="*/ 3368432 w 3465363"/>
              <a:gd name="connsiteY6" fmla="*/ 78643 h 2207626"/>
              <a:gd name="connsiteX7" fmla="*/ 3465363 w 3465363"/>
              <a:gd name="connsiteY7" fmla="*/ 0 h 2207626"/>
              <a:gd name="connsiteX0" fmla="*/ 0 w 3465363"/>
              <a:gd name="connsiteY0" fmla="*/ 275726 h 2207626"/>
              <a:gd name="connsiteX1" fmla="*/ 84340 w 3465363"/>
              <a:gd name="connsiteY1" fmla="*/ 431086 h 2207626"/>
              <a:gd name="connsiteX2" fmla="*/ 724998 w 3465363"/>
              <a:gd name="connsiteY2" fmla="*/ 2204896 h 2207626"/>
              <a:gd name="connsiteX3" fmla="*/ 1660830 w 3465363"/>
              <a:gd name="connsiteY3" fmla="*/ 3624 h 2207626"/>
              <a:gd name="connsiteX4" fmla="*/ 2543384 w 3465363"/>
              <a:gd name="connsiteY4" fmla="*/ 2205431 h 2207626"/>
              <a:gd name="connsiteX5" fmla="*/ 3246195 w 3465363"/>
              <a:gd name="connsiteY5" fmla="*/ 411862 h 2207626"/>
              <a:gd name="connsiteX6" fmla="*/ 3295090 w 3465363"/>
              <a:gd name="connsiteY6" fmla="*/ 238845 h 2207626"/>
              <a:gd name="connsiteX7" fmla="*/ 3368432 w 3465363"/>
              <a:gd name="connsiteY7" fmla="*/ 78643 h 2207626"/>
              <a:gd name="connsiteX8" fmla="*/ 3465363 w 3465363"/>
              <a:gd name="connsiteY8" fmla="*/ 0 h 2207626"/>
              <a:gd name="connsiteX0" fmla="*/ 0 w 3465363"/>
              <a:gd name="connsiteY0" fmla="*/ 275726 h 2216943"/>
              <a:gd name="connsiteX1" fmla="*/ 84340 w 3465363"/>
              <a:gd name="connsiteY1" fmla="*/ 431086 h 2216943"/>
              <a:gd name="connsiteX2" fmla="*/ 198428 w 3465363"/>
              <a:gd name="connsiteY2" fmla="*/ 866833 h 2216943"/>
              <a:gd name="connsiteX3" fmla="*/ 724998 w 3465363"/>
              <a:gd name="connsiteY3" fmla="*/ 2204896 h 2216943"/>
              <a:gd name="connsiteX4" fmla="*/ 1660830 w 3465363"/>
              <a:gd name="connsiteY4" fmla="*/ 3624 h 2216943"/>
              <a:gd name="connsiteX5" fmla="*/ 2543384 w 3465363"/>
              <a:gd name="connsiteY5" fmla="*/ 2205431 h 2216943"/>
              <a:gd name="connsiteX6" fmla="*/ 3246195 w 3465363"/>
              <a:gd name="connsiteY6" fmla="*/ 411862 h 2216943"/>
              <a:gd name="connsiteX7" fmla="*/ 3295090 w 3465363"/>
              <a:gd name="connsiteY7" fmla="*/ 238845 h 2216943"/>
              <a:gd name="connsiteX8" fmla="*/ 3368432 w 3465363"/>
              <a:gd name="connsiteY8" fmla="*/ 78643 h 2216943"/>
              <a:gd name="connsiteX9" fmla="*/ 3465363 w 3465363"/>
              <a:gd name="connsiteY9" fmla="*/ 0 h 2216943"/>
              <a:gd name="connsiteX0" fmla="*/ 0 w 3465363"/>
              <a:gd name="connsiteY0" fmla="*/ 275726 h 2223292"/>
              <a:gd name="connsiteX1" fmla="*/ 84340 w 3465363"/>
              <a:gd name="connsiteY1" fmla="*/ 431086 h 2223292"/>
              <a:gd name="connsiteX2" fmla="*/ 198428 w 3465363"/>
              <a:gd name="connsiteY2" fmla="*/ 866833 h 2223292"/>
              <a:gd name="connsiteX3" fmla="*/ 773893 w 3465363"/>
              <a:gd name="connsiteY3" fmla="*/ 2211304 h 2223292"/>
              <a:gd name="connsiteX4" fmla="*/ 1660830 w 3465363"/>
              <a:gd name="connsiteY4" fmla="*/ 3624 h 2223292"/>
              <a:gd name="connsiteX5" fmla="*/ 2543384 w 3465363"/>
              <a:gd name="connsiteY5" fmla="*/ 2205431 h 2223292"/>
              <a:gd name="connsiteX6" fmla="*/ 3246195 w 3465363"/>
              <a:gd name="connsiteY6" fmla="*/ 411862 h 2223292"/>
              <a:gd name="connsiteX7" fmla="*/ 3295090 w 3465363"/>
              <a:gd name="connsiteY7" fmla="*/ 238845 h 2223292"/>
              <a:gd name="connsiteX8" fmla="*/ 3368432 w 3465363"/>
              <a:gd name="connsiteY8" fmla="*/ 78643 h 2223292"/>
              <a:gd name="connsiteX9" fmla="*/ 3465363 w 3465363"/>
              <a:gd name="connsiteY9" fmla="*/ 0 h 2223292"/>
              <a:gd name="connsiteX0" fmla="*/ 0 w 3465363"/>
              <a:gd name="connsiteY0" fmla="*/ 275726 h 2211364"/>
              <a:gd name="connsiteX1" fmla="*/ 84340 w 3465363"/>
              <a:gd name="connsiteY1" fmla="*/ 431086 h 2211364"/>
              <a:gd name="connsiteX2" fmla="*/ 198428 w 3465363"/>
              <a:gd name="connsiteY2" fmla="*/ 866833 h 2211364"/>
              <a:gd name="connsiteX3" fmla="*/ 773893 w 3465363"/>
              <a:gd name="connsiteY3" fmla="*/ 2211304 h 2211364"/>
              <a:gd name="connsiteX4" fmla="*/ 1660830 w 3465363"/>
              <a:gd name="connsiteY4" fmla="*/ 3624 h 2211364"/>
              <a:gd name="connsiteX5" fmla="*/ 2543384 w 3465363"/>
              <a:gd name="connsiteY5" fmla="*/ 2205431 h 2211364"/>
              <a:gd name="connsiteX6" fmla="*/ 3246195 w 3465363"/>
              <a:gd name="connsiteY6" fmla="*/ 411862 h 2211364"/>
              <a:gd name="connsiteX7" fmla="*/ 3295090 w 3465363"/>
              <a:gd name="connsiteY7" fmla="*/ 238845 h 2211364"/>
              <a:gd name="connsiteX8" fmla="*/ 3368432 w 3465363"/>
              <a:gd name="connsiteY8" fmla="*/ 78643 h 2211364"/>
              <a:gd name="connsiteX9" fmla="*/ 3465363 w 3465363"/>
              <a:gd name="connsiteY9" fmla="*/ 0 h 2211364"/>
              <a:gd name="connsiteX0" fmla="*/ 0 w 5600430"/>
              <a:gd name="connsiteY0" fmla="*/ 294950 h 2230588"/>
              <a:gd name="connsiteX1" fmla="*/ 84340 w 5600430"/>
              <a:gd name="connsiteY1" fmla="*/ 450310 h 2230588"/>
              <a:gd name="connsiteX2" fmla="*/ 198428 w 5600430"/>
              <a:gd name="connsiteY2" fmla="*/ 886057 h 2230588"/>
              <a:gd name="connsiteX3" fmla="*/ 773893 w 5600430"/>
              <a:gd name="connsiteY3" fmla="*/ 2230528 h 2230588"/>
              <a:gd name="connsiteX4" fmla="*/ 1660830 w 5600430"/>
              <a:gd name="connsiteY4" fmla="*/ 22848 h 2230588"/>
              <a:gd name="connsiteX5" fmla="*/ 2543384 w 5600430"/>
              <a:gd name="connsiteY5" fmla="*/ 2224655 h 2230588"/>
              <a:gd name="connsiteX6" fmla="*/ 3246195 w 5600430"/>
              <a:gd name="connsiteY6" fmla="*/ 431086 h 2230588"/>
              <a:gd name="connsiteX7" fmla="*/ 3295090 w 5600430"/>
              <a:gd name="connsiteY7" fmla="*/ 258069 h 2230588"/>
              <a:gd name="connsiteX8" fmla="*/ 3368432 w 5600430"/>
              <a:gd name="connsiteY8" fmla="*/ 97867 h 2230588"/>
              <a:gd name="connsiteX9" fmla="*/ 5600430 w 5600430"/>
              <a:gd name="connsiteY9" fmla="*/ 0 h 2230588"/>
              <a:gd name="connsiteX0" fmla="*/ 0 w 5600430"/>
              <a:gd name="connsiteY0" fmla="*/ 365690 h 2301328"/>
              <a:gd name="connsiteX1" fmla="*/ 84340 w 5600430"/>
              <a:gd name="connsiteY1" fmla="*/ 521050 h 2301328"/>
              <a:gd name="connsiteX2" fmla="*/ 198428 w 5600430"/>
              <a:gd name="connsiteY2" fmla="*/ 956797 h 2301328"/>
              <a:gd name="connsiteX3" fmla="*/ 773893 w 5600430"/>
              <a:gd name="connsiteY3" fmla="*/ 2301268 h 2301328"/>
              <a:gd name="connsiteX4" fmla="*/ 1660830 w 5600430"/>
              <a:gd name="connsiteY4" fmla="*/ 93588 h 2301328"/>
              <a:gd name="connsiteX5" fmla="*/ 2543384 w 5600430"/>
              <a:gd name="connsiteY5" fmla="*/ 2295395 h 2301328"/>
              <a:gd name="connsiteX6" fmla="*/ 3246195 w 5600430"/>
              <a:gd name="connsiteY6" fmla="*/ 501826 h 2301328"/>
              <a:gd name="connsiteX7" fmla="*/ 3295090 w 5600430"/>
              <a:gd name="connsiteY7" fmla="*/ 328809 h 2301328"/>
              <a:gd name="connsiteX8" fmla="*/ 4973807 w 5600430"/>
              <a:gd name="connsiteY8" fmla="*/ 8405 h 2301328"/>
              <a:gd name="connsiteX9" fmla="*/ 5600430 w 5600430"/>
              <a:gd name="connsiteY9" fmla="*/ 70740 h 2301328"/>
              <a:gd name="connsiteX0" fmla="*/ 0 w 5600430"/>
              <a:gd name="connsiteY0" fmla="*/ 365690 h 2301328"/>
              <a:gd name="connsiteX1" fmla="*/ 84340 w 5600430"/>
              <a:gd name="connsiteY1" fmla="*/ 521050 h 2301328"/>
              <a:gd name="connsiteX2" fmla="*/ 198428 w 5600430"/>
              <a:gd name="connsiteY2" fmla="*/ 956797 h 2301328"/>
              <a:gd name="connsiteX3" fmla="*/ 773893 w 5600430"/>
              <a:gd name="connsiteY3" fmla="*/ 2301268 h 2301328"/>
              <a:gd name="connsiteX4" fmla="*/ 1660830 w 5600430"/>
              <a:gd name="connsiteY4" fmla="*/ 93588 h 2301328"/>
              <a:gd name="connsiteX5" fmla="*/ 2543384 w 5600430"/>
              <a:gd name="connsiteY5" fmla="*/ 2295395 h 2301328"/>
              <a:gd name="connsiteX6" fmla="*/ 3246195 w 5600430"/>
              <a:gd name="connsiteY6" fmla="*/ 501826 h 2301328"/>
              <a:gd name="connsiteX7" fmla="*/ 4476711 w 5600430"/>
              <a:gd name="connsiteY7" fmla="*/ 1482257 h 2301328"/>
              <a:gd name="connsiteX8" fmla="*/ 4973807 w 5600430"/>
              <a:gd name="connsiteY8" fmla="*/ 8405 h 2301328"/>
              <a:gd name="connsiteX9" fmla="*/ 5600430 w 5600430"/>
              <a:gd name="connsiteY9" fmla="*/ 70740 h 2301328"/>
              <a:gd name="connsiteX0" fmla="*/ 0 w 5600430"/>
              <a:gd name="connsiteY0" fmla="*/ 365690 h 2301328"/>
              <a:gd name="connsiteX1" fmla="*/ 84340 w 5600430"/>
              <a:gd name="connsiteY1" fmla="*/ 521050 h 2301328"/>
              <a:gd name="connsiteX2" fmla="*/ 198428 w 5600430"/>
              <a:gd name="connsiteY2" fmla="*/ 956797 h 2301328"/>
              <a:gd name="connsiteX3" fmla="*/ 773893 w 5600430"/>
              <a:gd name="connsiteY3" fmla="*/ 2301268 h 2301328"/>
              <a:gd name="connsiteX4" fmla="*/ 1660830 w 5600430"/>
              <a:gd name="connsiteY4" fmla="*/ 93588 h 2301328"/>
              <a:gd name="connsiteX5" fmla="*/ 2543384 w 5600430"/>
              <a:gd name="connsiteY5" fmla="*/ 2295395 h 2301328"/>
              <a:gd name="connsiteX6" fmla="*/ 3401028 w 5600430"/>
              <a:gd name="connsiteY6" fmla="*/ 78895 h 2301328"/>
              <a:gd name="connsiteX7" fmla="*/ 4476711 w 5600430"/>
              <a:gd name="connsiteY7" fmla="*/ 1482257 h 2301328"/>
              <a:gd name="connsiteX8" fmla="*/ 4973807 w 5600430"/>
              <a:gd name="connsiteY8" fmla="*/ 8405 h 2301328"/>
              <a:gd name="connsiteX9" fmla="*/ 5600430 w 5600430"/>
              <a:gd name="connsiteY9" fmla="*/ 70740 h 2301328"/>
              <a:gd name="connsiteX0" fmla="*/ 0 w 6651665"/>
              <a:gd name="connsiteY0" fmla="*/ 1025719 h 2301328"/>
              <a:gd name="connsiteX1" fmla="*/ 1135575 w 6651665"/>
              <a:gd name="connsiteY1" fmla="*/ 521050 h 2301328"/>
              <a:gd name="connsiteX2" fmla="*/ 1249663 w 6651665"/>
              <a:gd name="connsiteY2" fmla="*/ 956797 h 2301328"/>
              <a:gd name="connsiteX3" fmla="*/ 1825128 w 6651665"/>
              <a:gd name="connsiteY3" fmla="*/ 2301268 h 2301328"/>
              <a:gd name="connsiteX4" fmla="*/ 2712065 w 6651665"/>
              <a:gd name="connsiteY4" fmla="*/ 93588 h 2301328"/>
              <a:gd name="connsiteX5" fmla="*/ 3594619 w 6651665"/>
              <a:gd name="connsiteY5" fmla="*/ 2295395 h 2301328"/>
              <a:gd name="connsiteX6" fmla="*/ 4452263 w 6651665"/>
              <a:gd name="connsiteY6" fmla="*/ 78895 h 2301328"/>
              <a:gd name="connsiteX7" fmla="*/ 5527946 w 6651665"/>
              <a:gd name="connsiteY7" fmla="*/ 1482257 h 2301328"/>
              <a:gd name="connsiteX8" fmla="*/ 6025042 w 6651665"/>
              <a:gd name="connsiteY8" fmla="*/ 8405 h 2301328"/>
              <a:gd name="connsiteX9" fmla="*/ 6651665 w 6651665"/>
              <a:gd name="connsiteY9" fmla="*/ 70740 h 2301328"/>
              <a:gd name="connsiteX0" fmla="*/ 10283 w 6661948"/>
              <a:gd name="connsiteY0" fmla="*/ 1025719 h 2319312"/>
              <a:gd name="connsiteX1" fmla="*/ 70176 w 6661948"/>
              <a:gd name="connsiteY1" fmla="*/ 2315303 h 2319312"/>
              <a:gd name="connsiteX2" fmla="*/ 1259946 w 6661948"/>
              <a:gd name="connsiteY2" fmla="*/ 956797 h 2319312"/>
              <a:gd name="connsiteX3" fmla="*/ 1835411 w 6661948"/>
              <a:gd name="connsiteY3" fmla="*/ 2301268 h 2319312"/>
              <a:gd name="connsiteX4" fmla="*/ 2722348 w 6661948"/>
              <a:gd name="connsiteY4" fmla="*/ 93588 h 2319312"/>
              <a:gd name="connsiteX5" fmla="*/ 3604902 w 6661948"/>
              <a:gd name="connsiteY5" fmla="*/ 2295395 h 2319312"/>
              <a:gd name="connsiteX6" fmla="*/ 4462546 w 6661948"/>
              <a:gd name="connsiteY6" fmla="*/ 78895 h 2319312"/>
              <a:gd name="connsiteX7" fmla="*/ 5538229 w 6661948"/>
              <a:gd name="connsiteY7" fmla="*/ 1482257 h 2319312"/>
              <a:gd name="connsiteX8" fmla="*/ 6035325 w 6661948"/>
              <a:gd name="connsiteY8" fmla="*/ 8405 h 2319312"/>
              <a:gd name="connsiteX9" fmla="*/ 6661948 w 6661948"/>
              <a:gd name="connsiteY9" fmla="*/ 70740 h 2319312"/>
              <a:gd name="connsiteX0" fmla="*/ 10283 w 6661948"/>
              <a:gd name="connsiteY0" fmla="*/ 1025719 h 2318004"/>
              <a:gd name="connsiteX1" fmla="*/ 70176 w 6661948"/>
              <a:gd name="connsiteY1" fmla="*/ 2315303 h 2318004"/>
              <a:gd name="connsiteX2" fmla="*/ 966578 w 6661948"/>
              <a:gd name="connsiteY2" fmla="*/ 78895 h 2318004"/>
              <a:gd name="connsiteX3" fmla="*/ 1835411 w 6661948"/>
              <a:gd name="connsiteY3" fmla="*/ 2301268 h 2318004"/>
              <a:gd name="connsiteX4" fmla="*/ 2722348 w 6661948"/>
              <a:gd name="connsiteY4" fmla="*/ 93588 h 2318004"/>
              <a:gd name="connsiteX5" fmla="*/ 3604902 w 6661948"/>
              <a:gd name="connsiteY5" fmla="*/ 2295395 h 2318004"/>
              <a:gd name="connsiteX6" fmla="*/ 4462546 w 6661948"/>
              <a:gd name="connsiteY6" fmla="*/ 78895 h 2318004"/>
              <a:gd name="connsiteX7" fmla="*/ 5538229 w 6661948"/>
              <a:gd name="connsiteY7" fmla="*/ 1482257 h 2318004"/>
              <a:gd name="connsiteX8" fmla="*/ 6035325 w 6661948"/>
              <a:gd name="connsiteY8" fmla="*/ 8405 h 2318004"/>
              <a:gd name="connsiteX9" fmla="*/ 6661948 w 6661948"/>
              <a:gd name="connsiteY9" fmla="*/ 70740 h 2318004"/>
              <a:gd name="connsiteX0" fmla="*/ 10283 w 6661948"/>
              <a:gd name="connsiteY0" fmla="*/ 1025719 h 2318004"/>
              <a:gd name="connsiteX1" fmla="*/ 70176 w 6661948"/>
              <a:gd name="connsiteY1" fmla="*/ 2315303 h 2318004"/>
              <a:gd name="connsiteX2" fmla="*/ 966578 w 6661948"/>
              <a:gd name="connsiteY2" fmla="*/ 78895 h 2318004"/>
              <a:gd name="connsiteX3" fmla="*/ 1835411 w 6661948"/>
              <a:gd name="connsiteY3" fmla="*/ 2301268 h 2318004"/>
              <a:gd name="connsiteX4" fmla="*/ 2722348 w 6661948"/>
              <a:gd name="connsiteY4" fmla="*/ 93588 h 2318004"/>
              <a:gd name="connsiteX5" fmla="*/ 3604902 w 6661948"/>
              <a:gd name="connsiteY5" fmla="*/ 2295395 h 2318004"/>
              <a:gd name="connsiteX6" fmla="*/ 4462546 w 6661948"/>
              <a:gd name="connsiteY6" fmla="*/ 78895 h 2318004"/>
              <a:gd name="connsiteX7" fmla="*/ 5538229 w 6661948"/>
              <a:gd name="connsiteY7" fmla="*/ 1482257 h 2318004"/>
              <a:gd name="connsiteX8" fmla="*/ 6035325 w 6661948"/>
              <a:gd name="connsiteY8" fmla="*/ 8405 h 2318004"/>
              <a:gd name="connsiteX9" fmla="*/ 6661948 w 6661948"/>
              <a:gd name="connsiteY9" fmla="*/ 70740 h 2318004"/>
              <a:gd name="connsiteX0" fmla="*/ 10283 w 6661948"/>
              <a:gd name="connsiteY0" fmla="*/ 1025719 h 2318311"/>
              <a:gd name="connsiteX1" fmla="*/ 70176 w 6661948"/>
              <a:gd name="connsiteY1" fmla="*/ 2315303 h 2318311"/>
              <a:gd name="connsiteX2" fmla="*/ 966578 w 6661948"/>
              <a:gd name="connsiteY2" fmla="*/ 78895 h 2318311"/>
              <a:gd name="connsiteX3" fmla="*/ 1835411 w 6661948"/>
              <a:gd name="connsiteY3" fmla="*/ 2301268 h 2318311"/>
              <a:gd name="connsiteX4" fmla="*/ 2722348 w 6661948"/>
              <a:gd name="connsiteY4" fmla="*/ 93588 h 2318311"/>
              <a:gd name="connsiteX5" fmla="*/ 3604902 w 6661948"/>
              <a:gd name="connsiteY5" fmla="*/ 2295395 h 2318311"/>
              <a:gd name="connsiteX6" fmla="*/ 4462546 w 6661948"/>
              <a:gd name="connsiteY6" fmla="*/ 78895 h 2318311"/>
              <a:gd name="connsiteX7" fmla="*/ 5538229 w 6661948"/>
              <a:gd name="connsiteY7" fmla="*/ 1482257 h 2318311"/>
              <a:gd name="connsiteX8" fmla="*/ 6035325 w 6661948"/>
              <a:gd name="connsiteY8" fmla="*/ 8405 h 2318311"/>
              <a:gd name="connsiteX9" fmla="*/ 6661948 w 6661948"/>
              <a:gd name="connsiteY9" fmla="*/ 70740 h 2318311"/>
              <a:gd name="connsiteX0" fmla="*/ 10283 w 6661948"/>
              <a:gd name="connsiteY0" fmla="*/ 1025719 h 2315302"/>
              <a:gd name="connsiteX1" fmla="*/ 70176 w 6661948"/>
              <a:gd name="connsiteY1" fmla="*/ 2315303 h 2315302"/>
              <a:gd name="connsiteX2" fmla="*/ 966578 w 6661948"/>
              <a:gd name="connsiteY2" fmla="*/ 78895 h 2315302"/>
              <a:gd name="connsiteX3" fmla="*/ 1835411 w 6661948"/>
              <a:gd name="connsiteY3" fmla="*/ 2301268 h 2315302"/>
              <a:gd name="connsiteX4" fmla="*/ 2722348 w 6661948"/>
              <a:gd name="connsiteY4" fmla="*/ 93588 h 2315302"/>
              <a:gd name="connsiteX5" fmla="*/ 3604902 w 6661948"/>
              <a:gd name="connsiteY5" fmla="*/ 2295395 h 2315302"/>
              <a:gd name="connsiteX6" fmla="*/ 4462546 w 6661948"/>
              <a:gd name="connsiteY6" fmla="*/ 78895 h 2315302"/>
              <a:gd name="connsiteX7" fmla="*/ 5538229 w 6661948"/>
              <a:gd name="connsiteY7" fmla="*/ 1482257 h 2315302"/>
              <a:gd name="connsiteX8" fmla="*/ 6035325 w 6661948"/>
              <a:gd name="connsiteY8" fmla="*/ 8405 h 2315302"/>
              <a:gd name="connsiteX9" fmla="*/ 6661948 w 6661948"/>
              <a:gd name="connsiteY9" fmla="*/ 70740 h 2315302"/>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625936 w 6749655"/>
              <a:gd name="connsiteY7" fmla="*/ 1482257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625936 w 6749655"/>
              <a:gd name="connsiteY7" fmla="*/ 1482257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625936 w 6749655"/>
              <a:gd name="connsiteY7" fmla="*/ 1482257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495550 w 6749655"/>
              <a:gd name="connsiteY7" fmla="*/ 2308895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495550 w 6749655"/>
              <a:gd name="connsiteY7" fmla="*/ 2308895 h 2315303"/>
              <a:gd name="connsiteX8" fmla="*/ 6123032 w 6749655"/>
              <a:gd name="connsiteY8" fmla="*/ 8405 h 2315303"/>
              <a:gd name="connsiteX9" fmla="*/ 6749655 w 6749655"/>
              <a:gd name="connsiteY9" fmla="*/ 70740 h 2315303"/>
              <a:gd name="connsiteX0" fmla="*/ 97990 w 6749655"/>
              <a:gd name="connsiteY0" fmla="*/ 1025719 h 2322709"/>
              <a:gd name="connsiteX1" fmla="*/ 157883 w 6749655"/>
              <a:gd name="connsiteY1" fmla="*/ 2315303 h 2322709"/>
              <a:gd name="connsiteX2" fmla="*/ 1054285 w 6749655"/>
              <a:gd name="connsiteY2" fmla="*/ 78895 h 2322709"/>
              <a:gd name="connsiteX3" fmla="*/ 1923118 w 6749655"/>
              <a:gd name="connsiteY3" fmla="*/ 2301268 h 2322709"/>
              <a:gd name="connsiteX4" fmla="*/ 2810055 w 6749655"/>
              <a:gd name="connsiteY4" fmla="*/ 93588 h 2322709"/>
              <a:gd name="connsiteX5" fmla="*/ 3692609 w 6749655"/>
              <a:gd name="connsiteY5" fmla="*/ 2295395 h 2322709"/>
              <a:gd name="connsiteX6" fmla="*/ 4550253 w 6749655"/>
              <a:gd name="connsiteY6" fmla="*/ 78895 h 2322709"/>
              <a:gd name="connsiteX7" fmla="*/ 5389612 w 6749655"/>
              <a:gd name="connsiteY7" fmla="*/ 2321711 h 2322709"/>
              <a:gd name="connsiteX8" fmla="*/ 6123032 w 6749655"/>
              <a:gd name="connsiteY8" fmla="*/ 8405 h 2322709"/>
              <a:gd name="connsiteX9" fmla="*/ 6749655 w 6749655"/>
              <a:gd name="connsiteY9" fmla="*/ 70740 h 2322709"/>
              <a:gd name="connsiteX0" fmla="*/ 97990 w 6749655"/>
              <a:gd name="connsiteY0" fmla="*/ 1025719 h 2321712"/>
              <a:gd name="connsiteX1" fmla="*/ 157883 w 6749655"/>
              <a:gd name="connsiteY1" fmla="*/ 2315303 h 2321712"/>
              <a:gd name="connsiteX2" fmla="*/ 1054285 w 6749655"/>
              <a:gd name="connsiteY2" fmla="*/ 78895 h 2321712"/>
              <a:gd name="connsiteX3" fmla="*/ 1923118 w 6749655"/>
              <a:gd name="connsiteY3" fmla="*/ 2301268 h 2321712"/>
              <a:gd name="connsiteX4" fmla="*/ 2810055 w 6749655"/>
              <a:gd name="connsiteY4" fmla="*/ 93588 h 2321712"/>
              <a:gd name="connsiteX5" fmla="*/ 3692609 w 6749655"/>
              <a:gd name="connsiteY5" fmla="*/ 2295395 h 2321712"/>
              <a:gd name="connsiteX6" fmla="*/ 4550253 w 6749655"/>
              <a:gd name="connsiteY6" fmla="*/ 78895 h 2321712"/>
              <a:gd name="connsiteX7" fmla="*/ 5389612 w 6749655"/>
              <a:gd name="connsiteY7" fmla="*/ 2321711 h 2321712"/>
              <a:gd name="connsiteX8" fmla="*/ 6123032 w 6749655"/>
              <a:gd name="connsiteY8" fmla="*/ 8405 h 2321712"/>
              <a:gd name="connsiteX9" fmla="*/ 6749655 w 6749655"/>
              <a:gd name="connsiteY9" fmla="*/ 70740 h 2321712"/>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422208 w 6749655"/>
              <a:gd name="connsiteY7" fmla="*/ 2276854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422208 w 6749655"/>
              <a:gd name="connsiteY7" fmla="*/ 2276854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422208 w 6749655"/>
              <a:gd name="connsiteY7" fmla="*/ 2276854 h 2315303"/>
              <a:gd name="connsiteX8" fmla="*/ 6123032 w 6749655"/>
              <a:gd name="connsiteY8" fmla="*/ 8405 h 2315303"/>
              <a:gd name="connsiteX9" fmla="*/ 6749655 w 6749655"/>
              <a:gd name="connsiteY9" fmla="*/ 70740 h 2315303"/>
              <a:gd name="connsiteX0" fmla="*/ 97990 w 6749655"/>
              <a:gd name="connsiteY0" fmla="*/ 984798 h 2274382"/>
              <a:gd name="connsiteX1" fmla="*/ 157883 w 6749655"/>
              <a:gd name="connsiteY1" fmla="*/ 2274382 h 2274382"/>
              <a:gd name="connsiteX2" fmla="*/ 1054285 w 6749655"/>
              <a:gd name="connsiteY2" fmla="*/ 37974 h 2274382"/>
              <a:gd name="connsiteX3" fmla="*/ 1923118 w 6749655"/>
              <a:gd name="connsiteY3" fmla="*/ 2260347 h 2274382"/>
              <a:gd name="connsiteX4" fmla="*/ 2810055 w 6749655"/>
              <a:gd name="connsiteY4" fmla="*/ 52667 h 2274382"/>
              <a:gd name="connsiteX5" fmla="*/ 3692609 w 6749655"/>
              <a:gd name="connsiteY5" fmla="*/ 2254474 h 2274382"/>
              <a:gd name="connsiteX6" fmla="*/ 4550253 w 6749655"/>
              <a:gd name="connsiteY6" fmla="*/ 37974 h 2274382"/>
              <a:gd name="connsiteX7" fmla="*/ 5422208 w 6749655"/>
              <a:gd name="connsiteY7" fmla="*/ 2235933 h 2274382"/>
              <a:gd name="connsiteX8" fmla="*/ 6318610 w 6749655"/>
              <a:gd name="connsiteY8" fmla="*/ 12340 h 2274382"/>
              <a:gd name="connsiteX9" fmla="*/ 6749655 w 6749655"/>
              <a:gd name="connsiteY9" fmla="*/ 29819 h 2274382"/>
              <a:gd name="connsiteX0" fmla="*/ 97990 w 6749655"/>
              <a:gd name="connsiteY0" fmla="*/ 1105902 h 2395486"/>
              <a:gd name="connsiteX1" fmla="*/ 157883 w 6749655"/>
              <a:gd name="connsiteY1" fmla="*/ 2395486 h 2395486"/>
              <a:gd name="connsiteX2" fmla="*/ 1054285 w 6749655"/>
              <a:gd name="connsiteY2" fmla="*/ 159078 h 2395486"/>
              <a:gd name="connsiteX3" fmla="*/ 1923118 w 6749655"/>
              <a:gd name="connsiteY3" fmla="*/ 2381451 h 2395486"/>
              <a:gd name="connsiteX4" fmla="*/ 2810055 w 6749655"/>
              <a:gd name="connsiteY4" fmla="*/ 173771 h 2395486"/>
              <a:gd name="connsiteX5" fmla="*/ 3692609 w 6749655"/>
              <a:gd name="connsiteY5" fmla="*/ 2375578 h 2395486"/>
              <a:gd name="connsiteX6" fmla="*/ 4550253 w 6749655"/>
              <a:gd name="connsiteY6" fmla="*/ 159078 h 2395486"/>
              <a:gd name="connsiteX7" fmla="*/ 5422208 w 6749655"/>
              <a:gd name="connsiteY7" fmla="*/ 2357037 h 2395486"/>
              <a:gd name="connsiteX8" fmla="*/ 6008944 w 6749655"/>
              <a:gd name="connsiteY8" fmla="*/ 5284 h 2395486"/>
              <a:gd name="connsiteX9" fmla="*/ 6749655 w 6749655"/>
              <a:gd name="connsiteY9" fmla="*/ 150923 h 2395486"/>
              <a:gd name="connsiteX0" fmla="*/ 97990 w 6749655"/>
              <a:gd name="connsiteY0" fmla="*/ 1105903 h 2395487"/>
              <a:gd name="connsiteX1" fmla="*/ 157883 w 6749655"/>
              <a:gd name="connsiteY1" fmla="*/ 2395487 h 2395487"/>
              <a:gd name="connsiteX2" fmla="*/ 1054285 w 6749655"/>
              <a:gd name="connsiteY2" fmla="*/ 159079 h 2395487"/>
              <a:gd name="connsiteX3" fmla="*/ 1923118 w 6749655"/>
              <a:gd name="connsiteY3" fmla="*/ 2381452 h 2395487"/>
              <a:gd name="connsiteX4" fmla="*/ 2810055 w 6749655"/>
              <a:gd name="connsiteY4" fmla="*/ 173772 h 2395487"/>
              <a:gd name="connsiteX5" fmla="*/ 3692609 w 6749655"/>
              <a:gd name="connsiteY5" fmla="*/ 2375579 h 2395487"/>
              <a:gd name="connsiteX6" fmla="*/ 4550253 w 6749655"/>
              <a:gd name="connsiteY6" fmla="*/ 159079 h 2395487"/>
              <a:gd name="connsiteX7" fmla="*/ 5422208 w 6749655"/>
              <a:gd name="connsiteY7" fmla="*/ 2357038 h 2395487"/>
              <a:gd name="connsiteX8" fmla="*/ 6008944 w 6749655"/>
              <a:gd name="connsiteY8" fmla="*/ 5285 h 2395487"/>
              <a:gd name="connsiteX9" fmla="*/ 6749655 w 6749655"/>
              <a:gd name="connsiteY9" fmla="*/ 150924 h 2395487"/>
              <a:gd name="connsiteX0" fmla="*/ 97990 w 6749655"/>
              <a:gd name="connsiteY0" fmla="*/ 1175129 h 2464713"/>
              <a:gd name="connsiteX1" fmla="*/ 157883 w 6749655"/>
              <a:gd name="connsiteY1" fmla="*/ 2464713 h 2464713"/>
              <a:gd name="connsiteX2" fmla="*/ 1054285 w 6749655"/>
              <a:gd name="connsiteY2" fmla="*/ 228305 h 2464713"/>
              <a:gd name="connsiteX3" fmla="*/ 1923118 w 6749655"/>
              <a:gd name="connsiteY3" fmla="*/ 2450678 h 2464713"/>
              <a:gd name="connsiteX4" fmla="*/ 2810055 w 6749655"/>
              <a:gd name="connsiteY4" fmla="*/ 242998 h 2464713"/>
              <a:gd name="connsiteX5" fmla="*/ 3692609 w 6749655"/>
              <a:gd name="connsiteY5" fmla="*/ 2444805 h 2464713"/>
              <a:gd name="connsiteX6" fmla="*/ 4550253 w 6749655"/>
              <a:gd name="connsiteY6" fmla="*/ 228305 h 2464713"/>
              <a:gd name="connsiteX7" fmla="*/ 5422208 w 6749655"/>
              <a:gd name="connsiteY7" fmla="*/ 2426264 h 2464713"/>
              <a:gd name="connsiteX8" fmla="*/ 5731874 w 6749655"/>
              <a:gd name="connsiteY8" fmla="*/ 4023 h 2464713"/>
              <a:gd name="connsiteX9" fmla="*/ 6749655 w 6749655"/>
              <a:gd name="connsiteY9" fmla="*/ 220150 h 2464713"/>
              <a:gd name="connsiteX0" fmla="*/ 97990 w 6749655"/>
              <a:gd name="connsiteY0" fmla="*/ 1056202 h 2345786"/>
              <a:gd name="connsiteX1" fmla="*/ 157883 w 6749655"/>
              <a:gd name="connsiteY1" fmla="*/ 2345786 h 2345786"/>
              <a:gd name="connsiteX2" fmla="*/ 1054285 w 6749655"/>
              <a:gd name="connsiteY2" fmla="*/ 109378 h 2345786"/>
              <a:gd name="connsiteX3" fmla="*/ 1923118 w 6749655"/>
              <a:gd name="connsiteY3" fmla="*/ 2331751 h 2345786"/>
              <a:gd name="connsiteX4" fmla="*/ 2810055 w 6749655"/>
              <a:gd name="connsiteY4" fmla="*/ 124071 h 2345786"/>
              <a:gd name="connsiteX5" fmla="*/ 3692609 w 6749655"/>
              <a:gd name="connsiteY5" fmla="*/ 2325878 h 2345786"/>
              <a:gd name="connsiteX6" fmla="*/ 4550253 w 6749655"/>
              <a:gd name="connsiteY6" fmla="*/ 109378 h 2345786"/>
              <a:gd name="connsiteX7" fmla="*/ 5422208 w 6749655"/>
              <a:gd name="connsiteY7" fmla="*/ 2307337 h 2345786"/>
              <a:gd name="connsiteX8" fmla="*/ 6237119 w 6749655"/>
              <a:gd name="connsiteY8" fmla="*/ 6849 h 2345786"/>
              <a:gd name="connsiteX9" fmla="*/ 6749655 w 6749655"/>
              <a:gd name="connsiteY9" fmla="*/ 101223 h 2345786"/>
              <a:gd name="connsiteX0" fmla="*/ 97990 w 6749655"/>
              <a:gd name="connsiteY0" fmla="*/ 1087173 h 2376757"/>
              <a:gd name="connsiteX1" fmla="*/ 157883 w 6749655"/>
              <a:gd name="connsiteY1" fmla="*/ 2376757 h 2376757"/>
              <a:gd name="connsiteX2" fmla="*/ 1054285 w 6749655"/>
              <a:gd name="connsiteY2" fmla="*/ 140349 h 2376757"/>
              <a:gd name="connsiteX3" fmla="*/ 1923118 w 6749655"/>
              <a:gd name="connsiteY3" fmla="*/ 2362722 h 2376757"/>
              <a:gd name="connsiteX4" fmla="*/ 2810055 w 6749655"/>
              <a:gd name="connsiteY4" fmla="*/ 155042 h 2376757"/>
              <a:gd name="connsiteX5" fmla="*/ 3692609 w 6749655"/>
              <a:gd name="connsiteY5" fmla="*/ 2356849 h 2376757"/>
              <a:gd name="connsiteX6" fmla="*/ 4550253 w 6749655"/>
              <a:gd name="connsiteY6" fmla="*/ 140349 h 2376757"/>
              <a:gd name="connsiteX7" fmla="*/ 5422208 w 6749655"/>
              <a:gd name="connsiteY7" fmla="*/ 2338308 h 2376757"/>
              <a:gd name="connsiteX8" fmla="*/ 6033391 w 6749655"/>
              <a:gd name="connsiteY8" fmla="*/ 5780 h 2376757"/>
              <a:gd name="connsiteX9" fmla="*/ 6749655 w 6749655"/>
              <a:gd name="connsiteY9" fmla="*/ 132194 h 2376757"/>
              <a:gd name="connsiteX0" fmla="*/ 97990 w 6749655"/>
              <a:gd name="connsiteY0" fmla="*/ 1087173 h 2376757"/>
              <a:gd name="connsiteX1" fmla="*/ 157883 w 6749655"/>
              <a:gd name="connsiteY1" fmla="*/ 2376757 h 2376757"/>
              <a:gd name="connsiteX2" fmla="*/ 1054285 w 6749655"/>
              <a:gd name="connsiteY2" fmla="*/ 140349 h 2376757"/>
              <a:gd name="connsiteX3" fmla="*/ 1923118 w 6749655"/>
              <a:gd name="connsiteY3" fmla="*/ 2362722 h 2376757"/>
              <a:gd name="connsiteX4" fmla="*/ 2810055 w 6749655"/>
              <a:gd name="connsiteY4" fmla="*/ 155042 h 2376757"/>
              <a:gd name="connsiteX5" fmla="*/ 3692609 w 6749655"/>
              <a:gd name="connsiteY5" fmla="*/ 2356849 h 2376757"/>
              <a:gd name="connsiteX6" fmla="*/ 4550253 w 6749655"/>
              <a:gd name="connsiteY6" fmla="*/ 140349 h 2376757"/>
              <a:gd name="connsiteX7" fmla="*/ 5422208 w 6749655"/>
              <a:gd name="connsiteY7" fmla="*/ 2338308 h 2376757"/>
              <a:gd name="connsiteX8" fmla="*/ 6033391 w 6749655"/>
              <a:gd name="connsiteY8" fmla="*/ 5780 h 2376757"/>
              <a:gd name="connsiteX9" fmla="*/ 6749655 w 6749655"/>
              <a:gd name="connsiteY9" fmla="*/ 132194 h 2376757"/>
              <a:gd name="connsiteX0" fmla="*/ 97990 w 6751245"/>
              <a:gd name="connsiteY0" fmla="*/ 963730 h 2253314"/>
              <a:gd name="connsiteX1" fmla="*/ 157883 w 6751245"/>
              <a:gd name="connsiteY1" fmla="*/ 2253314 h 2253314"/>
              <a:gd name="connsiteX2" fmla="*/ 1054285 w 6751245"/>
              <a:gd name="connsiteY2" fmla="*/ 16906 h 2253314"/>
              <a:gd name="connsiteX3" fmla="*/ 1923118 w 6751245"/>
              <a:gd name="connsiteY3" fmla="*/ 2239279 h 2253314"/>
              <a:gd name="connsiteX4" fmla="*/ 2810055 w 6751245"/>
              <a:gd name="connsiteY4" fmla="*/ 31599 h 2253314"/>
              <a:gd name="connsiteX5" fmla="*/ 3692609 w 6751245"/>
              <a:gd name="connsiteY5" fmla="*/ 2233406 h 2253314"/>
              <a:gd name="connsiteX6" fmla="*/ 4550253 w 6751245"/>
              <a:gd name="connsiteY6" fmla="*/ 16906 h 2253314"/>
              <a:gd name="connsiteX7" fmla="*/ 5422208 w 6751245"/>
              <a:gd name="connsiteY7" fmla="*/ 2214865 h 2253314"/>
              <a:gd name="connsiteX8" fmla="*/ 6351207 w 6751245"/>
              <a:gd name="connsiteY8" fmla="*/ 16906 h 2253314"/>
              <a:gd name="connsiteX9" fmla="*/ 6749655 w 6751245"/>
              <a:gd name="connsiteY9" fmla="*/ 8751 h 2253314"/>
              <a:gd name="connsiteX0" fmla="*/ 0 w 7394824"/>
              <a:gd name="connsiteY0" fmla="*/ 47379 h 2253314"/>
              <a:gd name="connsiteX1" fmla="*/ 801462 w 7394824"/>
              <a:gd name="connsiteY1" fmla="*/ 2253314 h 2253314"/>
              <a:gd name="connsiteX2" fmla="*/ 1697864 w 7394824"/>
              <a:gd name="connsiteY2" fmla="*/ 16906 h 2253314"/>
              <a:gd name="connsiteX3" fmla="*/ 2566697 w 7394824"/>
              <a:gd name="connsiteY3" fmla="*/ 2239279 h 2253314"/>
              <a:gd name="connsiteX4" fmla="*/ 3453634 w 7394824"/>
              <a:gd name="connsiteY4" fmla="*/ 31599 h 2253314"/>
              <a:gd name="connsiteX5" fmla="*/ 4336188 w 7394824"/>
              <a:gd name="connsiteY5" fmla="*/ 2233406 h 2253314"/>
              <a:gd name="connsiteX6" fmla="*/ 5193832 w 7394824"/>
              <a:gd name="connsiteY6" fmla="*/ 16906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697864 w 7394824"/>
              <a:gd name="connsiteY2" fmla="*/ 16906 h 2253314"/>
              <a:gd name="connsiteX3" fmla="*/ 2566697 w 7394824"/>
              <a:gd name="connsiteY3" fmla="*/ 2239279 h 2253314"/>
              <a:gd name="connsiteX4" fmla="*/ 3453634 w 7394824"/>
              <a:gd name="connsiteY4" fmla="*/ 31599 h 2253314"/>
              <a:gd name="connsiteX5" fmla="*/ 4336188 w 7394824"/>
              <a:gd name="connsiteY5" fmla="*/ 2233406 h 2253314"/>
              <a:gd name="connsiteX6" fmla="*/ 5193832 w 7394824"/>
              <a:gd name="connsiteY6" fmla="*/ 16906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566697 w 7394824"/>
              <a:gd name="connsiteY3" fmla="*/ 2239279 h 2253314"/>
              <a:gd name="connsiteX4" fmla="*/ 3453634 w 7394824"/>
              <a:gd name="connsiteY4" fmla="*/ 31599 h 2253314"/>
              <a:gd name="connsiteX5" fmla="*/ 4336188 w 7394824"/>
              <a:gd name="connsiteY5" fmla="*/ 2233406 h 2253314"/>
              <a:gd name="connsiteX6" fmla="*/ 5193832 w 7394824"/>
              <a:gd name="connsiteY6" fmla="*/ 16906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36188 w 7394824"/>
              <a:gd name="connsiteY5" fmla="*/ 2233406 h 2253314"/>
              <a:gd name="connsiteX6" fmla="*/ 5193832 w 7394824"/>
              <a:gd name="connsiteY6" fmla="*/ 16906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36188 w 7394824"/>
              <a:gd name="connsiteY5" fmla="*/ 2233406 h 2253314"/>
              <a:gd name="connsiteX6" fmla="*/ 5193832 w 7394824"/>
              <a:gd name="connsiteY6" fmla="*/ 16906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36188 w 7394824"/>
              <a:gd name="connsiteY5" fmla="*/ 2233406 h 2253314"/>
              <a:gd name="connsiteX6" fmla="*/ 5275324 w 7394824"/>
              <a:gd name="connsiteY6" fmla="*/ 23314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4092"/>
              <a:gd name="connsiteX1" fmla="*/ 801462 w 7394824"/>
              <a:gd name="connsiteY1" fmla="*/ 2253314 h 2254092"/>
              <a:gd name="connsiteX2" fmla="*/ 1746759 w 7394824"/>
              <a:gd name="connsiteY2" fmla="*/ 23314 h 2254092"/>
              <a:gd name="connsiteX3" fmla="*/ 2607443 w 7394824"/>
              <a:gd name="connsiteY3" fmla="*/ 2252095 h 2254092"/>
              <a:gd name="connsiteX4" fmla="*/ 3453634 w 7394824"/>
              <a:gd name="connsiteY4" fmla="*/ 31599 h 2254092"/>
              <a:gd name="connsiteX5" fmla="*/ 4360636 w 7394824"/>
              <a:gd name="connsiteY5" fmla="*/ 2252630 h 2254092"/>
              <a:gd name="connsiteX6" fmla="*/ 5275324 w 7394824"/>
              <a:gd name="connsiteY6" fmla="*/ 23314 h 2254092"/>
              <a:gd name="connsiteX7" fmla="*/ 6065787 w 7394824"/>
              <a:gd name="connsiteY7" fmla="*/ 2214865 h 2254092"/>
              <a:gd name="connsiteX8" fmla="*/ 6994786 w 7394824"/>
              <a:gd name="connsiteY8" fmla="*/ 16906 h 2254092"/>
              <a:gd name="connsiteX9" fmla="*/ 7393234 w 7394824"/>
              <a:gd name="connsiteY9" fmla="*/ 8751 h 2254092"/>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60636 w 7394824"/>
              <a:gd name="connsiteY5" fmla="*/ 2252630 h 2253314"/>
              <a:gd name="connsiteX6" fmla="*/ 5275324 w 7394824"/>
              <a:gd name="connsiteY6" fmla="*/ 23314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60636 w 7394824"/>
              <a:gd name="connsiteY5" fmla="*/ 2252630 h 2253314"/>
              <a:gd name="connsiteX6" fmla="*/ 5275324 w 7394824"/>
              <a:gd name="connsiteY6" fmla="*/ 23314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60636 w 7394824"/>
              <a:gd name="connsiteY5" fmla="*/ 2252630 h 2253314"/>
              <a:gd name="connsiteX6" fmla="*/ 5275324 w 7394824"/>
              <a:gd name="connsiteY6" fmla="*/ 23314 h 2253314"/>
              <a:gd name="connsiteX7" fmla="*/ 6155428 w 7394824"/>
              <a:gd name="connsiteY7" fmla="*/ 2234089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94380 w 7394824"/>
              <a:gd name="connsiteY4" fmla="*/ 38007 h 2253314"/>
              <a:gd name="connsiteX5" fmla="*/ 4360636 w 7394824"/>
              <a:gd name="connsiteY5" fmla="*/ 2252630 h 2253314"/>
              <a:gd name="connsiteX6" fmla="*/ 5275324 w 7394824"/>
              <a:gd name="connsiteY6" fmla="*/ 23314 h 2253314"/>
              <a:gd name="connsiteX7" fmla="*/ 6155428 w 7394824"/>
              <a:gd name="connsiteY7" fmla="*/ 2234089 h 2253314"/>
              <a:gd name="connsiteX8" fmla="*/ 6994786 w 7394824"/>
              <a:gd name="connsiteY8" fmla="*/ 16906 h 2253314"/>
              <a:gd name="connsiteX9" fmla="*/ 7393234 w 7394824"/>
              <a:gd name="connsiteY9" fmla="*/ 8751 h 2253314"/>
              <a:gd name="connsiteX0" fmla="*/ 0 w 6994786"/>
              <a:gd name="connsiteY0" fmla="*/ 30581 h 2236516"/>
              <a:gd name="connsiteX1" fmla="*/ 801462 w 6994786"/>
              <a:gd name="connsiteY1" fmla="*/ 2236516 h 2236516"/>
              <a:gd name="connsiteX2" fmla="*/ 1746759 w 6994786"/>
              <a:gd name="connsiteY2" fmla="*/ 6516 h 2236516"/>
              <a:gd name="connsiteX3" fmla="*/ 2607443 w 6994786"/>
              <a:gd name="connsiteY3" fmla="*/ 2235297 h 2236516"/>
              <a:gd name="connsiteX4" fmla="*/ 3494380 w 6994786"/>
              <a:gd name="connsiteY4" fmla="*/ 21209 h 2236516"/>
              <a:gd name="connsiteX5" fmla="*/ 4360636 w 6994786"/>
              <a:gd name="connsiteY5" fmla="*/ 2235832 h 2236516"/>
              <a:gd name="connsiteX6" fmla="*/ 5275324 w 6994786"/>
              <a:gd name="connsiteY6" fmla="*/ 6516 h 2236516"/>
              <a:gd name="connsiteX7" fmla="*/ 6155428 w 6994786"/>
              <a:gd name="connsiteY7" fmla="*/ 2217291 h 2236516"/>
              <a:gd name="connsiteX8" fmla="*/ 6994786 w 6994786"/>
              <a:gd name="connsiteY8" fmla="*/ 108 h 2236516"/>
              <a:gd name="connsiteX0" fmla="*/ 0 w 7019233"/>
              <a:gd name="connsiteY0" fmla="*/ 24384 h 2230319"/>
              <a:gd name="connsiteX1" fmla="*/ 801462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319"/>
              <a:gd name="connsiteX1" fmla="*/ 801462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319"/>
              <a:gd name="connsiteX1" fmla="*/ 801462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319"/>
              <a:gd name="connsiteX1" fmla="*/ 801462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319"/>
              <a:gd name="connsiteX1" fmla="*/ 801462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319"/>
              <a:gd name="connsiteX1" fmla="*/ 825909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637"/>
              <a:gd name="connsiteX1" fmla="*/ 825909 w 7019233"/>
              <a:gd name="connsiteY1" fmla="*/ 2230319 h 2230637"/>
              <a:gd name="connsiteX2" fmla="*/ 1746759 w 7019233"/>
              <a:gd name="connsiteY2" fmla="*/ 319 h 2230637"/>
              <a:gd name="connsiteX3" fmla="*/ 2607443 w 7019233"/>
              <a:gd name="connsiteY3" fmla="*/ 2229100 h 2230637"/>
              <a:gd name="connsiteX4" fmla="*/ 3494380 w 7019233"/>
              <a:gd name="connsiteY4" fmla="*/ 15012 h 2230637"/>
              <a:gd name="connsiteX5" fmla="*/ 4360636 w 7019233"/>
              <a:gd name="connsiteY5" fmla="*/ 2229635 h 2230637"/>
              <a:gd name="connsiteX6" fmla="*/ 5275324 w 7019233"/>
              <a:gd name="connsiteY6" fmla="*/ 319 h 2230637"/>
              <a:gd name="connsiteX7" fmla="*/ 6155428 w 7019233"/>
              <a:gd name="connsiteY7" fmla="*/ 2211094 h 2230637"/>
              <a:gd name="connsiteX8" fmla="*/ 7019233 w 7019233"/>
              <a:gd name="connsiteY8" fmla="*/ 6728 h 2230637"/>
              <a:gd name="connsiteX0" fmla="*/ 0 w 7019233"/>
              <a:gd name="connsiteY0" fmla="*/ 24384 h 2230637"/>
              <a:gd name="connsiteX1" fmla="*/ 825909 w 7019233"/>
              <a:gd name="connsiteY1" fmla="*/ 2230319 h 2230637"/>
              <a:gd name="connsiteX2" fmla="*/ 1746759 w 7019233"/>
              <a:gd name="connsiteY2" fmla="*/ 319 h 2230637"/>
              <a:gd name="connsiteX3" fmla="*/ 2607443 w 7019233"/>
              <a:gd name="connsiteY3" fmla="*/ 2229100 h 2230637"/>
              <a:gd name="connsiteX4" fmla="*/ 3494380 w 7019233"/>
              <a:gd name="connsiteY4" fmla="*/ 15012 h 2230637"/>
              <a:gd name="connsiteX5" fmla="*/ 4360636 w 7019233"/>
              <a:gd name="connsiteY5" fmla="*/ 2229635 h 2230637"/>
              <a:gd name="connsiteX6" fmla="*/ 5275324 w 7019233"/>
              <a:gd name="connsiteY6" fmla="*/ 319 h 2230637"/>
              <a:gd name="connsiteX7" fmla="*/ 6155428 w 7019233"/>
              <a:gd name="connsiteY7" fmla="*/ 2211094 h 2230637"/>
              <a:gd name="connsiteX8" fmla="*/ 7019233 w 7019233"/>
              <a:gd name="connsiteY8" fmla="*/ 6728 h 2230637"/>
              <a:gd name="connsiteX0" fmla="*/ 0 w 7019233"/>
              <a:gd name="connsiteY0" fmla="*/ 24384 h 2230637"/>
              <a:gd name="connsiteX1" fmla="*/ 825909 w 7019233"/>
              <a:gd name="connsiteY1" fmla="*/ 2230319 h 2230637"/>
              <a:gd name="connsiteX2" fmla="*/ 1746759 w 7019233"/>
              <a:gd name="connsiteY2" fmla="*/ 319 h 2230637"/>
              <a:gd name="connsiteX3" fmla="*/ 2607443 w 7019233"/>
              <a:gd name="connsiteY3" fmla="*/ 2229100 h 2230637"/>
              <a:gd name="connsiteX4" fmla="*/ 3494380 w 7019233"/>
              <a:gd name="connsiteY4" fmla="*/ 15012 h 2230637"/>
              <a:gd name="connsiteX5" fmla="*/ 4360636 w 7019233"/>
              <a:gd name="connsiteY5" fmla="*/ 2229635 h 2230637"/>
              <a:gd name="connsiteX6" fmla="*/ 5275324 w 7019233"/>
              <a:gd name="connsiteY6" fmla="*/ 319 h 2230637"/>
              <a:gd name="connsiteX7" fmla="*/ 6155428 w 7019233"/>
              <a:gd name="connsiteY7" fmla="*/ 2211094 h 2230637"/>
              <a:gd name="connsiteX8" fmla="*/ 7019233 w 7019233"/>
              <a:gd name="connsiteY8" fmla="*/ 6728 h 2230637"/>
              <a:gd name="connsiteX0" fmla="*/ 0 w 7019233"/>
              <a:gd name="connsiteY0" fmla="*/ 24200 h 2230453"/>
              <a:gd name="connsiteX1" fmla="*/ 825909 w 7019233"/>
              <a:gd name="connsiteY1" fmla="*/ 2230135 h 2230453"/>
              <a:gd name="connsiteX2" fmla="*/ 1746759 w 7019233"/>
              <a:gd name="connsiteY2" fmla="*/ 135 h 2230453"/>
              <a:gd name="connsiteX3" fmla="*/ 2607443 w 7019233"/>
              <a:gd name="connsiteY3" fmla="*/ 2228916 h 2230453"/>
              <a:gd name="connsiteX4" fmla="*/ 3494380 w 7019233"/>
              <a:gd name="connsiteY4" fmla="*/ 14828 h 2230453"/>
              <a:gd name="connsiteX5" fmla="*/ 4360636 w 7019233"/>
              <a:gd name="connsiteY5" fmla="*/ 2229451 h 2230453"/>
              <a:gd name="connsiteX6" fmla="*/ 5275324 w 7019233"/>
              <a:gd name="connsiteY6" fmla="*/ 135 h 2230453"/>
              <a:gd name="connsiteX7" fmla="*/ 6155428 w 7019233"/>
              <a:gd name="connsiteY7" fmla="*/ 2210910 h 2230453"/>
              <a:gd name="connsiteX8" fmla="*/ 7019233 w 7019233"/>
              <a:gd name="connsiteY8" fmla="*/ 6544 h 2230453"/>
              <a:gd name="connsiteX0" fmla="*/ 0 w 7019233"/>
              <a:gd name="connsiteY0" fmla="*/ 24200 h 2230453"/>
              <a:gd name="connsiteX1" fmla="*/ 825909 w 7019233"/>
              <a:gd name="connsiteY1" fmla="*/ 2230135 h 2230453"/>
              <a:gd name="connsiteX2" fmla="*/ 1746759 w 7019233"/>
              <a:gd name="connsiteY2" fmla="*/ 135 h 2230453"/>
              <a:gd name="connsiteX3" fmla="*/ 2607443 w 7019233"/>
              <a:gd name="connsiteY3" fmla="*/ 2228916 h 2230453"/>
              <a:gd name="connsiteX4" fmla="*/ 3494380 w 7019233"/>
              <a:gd name="connsiteY4" fmla="*/ 14828 h 2230453"/>
              <a:gd name="connsiteX5" fmla="*/ 4360636 w 7019233"/>
              <a:gd name="connsiteY5" fmla="*/ 2229451 h 2230453"/>
              <a:gd name="connsiteX6" fmla="*/ 5275324 w 7019233"/>
              <a:gd name="connsiteY6" fmla="*/ 135 h 2230453"/>
              <a:gd name="connsiteX7" fmla="*/ 6155428 w 7019233"/>
              <a:gd name="connsiteY7" fmla="*/ 2210910 h 2230453"/>
              <a:gd name="connsiteX8" fmla="*/ 7019233 w 7019233"/>
              <a:gd name="connsiteY8" fmla="*/ 6544 h 2230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019233" h="2230453">
                <a:moveTo>
                  <a:pt x="0" y="24200"/>
                </a:moveTo>
                <a:cubicBezTo>
                  <a:pt x="217785" y="30869"/>
                  <a:pt x="582839" y="2261051"/>
                  <a:pt x="825909" y="2230135"/>
                </a:cubicBezTo>
                <a:cubicBezTo>
                  <a:pt x="1241988" y="2219716"/>
                  <a:pt x="1371062" y="-19954"/>
                  <a:pt x="1746759" y="135"/>
                </a:cubicBezTo>
                <a:cubicBezTo>
                  <a:pt x="2032815" y="1000"/>
                  <a:pt x="2316173" y="2226467"/>
                  <a:pt x="2607443" y="2228916"/>
                </a:cubicBezTo>
                <a:cubicBezTo>
                  <a:pt x="2898713" y="2231365"/>
                  <a:pt x="3202181" y="14739"/>
                  <a:pt x="3494380" y="14828"/>
                </a:cubicBezTo>
                <a:cubicBezTo>
                  <a:pt x="3786579" y="14917"/>
                  <a:pt x="4096409" y="2212676"/>
                  <a:pt x="4360636" y="2229451"/>
                </a:cubicBezTo>
                <a:cubicBezTo>
                  <a:pt x="4690057" y="2220595"/>
                  <a:pt x="4954462" y="-18135"/>
                  <a:pt x="5275324" y="135"/>
                </a:cubicBezTo>
                <a:cubicBezTo>
                  <a:pt x="5563592" y="5588"/>
                  <a:pt x="5817241" y="2215181"/>
                  <a:pt x="6155428" y="2210910"/>
                </a:cubicBezTo>
                <a:cubicBezTo>
                  <a:pt x="6461020" y="2219456"/>
                  <a:pt x="6721933" y="27128"/>
                  <a:pt x="7019233" y="6544"/>
                </a:cubicBezTo>
              </a:path>
            </a:pathLst>
          </a:cu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1048" name="TextBox 1047">
            <a:extLst>
              <a:ext uri="{FF2B5EF4-FFF2-40B4-BE49-F238E27FC236}">
                <a16:creationId xmlns:a16="http://schemas.microsoft.com/office/drawing/2014/main" id="{059BBF11-DF93-3E9C-F892-3327AAF9BF84}"/>
              </a:ext>
            </a:extLst>
          </p:cNvPr>
          <p:cNvSpPr txBox="1"/>
          <p:nvPr/>
        </p:nvSpPr>
        <p:spPr>
          <a:xfrm>
            <a:off x="794962" y="5149363"/>
            <a:ext cx="3582348" cy="523220"/>
          </a:xfrm>
          <a:prstGeom prst="rect">
            <a:avLst/>
          </a:prstGeom>
          <a:noFill/>
        </p:spPr>
        <p:txBody>
          <a:bodyPr wrap="square" rtlCol="0">
            <a:spAutoFit/>
          </a:bodyPr>
          <a:lstStyle/>
          <a:p>
            <a:pPr algn="l">
              <a:spcAft>
                <a:spcPts val="1800"/>
              </a:spcAft>
            </a:pPr>
            <a:r>
              <a:rPr lang="en-GB" sz="2800" dirty="0" err="1">
                <a:latin typeface="Arial" panose="020B0604020202020204" pitchFamily="34" charset="0"/>
                <a:cs typeface="Arial" panose="020B0604020202020204" pitchFamily="34" charset="0"/>
              </a:rPr>
              <a:t>Táthaithe</a:t>
            </a:r>
            <a:r>
              <a:rPr lang="en-GB" sz="2800" dirty="0">
                <a:latin typeface="Arial" panose="020B0604020202020204" pitchFamily="34" charset="0"/>
                <a:cs typeface="Arial" panose="020B0604020202020204" pitchFamily="34" charset="0"/>
              </a:rPr>
              <a:t> a </a:t>
            </a:r>
            <a:r>
              <a:rPr lang="en-GB" sz="2800" dirty="0" err="1">
                <a:latin typeface="Arial" panose="020B0604020202020204" pitchFamily="34" charset="0"/>
                <a:cs typeface="Arial" panose="020B0604020202020204" pitchFamily="34" charset="0"/>
              </a:rPr>
              <a:t>imscrúdú</a:t>
            </a:r>
            <a:endParaRPr lang="en-GB" sz="2800" dirty="0">
              <a:latin typeface="Arial" panose="020B0604020202020204" pitchFamily="34" charset="0"/>
              <a:cs typeface="Arial" panose="020B0604020202020204" pitchFamily="34" charset="0"/>
            </a:endParaRPr>
          </a:p>
        </p:txBody>
      </p:sp>
      <p:grpSp>
        <p:nvGrpSpPr>
          <p:cNvPr id="1051" name="Group 1050">
            <a:extLst>
              <a:ext uri="{FF2B5EF4-FFF2-40B4-BE49-F238E27FC236}">
                <a16:creationId xmlns:a16="http://schemas.microsoft.com/office/drawing/2014/main" id="{84ACEED5-9AD7-E0F6-FC7F-99A3F95229B0}"/>
              </a:ext>
            </a:extLst>
          </p:cNvPr>
          <p:cNvGrpSpPr/>
          <p:nvPr/>
        </p:nvGrpSpPr>
        <p:grpSpPr>
          <a:xfrm>
            <a:off x="5850538" y="4080063"/>
            <a:ext cx="1963595" cy="662142"/>
            <a:chOff x="2384063" y="2031803"/>
            <a:chExt cx="3615567" cy="1219200"/>
          </a:xfrm>
        </p:grpSpPr>
        <p:sp>
          <p:nvSpPr>
            <p:cNvPr id="1052" name="Freeform: Shape 1051">
              <a:extLst>
                <a:ext uri="{FF2B5EF4-FFF2-40B4-BE49-F238E27FC236}">
                  <a16:creationId xmlns:a16="http://schemas.microsoft.com/office/drawing/2014/main" id="{69F5623D-391F-664F-E4C8-0C4FD5D07F74}"/>
                </a:ext>
              </a:extLst>
            </p:cNvPr>
            <p:cNvSpPr/>
            <p:nvPr/>
          </p:nvSpPr>
          <p:spPr>
            <a:xfrm rot="16200000">
              <a:off x="3358786" y="1057080"/>
              <a:ext cx="1219200" cy="3168645"/>
            </a:xfrm>
            <a:custGeom>
              <a:avLst/>
              <a:gdLst>
                <a:gd name="csX0" fmla="*/ 1219200 w 1219200"/>
                <a:gd name="csY0" fmla="*/ 3067045 h 3168645"/>
                <a:gd name="csX1" fmla="*/ 1219200 w 1219200"/>
                <a:gd name="csY1" fmla="*/ 3168645 h 3168645"/>
                <a:gd name="csX2" fmla="*/ 952500 w 1219200"/>
                <a:gd name="csY2" fmla="*/ 3168645 h 3168645"/>
                <a:gd name="csX3" fmla="*/ 266700 w 1219200"/>
                <a:gd name="csY3" fmla="*/ 3168644 h 3168645"/>
                <a:gd name="csX4" fmla="*/ 0 w 1219200"/>
                <a:gd name="csY4" fmla="*/ 3168644 h 3168645"/>
                <a:gd name="csX5" fmla="*/ 0 w 1219200"/>
                <a:gd name="csY5" fmla="*/ 3067045 h 3168645"/>
                <a:gd name="csX6" fmla="*/ 266700 w 1219200"/>
                <a:gd name="csY6" fmla="*/ 3067045 h 3168645"/>
                <a:gd name="csX7" fmla="*/ 266700 w 1219200"/>
                <a:gd name="csY7" fmla="*/ 478358 h 3168645"/>
                <a:gd name="csX8" fmla="*/ 266699 w 1219200"/>
                <a:gd name="csY8" fmla="*/ 478358 h 3168645"/>
                <a:gd name="csX9" fmla="*/ 266700 w 1219200"/>
                <a:gd name="csY9" fmla="*/ 478357 h 3168645"/>
                <a:gd name="csX10" fmla="*/ 266700 w 1219200"/>
                <a:gd name="csY10" fmla="*/ 476245 h 3168645"/>
                <a:gd name="csX11" fmla="*/ 272439 w 1219200"/>
                <a:gd name="csY11" fmla="*/ 476245 h 3168645"/>
                <a:gd name="csX12" fmla="*/ 559942 w 1219200"/>
                <a:gd name="csY12" fmla="*/ 370416 h 3168645"/>
                <a:gd name="csX13" fmla="*/ 546100 w 1219200"/>
                <a:gd name="csY13" fmla="*/ 370416 h 3168645"/>
                <a:gd name="csX14" fmla="*/ 577850 w 1219200"/>
                <a:gd name="csY14" fmla="*/ 0 h 3168645"/>
                <a:gd name="csX15" fmla="*/ 641351 w 1219200"/>
                <a:gd name="csY15" fmla="*/ 0 h 3168645"/>
                <a:gd name="csX16" fmla="*/ 673101 w 1219200"/>
                <a:gd name="csY16" fmla="*/ 370416 h 3168645"/>
                <a:gd name="csX17" fmla="*/ 662858 w 1219200"/>
                <a:gd name="csY17" fmla="*/ 370416 h 3168645"/>
                <a:gd name="csX18" fmla="*/ 946830 w 1219200"/>
                <a:gd name="csY18" fmla="*/ 476245 h 3168645"/>
                <a:gd name="csX19" fmla="*/ 952500 w 1219200"/>
                <a:gd name="csY19" fmla="*/ 476245 h 3168645"/>
                <a:gd name="csX20" fmla="*/ 952500 w 1219200"/>
                <a:gd name="csY20" fmla="*/ 3067045 h 316864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Lst>
              <a:rect l="l" t="t" r="r" b="b"/>
              <a:pathLst>
                <a:path w="1219200" h="3168645">
                  <a:moveTo>
                    <a:pt x="1219200" y="3067045"/>
                  </a:moveTo>
                  <a:lnTo>
                    <a:pt x="1219200" y="3168645"/>
                  </a:lnTo>
                  <a:lnTo>
                    <a:pt x="952500" y="3168645"/>
                  </a:lnTo>
                  <a:lnTo>
                    <a:pt x="266700" y="3168644"/>
                  </a:lnTo>
                  <a:lnTo>
                    <a:pt x="0" y="3168644"/>
                  </a:lnTo>
                  <a:lnTo>
                    <a:pt x="0" y="3067045"/>
                  </a:lnTo>
                  <a:lnTo>
                    <a:pt x="266700" y="3067045"/>
                  </a:lnTo>
                  <a:lnTo>
                    <a:pt x="266700" y="478358"/>
                  </a:lnTo>
                  <a:lnTo>
                    <a:pt x="266699" y="478358"/>
                  </a:lnTo>
                  <a:lnTo>
                    <a:pt x="266700" y="478357"/>
                  </a:lnTo>
                  <a:lnTo>
                    <a:pt x="266700" y="476245"/>
                  </a:lnTo>
                  <a:lnTo>
                    <a:pt x="272439" y="476245"/>
                  </a:lnTo>
                  <a:lnTo>
                    <a:pt x="559942" y="370416"/>
                  </a:lnTo>
                  <a:lnTo>
                    <a:pt x="546100" y="370416"/>
                  </a:lnTo>
                  <a:lnTo>
                    <a:pt x="577850" y="0"/>
                  </a:lnTo>
                  <a:lnTo>
                    <a:pt x="641351" y="0"/>
                  </a:lnTo>
                  <a:lnTo>
                    <a:pt x="673101" y="370416"/>
                  </a:lnTo>
                  <a:lnTo>
                    <a:pt x="662858" y="370416"/>
                  </a:lnTo>
                  <a:lnTo>
                    <a:pt x="946830" y="476245"/>
                  </a:lnTo>
                  <a:lnTo>
                    <a:pt x="952500" y="476245"/>
                  </a:lnTo>
                  <a:lnTo>
                    <a:pt x="952500" y="3067045"/>
                  </a:lnTo>
                  <a:close/>
                </a:path>
              </a:pathLst>
            </a:cu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grpSp>
          <p:nvGrpSpPr>
            <p:cNvPr id="1054" name="Group 1053">
              <a:extLst>
                <a:ext uri="{FF2B5EF4-FFF2-40B4-BE49-F238E27FC236}">
                  <a16:creationId xmlns:a16="http://schemas.microsoft.com/office/drawing/2014/main" id="{D42819B1-C385-73B1-F6A4-D8F2DEF19860}"/>
                </a:ext>
              </a:extLst>
            </p:cNvPr>
            <p:cNvGrpSpPr/>
            <p:nvPr/>
          </p:nvGrpSpPr>
          <p:grpSpPr>
            <a:xfrm>
              <a:off x="2800641" y="2031803"/>
              <a:ext cx="3198989" cy="1219200"/>
              <a:chOff x="1076982" y="2165352"/>
              <a:chExt cx="3198989" cy="1219200"/>
            </a:xfrm>
          </p:grpSpPr>
          <p:grpSp>
            <p:nvGrpSpPr>
              <p:cNvPr id="1056" name="Group 1055">
                <a:extLst>
                  <a:ext uri="{FF2B5EF4-FFF2-40B4-BE49-F238E27FC236}">
                    <a16:creationId xmlns:a16="http://schemas.microsoft.com/office/drawing/2014/main" id="{7E123740-E70C-5887-8657-A775D10B12D8}"/>
                  </a:ext>
                </a:extLst>
              </p:cNvPr>
              <p:cNvGrpSpPr/>
              <p:nvPr/>
            </p:nvGrpSpPr>
            <p:grpSpPr>
              <a:xfrm>
                <a:off x="1444219" y="2165352"/>
                <a:ext cx="2831752" cy="1219200"/>
                <a:chOff x="4020209" y="2165350"/>
                <a:chExt cx="2254944" cy="1219200"/>
              </a:xfrm>
            </p:grpSpPr>
            <p:sp>
              <p:nvSpPr>
                <p:cNvPr id="1058" name="Rectangle 1057">
                  <a:extLst>
                    <a:ext uri="{FF2B5EF4-FFF2-40B4-BE49-F238E27FC236}">
                      <a16:creationId xmlns:a16="http://schemas.microsoft.com/office/drawing/2014/main" id="{09B29627-DEC1-E943-238B-21FE8659BE85}"/>
                    </a:ext>
                  </a:extLst>
                </p:cNvPr>
                <p:cNvSpPr/>
                <p:nvPr/>
              </p:nvSpPr>
              <p:spPr>
                <a:xfrm>
                  <a:off x="4020209" y="2641600"/>
                  <a:ext cx="2113570" cy="266701"/>
                </a:xfrm>
                <a:prstGeom prst="rect">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59" name="Rectangle 1058">
                  <a:extLst>
                    <a:ext uri="{FF2B5EF4-FFF2-40B4-BE49-F238E27FC236}">
                      <a16:creationId xmlns:a16="http://schemas.microsoft.com/office/drawing/2014/main" id="{500E8FC1-3824-5542-452B-4EFB85EB3D15}"/>
                    </a:ext>
                  </a:extLst>
                </p:cNvPr>
                <p:cNvSpPr/>
                <p:nvPr/>
              </p:nvSpPr>
              <p:spPr>
                <a:xfrm>
                  <a:off x="6135453" y="2165350"/>
                  <a:ext cx="139700" cy="1219200"/>
                </a:xfrm>
                <a:prstGeom prst="rect">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057" name="Freeform: Shape 1056">
                <a:extLst>
                  <a:ext uri="{FF2B5EF4-FFF2-40B4-BE49-F238E27FC236}">
                    <a16:creationId xmlns:a16="http://schemas.microsoft.com/office/drawing/2014/main" id="{1A31AEFB-B7A4-9EBF-71D1-9840E1A776C7}"/>
                  </a:ext>
                </a:extLst>
              </p:cNvPr>
              <p:cNvSpPr/>
              <p:nvPr/>
            </p:nvSpPr>
            <p:spPr>
              <a:xfrm rot="16200000">
                <a:off x="924050" y="2591332"/>
                <a:ext cx="673101" cy="367238"/>
              </a:xfrm>
              <a:custGeom>
                <a:avLst/>
                <a:gdLst>
                  <a:gd name="csX0" fmla="*/ 336550 w 673100"/>
                  <a:gd name="csY0" fmla="*/ 0 h 476250"/>
                  <a:gd name="csX1" fmla="*/ 673100 w 673100"/>
                  <a:gd name="csY1" fmla="*/ 152400 h 476250"/>
                  <a:gd name="csX2" fmla="*/ 673100 w 673100"/>
                  <a:gd name="csY2" fmla="*/ 476250 h 476250"/>
                  <a:gd name="csX3" fmla="*/ 0 w 673100"/>
                  <a:gd name="csY3" fmla="*/ 476250 h 476250"/>
                  <a:gd name="csX4" fmla="*/ 0 w 673100"/>
                  <a:gd name="csY4" fmla="*/ 152400 h 476250"/>
                </a:gdLst>
                <a:ahLst/>
                <a:cxnLst>
                  <a:cxn ang="0">
                    <a:pos x="csX0" y="csY0"/>
                  </a:cxn>
                  <a:cxn ang="0">
                    <a:pos x="csX1" y="csY1"/>
                  </a:cxn>
                  <a:cxn ang="0">
                    <a:pos x="csX2" y="csY2"/>
                  </a:cxn>
                  <a:cxn ang="0">
                    <a:pos x="csX3" y="csY3"/>
                  </a:cxn>
                  <a:cxn ang="0">
                    <a:pos x="csX4" y="csY4"/>
                  </a:cxn>
                </a:cxnLst>
                <a:rect l="l" t="t" r="r" b="b"/>
                <a:pathLst>
                  <a:path w="673100" h="476250">
                    <a:moveTo>
                      <a:pt x="336550" y="0"/>
                    </a:moveTo>
                    <a:lnTo>
                      <a:pt x="673100" y="152400"/>
                    </a:lnTo>
                    <a:lnTo>
                      <a:pt x="673100" y="476250"/>
                    </a:lnTo>
                    <a:lnTo>
                      <a:pt x="0" y="476250"/>
                    </a:lnTo>
                    <a:lnTo>
                      <a:pt x="0" y="152400"/>
                    </a:lnTo>
                    <a:close/>
                  </a:path>
                </a:pathLst>
              </a:custGeom>
              <a:solidFill>
                <a:schemeClr val="tx1">
                  <a:lumMod val="50000"/>
                  <a:lumOff val="50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grpSp>
      </p:grpSp>
      <p:sp>
        <p:nvSpPr>
          <p:cNvPr id="1062" name="Rectangle 1061">
            <a:extLst>
              <a:ext uri="{FF2B5EF4-FFF2-40B4-BE49-F238E27FC236}">
                <a16:creationId xmlns:a16="http://schemas.microsoft.com/office/drawing/2014/main" id="{04437C0A-36E2-25A3-67E5-EBD959D99945}"/>
              </a:ext>
            </a:extLst>
          </p:cNvPr>
          <p:cNvSpPr/>
          <p:nvPr/>
        </p:nvSpPr>
        <p:spPr>
          <a:xfrm>
            <a:off x="5526093" y="2464009"/>
            <a:ext cx="2191622" cy="730016"/>
          </a:xfrm>
          <a:prstGeom prst="rect">
            <a:avLst/>
          </a:prstGeom>
          <a:solidFill>
            <a:schemeClr val="bg1">
              <a:lumMod val="85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61" name="Rectangle 1060">
            <a:extLst>
              <a:ext uri="{FF2B5EF4-FFF2-40B4-BE49-F238E27FC236}">
                <a16:creationId xmlns:a16="http://schemas.microsoft.com/office/drawing/2014/main" id="{05FAAAD7-4C5E-4FEB-483A-70EC7D107FA0}"/>
              </a:ext>
            </a:extLst>
          </p:cNvPr>
          <p:cNvSpPr/>
          <p:nvPr/>
        </p:nvSpPr>
        <p:spPr>
          <a:xfrm>
            <a:off x="5688530" y="2618568"/>
            <a:ext cx="1854007" cy="581724"/>
          </a:xfrm>
          <a:prstGeom prst="rect">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60" name="TextBox 1059">
            <a:extLst>
              <a:ext uri="{FF2B5EF4-FFF2-40B4-BE49-F238E27FC236}">
                <a16:creationId xmlns:a16="http://schemas.microsoft.com/office/drawing/2014/main" id="{073AE5DD-CB13-15A9-C4A3-76BA6F9EA1A4}"/>
              </a:ext>
            </a:extLst>
          </p:cNvPr>
          <p:cNvSpPr txBox="1"/>
          <p:nvPr/>
        </p:nvSpPr>
        <p:spPr>
          <a:xfrm>
            <a:off x="5782991" y="2627823"/>
            <a:ext cx="1745991" cy="523220"/>
          </a:xfrm>
          <a:prstGeom prst="rect">
            <a:avLst/>
          </a:prstGeom>
          <a:noFill/>
        </p:spPr>
        <p:txBody>
          <a:bodyPr wrap="none" rtlCol="0">
            <a:spAutoFit/>
          </a:bodyPr>
          <a:lstStyle/>
          <a:p>
            <a:pPr algn="l"/>
            <a:r>
              <a:rPr lang="en-GB" sz="2800" dirty="0">
                <a:latin typeface="Arial" panose="020B0604020202020204" pitchFamily="34" charset="0"/>
                <a:cs typeface="Arial" panose="020B0604020202020204" pitchFamily="34" charset="0"/>
              </a:rPr>
              <a:t>Cobalt-60</a:t>
            </a:r>
          </a:p>
        </p:txBody>
      </p:sp>
    </p:spTree>
    <p:extLst>
      <p:ext uri="{BB962C8B-B14F-4D97-AF65-F5344CB8AC3E}">
        <p14:creationId xmlns:p14="http://schemas.microsoft.com/office/powerpoint/2010/main" val="31552106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5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04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4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animBg="1"/>
      <p:bldP spid="60" grpId="0" animBg="1"/>
      <p:bldP spid="1046" grpId="0" animBg="1"/>
      <p:bldP spid="1047"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6E3C0E7-7148-4A3B-8EA6-68AE63E0DCC2}"/>
              </a:ext>
            </a:extLst>
          </p:cNvPr>
          <p:cNvSpPr>
            <a:spLocks noGrp="1"/>
          </p:cNvSpPr>
          <p:nvPr>
            <p:ph type="title"/>
          </p:nvPr>
        </p:nvSpPr>
        <p:spPr/>
        <p:txBody>
          <a:bodyPr>
            <a:normAutofit fontScale="90000"/>
          </a:bodyPr>
          <a:lstStyle/>
          <a:p>
            <a:r>
              <a:rPr lang="en-GB" dirty="0" err="1"/>
              <a:t>Cleachtadh</a:t>
            </a:r>
            <a:endParaRPr lang="en-GB" dirty="0"/>
          </a:p>
        </p:txBody>
      </p:sp>
      <p:sp>
        <p:nvSpPr>
          <p:cNvPr id="4" name="Text Placeholder 3">
            <a:extLst>
              <a:ext uri="{FF2B5EF4-FFF2-40B4-BE49-F238E27FC236}">
                <a16:creationId xmlns:a16="http://schemas.microsoft.com/office/drawing/2014/main" id="{386C8891-F7E1-BFDD-FCE8-BF277D8D4807}"/>
              </a:ext>
            </a:extLst>
          </p:cNvPr>
          <p:cNvSpPr>
            <a:spLocks noGrp="1"/>
          </p:cNvSpPr>
          <p:nvPr>
            <p:ph type="body" sz="quarter" idx="10"/>
          </p:nvPr>
        </p:nvSpPr>
        <p:spPr>
          <a:xfrm>
            <a:off x="122292" y="461664"/>
            <a:ext cx="8899415" cy="1900007"/>
          </a:xfrm>
        </p:spPr>
        <p:txBody>
          <a:bodyPr/>
          <a:lstStyle/>
          <a:p>
            <a:r>
              <a:rPr lang="en-GB" dirty="0" err="1"/>
              <a:t>Ainmnigh</a:t>
            </a:r>
            <a:r>
              <a:rPr lang="en-GB" dirty="0"/>
              <a:t> </a:t>
            </a:r>
            <a:r>
              <a:rPr lang="en-GB" dirty="0" err="1"/>
              <a:t>dhá</a:t>
            </a:r>
            <a:r>
              <a:rPr lang="en-GB" dirty="0"/>
              <a:t> </a:t>
            </a:r>
            <a:r>
              <a:rPr lang="en-GB" dirty="0" err="1"/>
              <a:t>chineál</a:t>
            </a:r>
            <a:r>
              <a:rPr lang="en-GB" dirty="0"/>
              <a:t> </a:t>
            </a:r>
            <a:r>
              <a:rPr lang="en-GB" dirty="0" err="1"/>
              <a:t>radaíochta</a:t>
            </a:r>
            <a:r>
              <a:rPr lang="en-GB" dirty="0"/>
              <a:t> </a:t>
            </a:r>
            <a:r>
              <a:rPr lang="en-GB" dirty="0" err="1"/>
              <a:t>leictreamaighnéadaí</a:t>
            </a:r>
            <a:r>
              <a:rPr lang="en-GB" dirty="0"/>
              <a:t> </a:t>
            </a:r>
            <a:r>
              <a:rPr lang="en-GB" dirty="0" err="1"/>
              <a:t>seachas</a:t>
            </a:r>
            <a:r>
              <a:rPr lang="en-GB" dirty="0"/>
              <a:t> </a:t>
            </a:r>
            <a:r>
              <a:rPr lang="en-GB" dirty="0" err="1"/>
              <a:t>solas</a:t>
            </a:r>
            <a:r>
              <a:rPr lang="en-GB" dirty="0"/>
              <a:t> </a:t>
            </a:r>
            <a:r>
              <a:rPr lang="en-GB" dirty="0" err="1"/>
              <a:t>infheicthe</a:t>
            </a:r>
            <a:r>
              <a:rPr lang="en-GB" dirty="0"/>
              <a:t> </a:t>
            </a:r>
            <a:r>
              <a:rPr lang="en-GB" dirty="0" err="1"/>
              <a:t>agus</a:t>
            </a:r>
            <a:r>
              <a:rPr lang="en-GB" dirty="0"/>
              <a:t> </a:t>
            </a:r>
          </a:p>
          <a:p>
            <a:pPr marL="571500" indent="-571500">
              <a:buAutoNum type="romanLcParenBoth"/>
            </a:pPr>
            <a:r>
              <a:rPr lang="en-GB" dirty="0" err="1"/>
              <a:t>Luaigh</a:t>
            </a:r>
            <a:r>
              <a:rPr lang="en-GB" dirty="0"/>
              <a:t> </a:t>
            </a:r>
            <a:r>
              <a:rPr lang="en-GB" dirty="0" err="1"/>
              <a:t>cé</a:t>
            </a:r>
            <a:r>
              <a:rPr lang="en-GB" dirty="0"/>
              <a:t> </a:t>
            </a:r>
            <a:r>
              <a:rPr lang="en-GB" dirty="0" err="1"/>
              <a:t>acu</a:t>
            </a:r>
            <a:r>
              <a:rPr lang="en-GB" dirty="0"/>
              <a:t> </a:t>
            </a:r>
            <a:r>
              <a:rPr lang="en-GB" dirty="0" err="1"/>
              <a:t>atá</a:t>
            </a:r>
            <a:r>
              <a:rPr lang="en-GB" dirty="0"/>
              <a:t> an </a:t>
            </a:r>
            <a:r>
              <a:rPr lang="en-GB" dirty="0" err="1"/>
              <a:t>tonnfhad</a:t>
            </a:r>
            <a:r>
              <a:rPr lang="en-GB" dirty="0"/>
              <a:t> is </a:t>
            </a:r>
            <a:r>
              <a:rPr lang="en-GB" dirty="0" err="1"/>
              <a:t>faide</a:t>
            </a:r>
            <a:r>
              <a:rPr lang="en-GB" dirty="0"/>
              <a:t> </a:t>
            </a:r>
            <a:r>
              <a:rPr lang="en-GB" dirty="0" err="1"/>
              <a:t>acu</a:t>
            </a:r>
            <a:endParaRPr lang="en-GB" dirty="0"/>
          </a:p>
          <a:p>
            <a:pPr marL="571500" indent="-571500">
              <a:buAutoNum type="romanLcParenBoth"/>
            </a:pPr>
            <a:r>
              <a:rPr lang="en-GB" dirty="0" err="1"/>
              <a:t>Tabhair</a:t>
            </a:r>
            <a:r>
              <a:rPr lang="en-GB" dirty="0"/>
              <a:t> </a:t>
            </a:r>
            <a:r>
              <a:rPr lang="en-GB" dirty="0" err="1"/>
              <a:t>úsáid</a:t>
            </a:r>
            <a:r>
              <a:rPr lang="en-GB" dirty="0"/>
              <a:t> </a:t>
            </a:r>
            <a:r>
              <a:rPr lang="en-GB" dirty="0" err="1"/>
              <a:t>phraiticiúil</a:t>
            </a:r>
            <a:r>
              <a:rPr lang="en-GB" dirty="0"/>
              <a:t> do </a:t>
            </a:r>
            <a:r>
              <a:rPr lang="en-GB" dirty="0" err="1"/>
              <a:t>cheann</a:t>
            </a:r>
            <a:r>
              <a:rPr lang="en-GB" dirty="0"/>
              <a:t> </a:t>
            </a:r>
            <a:r>
              <a:rPr lang="en-GB" dirty="0" err="1"/>
              <a:t>acu</a:t>
            </a:r>
            <a:endParaRPr lang="en-GB" dirty="0"/>
          </a:p>
        </p:txBody>
      </p:sp>
      <p:sp>
        <p:nvSpPr>
          <p:cNvPr id="2" name="TextBox 1">
            <a:extLst>
              <a:ext uri="{FF2B5EF4-FFF2-40B4-BE49-F238E27FC236}">
                <a16:creationId xmlns:a16="http://schemas.microsoft.com/office/drawing/2014/main" id="{521E4BCA-AEF9-51DC-02B6-39218AA67E7D}"/>
              </a:ext>
            </a:extLst>
          </p:cNvPr>
          <p:cNvSpPr txBox="1"/>
          <p:nvPr/>
        </p:nvSpPr>
        <p:spPr>
          <a:xfrm>
            <a:off x="2291983" y="2641549"/>
            <a:ext cx="6378669" cy="1200329"/>
          </a:xfrm>
          <a:prstGeom prst="rect">
            <a:avLst/>
          </a:prstGeom>
          <a:noFill/>
        </p:spPr>
        <p:txBody>
          <a:bodyPr wrap="none" rtlCol="0">
            <a:spAutoFit/>
          </a:bodyPr>
          <a:lstStyle/>
          <a:p>
            <a:r>
              <a:rPr lang="en-GB" dirty="0">
                <a:solidFill>
                  <a:srgbClr val="0000FF"/>
                </a:solidFill>
                <a:latin typeface="Arial" panose="020B0604020202020204" pitchFamily="34" charset="0"/>
                <a:cs typeface="Arial" panose="020B0604020202020204" pitchFamily="34" charset="0"/>
              </a:rPr>
              <a:t>M.sh. </a:t>
            </a:r>
            <a:r>
              <a:rPr lang="en-GB" dirty="0" err="1">
                <a:solidFill>
                  <a:srgbClr val="0000FF"/>
                </a:solidFill>
                <a:latin typeface="Arial" panose="020B0604020202020204" pitchFamily="34" charset="0"/>
                <a:cs typeface="Arial" panose="020B0604020202020204" pitchFamily="34" charset="0"/>
              </a:rPr>
              <a:t>infridhearg</a:t>
            </a:r>
            <a:r>
              <a:rPr lang="en-GB" dirty="0">
                <a:solidFill>
                  <a:srgbClr val="0000FF"/>
                </a:solidFill>
                <a:latin typeface="Arial" panose="020B0604020202020204" pitchFamily="34" charset="0"/>
                <a:cs typeface="Arial" panose="020B0604020202020204" pitchFamily="34" charset="0"/>
              </a:rPr>
              <a:t> </a:t>
            </a:r>
            <a:r>
              <a:rPr lang="en-GB" dirty="0" err="1">
                <a:solidFill>
                  <a:srgbClr val="0000FF"/>
                </a:solidFill>
                <a:latin typeface="Arial" panose="020B0604020202020204" pitchFamily="34" charset="0"/>
                <a:cs typeface="Arial" panose="020B0604020202020204" pitchFamily="34" charset="0"/>
              </a:rPr>
              <a:t>agus</a:t>
            </a:r>
            <a:r>
              <a:rPr lang="en-GB" dirty="0">
                <a:solidFill>
                  <a:srgbClr val="0000FF"/>
                </a:solidFill>
                <a:latin typeface="Arial" panose="020B0604020202020204" pitchFamily="34" charset="0"/>
                <a:cs typeface="Arial" panose="020B0604020202020204" pitchFamily="34" charset="0"/>
              </a:rPr>
              <a:t> </a:t>
            </a:r>
            <a:r>
              <a:rPr lang="en-GB" dirty="0" err="1">
                <a:solidFill>
                  <a:srgbClr val="0000FF"/>
                </a:solidFill>
                <a:latin typeface="Arial" panose="020B0604020202020204" pitchFamily="34" charset="0"/>
                <a:cs typeface="Arial" panose="020B0604020202020204" pitchFamily="34" charset="0"/>
              </a:rPr>
              <a:t>ultraivialait</a:t>
            </a:r>
            <a:r>
              <a:rPr lang="en-GB" dirty="0">
                <a:solidFill>
                  <a:srgbClr val="0000FF"/>
                </a:solidFill>
                <a:latin typeface="Arial" panose="020B0604020202020204" pitchFamily="34" charset="0"/>
                <a:cs typeface="Arial" panose="020B0604020202020204" pitchFamily="34" charset="0"/>
              </a:rPr>
              <a:t>,  
</a:t>
            </a:r>
            <a:r>
              <a:rPr lang="en-GB" dirty="0" err="1">
                <a:solidFill>
                  <a:srgbClr val="0000FF"/>
                </a:solidFill>
                <a:latin typeface="Arial" panose="020B0604020202020204" pitchFamily="34" charset="0"/>
                <a:cs typeface="Arial" panose="020B0604020202020204" pitchFamily="34" charset="0"/>
              </a:rPr>
              <a:t>Tá</a:t>
            </a:r>
            <a:r>
              <a:rPr lang="en-GB" dirty="0">
                <a:solidFill>
                  <a:srgbClr val="0000FF"/>
                </a:solidFill>
                <a:latin typeface="Arial" panose="020B0604020202020204" pitchFamily="34" charset="0"/>
                <a:cs typeface="Arial" panose="020B0604020202020204" pitchFamily="34" charset="0"/>
              </a:rPr>
              <a:t> an </a:t>
            </a:r>
            <a:r>
              <a:rPr lang="en-GB" dirty="0" err="1">
                <a:solidFill>
                  <a:srgbClr val="0000FF"/>
                </a:solidFill>
                <a:latin typeface="Arial" panose="020B0604020202020204" pitchFamily="34" charset="0"/>
                <a:cs typeface="Arial" panose="020B0604020202020204" pitchFamily="34" charset="0"/>
              </a:rPr>
              <a:t>tonnfhad</a:t>
            </a:r>
            <a:r>
              <a:rPr lang="en-GB" dirty="0">
                <a:solidFill>
                  <a:srgbClr val="0000FF"/>
                </a:solidFill>
                <a:latin typeface="Arial" panose="020B0604020202020204" pitchFamily="34" charset="0"/>
                <a:cs typeface="Arial" panose="020B0604020202020204" pitchFamily="34" charset="0"/>
              </a:rPr>
              <a:t> is </a:t>
            </a:r>
            <a:r>
              <a:rPr lang="en-GB" dirty="0" err="1">
                <a:solidFill>
                  <a:srgbClr val="0000FF"/>
                </a:solidFill>
                <a:latin typeface="Arial" panose="020B0604020202020204" pitchFamily="34" charset="0"/>
                <a:cs typeface="Arial" panose="020B0604020202020204" pitchFamily="34" charset="0"/>
              </a:rPr>
              <a:t>faide</a:t>
            </a:r>
            <a:r>
              <a:rPr lang="en-GB" dirty="0">
                <a:solidFill>
                  <a:srgbClr val="0000FF"/>
                </a:solidFill>
                <a:latin typeface="Arial" panose="020B0604020202020204" pitchFamily="34" charset="0"/>
                <a:cs typeface="Arial" panose="020B0604020202020204" pitchFamily="34" charset="0"/>
              </a:rPr>
              <a:t> ag </a:t>
            </a:r>
            <a:r>
              <a:rPr lang="en-GB" dirty="0" err="1">
                <a:solidFill>
                  <a:srgbClr val="0000FF"/>
                </a:solidFill>
                <a:latin typeface="Arial" panose="020B0604020202020204" pitchFamily="34" charset="0"/>
                <a:cs typeface="Arial" panose="020B0604020202020204" pitchFamily="34" charset="0"/>
              </a:rPr>
              <a:t>infridhearg</a:t>
            </a:r>
            <a:r>
              <a:rPr lang="en-GB" dirty="0">
                <a:solidFill>
                  <a:srgbClr val="0000FF"/>
                </a:solidFill>
                <a:latin typeface="Arial" panose="020B0604020202020204" pitchFamily="34" charset="0"/>
                <a:cs typeface="Arial" panose="020B0604020202020204" pitchFamily="34" charset="0"/>
              </a:rPr>
              <a:t>
</a:t>
            </a:r>
            <a:r>
              <a:rPr lang="en-GB" dirty="0" err="1">
                <a:solidFill>
                  <a:srgbClr val="0000FF"/>
                </a:solidFill>
                <a:latin typeface="Arial" panose="020B0604020202020204" pitchFamily="34" charset="0"/>
                <a:cs typeface="Arial" panose="020B0604020202020204" pitchFamily="34" charset="0"/>
              </a:rPr>
              <a:t>Úsáidtear</a:t>
            </a:r>
            <a:r>
              <a:rPr lang="en-GB" dirty="0">
                <a:solidFill>
                  <a:srgbClr val="0000FF"/>
                </a:solidFill>
                <a:latin typeface="Arial" panose="020B0604020202020204" pitchFamily="34" charset="0"/>
                <a:cs typeface="Arial" panose="020B0604020202020204" pitchFamily="34" charset="0"/>
              </a:rPr>
              <a:t> </a:t>
            </a:r>
            <a:r>
              <a:rPr lang="en-GB" dirty="0" err="1">
                <a:solidFill>
                  <a:srgbClr val="0000FF"/>
                </a:solidFill>
                <a:latin typeface="Arial" panose="020B0604020202020204" pitchFamily="34" charset="0"/>
                <a:cs typeface="Arial" panose="020B0604020202020204" pitchFamily="34" charset="0"/>
              </a:rPr>
              <a:t>infridhearg</a:t>
            </a:r>
            <a:r>
              <a:rPr lang="en-GB" dirty="0">
                <a:solidFill>
                  <a:srgbClr val="0000FF"/>
                </a:solidFill>
                <a:latin typeface="Arial" panose="020B0604020202020204" pitchFamily="34" charset="0"/>
                <a:cs typeface="Arial" panose="020B0604020202020204" pitchFamily="34" charset="0"/>
              </a:rPr>
              <a:t> do </a:t>
            </a:r>
            <a:r>
              <a:rPr lang="en-GB" dirty="0" err="1">
                <a:solidFill>
                  <a:srgbClr val="0000FF"/>
                </a:solidFill>
                <a:latin typeface="Arial" panose="020B0604020202020204" pitchFamily="34" charset="0"/>
                <a:cs typeface="Arial" panose="020B0604020202020204" pitchFamily="34" charset="0"/>
              </a:rPr>
              <a:t>radharc</a:t>
            </a:r>
            <a:r>
              <a:rPr lang="en-GB" dirty="0">
                <a:solidFill>
                  <a:srgbClr val="0000FF"/>
                </a:solidFill>
                <a:latin typeface="Arial" panose="020B0604020202020204" pitchFamily="34" charset="0"/>
                <a:cs typeface="Arial" panose="020B0604020202020204" pitchFamily="34" charset="0"/>
              </a:rPr>
              <a:t> </a:t>
            </a:r>
            <a:r>
              <a:rPr lang="en-GB" dirty="0" err="1">
                <a:solidFill>
                  <a:srgbClr val="0000FF"/>
                </a:solidFill>
                <a:latin typeface="Arial" panose="020B0604020202020204" pitchFamily="34" charset="0"/>
                <a:cs typeface="Arial" panose="020B0604020202020204" pitchFamily="34" charset="0"/>
              </a:rPr>
              <a:t>oíche</a:t>
            </a:r>
            <a:r>
              <a:rPr lang="en-GB" dirty="0">
                <a:solidFill>
                  <a:srgbClr val="0000FF"/>
                </a:solidFill>
                <a:latin typeface="Arial" panose="020B0604020202020204" pitchFamily="34" charset="0"/>
                <a:cs typeface="Arial" panose="020B0604020202020204" pitchFamily="34" charset="0"/>
              </a:rPr>
              <a:t> (</a:t>
            </a:r>
            <a:r>
              <a:rPr lang="en-GB" dirty="0" err="1">
                <a:solidFill>
                  <a:srgbClr val="0000FF"/>
                </a:solidFill>
                <a:latin typeface="Arial" panose="020B0604020202020204" pitchFamily="34" charset="0"/>
                <a:cs typeface="Arial" panose="020B0604020202020204" pitchFamily="34" charset="0"/>
              </a:rPr>
              <a:t>ceamaraí</a:t>
            </a:r>
            <a:r>
              <a:rPr lang="en-GB" dirty="0">
                <a:solidFill>
                  <a:srgbClr val="0000FF"/>
                </a:solidFill>
                <a:latin typeface="Arial" panose="020B0604020202020204" pitchFamily="34" charset="0"/>
                <a:cs typeface="Arial" panose="020B0604020202020204" pitchFamily="34" charset="0"/>
              </a:rPr>
              <a:t> </a:t>
            </a:r>
            <a:r>
              <a:rPr lang="en-GB" dirty="0" err="1">
                <a:solidFill>
                  <a:srgbClr val="0000FF"/>
                </a:solidFill>
                <a:latin typeface="Arial" panose="020B0604020202020204" pitchFamily="34" charset="0"/>
                <a:cs typeface="Arial" panose="020B0604020202020204" pitchFamily="34" charset="0"/>
              </a:rPr>
              <a:t>infridheirg</a:t>
            </a:r>
            <a:r>
              <a:rPr lang="en-GB" dirty="0">
                <a:solidFill>
                  <a:srgbClr val="0000FF"/>
                </a:solidFill>
                <a:latin typeface="Arial" panose="020B0604020202020204" pitchFamily="34" charset="0"/>
                <a:cs typeface="Arial" panose="020B0604020202020204" pitchFamily="34" charset="0"/>
              </a:rPr>
              <a:t>)
</a:t>
            </a:r>
            <a:r>
              <a:rPr lang="en-GB" dirty="0" err="1">
                <a:solidFill>
                  <a:srgbClr val="0000FF"/>
                </a:solidFill>
                <a:latin typeface="Arial" panose="020B0604020202020204" pitchFamily="34" charset="0"/>
                <a:cs typeface="Arial" panose="020B0604020202020204" pitchFamily="34" charset="0"/>
              </a:rPr>
              <a:t>Úsáidtear</a:t>
            </a:r>
            <a:r>
              <a:rPr lang="en-GB" dirty="0">
                <a:solidFill>
                  <a:srgbClr val="0000FF"/>
                </a:solidFill>
                <a:latin typeface="Arial" panose="020B0604020202020204" pitchFamily="34" charset="0"/>
                <a:cs typeface="Arial" panose="020B0604020202020204" pitchFamily="34" charset="0"/>
              </a:rPr>
              <a:t> </a:t>
            </a:r>
            <a:r>
              <a:rPr lang="en-GB" dirty="0" err="1">
                <a:solidFill>
                  <a:srgbClr val="0000FF"/>
                </a:solidFill>
                <a:latin typeface="Arial" panose="020B0604020202020204" pitchFamily="34" charset="0"/>
                <a:cs typeface="Arial" panose="020B0604020202020204" pitchFamily="34" charset="0"/>
              </a:rPr>
              <a:t>ultraivialait</a:t>
            </a:r>
            <a:r>
              <a:rPr lang="en-GB" dirty="0">
                <a:solidFill>
                  <a:srgbClr val="0000FF"/>
                </a:solidFill>
                <a:latin typeface="Arial" panose="020B0604020202020204" pitchFamily="34" charset="0"/>
                <a:cs typeface="Arial" panose="020B0604020202020204" pitchFamily="34" charset="0"/>
              </a:rPr>
              <a:t> </a:t>
            </a:r>
            <a:r>
              <a:rPr lang="en-GB" dirty="0" err="1">
                <a:solidFill>
                  <a:srgbClr val="0000FF"/>
                </a:solidFill>
                <a:latin typeface="Arial" panose="020B0604020202020204" pitchFamily="34" charset="0"/>
                <a:cs typeface="Arial" panose="020B0604020202020204" pitchFamily="34" charset="0"/>
              </a:rPr>
              <a:t>chun</a:t>
            </a:r>
            <a:r>
              <a:rPr lang="en-GB" dirty="0">
                <a:solidFill>
                  <a:srgbClr val="0000FF"/>
                </a:solidFill>
                <a:latin typeface="Arial" panose="020B0604020202020204" pitchFamily="34" charset="0"/>
                <a:cs typeface="Arial" panose="020B0604020202020204" pitchFamily="34" charset="0"/>
              </a:rPr>
              <a:t> </a:t>
            </a:r>
            <a:r>
              <a:rPr lang="en-GB" dirty="0" err="1">
                <a:solidFill>
                  <a:srgbClr val="0000FF"/>
                </a:solidFill>
                <a:latin typeface="Arial" panose="020B0604020202020204" pitchFamily="34" charset="0"/>
                <a:cs typeface="Arial" panose="020B0604020202020204" pitchFamily="34" charset="0"/>
              </a:rPr>
              <a:t>roisíní</a:t>
            </a:r>
            <a:r>
              <a:rPr lang="en-GB" dirty="0">
                <a:solidFill>
                  <a:srgbClr val="0000FF"/>
                </a:solidFill>
                <a:latin typeface="Arial" panose="020B0604020202020204" pitchFamily="34" charset="0"/>
                <a:cs typeface="Arial" panose="020B0604020202020204" pitchFamily="34" charset="0"/>
              </a:rPr>
              <a:t> </a:t>
            </a:r>
            <a:r>
              <a:rPr lang="en-GB" dirty="0" err="1">
                <a:solidFill>
                  <a:srgbClr val="0000FF"/>
                </a:solidFill>
                <a:latin typeface="Arial" panose="020B0604020202020204" pitchFamily="34" charset="0"/>
                <a:cs typeface="Arial" panose="020B0604020202020204" pitchFamily="34" charset="0"/>
              </a:rPr>
              <a:t>fiaclóireachta</a:t>
            </a:r>
            <a:r>
              <a:rPr lang="en-GB" dirty="0">
                <a:solidFill>
                  <a:srgbClr val="0000FF"/>
                </a:solidFill>
                <a:latin typeface="Arial" panose="020B0604020202020204" pitchFamily="34" charset="0"/>
                <a:cs typeface="Arial" panose="020B0604020202020204" pitchFamily="34" charset="0"/>
              </a:rPr>
              <a:t> a </a:t>
            </a:r>
            <a:r>
              <a:rPr lang="en-GB" dirty="0" err="1">
                <a:solidFill>
                  <a:srgbClr val="0000FF"/>
                </a:solidFill>
                <a:latin typeface="Arial" panose="020B0604020202020204" pitchFamily="34" charset="0"/>
                <a:cs typeface="Arial" panose="020B0604020202020204" pitchFamily="34" charset="0"/>
              </a:rPr>
              <a:t>chruaigh</a:t>
            </a:r>
            <a:endParaRPr lang="en-GB" dirty="0">
              <a:solidFill>
                <a:srgbClr val="0000FF"/>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422102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DB3B3C-72E1-4336-E1AF-147D45CADF49}"/>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112DBB75-4218-B54E-8219-F0DC483414A0}"/>
              </a:ext>
            </a:extLst>
          </p:cNvPr>
          <p:cNvSpPr>
            <a:spLocks noGrp="1"/>
          </p:cNvSpPr>
          <p:nvPr>
            <p:ph type="title"/>
          </p:nvPr>
        </p:nvSpPr>
        <p:spPr/>
        <p:txBody>
          <a:bodyPr>
            <a:normAutofit fontScale="90000"/>
          </a:bodyPr>
          <a:lstStyle/>
          <a:p>
            <a:r>
              <a:rPr lang="en-GB" dirty="0" err="1"/>
              <a:t>Cleachtadh</a:t>
            </a:r>
            <a:endParaRPr lang="en-GB" dirty="0"/>
          </a:p>
        </p:txBody>
      </p:sp>
      <p:sp>
        <p:nvSpPr>
          <p:cNvPr id="4" name="Text Placeholder 3">
            <a:extLst>
              <a:ext uri="{FF2B5EF4-FFF2-40B4-BE49-F238E27FC236}">
                <a16:creationId xmlns:a16="http://schemas.microsoft.com/office/drawing/2014/main" id="{F5A80AFF-C8F4-A144-3DF1-DF289518CBFC}"/>
              </a:ext>
            </a:extLst>
          </p:cNvPr>
          <p:cNvSpPr>
            <a:spLocks noGrp="1"/>
          </p:cNvSpPr>
          <p:nvPr>
            <p:ph type="body" sz="quarter" idx="10"/>
          </p:nvPr>
        </p:nvSpPr>
        <p:spPr>
          <a:xfrm>
            <a:off x="122292" y="461664"/>
            <a:ext cx="8899415" cy="3835922"/>
          </a:xfrm>
        </p:spPr>
        <p:txBody>
          <a:bodyPr/>
          <a:lstStyle/>
          <a:p>
            <a:r>
              <a:rPr lang="en-GB" dirty="0"/>
              <a:t>Is </a:t>
            </a:r>
            <a:r>
              <a:rPr lang="en-GB" dirty="0" err="1"/>
              <a:t>féidir</a:t>
            </a:r>
            <a:r>
              <a:rPr lang="en-GB" dirty="0"/>
              <a:t> </a:t>
            </a:r>
            <a:r>
              <a:rPr lang="en-GB" dirty="0" err="1"/>
              <a:t>solas</a:t>
            </a:r>
            <a:r>
              <a:rPr lang="en-GB" dirty="0"/>
              <a:t> UV a </a:t>
            </a:r>
            <a:r>
              <a:rPr lang="en-GB" dirty="0" err="1"/>
              <a:t>roinnt</a:t>
            </a:r>
            <a:r>
              <a:rPr lang="en-GB" dirty="0"/>
              <a:t> i </a:t>
            </a:r>
            <a:r>
              <a:rPr lang="en-GB" dirty="0" err="1"/>
              <a:t>bhfo-chatagóirí</a:t>
            </a:r>
            <a:r>
              <a:rPr lang="en-GB" dirty="0"/>
              <a:t> de </a:t>
            </a:r>
            <a:r>
              <a:rPr lang="en-GB" dirty="0" err="1"/>
              <a:t>réir</a:t>
            </a:r>
            <a:r>
              <a:rPr lang="en-GB" dirty="0"/>
              <a:t> </a:t>
            </a:r>
            <a:r>
              <a:rPr lang="en-GB" dirty="0" err="1"/>
              <a:t>tonnfhad</a:t>
            </a:r>
            <a:r>
              <a:rPr lang="en-GB" dirty="0"/>
              <a:t>, e.g. </a:t>
            </a:r>
          </a:p>
          <a:p>
            <a:r>
              <a:rPr lang="en-GB" dirty="0"/>
              <a:t>UVA 315 – 400 nm</a:t>
            </a:r>
          </a:p>
          <a:p>
            <a:r>
              <a:rPr lang="en-GB" dirty="0"/>
              <a:t>UVB 280 – 315 nm</a:t>
            </a:r>
          </a:p>
          <a:p>
            <a:r>
              <a:rPr lang="en-GB" dirty="0"/>
              <a:t>UVC 100 – 280 nm</a:t>
            </a:r>
          </a:p>
          <a:p>
            <a:pPr marL="571500" indent="-571500">
              <a:buAutoNum type="romanLcParenBoth"/>
            </a:pPr>
            <a:r>
              <a:rPr lang="en-GB" dirty="0" err="1"/>
              <a:t>Cé</a:t>
            </a:r>
            <a:r>
              <a:rPr lang="en-GB" dirty="0"/>
              <a:t> </a:t>
            </a:r>
            <a:r>
              <a:rPr lang="en-GB" dirty="0" err="1"/>
              <a:t>acu</a:t>
            </a:r>
            <a:r>
              <a:rPr lang="en-GB" dirty="0"/>
              <a:t> de na </a:t>
            </a:r>
            <a:r>
              <a:rPr lang="en-GB" dirty="0" err="1"/>
              <a:t>trí</a:t>
            </a:r>
            <a:r>
              <a:rPr lang="en-GB" dirty="0"/>
              <a:t> </a:t>
            </a:r>
            <a:r>
              <a:rPr lang="en-GB" dirty="0" err="1"/>
              <a:t>chatagóir</a:t>
            </a:r>
            <a:r>
              <a:rPr lang="en-GB" dirty="0"/>
              <a:t> </a:t>
            </a:r>
            <a:r>
              <a:rPr lang="en-GB" dirty="0" err="1"/>
              <a:t>seo</a:t>
            </a:r>
            <a:r>
              <a:rPr lang="en-GB" dirty="0"/>
              <a:t> is </a:t>
            </a:r>
            <a:r>
              <a:rPr lang="en-GB" dirty="0" err="1"/>
              <a:t>dóichí</a:t>
            </a:r>
            <a:r>
              <a:rPr lang="en-GB" dirty="0"/>
              <a:t> a </a:t>
            </a:r>
            <a:r>
              <a:rPr lang="en-GB" dirty="0" err="1"/>
              <a:t>bheidh</a:t>
            </a:r>
            <a:r>
              <a:rPr lang="en-GB" dirty="0"/>
              <a:t> </a:t>
            </a:r>
            <a:r>
              <a:rPr lang="en-GB" dirty="0" err="1"/>
              <a:t>ina</a:t>
            </a:r>
            <a:r>
              <a:rPr lang="en-GB" dirty="0"/>
              <a:t> </a:t>
            </a:r>
            <a:r>
              <a:rPr lang="en-GB" dirty="0" err="1"/>
              <a:t>chúis</a:t>
            </a:r>
            <a:r>
              <a:rPr lang="en-GB" dirty="0"/>
              <a:t> le </a:t>
            </a:r>
            <a:r>
              <a:rPr lang="en-GB" dirty="0" err="1"/>
              <a:t>ianú</a:t>
            </a:r>
            <a:r>
              <a:rPr lang="en-GB" dirty="0"/>
              <a:t>?</a:t>
            </a:r>
          </a:p>
          <a:p>
            <a:r>
              <a:rPr lang="en-GB" dirty="0"/>
              <a:t>(ii) </a:t>
            </a:r>
            <a:r>
              <a:rPr lang="en-GB" dirty="0" err="1"/>
              <a:t>Cosain</a:t>
            </a:r>
            <a:r>
              <a:rPr lang="en-GB" dirty="0"/>
              <a:t> do </a:t>
            </a:r>
            <a:r>
              <a:rPr lang="en-GB" dirty="0" err="1"/>
              <a:t>fhreagra</a:t>
            </a:r>
            <a:r>
              <a:rPr lang="en-GB" dirty="0"/>
              <a:t>. </a:t>
            </a:r>
          </a:p>
        </p:txBody>
      </p:sp>
      <p:sp>
        <p:nvSpPr>
          <p:cNvPr id="5" name="TextBox 4">
            <a:extLst>
              <a:ext uri="{FF2B5EF4-FFF2-40B4-BE49-F238E27FC236}">
                <a16:creationId xmlns:a16="http://schemas.microsoft.com/office/drawing/2014/main" id="{45847A61-AB3C-FAA0-81D7-2015631136F2}"/>
              </a:ext>
            </a:extLst>
          </p:cNvPr>
          <p:cNvSpPr txBox="1"/>
          <p:nvPr/>
        </p:nvSpPr>
        <p:spPr>
          <a:xfrm>
            <a:off x="4265162" y="4297586"/>
            <a:ext cx="671979" cy="369332"/>
          </a:xfrm>
          <a:prstGeom prst="rect">
            <a:avLst/>
          </a:prstGeom>
          <a:noFill/>
        </p:spPr>
        <p:txBody>
          <a:bodyPr wrap="none" rtlCol="0">
            <a:spAutoFit/>
          </a:bodyPr>
          <a:lstStyle/>
          <a:p>
            <a:pPr algn="l"/>
            <a:r>
              <a:rPr lang="en-GB" dirty="0">
                <a:solidFill>
                  <a:srgbClr val="0000FF"/>
                </a:solidFill>
                <a:latin typeface="Arial" panose="020B0604020202020204" pitchFamily="34" charset="0"/>
                <a:cs typeface="Arial" panose="020B0604020202020204" pitchFamily="34" charset="0"/>
              </a:rPr>
              <a:t>UVC</a:t>
            </a:r>
          </a:p>
        </p:txBody>
      </p:sp>
      <p:sp>
        <p:nvSpPr>
          <p:cNvPr id="6" name="TextBox 5">
            <a:extLst>
              <a:ext uri="{FF2B5EF4-FFF2-40B4-BE49-F238E27FC236}">
                <a16:creationId xmlns:a16="http://schemas.microsoft.com/office/drawing/2014/main" id="{9D3D795F-9953-C41E-2ED0-7870DAEE3F0C}"/>
              </a:ext>
            </a:extLst>
          </p:cNvPr>
          <p:cNvSpPr txBox="1"/>
          <p:nvPr/>
        </p:nvSpPr>
        <p:spPr>
          <a:xfrm>
            <a:off x="3855905" y="4666918"/>
            <a:ext cx="4879022" cy="646331"/>
          </a:xfrm>
          <a:prstGeom prst="rect">
            <a:avLst/>
          </a:prstGeom>
          <a:noFill/>
        </p:spPr>
        <p:txBody>
          <a:bodyPr wrap="square" rtlCol="0">
            <a:spAutoFit/>
          </a:bodyPr>
          <a:lstStyle/>
          <a:p>
            <a:r>
              <a:rPr lang="en-GB" dirty="0" err="1">
                <a:solidFill>
                  <a:srgbClr val="0000FF"/>
                </a:solidFill>
                <a:latin typeface="Arial" panose="020B0604020202020204" pitchFamily="34" charset="0"/>
                <a:cs typeface="Arial" panose="020B0604020202020204" pitchFamily="34" charset="0"/>
              </a:rPr>
              <a:t>Tá</a:t>
            </a:r>
            <a:r>
              <a:rPr lang="en-GB" dirty="0">
                <a:solidFill>
                  <a:srgbClr val="0000FF"/>
                </a:solidFill>
                <a:latin typeface="Arial" panose="020B0604020202020204" pitchFamily="34" charset="0"/>
                <a:cs typeface="Arial" panose="020B0604020202020204" pitchFamily="34" charset="0"/>
              </a:rPr>
              <a:t> an </a:t>
            </a:r>
            <a:r>
              <a:rPr lang="en-GB" dirty="0" err="1">
                <a:solidFill>
                  <a:srgbClr val="0000FF"/>
                </a:solidFill>
                <a:latin typeface="Arial" panose="020B0604020202020204" pitchFamily="34" charset="0"/>
                <a:cs typeface="Arial" panose="020B0604020202020204" pitchFamily="34" charset="0"/>
              </a:rPr>
              <a:t>minicíocht</a:t>
            </a:r>
            <a:r>
              <a:rPr lang="en-GB" dirty="0">
                <a:solidFill>
                  <a:srgbClr val="0000FF"/>
                </a:solidFill>
                <a:latin typeface="Arial" panose="020B0604020202020204" pitchFamily="34" charset="0"/>
                <a:cs typeface="Arial" panose="020B0604020202020204" pitchFamily="34" charset="0"/>
              </a:rPr>
              <a:t> is </a:t>
            </a:r>
            <a:r>
              <a:rPr lang="en-GB" dirty="0" err="1">
                <a:solidFill>
                  <a:srgbClr val="0000FF"/>
                </a:solidFill>
                <a:latin typeface="Arial" panose="020B0604020202020204" pitchFamily="34" charset="0"/>
                <a:cs typeface="Arial" panose="020B0604020202020204" pitchFamily="34" charset="0"/>
              </a:rPr>
              <a:t>airde</a:t>
            </a:r>
            <a:r>
              <a:rPr lang="en-GB" dirty="0">
                <a:solidFill>
                  <a:srgbClr val="0000FF"/>
                </a:solidFill>
                <a:latin typeface="Arial" panose="020B0604020202020204" pitchFamily="34" charset="0"/>
                <a:cs typeface="Arial" panose="020B0604020202020204" pitchFamily="34" charset="0"/>
              </a:rPr>
              <a:t> </a:t>
            </a:r>
            <a:r>
              <a:rPr lang="en-GB" dirty="0" err="1">
                <a:solidFill>
                  <a:srgbClr val="0000FF"/>
                </a:solidFill>
                <a:latin typeface="Arial" panose="020B0604020202020204" pitchFamily="34" charset="0"/>
                <a:cs typeface="Arial" panose="020B0604020202020204" pitchFamily="34" charset="0"/>
              </a:rPr>
              <a:t>aige</a:t>
            </a:r>
            <a:r>
              <a:rPr lang="en-GB" dirty="0">
                <a:solidFill>
                  <a:srgbClr val="0000FF"/>
                </a:solidFill>
                <a:latin typeface="Arial" panose="020B0604020202020204" pitchFamily="34" charset="0"/>
                <a:cs typeface="Arial" panose="020B0604020202020204" pitchFamily="34" charset="0"/>
              </a:rPr>
              <a:t> / </a:t>
            </a:r>
            <a:r>
              <a:rPr lang="en-GB" dirty="0" err="1">
                <a:solidFill>
                  <a:srgbClr val="0000FF"/>
                </a:solidFill>
                <a:latin typeface="Arial" panose="020B0604020202020204" pitchFamily="34" charset="0"/>
                <a:cs typeface="Arial" panose="020B0604020202020204" pitchFamily="34" charset="0"/>
              </a:rPr>
              <a:t>tá</a:t>
            </a:r>
            <a:r>
              <a:rPr lang="en-GB" dirty="0">
                <a:solidFill>
                  <a:srgbClr val="0000FF"/>
                </a:solidFill>
                <a:latin typeface="Arial" panose="020B0604020202020204" pitchFamily="34" charset="0"/>
                <a:cs typeface="Arial" panose="020B0604020202020204" pitchFamily="34" charset="0"/>
              </a:rPr>
              <a:t> </a:t>
            </a:r>
            <a:r>
              <a:rPr lang="en-GB" dirty="0" err="1">
                <a:solidFill>
                  <a:srgbClr val="0000FF"/>
                </a:solidFill>
                <a:latin typeface="Arial" panose="020B0604020202020204" pitchFamily="34" charset="0"/>
                <a:cs typeface="Arial" panose="020B0604020202020204" pitchFamily="34" charset="0"/>
              </a:rPr>
              <a:t>sé</a:t>
            </a:r>
            <a:r>
              <a:rPr lang="en-GB" dirty="0">
                <a:solidFill>
                  <a:srgbClr val="0000FF"/>
                </a:solidFill>
                <a:latin typeface="Arial" panose="020B0604020202020204" pitchFamily="34" charset="0"/>
                <a:cs typeface="Arial" panose="020B0604020202020204" pitchFamily="34" charset="0"/>
              </a:rPr>
              <a:t> </a:t>
            </a:r>
            <a:r>
              <a:rPr lang="en-GB" dirty="0" err="1">
                <a:solidFill>
                  <a:srgbClr val="0000FF"/>
                </a:solidFill>
                <a:latin typeface="Arial" panose="020B0604020202020204" pitchFamily="34" charset="0"/>
                <a:cs typeface="Arial" panose="020B0604020202020204" pitchFamily="34" charset="0"/>
              </a:rPr>
              <a:t>níos</a:t>
            </a:r>
            <a:r>
              <a:rPr lang="en-GB" dirty="0">
                <a:solidFill>
                  <a:srgbClr val="0000FF"/>
                </a:solidFill>
                <a:latin typeface="Arial" panose="020B0604020202020204" pitchFamily="34" charset="0"/>
                <a:cs typeface="Arial" panose="020B0604020202020204" pitchFamily="34" charset="0"/>
              </a:rPr>
              <a:t> </a:t>
            </a:r>
            <a:r>
              <a:rPr lang="en-GB" dirty="0" err="1">
                <a:solidFill>
                  <a:srgbClr val="0000FF"/>
                </a:solidFill>
                <a:latin typeface="Arial" panose="020B0604020202020204" pitchFamily="34" charset="0"/>
                <a:cs typeface="Arial" panose="020B0604020202020204" pitchFamily="34" charset="0"/>
              </a:rPr>
              <a:t>gaire</a:t>
            </a:r>
            <a:r>
              <a:rPr lang="en-GB" dirty="0">
                <a:solidFill>
                  <a:srgbClr val="0000FF"/>
                </a:solidFill>
                <a:latin typeface="Arial" panose="020B0604020202020204" pitchFamily="34" charset="0"/>
                <a:cs typeface="Arial" panose="020B0604020202020204" pitchFamily="34" charset="0"/>
              </a:rPr>
              <a:t> do </a:t>
            </a:r>
            <a:r>
              <a:rPr lang="en-GB" dirty="0" err="1">
                <a:solidFill>
                  <a:srgbClr val="0000FF"/>
                </a:solidFill>
                <a:latin typeface="Arial" panose="020B0604020202020204" pitchFamily="34" charset="0"/>
                <a:cs typeface="Arial" panose="020B0604020202020204" pitchFamily="34" charset="0"/>
              </a:rPr>
              <a:t>mhinicíochtí</a:t>
            </a:r>
            <a:r>
              <a:rPr lang="en-GB" dirty="0">
                <a:solidFill>
                  <a:srgbClr val="0000FF"/>
                </a:solidFill>
                <a:latin typeface="Arial" panose="020B0604020202020204" pitchFamily="34" charset="0"/>
                <a:cs typeface="Arial" panose="020B0604020202020204" pitchFamily="34" charset="0"/>
              </a:rPr>
              <a:t> x-</a:t>
            </a:r>
            <a:r>
              <a:rPr lang="en-GB" dirty="0" err="1">
                <a:solidFill>
                  <a:srgbClr val="0000FF"/>
                </a:solidFill>
                <a:latin typeface="Arial" panose="020B0604020202020204" pitchFamily="34" charset="0"/>
                <a:cs typeface="Arial" panose="020B0604020202020204" pitchFamily="34" charset="0"/>
              </a:rPr>
              <a:t>gha</a:t>
            </a:r>
            <a:r>
              <a:rPr lang="en-GB" dirty="0">
                <a:solidFill>
                  <a:srgbClr val="0000FF"/>
                </a:solidFill>
                <a:latin typeface="Arial" panose="020B0604020202020204" pitchFamily="34" charset="0"/>
                <a:cs typeface="Arial" panose="020B0604020202020204" pitchFamily="34" charset="0"/>
              </a:rPr>
              <a:t> </a:t>
            </a:r>
            <a:r>
              <a:rPr lang="en-GB" dirty="0" err="1">
                <a:solidFill>
                  <a:srgbClr val="0000FF"/>
                </a:solidFill>
                <a:latin typeface="Arial" panose="020B0604020202020204" pitchFamily="34" charset="0"/>
                <a:cs typeface="Arial" panose="020B0604020202020204" pitchFamily="34" charset="0"/>
              </a:rPr>
              <a:t>agus</a:t>
            </a:r>
            <a:r>
              <a:rPr lang="en-GB" dirty="0">
                <a:solidFill>
                  <a:srgbClr val="0000FF"/>
                </a:solidFill>
                <a:latin typeface="Arial" panose="020B0604020202020204" pitchFamily="34" charset="0"/>
                <a:cs typeface="Arial" panose="020B0604020202020204" pitchFamily="34" charset="0"/>
              </a:rPr>
              <a:t> </a:t>
            </a:r>
            <a:r>
              <a:rPr lang="en-GB" dirty="0" err="1">
                <a:solidFill>
                  <a:srgbClr val="0000FF"/>
                </a:solidFill>
                <a:latin typeface="Arial" panose="020B0604020202020204" pitchFamily="34" charset="0"/>
                <a:cs typeface="Arial" panose="020B0604020202020204" pitchFamily="34" charset="0"/>
              </a:rPr>
              <a:t>gáma-gha</a:t>
            </a:r>
            <a:endParaRPr lang="en-GB" dirty="0">
              <a:solidFill>
                <a:srgbClr val="0000FF"/>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740819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7D21CDE-C8C4-1D8A-A1C9-BA43F4F21CEB}"/>
              </a:ext>
            </a:extLst>
          </p:cNvPr>
          <p:cNvSpPr>
            <a:spLocks noGrp="1"/>
          </p:cNvSpPr>
          <p:nvPr>
            <p:ph type="title"/>
          </p:nvPr>
        </p:nvSpPr>
        <p:spPr>
          <a:xfrm>
            <a:off x="628650" y="1779254"/>
            <a:ext cx="7886700" cy="2086164"/>
          </a:xfrm>
        </p:spPr>
        <p:txBody>
          <a:bodyPr>
            <a:normAutofit/>
          </a:bodyPr>
          <a:lstStyle/>
          <a:p>
            <a:r>
              <a:rPr lang="en-GB" sz="7200" dirty="0" err="1"/>
              <a:t>Spré</a:t>
            </a:r>
            <a:r>
              <a:rPr lang="en-GB" sz="7200" dirty="0"/>
              <a:t> </a:t>
            </a:r>
            <a:r>
              <a:rPr lang="en-GB" sz="7200" dirty="0" err="1"/>
              <a:t>Solais</a:t>
            </a:r>
            <a:endParaRPr lang="en-GB" sz="7200" dirty="0"/>
          </a:p>
        </p:txBody>
      </p:sp>
      <p:grpSp>
        <p:nvGrpSpPr>
          <p:cNvPr id="4" name="Group 3">
            <a:extLst>
              <a:ext uri="{FF2B5EF4-FFF2-40B4-BE49-F238E27FC236}">
                <a16:creationId xmlns:a16="http://schemas.microsoft.com/office/drawing/2014/main" id="{CA0B0474-CAEE-8566-A067-CBBB4C6B7D4D}"/>
              </a:ext>
            </a:extLst>
          </p:cNvPr>
          <p:cNvGrpSpPr/>
          <p:nvPr/>
        </p:nvGrpSpPr>
        <p:grpSpPr>
          <a:xfrm flipH="1">
            <a:off x="1917384" y="3016899"/>
            <a:ext cx="5309232" cy="848519"/>
            <a:chOff x="1619672" y="3261519"/>
            <a:chExt cx="5309232" cy="848519"/>
          </a:xfrm>
        </p:grpSpPr>
        <p:sp>
          <p:nvSpPr>
            <p:cNvPr id="5" name="Rectangle 4">
              <a:extLst>
                <a:ext uri="{FF2B5EF4-FFF2-40B4-BE49-F238E27FC236}">
                  <a16:creationId xmlns:a16="http://schemas.microsoft.com/office/drawing/2014/main" id="{E59CE36D-DBC7-6F63-A972-E36CF8C5FB51}"/>
                </a:ext>
              </a:extLst>
            </p:cNvPr>
            <p:cNvSpPr/>
            <p:nvPr/>
          </p:nvSpPr>
          <p:spPr>
            <a:xfrm>
              <a:off x="1619672" y="3261519"/>
              <a:ext cx="2232248" cy="848519"/>
            </a:xfrm>
            <a:prstGeom prst="rect">
              <a:avLst/>
            </a:prstGeom>
            <a:gradFill>
              <a:gsLst>
                <a:gs pos="100000">
                  <a:srgbClr val="FFFF00"/>
                </a:gs>
                <a:gs pos="44000">
                  <a:srgbClr val="FF0000"/>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6" name="Rectangle 5">
              <a:extLst>
                <a:ext uri="{FF2B5EF4-FFF2-40B4-BE49-F238E27FC236}">
                  <a16:creationId xmlns:a16="http://schemas.microsoft.com/office/drawing/2014/main" id="{292658D5-6B69-D741-AA60-49054FA898BF}"/>
                </a:ext>
              </a:extLst>
            </p:cNvPr>
            <p:cNvSpPr/>
            <p:nvPr/>
          </p:nvSpPr>
          <p:spPr>
            <a:xfrm>
              <a:off x="3851920" y="3261519"/>
              <a:ext cx="864096" cy="848519"/>
            </a:xfrm>
            <a:prstGeom prst="rect">
              <a:avLst/>
            </a:prstGeom>
            <a:gradFill>
              <a:gsLst>
                <a:gs pos="0">
                  <a:srgbClr val="FFFF00"/>
                </a:gs>
                <a:gs pos="100000">
                  <a:srgbClr val="00FF00"/>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6">
              <a:extLst>
                <a:ext uri="{FF2B5EF4-FFF2-40B4-BE49-F238E27FC236}">
                  <a16:creationId xmlns:a16="http://schemas.microsoft.com/office/drawing/2014/main" id="{4D5ECBB9-369C-C5F4-150F-0897F511CD84}"/>
                </a:ext>
              </a:extLst>
            </p:cNvPr>
            <p:cNvSpPr/>
            <p:nvPr/>
          </p:nvSpPr>
          <p:spPr>
            <a:xfrm>
              <a:off x="4716016" y="3261519"/>
              <a:ext cx="746404" cy="848519"/>
            </a:xfrm>
            <a:prstGeom prst="rect">
              <a:avLst/>
            </a:prstGeom>
            <a:gradFill>
              <a:gsLst>
                <a:gs pos="100000">
                  <a:srgbClr val="00FFFF"/>
                </a:gs>
                <a:gs pos="0">
                  <a:srgbClr val="00FF00"/>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a:extLst>
                <a:ext uri="{FF2B5EF4-FFF2-40B4-BE49-F238E27FC236}">
                  <a16:creationId xmlns:a16="http://schemas.microsoft.com/office/drawing/2014/main" id="{D88AB46B-3A22-0BCC-7F73-97C9BD4D5449}"/>
                </a:ext>
              </a:extLst>
            </p:cNvPr>
            <p:cNvSpPr/>
            <p:nvPr/>
          </p:nvSpPr>
          <p:spPr>
            <a:xfrm>
              <a:off x="5436096" y="3261519"/>
              <a:ext cx="746404" cy="848519"/>
            </a:xfrm>
            <a:prstGeom prst="rect">
              <a:avLst/>
            </a:prstGeom>
            <a:gradFill>
              <a:gsLst>
                <a:gs pos="0">
                  <a:srgbClr val="00FFFF"/>
                </a:gs>
                <a:gs pos="100000">
                  <a:srgbClr val="0000FF"/>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a:extLst>
                <a:ext uri="{FF2B5EF4-FFF2-40B4-BE49-F238E27FC236}">
                  <a16:creationId xmlns:a16="http://schemas.microsoft.com/office/drawing/2014/main" id="{0607D923-54DC-D1D8-31CB-172087E096CB}"/>
                </a:ext>
              </a:extLst>
            </p:cNvPr>
            <p:cNvSpPr/>
            <p:nvPr/>
          </p:nvSpPr>
          <p:spPr>
            <a:xfrm>
              <a:off x="6182500" y="3261519"/>
              <a:ext cx="746404" cy="848519"/>
            </a:xfrm>
            <a:prstGeom prst="rect">
              <a:avLst/>
            </a:prstGeom>
            <a:gradFill>
              <a:gsLst>
                <a:gs pos="100000">
                  <a:srgbClr val="002060"/>
                </a:gs>
                <a:gs pos="0">
                  <a:srgbClr val="0000FF"/>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Tree>
    <p:extLst>
      <p:ext uri="{BB962C8B-B14F-4D97-AF65-F5344CB8AC3E}">
        <p14:creationId xmlns:p14="http://schemas.microsoft.com/office/powerpoint/2010/main" val="71246475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6" name="Text Box 6">
            <a:extLst>
              <a:ext uri="{FF2B5EF4-FFF2-40B4-BE49-F238E27FC236}">
                <a16:creationId xmlns:a16="http://schemas.microsoft.com/office/drawing/2014/main" id="{27FC1A20-AB7A-98A7-41BA-832D450728DE}"/>
              </a:ext>
            </a:extLst>
          </p:cNvPr>
          <p:cNvSpPr txBox="1">
            <a:spLocks noChangeArrowheads="1"/>
          </p:cNvSpPr>
          <p:nvPr/>
        </p:nvSpPr>
        <p:spPr bwMode="auto">
          <a:xfrm>
            <a:off x="468312" y="4502044"/>
            <a:ext cx="7238774"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GB" altLang="en-US" sz="2800" dirty="0"/>
              <a:t>‘</a:t>
            </a:r>
            <a:r>
              <a:rPr lang="en-GB" altLang="en-US" sz="2800" b="1" dirty="0" err="1"/>
              <a:t>Solas</a:t>
            </a:r>
            <a:r>
              <a:rPr lang="en-GB" altLang="en-US" sz="2800" b="1" dirty="0"/>
              <a:t> </a:t>
            </a:r>
            <a:r>
              <a:rPr lang="en-GB" altLang="en-US" sz="2800" b="1" dirty="0" err="1"/>
              <a:t>Infheicthe</a:t>
            </a:r>
            <a:r>
              <a:rPr lang="en-GB" altLang="en-US" sz="2800" dirty="0"/>
              <a:t>’ - </a:t>
            </a:r>
            <a:r>
              <a:rPr lang="en-GB" altLang="en-US" sz="2800" b="1" dirty="0" err="1"/>
              <a:t>Tonnfhad</a:t>
            </a:r>
            <a:r>
              <a:rPr lang="en-GB" altLang="en-US" sz="2800" b="1" dirty="0"/>
              <a:t> </a:t>
            </a:r>
            <a:r>
              <a:rPr lang="en-GB" altLang="en-US" sz="2800" dirty="0" err="1"/>
              <a:t>idir</a:t>
            </a:r>
            <a:r>
              <a:rPr lang="en-GB" altLang="en-US" sz="2800" b="1" dirty="0"/>
              <a:t> </a:t>
            </a:r>
            <a:r>
              <a:rPr lang="en-GB" altLang="en-US" sz="2800" dirty="0"/>
              <a:t>400 nm </a:t>
            </a:r>
            <a:r>
              <a:rPr lang="en-GB" altLang="en-US" sz="2800" dirty="0" err="1"/>
              <a:t>agus</a:t>
            </a:r>
            <a:r>
              <a:rPr lang="en-GB" altLang="en-US" sz="2800" dirty="0"/>
              <a:t> 700 nm.</a:t>
            </a:r>
          </a:p>
        </p:txBody>
      </p:sp>
      <p:sp>
        <p:nvSpPr>
          <p:cNvPr id="10" name="TextBox 9">
            <a:extLst>
              <a:ext uri="{FF2B5EF4-FFF2-40B4-BE49-F238E27FC236}">
                <a16:creationId xmlns:a16="http://schemas.microsoft.com/office/drawing/2014/main" id="{B351E05A-88DC-0E69-0CF7-18B181D935C0}"/>
              </a:ext>
            </a:extLst>
          </p:cNvPr>
          <p:cNvSpPr txBox="1"/>
          <p:nvPr/>
        </p:nvSpPr>
        <p:spPr>
          <a:xfrm>
            <a:off x="369065" y="3524370"/>
            <a:ext cx="8405870" cy="523220"/>
          </a:xfrm>
          <a:prstGeom prst="rect">
            <a:avLst/>
          </a:prstGeom>
          <a:noFill/>
        </p:spPr>
        <p:txBody>
          <a:bodyPr wrap="square" rtlCol="0">
            <a:spAutoFit/>
          </a:bodyPr>
          <a:lstStyle/>
          <a:p>
            <a:r>
              <a:rPr lang="en-GB" sz="2800" dirty="0"/>
              <a:t>Is </a:t>
            </a:r>
            <a:r>
              <a:rPr lang="en-GB" sz="2800" dirty="0" err="1"/>
              <a:t>tonn</a:t>
            </a:r>
            <a:r>
              <a:rPr lang="en-GB" sz="2800" dirty="0"/>
              <a:t> é </a:t>
            </a:r>
            <a:r>
              <a:rPr lang="en-GB" sz="2800" dirty="0" err="1"/>
              <a:t>solas</a:t>
            </a:r>
            <a:r>
              <a:rPr lang="en-GB" sz="2800" dirty="0"/>
              <a:t>. </a:t>
            </a:r>
            <a:r>
              <a:rPr lang="en-GB" sz="2800" dirty="0" err="1"/>
              <a:t>Braitheann</a:t>
            </a:r>
            <a:r>
              <a:rPr lang="en-GB" sz="2800" dirty="0"/>
              <a:t> an  </a:t>
            </a:r>
            <a:r>
              <a:rPr lang="en-GB" sz="2800" dirty="0" err="1"/>
              <a:t>dath</a:t>
            </a:r>
            <a:r>
              <a:rPr lang="en-GB" sz="2800" dirty="0"/>
              <a:t> </a:t>
            </a:r>
            <a:r>
              <a:rPr lang="en-GB" sz="2800" dirty="0" err="1"/>
              <a:t>ar</a:t>
            </a:r>
            <a:r>
              <a:rPr lang="en-GB" sz="2800" dirty="0"/>
              <a:t> an </a:t>
            </a:r>
            <a:r>
              <a:rPr lang="en-GB" sz="2800" dirty="0" err="1"/>
              <a:t>tonnfhad</a:t>
            </a:r>
            <a:endParaRPr lang="en-GB" sz="2800" dirty="0"/>
          </a:p>
        </p:txBody>
      </p:sp>
      <p:sp>
        <p:nvSpPr>
          <p:cNvPr id="13" name="Title 12">
            <a:extLst>
              <a:ext uri="{FF2B5EF4-FFF2-40B4-BE49-F238E27FC236}">
                <a16:creationId xmlns:a16="http://schemas.microsoft.com/office/drawing/2014/main" id="{63031637-2573-168F-DA62-2E19FEF825D6}"/>
              </a:ext>
            </a:extLst>
          </p:cNvPr>
          <p:cNvSpPr>
            <a:spLocks noGrp="1"/>
          </p:cNvSpPr>
          <p:nvPr>
            <p:ph type="title"/>
          </p:nvPr>
        </p:nvSpPr>
        <p:spPr>
          <a:xfrm>
            <a:off x="241300" y="155246"/>
            <a:ext cx="8724900" cy="590931"/>
          </a:xfrm>
        </p:spPr>
        <p:txBody>
          <a:bodyPr/>
          <a:lstStyle/>
          <a:p>
            <a:r>
              <a:rPr lang="en-GB" dirty="0" err="1"/>
              <a:t>Tonnfhad</a:t>
            </a:r>
            <a:r>
              <a:rPr lang="en-GB" dirty="0"/>
              <a:t> </a:t>
            </a:r>
            <a:r>
              <a:rPr lang="en-GB" dirty="0" err="1"/>
              <a:t>agus</a:t>
            </a:r>
            <a:r>
              <a:rPr lang="en-GB" dirty="0"/>
              <a:t> </a:t>
            </a:r>
            <a:r>
              <a:rPr lang="en-GB" dirty="0" err="1"/>
              <a:t>Dath</a:t>
            </a:r>
            <a:endParaRPr lang="en-GB" dirty="0"/>
          </a:p>
        </p:txBody>
      </p:sp>
      <p:grpSp>
        <p:nvGrpSpPr>
          <p:cNvPr id="14" name="Group 13">
            <a:extLst>
              <a:ext uri="{FF2B5EF4-FFF2-40B4-BE49-F238E27FC236}">
                <a16:creationId xmlns:a16="http://schemas.microsoft.com/office/drawing/2014/main" id="{E19DB3CA-CBDA-20AA-353C-E449B11D7ADE}"/>
              </a:ext>
            </a:extLst>
          </p:cNvPr>
          <p:cNvGrpSpPr/>
          <p:nvPr/>
        </p:nvGrpSpPr>
        <p:grpSpPr>
          <a:xfrm flipH="1">
            <a:off x="1876737" y="1120157"/>
            <a:ext cx="5309232" cy="848519"/>
            <a:chOff x="1619672" y="3261519"/>
            <a:chExt cx="5309232" cy="848519"/>
          </a:xfrm>
        </p:grpSpPr>
        <p:sp>
          <p:nvSpPr>
            <p:cNvPr id="15" name="Rectangle 14">
              <a:extLst>
                <a:ext uri="{FF2B5EF4-FFF2-40B4-BE49-F238E27FC236}">
                  <a16:creationId xmlns:a16="http://schemas.microsoft.com/office/drawing/2014/main" id="{9CEEE451-AC2D-C680-2048-AD12F6A60E0E}"/>
                </a:ext>
              </a:extLst>
            </p:cNvPr>
            <p:cNvSpPr/>
            <p:nvPr/>
          </p:nvSpPr>
          <p:spPr>
            <a:xfrm>
              <a:off x="1619672" y="3261519"/>
              <a:ext cx="2232248" cy="848519"/>
            </a:xfrm>
            <a:prstGeom prst="rect">
              <a:avLst/>
            </a:prstGeom>
            <a:gradFill>
              <a:gsLst>
                <a:gs pos="100000">
                  <a:srgbClr val="FFFF00"/>
                </a:gs>
                <a:gs pos="28000">
                  <a:srgbClr val="FF0000"/>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ectangle 15">
              <a:extLst>
                <a:ext uri="{FF2B5EF4-FFF2-40B4-BE49-F238E27FC236}">
                  <a16:creationId xmlns:a16="http://schemas.microsoft.com/office/drawing/2014/main" id="{1638FA62-45CC-97FD-03F0-83570DDFC4C2}"/>
                </a:ext>
              </a:extLst>
            </p:cNvPr>
            <p:cNvSpPr/>
            <p:nvPr/>
          </p:nvSpPr>
          <p:spPr>
            <a:xfrm>
              <a:off x="3851920" y="3261519"/>
              <a:ext cx="864096" cy="848519"/>
            </a:xfrm>
            <a:prstGeom prst="rect">
              <a:avLst/>
            </a:prstGeom>
            <a:gradFill>
              <a:gsLst>
                <a:gs pos="0">
                  <a:srgbClr val="FFFF00"/>
                </a:gs>
                <a:gs pos="100000">
                  <a:srgbClr val="00FF00"/>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Rectangle 16">
              <a:extLst>
                <a:ext uri="{FF2B5EF4-FFF2-40B4-BE49-F238E27FC236}">
                  <a16:creationId xmlns:a16="http://schemas.microsoft.com/office/drawing/2014/main" id="{5C7A1435-71BB-21F4-23CE-887F75A9AF21}"/>
                </a:ext>
              </a:extLst>
            </p:cNvPr>
            <p:cNvSpPr/>
            <p:nvPr/>
          </p:nvSpPr>
          <p:spPr>
            <a:xfrm>
              <a:off x="4716016" y="3261519"/>
              <a:ext cx="746404" cy="848519"/>
            </a:xfrm>
            <a:prstGeom prst="rect">
              <a:avLst/>
            </a:prstGeom>
            <a:gradFill>
              <a:gsLst>
                <a:gs pos="100000">
                  <a:srgbClr val="00FFFF"/>
                </a:gs>
                <a:gs pos="0">
                  <a:srgbClr val="00FF00"/>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Rectangle 17">
              <a:extLst>
                <a:ext uri="{FF2B5EF4-FFF2-40B4-BE49-F238E27FC236}">
                  <a16:creationId xmlns:a16="http://schemas.microsoft.com/office/drawing/2014/main" id="{F4D68C54-D2F0-1161-1B03-74F1C854F8A1}"/>
                </a:ext>
              </a:extLst>
            </p:cNvPr>
            <p:cNvSpPr/>
            <p:nvPr/>
          </p:nvSpPr>
          <p:spPr>
            <a:xfrm>
              <a:off x="5436096" y="3261519"/>
              <a:ext cx="746404" cy="848519"/>
            </a:xfrm>
            <a:prstGeom prst="rect">
              <a:avLst/>
            </a:prstGeom>
            <a:gradFill>
              <a:gsLst>
                <a:gs pos="0">
                  <a:srgbClr val="00FFFF"/>
                </a:gs>
                <a:gs pos="100000">
                  <a:srgbClr val="0000FF"/>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Rectangle 18">
              <a:extLst>
                <a:ext uri="{FF2B5EF4-FFF2-40B4-BE49-F238E27FC236}">
                  <a16:creationId xmlns:a16="http://schemas.microsoft.com/office/drawing/2014/main" id="{3E111B46-035B-44E6-AD1E-6EF72D9A3D3E}"/>
                </a:ext>
              </a:extLst>
            </p:cNvPr>
            <p:cNvSpPr/>
            <p:nvPr/>
          </p:nvSpPr>
          <p:spPr>
            <a:xfrm>
              <a:off x="6182500" y="3261519"/>
              <a:ext cx="746404" cy="848519"/>
            </a:xfrm>
            <a:prstGeom prst="rect">
              <a:avLst/>
            </a:prstGeom>
            <a:gradFill>
              <a:gsLst>
                <a:gs pos="100000">
                  <a:srgbClr val="002060"/>
                </a:gs>
                <a:gs pos="0">
                  <a:srgbClr val="0000FF"/>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20" name="TextBox 19">
            <a:extLst>
              <a:ext uri="{FF2B5EF4-FFF2-40B4-BE49-F238E27FC236}">
                <a16:creationId xmlns:a16="http://schemas.microsoft.com/office/drawing/2014/main" id="{8D2A3E0A-5DF8-D487-2A9A-7DA8A4F5314A}"/>
              </a:ext>
            </a:extLst>
          </p:cNvPr>
          <p:cNvSpPr txBox="1"/>
          <p:nvPr/>
        </p:nvSpPr>
        <p:spPr>
          <a:xfrm>
            <a:off x="6626290" y="2115810"/>
            <a:ext cx="1385316" cy="954107"/>
          </a:xfrm>
          <a:prstGeom prst="rect">
            <a:avLst/>
          </a:prstGeom>
          <a:noFill/>
        </p:spPr>
        <p:txBody>
          <a:bodyPr wrap="none" rtlCol="0">
            <a:spAutoFit/>
          </a:bodyPr>
          <a:lstStyle/>
          <a:p>
            <a:r>
              <a:rPr lang="en-GB" sz="2800" dirty="0" err="1"/>
              <a:t>Dearg</a:t>
            </a:r>
            <a:endParaRPr lang="en-GB" sz="2800" dirty="0"/>
          </a:p>
          <a:p>
            <a:pPr algn="l"/>
            <a:r>
              <a:rPr lang="en-GB" sz="2800" dirty="0"/>
              <a:t>700 nm</a:t>
            </a:r>
          </a:p>
        </p:txBody>
      </p:sp>
      <p:sp>
        <p:nvSpPr>
          <p:cNvPr id="21" name="TextBox 20">
            <a:extLst>
              <a:ext uri="{FF2B5EF4-FFF2-40B4-BE49-F238E27FC236}">
                <a16:creationId xmlns:a16="http://schemas.microsoft.com/office/drawing/2014/main" id="{87E80904-B915-A75C-5053-C1F9A1921EC7}"/>
              </a:ext>
            </a:extLst>
          </p:cNvPr>
          <p:cNvSpPr txBox="1"/>
          <p:nvPr/>
        </p:nvSpPr>
        <p:spPr>
          <a:xfrm>
            <a:off x="1387876" y="2115810"/>
            <a:ext cx="1385316" cy="954107"/>
          </a:xfrm>
          <a:prstGeom prst="rect">
            <a:avLst/>
          </a:prstGeom>
          <a:noFill/>
        </p:spPr>
        <p:txBody>
          <a:bodyPr wrap="none" rtlCol="0">
            <a:spAutoFit/>
          </a:bodyPr>
          <a:lstStyle/>
          <a:p>
            <a:pPr algn="l"/>
            <a:r>
              <a:rPr lang="en-GB" sz="2800" dirty="0" err="1"/>
              <a:t>Vialait</a:t>
            </a:r>
            <a:endParaRPr lang="en-GB" sz="2800" dirty="0"/>
          </a:p>
          <a:p>
            <a:pPr algn="l"/>
            <a:r>
              <a:rPr lang="en-GB" sz="2800" dirty="0"/>
              <a:t>400 nm</a:t>
            </a:r>
          </a:p>
        </p:txBody>
      </p:sp>
      <p:sp>
        <p:nvSpPr>
          <p:cNvPr id="22" name="TextBox 21">
            <a:extLst>
              <a:ext uri="{FF2B5EF4-FFF2-40B4-BE49-F238E27FC236}">
                <a16:creationId xmlns:a16="http://schemas.microsoft.com/office/drawing/2014/main" id="{B4768669-F029-21AB-7FD2-D32B266BC463}"/>
              </a:ext>
            </a:extLst>
          </p:cNvPr>
          <p:cNvSpPr txBox="1"/>
          <p:nvPr/>
        </p:nvSpPr>
        <p:spPr>
          <a:xfrm>
            <a:off x="4684529" y="2115810"/>
            <a:ext cx="1385316" cy="954107"/>
          </a:xfrm>
          <a:prstGeom prst="rect">
            <a:avLst/>
          </a:prstGeom>
          <a:noFill/>
        </p:spPr>
        <p:txBody>
          <a:bodyPr wrap="none" rtlCol="0">
            <a:spAutoFit/>
          </a:bodyPr>
          <a:lstStyle/>
          <a:p>
            <a:r>
              <a:rPr lang="en-GB" sz="2800" dirty="0" err="1"/>
              <a:t>Buí</a:t>
            </a:r>
            <a:endParaRPr lang="en-GB" sz="2800" dirty="0"/>
          </a:p>
          <a:p>
            <a:pPr algn="l"/>
            <a:r>
              <a:rPr lang="en-GB" sz="2800" dirty="0"/>
              <a:t>600 nm</a:t>
            </a:r>
          </a:p>
        </p:txBody>
      </p:sp>
      <p:sp>
        <p:nvSpPr>
          <p:cNvPr id="23" name="TextBox 22">
            <a:extLst>
              <a:ext uri="{FF2B5EF4-FFF2-40B4-BE49-F238E27FC236}">
                <a16:creationId xmlns:a16="http://schemas.microsoft.com/office/drawing/2014/main" id="{851C90CF-8EDD-A090-6846-EB27407C03B9}"/>
              </a:ext>
            </a:extLst>
          </p:cNvPr>
          <p:cNvSpPr txBox="1"/>
          <p:nvPr/>
        </p:nvSpPr>
        <p:spPr>
          <a:xfrm>
            <a:off x="2996343" y="2115810"/>
            <a:ext cx="1385316" cy="954107"/>
          </a:xfrm>
          <a:prstGeom prst="rect">
            <a:avLst/>
          </a:prstGeom>
          <a:noFill/>
        </p:spPr>
        <p:txBody>
          <a:bodyPr wrap="none" rtlCol="0">
            <a:spAutoFit/>
          </a:bodyPr>
          <a:lstStyle/>
          <a:p>
            <a:r>
              <a:rPr lang="en-GB" sz="2800" dirty="0"/>
              <a:t>Cian</a:t>
            </a:r>
          </a:p>
          <a:p>
            <a:pPr algn="l"/>
            <a:r>
              <a:rPr lang="en-GB" sz="2800" dirty="0"/>
              <a:t>500 nm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090ACA-A730-7A06-A543-68B2C3F138F7}"/>
              </a:ext>
            </a:extLst>
          </p:cNvPr>
          <p:cNvSpPr>
            <a:spLocks noGrp="1"/>
          </p:cNvSpPr>
          <p:nvPr>
            <p:ph type="title"/>
          </p:nvPr>
        </p:nvSpPr>
        <p:spPr>
          <a:xfrm>
            <a:off x="241300" y="155246"/>
            <a:ext cx="8724900" cy="590931"/>
          </a:xfrm>
        </p:spPr>
        <p:txBody>
          <a:bodyPr/>
          <a:lstStyle/>
          <a:p>
            <a:r>
              <a:rPr lang="en-GB" dirty="0"/>
              <a:t>Cad is </a:t>
            </a:r>
            <a:r>
              <a:rPr lang="en-GB" dirty="0" err="1"/>
              <a:t>spré</a:t>
            </a:r>
            <a:r>
              <a:rPr lang="en-GB" dirty="0"/>
              <a:t> </a:t>
            </a:r>
            <a:r>
              <a:rPr lang="en-GB" dirty="0" err="1"/>
              <a:t>solais</a:t>
            </a:r>
            <a:r>
              <a:rPr lang="en-GB" dirty="0"/>
              <a:t> </a:t>
            </a:r>
            <a:r>
              <a:rPr lang="en-GB" dirty="0" err="1"/>
              <a:t>ann</a:t>
            </a:r>
            <a:r>
              <a:rPr lang="en-GB" dirty="0"/>
              <a:t>?</a:t>
            </a:r>
          </a:p>
        </p:txBody>
      </p:sp>
      <p:sp>
        <p:nvSpPr>
          <p:cNvPr id="3" name="Text Box 5">
            <a:extLst>
              <a:ext uri="{FF2B5EF4-FFF2-40B4-BE49-F238E27FC236}">
                <a16:creationId xmlns:a16="http://schemas.microsoft.com/office/drawing/2014/main" id="{44D5D8E5-465A-53AD-2DFB-624FD8853C6D}"/>
              </a:ext>
            </a:extLst>
          </p:cNvPr>
          <p:cNvSpPr txBox="1">
            <a:spLocks noChangeArrowheads="1"/>
          </p:cNvSpPr>
          <p:nvPr/>
        </p:nvSpPr>
        <p:spPr bwMode="auto">
          <a:xfrm>
            <a:off x="431354" y="1092624"/>
            <a:ext cx="8280400" cy="978729"/>
          </a:xfrm>
          <a:prstGeom prst="rect">
            <a:avLst/>
          </a:prstGeom>
          <a:solidFill>
            <a:srgbClr val="FFFF99"/>
          </a:solidFill>
          <a:ln>
            <a:noFill/>
          </a:ln>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90000"/>
              </a:lnSpc>
              <a:spcBef>
                <a:spcPct val="20000"/>
              </a:spcBef>
            </a:pPr>
            <a:r>
              <a:rPr lang="en-US" altLang="en-US" sz="3200" dirty="0"/>
              <a:t>Is </a:t>
            </a:r>
            <a:r>
              <a:rPr lang="en-US" altLang="en-US" sz="3200" dirty="0" err="1"/>
              <a:t>éard</a:t>
            </a:r>
            <a:r>
              <a:rPr lang="en-US" altLang="en-US" sz="3200" dirty="0"/>
              <a:t> </a:t>
            </a:r>
            <a:r>
              <a:rPr lang="en-US" altLang="en-US" sz="3200" dirty="0" err="1"/>
              <a:t>atá</a:t>
            </a:r>
            <a:r>
              <a:rPr lang="en-US" altLang="en-US" sz="3200" dirty="0"/>
              <a:t> i </a:t>
            </a:r>
            <a:r>
              <a:rPr lang="en-US" altLang="en-US" sz="3200" dirty="0" err="1"/>
              <a:t>gceist</a:t>
            </a:r>
            <a:r>
              <a:rPr lang="en-US" altLang="en-US" sz="3200" dirty="0"/>
              <a:t> le </a:t>
            </a:r>
            <a:r>
              <a:rPr lang="en-US" altLang="en-US" sz="3200" dirty="0" err="1"/>
              <a:t>spré</a:t>
            </a:r>
            <a:r>
              <a:rPr lang="en-US" altLang="en-US" sz="3200" dirty="0"/>
              <a:t> </a:t>
            </a:r>
            <a:r>
              <a:rPr lang="en-US" altLang="en-US" sz="3200" dirty="0" err="1"/>
              <a:t>solais</a:t>
            </a:r>
            <a:r>
              <a:rPr lang="en-US" altLang="en-US" sz="3200" dirty="0"/>
              <a:t> </a:t>
            </a:r>
            <a:r>
              <a:rPr lang="en-US" altLang="en-US" sz="3200" dirty="0" err="1"/>
              <a:t>ná</a:t>
            </a:r>
            <a:r>
              <a:rPr lang="en-US" altLang="en-US" sz="3200" dirty="0"/>
              <a:t> </a:t>
            </a:r>
            <a:r>
              <a:rPr lang="en-US" altLang="en-US" sz="3200" dirty="0" err="1"/>
              <a:t>solas</a:t>
            </a:r>
            <a:r>
              <a:rPr lang="en-US" altLang="en-US" sz="3200" dirty="0"/>
              <a:t> a </a:t>
            </a:r>
            <a:r>
              <a:rPr lang="en-US" altLang="en-US" sz="3200" dirty="0" err="1"/>
              <a:t>dheighilt</a:t>
            </a:r>
            <a:r>
              <a:rPr lang="en-US" altLang="en-US" sz="3200" dirty="0"/>
              <a:t> </a:t>
            </a:r>
            <a:r>
              <a:rPr lang="en-US" altLang="en-US" sz="3200" dirty="0" err="1"/>
              <a:t>ina</a:t>
            </a:r>
            <a:r>
              <a:rPr lang="en-US" altLang="en-US" sz="3200" dirty="0"/>
              <a:t> </a:t>
            </a:r>
            <a:r>
              <a:rPr lang="en-US" altLang="en-US" sz="3200" dirty="0" err="1"/>
              <a:t>dathanna</a:t>
            </a:r>
            <a:r>
              <a:rPr lang="en-US" altLang="en-US" sz="3200" dirty="0"/>
              <a:t> </a:t>
            </a:r>
            <a:r>
              <a:rPr lang="en-US" altLang="en-US" sz="3200" dirty="0" err="1"/>
              <a:t>éagsúla</a:t>
            </a:r>
            <a:r>
              <a:rPr lang="en-US" altLang="en-US" sz="3200" dirty="0"/>
              <a:t>.          </a:t>
            </a:r>
            <a:r>
              <a:rPr lang="en-US" altLang="en-US" sz="2400" dirty="0"/>
              <a:t>HL 2024</a:t>
            </a:r>
            <a:endParaRPr lang="en-GB" altLang="en-US" sz="3200" b="1" dirty="0"/>
          </a:p>
        </p:txBody>
      </p:sp>
      <p:grpSp>
        <p:nvGrpSpPr>
          <p:cNvPr id="4" name="Group 3">
            <a:extLst>
              <a:ext uri="{FF2B5EF4-FFF2-40B4-BE49-F238E27FC236}">
                <a16:creationId xmlns:a16="http://schemas.microsoft.com/office/drawing/2014/main" id="{6F02C2C3-3A90-1E4F-F7A2-53F9BF6B5331}"/>
              </a:ext>
            </a:extLst>
          </p:cNvPr>
          <p:cNvGrpSpPr/>
          <p:nvPr/>
        </p:nvGrpSpPr>
        <p:grpSpPr>
          <a:xfrm>
            <a:off x="1175853" y="2306963"/>
            <a:ext cx="6361020" cy="3351938"/>
            <a:chOff x="2830048" y="2915217"/>
            <a:chExt cx="3339117" cy="1759547"/>
          </a:xfrm>
        </p:grpSpPr>
        <p:sp>
          <p:nvSpPr>
            <p:cNvPr id="5" name="Rectangle: Rounded Corners 4">
              <a:extLst>
                <a:ext uri="{FF2B5EF4-FFF2-40B4-BE49-F238E27FC236}">
                  <a16:creationId xmlns:a16="http://schemas.microsoft.com/office/drawing/2014/main" id="{30A4D417-B1A0-85F8-D3DF-8C95312D3723}"/>
                </a:ext>
              </a:extLst>
            </p:cNvPr>
            <p:cNvSpPr/>
            <p:nvPr/>
          </p:nvSpPr>
          <p:spPr>
            <a:xfrm>
              <a:off x="2830048" y="2915217"/>
              <a:ext cx="3339117" cy="1759547"/>
            </a:xfrm>
            <a:prstGeom prst="roundRect">
              <a:avLst>
                <a:gd name="adj" fmla="val 10250"/>
              </a:avLst>
            </a:prstGeom>
            <a:solidFill>
              <a:schemeClr val="tx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6" name="Group 5">
              <a:extLst>
                <a:ext uri="{FF2B5EF4-FFF2-40B4-BE49-F238E27FC236}">
                  <a16:creationId xmlns:a16="http://schemas.microsoft.com/office/drawing/2014/main" id="{F4FD63EE-67E7-FCB2-4FAC-2591C095BEFD}"/>
                </a:ext>
              </a:extLst>
            </p:cNvPr>
            <p:cNvGrpSpPr/>
            <p:nvPr/>
          </p:nvGrpSpPr>
          <p:grpSpPr>
            <a:xfrm rot="564170">
              <a:off x="4185495" y="3709588"/>
              <a:ext cx="1833560" cy="380564"/>
              <a:chOff x="2320666" y="1049515"/>
              <a:chExt cx="6255962" cy="1199319"/>
            </a:xfrm>
          </p:grpSpPr>
          <p:sp>
            <p:nvSpPr>
              <p:cNvPr id="24" name="Isosceles Triangle 2">
                <a:extLst>
                  <a:ext uri="{FF2B5EF4-FFF2-40B4-BE49-F238E27FC236}">
                    <a16:creationId xmlns:a16="http://schemas.microsoft.com/office/drawing/2014/main" id="{032F6B53-76AE-8F39-7DCE-3978EDAEC9E6}"/>
                  </a:ext>
                </a:extLst>
              </p:cNvPr>
              <p:cNvSpPr/>
              <p:nvPr/>
            </p:nvSpPr>
            <p:spPr>
              <a:xfrm rot="16183361" flipH="1">
                <a:off x="5171846" y="-1757134"/>
                <a:ext cx="596656" cy="6209953"/>
              </a:xfrm>
              <a:custGeom>
                <a:avLst/>
                <a:gdLst>
                  <a:gd name="connsiteX0" fmla="*/ 0 w 94776"/>
                  <a:gd name="connsiteY0" fmla="*/ 6207295 h 6207295"/>
                  <a:gd name="connsiteX1" fmla="*/ 47388 w 94776"/>
                  <a:gd name="connsiteY1" fmla="*/ 0 h 6207295"/>
                  <a:gd name="connsiteX2" fmla="*/ 94776 w 94776"/>
                  <a:gd name="connsiteY2" fmla="*/ 6207295 h 6207295"/>
                  <a:gd name="connsiteX3" fmla="*/ 0 w 94776"/>
                  <a:gd name="connsiteY3" fmla="*/ 6207295 h 6207295"/>
                  <a:gd name="connsiteX0" fmla="*/ 0 w 596656"/>
                  <a:gd name="connsiteY0" fmla="*/ 6209953 h 6209953"/>
                  <a:gd name="connsiteX1" fmla="*/ 596656 w 596656"/>
                  <a:gd name="connsiteY1" fmla="*/ 0 h 6209953"/>
                  <a:gd name="connsiteX2" fmla="*/ 94776 w 596656"/>
                  <a:gd name="connsiteY2" fmla="*/ 6209953 h 6209953"/>
                  <a:gd name="connsiteX3" fmla="*/ 0 w 596656"/>
                  <a:gd name="connsiteY3" fmla="*/ 6209953 h 6209953"/>
                </a:gdLst>
                <a:ahLst/>
                <a:cxnLst>
                  <a:cxn ang="0">
                    <a:pos x="connsiteX0" y="connsiteY0"/>
                  </a:cxn>
                  <a:cxn ang="0">
                    <a:pos x="connsiteX1" y="connsiteY1"/>
                  </a:cxn>
                  <a:cxn ang="0">
                    <a:pos x="connsiteX2" y="connsiteY2"/>
                  </a:cxn>
                  <a:cxn ang="0">
                    <a:pos x="connsiteX3" y="connsiteY3"/>
                  </a:cxn>
                </a:cxnLst>
                <a:rect l="l" t="t" r="r" b="b"/>
                <a:pathLst>
                  <a:path w="596656" h="6209953">
                    <a:moveTo>
                      <a:pt x="0" y="6209953"/>
                    </a:moveTo>
                    <a:lnTo>
                      <a:pt x="596656" y="0"/>
                    </a:lnTo>
                    <a:lnTo>
                      <a:pt x="94776" y="6209953"/>
                    </a:lnTo>
                    <a:lnTo>
                      <a:pt x="0" y="6209953"/>
                    </a:lnTo>
                    <a:close/>
                  </a:path>
                </a:pathLst>
              </a:custGeom>
              <a:solidFill>
                <a:srgbClr val="FF0000"/>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Isosceles Triangle 6">
                <a:extLst>
                  <a:ext uri="{FF2B5EF4-FFF2-40B4-BE49-F238E27FC236}">
                    <a16:creationId xmlns:a16="http://schemas.microsoft.com/office/drawing/2014/main" id="{86D7EFED-CA99-7820-4E6D-F2A5A89E0E3B}"/>
                  </a:ext>
                </a:extLst>
              </p:cNvPr>
              <p:cNvSpPr/>
              <p:nvPr/>
            </p:nvSpPr>
            <p:spPr>
              <a:xfrm rot="16183361" flipH="1">
                <a:off x="5204891" y="-1722385"/>
                <a:ext cx="512443" cy="6225420"/>
              </a:xfrm>
              <a:custGeom>
                <a:avLst/>
                <a:gdLst>
                  <a:gd name="connsiteX0" fmla="*/ 0 w 94776"/>
                  <a:gd name="connsiteY0" fmla="*/ 6207295 h 6207295"/>
                  <a:gd name="connsiteX1" fmla="*/ 47388 w 94776"/>
                  <a:gd name="connsiteY1" fmla="*/ 0 h 6207295"/>
                  <a:gd name="connsiteX2" fmla="*/ 94776 w 94776"/>
                  <a:gd name="connsiteY2" fmla="*/ 6207295 h 6207295"/>
                  <a:gd name="connsiteX3" fmla="*/ 0 w 94776"/>
                  <a:gd name="connsiteY3" fmla="*/ 6207295 h 6207295"/>
                  <a:gd name="connsiteX0" fmla="*/ 0 w 504567"/>
                  <a:gd name="connsiteY0" fmla="*/ 6212683 h 6212683"/>
                  <a:gd name="connsiteX1" fmla="*/ 504567 w 504567"/>
                  <a:gd name="connsiteY1" fmla="*/ 0 h 6212683"/>
                  <a:gd name="connsiteX2" fmla="*/ 94776 w 504567"/>
                  <a:gd name="connsiteY2" fmla="*/ 6212683 h 6212683"/>
                  <a:gd name="connsiteX3" fmla="*/ 0 w 504567"/>
                  <a:gd name="connsiteY3" fmla="*/ 6212683 h 6212683"/>
                  <a:gd name="connsiteX0" fmla="*/ 0 w 509307"/>
                  <a:gd name="connsiteY0" fmla="*/ 6217468 h 6217468"/>
                  <a:gd name="connsiteX1" fmla="*/ 509307 w 509307"/>
                  <a:gd name="connsiteY1" fmla="*/ 0 h 6217468"/>
                  <a:gd name="connsiteX2" fmla="*/ 94776 w 509307"/>
                  <a:gd name="connsiteY2" fmla="*/ 6217468 h 6217468"/>
                  <a:gd name="connsiteX3" fmla="*/ 0 w 509307"/>
                  <a:gd name="connsiteY3" fmla="*/ 6217468 h 6217468"/>
                  <a:gd name="connsiteX0" fmla="*/ 0 w 512443"/>
                  <a:gd name="connsiteY0" fmla="*/ 6225420 h 6225420"/>
                  <a:gd name="connsiteX1" fmla="*/ 512443 w 512443"/>
                  <a:gd name="connsiteY1" fmla="*/ 0 h 6225420"/>
                  <a:gd name="connsiteX2" fmla="*/ 94776 w 512443"/>
                  <a:gd name="connsiteY2" fmla="*/ 6225420 h 6225420"/>
                  <a:gd name="connsiteX3" fmla="*/ 0 w 512443"/>
                  <a:gd name="connsiteY3" fmla="*/ 6225420 h 6225420"/>
                </a:gdLst>
                <a:ahLst/>
                <a:cxnLst>
                  <a:cxn ang="0">
                    <a:pos x="connsiteX0" y="connsiteY0"/>
                  </a:cxn>
                  <a:cxn ang="0">
                    <a:pos x="connsiteX1" y="connsiteY1"/>
                  </a:cxn>
                  <a:cxn ang="0">
                    <a:pos x="connsiteX2" y="connsiteY2"/>
                  </a:cxn>
                  <a:cxn ang="0">
                    <a:pos x="connsiteX3" y="connsiteY3"/>
                  </a:cxn>
                </a:cxnLst>
                <a:rect l="l" t="t" r="r" b="b"/>
                <a:pathLst>
                  <a:path w="512443" h="6225420">
                    <a:moveTo>
                      <a:pt x="0" y="6225420"/>
                    </a:moveTo>
                    <a:lnTo>
                      <a:pt x="512443" y="0"/>
                    </a:lnTo>
                    <a:lnTo>
                      <a:pt x="94776" y="6225420"/>
                    </a:lnTo>
                    <a:lnTo>
                      <a:pt x="0" y="6225420"/>
                    </a:lnTo>
                    <a:close/>
                  </a:path>
                </a:pathLst>
              </a:custGeom>
              <a:solidFill>
                <a:srgbClr val="FF7A01"/>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Isosceles Triangle 7">
                <a:extLst>
                  <a:ext uri="{FF2B5EF4-FFF2-40B4-BE49-F238E27FC236}">
                    <a16:creationId xmlns:a16="http://schemas.microsoft.com/office/drawing/2014/main" id="{76E88FDD-7A23-8852-CACC-199741B98C66}"/>
                  </a:ext>
                </a:extLst>
              </p:cNvPr>
              <p:cNvSpPr/>
              <p:nvPr/>
            </p:nvSpPr>
            <p:spPr>
              <a:xfrm rot="16183361" flipH="1">
                <a:off x="5249967" y="-1672862"/>
                <a:ext cx="426782" cy="6212306"/>
              </a:xfrm>
              <a:custGeom>
                <a:avLst/>
                <a:gdLst>
                  <a:gd name="connsiteX0" fmla="*/ 0 w 94776"/>
                  <a:gd name="connsiteY0" fmla="*/ 6207295 h 6207295"/>
                  <a:gd name="connsiteX1" fmla="*/ 47388 w 94776"/>
                  <a:gd name="connsiteY1" fmla="*/ 0 h 6207295"/>
                  <a:gd name="connsiteX2" fmla="*/ 94776 w 94776"/>
                  <a:gd name="connsiteY2" fmla="*/ 6207295 h 6207295"/>
                  <a:gd name="connsiteX3" fmla="*/ 0 w 94776"/>
                  <a:gd name="connsiteY3" fmla="*/ 6207295 h 6207295"/>
                  <a:gd name="connsiteX0" fmla="*/ 0 w 428353"/>
                  <a:gd name="connsiteY0" fmla="*/ 6215489 h 6215489"/>
                  <a:gd name="connsiteX1" fmla="*/ 428353 w 428353"/>
                  <a:gd name="connsiteY1" fmla="*/ 0 h 6215489"/>
                  <a:gd name="connsiteX2" fmla="*/ 94776 w 428353"/>
                  <a:gd name="connsiteY2" fmla="*/ 6215489 h 6215489"/>
                  <a:gd name="connsiteX3" fmla="*/ 0 w 428353"/>
                  <a:gd name="connsiteY3" fmla="*/ 6215489 h 6215489"/>
                  <a:gd name="connsiteX0" fmla="*/ 0 w 426782"/>
                  <a:gd name="connsiteY0" fmla="*/ 6212306 h 6212306"/>
                  <a:gd name="connsiteX1" fmla="*/ 426782 w 426782"/>
                  <a:gd name="connsiteY1" fmla="*/ 0 h 6212306"/>
                  <a:gd name="connsiteX2" fmla="*/ 94776 w 426782"/>
                  <a:gd name="connsiteY2" fmla="*/ 6212306 h 6212306"/>
                  <a:gd name="connsiteX3" fmla="*/ 0 w 426782"/>
                  <a:gd name="connsiteY3" fmla="*/ 6212306 h 6212306"/>
                </a:gdLst>
                <a:ahLst/>
                <a:cxnLst>
                  <a:cxn ang="0">
                    <a:pos x="connsiteX0" y="connsiteY0"/>
                  </a:cxn>
                  <a:cxn ang="0">
                    <a:pos x="connsiteX1" y="connsiteY1"/>
                  </a:cxn>
                  <a:cxn ang="0">
                    <a:pos x="connsiteX2" y="connsiteY2"/>
                  </a:cxn>
                  <a:cxn ang="0">
                    <a:pos x="connsiteX3" y="connsiteY3"/>
                  </a:cxn>
                </a:cxnLst>
                <a:rect l="l" t="t" r="r" b="b"/>
                <a:pathLst>
                  <a:path w="426782" h="6212306">
                    <a:moveTo>
                      <a:pt x="0" y="6212306"/>
                    </a:moveTo>
                    <a:lnTo>
                      <a:pt x="426782" y="0"/>
                    </a:lnTo>
                    <a:lnTo>
                      <a:pt x="94776" y="6212306"/>
                    </a:lnTo>
                    <a:lnTo>
                      <a:pt x="0" y="6212306"/>
                    </a:lnTo>
                    <a:close/>
                  </a:path>
                </a:pathLst>
              </a:custGeom>
              <a:solidFill>
                <a:srgbClr val="FFB001"/>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Isosceles Triangle 8">
                <a:extLst>
                  <a:ext uri="{FF2B5EF4-FFF2-40B4-BE49-F238E27FC236}">
                    <a16:creationId xmlns:a16="http://schemas.microsoft.com/office/drawing/2014/main" id="{0FEC8FBD-11B8-AB78-B6B6-239D153ABC6B}"/>
                  </a:ext>
                </a:extLst>
              </p:cNvPr>
              <p:cNvSpPr/>
              <p:nvPr/>
            </p:nvSpPr>
            <p:spPr>
              <a:xfrm rot="16183361" flipH="1">
                <a:off x="5287756" y="-1636907"/>
                <a:ext cx="342598" cy="6221424"/>
              </a:xfrm>
              <a:custGeom>
                <a:avLst/>
                <a:gdLst>
                  <a:gd name="connsiteX0" fmla="*/ 0 w 94776"/>
                  <a:gd name="connsiteY0" fmla="*/ 6207295 h 6207295"/>
                  <a:gd name="connsiteX1" fmla="*/ 47388 w 94776"/>
                  <a:gd name="connsiteY1" fmla="*/ 0 h 6207295"/>
                  <a:gd name="connsiteX2" fmla="*/ 94776 w 94776"/>
                  <a:gd name="connsiteY2" fmla="*/ 6207295 h 6207295"/>
                  <a:gd name="connsiteX3" fmla="*/ 0 w 94776"/>
                  <a:gd name="connsiteY3" fmla="*/ 6207295 h 6207295"/>
                  <a:gd name="connsiteX0" fmla="*/ 0 w 342598"/>
                  <a:gd name="connsiteY0" fmla="*/ 6221424 h 6221424"/>
                  <a:gd name="connsiteX1" fmla="*/ 342598 w 342598"/>
                  <a:gd name="connsiteY1" fmla="*/ 0 h 6221424"/>
                  <a:gd name="connsiteX2" fmla="*/ 94776 w 342598"/>
                  <a:gd name="connsiteY2" fmla="*/ 6221424 h 6221424"/>
                  <a:gd name="connsiteX3" fmla="*/ 0 w 342598"/>
                  <a:gd name="connsiteY3" fmla="*/ 6221424 h 6221424"/>
                </a:gdLst>
                <a:ahLst/>
                <a:cxnLst>
                  <a:cxn ang="0">
                    <a:pos x="connsiteX0" y="connsiteY0"/>
                  </a:cxn>
                  <a:cxn ang="0">
                    <a:pos x="connsiteX1" y="connsiteY1"/>
                  </a:cxn>
                  <a:cxn ang="0">
                    <a:pos x="connsiteX2" y="connsiteY2"/>
                  </a:cxn>
                  <a:cxn ang="0">
                    <a:pos x="connsiteX3" y="connsiteY3"/>
                  </a:cxn>
                </a:cxnLst>
                <a:rect l="l" t="t" r="r" b="b"/>
                <a:pathLst>
                  <a:path w="342598" h="6221424">
                    <a:moveTo>
                      <a:pt x="0" y="6221424"/>
                    </a:moveTo>
                    <a:lnTo>
                      <a:pt x="342598" y="0"/>
                    </a:lnTo>
                    <a:lnTo>
                      <a:pt x="94776" y="6221424"/>
                    </a:lnTo>
                    <a:lnTo>
                      <a:pt x="0" y="6221424"/>
                    </a:lnTo>
                    <a:close/>
                  </a:path>
                </a:pathLst>
              </a:custGeom>
              <a:solidFill>
                <a:srgbClr val="FEDB00"/>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Isosceles Triangle 3">
                <a:extLst>
                  <a:ext uri="{FF2B5EF4-FFF2-40B4-BE49-F238E27FC236}">
                    <a16:creationId xmlns:a16="http://schemas.microsoft.com/office/drawing/2014/main" id="{76A11387-3426-85C9-3C92-34BB361E9575}"/>
                  </a:ext>
                </a:extLst>
              </p:cNvPr>
              <p:cNvSpPr/>
              <p:nvPr/>
            </p:nvSpPr>
            <p:spPr>
              <a:xfrm rot="16183361" flipH="1">
                <a:off x="5332859" y="-1592042"/>
                <a:ext cx="261652" cy="6217857"/>
              </a:xfrm>
              <a:custGeom>
                <a:avLst/>
                <a:gdLst>
                  <a:gd name="connsiteX0" fmla="*/ 0 w 94776"/>
                  <a:gd name="connsiteY0" fmla="*/ 6207295 h 6207295"/>
                  <a:gd name="connsiteX1" fmla="*/ 47388 w 94776"/>
                  <a:gd name="connsiteY1" fmla="*/ 0 h 6207295"/>
                  <a:gd name="connsiteX2" fmla="*/ 94776 w 94776"/>
                  <a:gd name="connsiteY2" fmla="*/ 6207295 h 6207295"/>
                  <a:gd name="connsiteX3" fmla="*/ 0 w 94776"/>
                  <a:gd name="connsiteY3" fmla="*/ 6207295 h 6207295"/>
                  <a:gd name="connsiteX0" fmla="*/ 0 w 256890"/>
                  <a:gd name="connsiteY0" fmla="*/ 6217834 h 6217834"/>
                  <a:gd name="connsiteX1" fmla="*/ 256890 w 256890"/>
                  <a:gd name="connsiteY1" fmla="*/ 0 h 6217834"/>
                  <a:gd name="connsiteX2" fmla="*/ 94776 w 256890"/>
                  <a:gd name="connsiteY2" fmla="*/ 6217834 h 6217834"/>
                  <a:gd name="connsiteX3" fmla="*/ 0 w 256890"/>
                  <a:gd name="connsiteY3" fmla="*/ 6217834 h 6217834"/>
                  <a:gd name="connsiteX0" fmla="*/ 0 w 261652"/>
                  <a:gd name="connsiteY0" fmla="*/ 6217857 h 6217857"/>
                  <a:gd name="connsiteX1" fmla="*/ 261652 w 261652"/>
                  <a:gd name="connsiteY1" fmla="*/ 0 h 6217857"/>
                  <a:gd name="connsiteX2" fmla="*/ 94776 w 261652"/>
                  <a:gd name="connsiteY2" fmla="*/ 6217857 h 6217857"/>
                  <a:gd name="connsiteX3" fmla="*/ 0 w 261652"/>
                  <a:gd name="connsiteY3" fmla="*/ 6217857 h 6217857"/>
                </a:gdLst>
                <a:ahLst/>
                <a:cxnLst>
                  <a:cxn ang="0">
                    <a:pos x="connsiteX0" y="connsiteY0"/>
                  </a:cxn>
                  <a:cxn ang="0">
                    <a:pos x="connsiteX1" y="connsiteY1"/>
                  </a:cxn>
                  <a:cxn ang="0">
                    <a:pos x="connsiteX2" y="connsiteY2"/>
                  </a:cxn>
                  <a:cxn ang="0">
                    <a:pos x="connsiteX3" y="connsiteY3"/>
                  </a:cxn>
                </a:cxnLst>
                <a:rect l="l" t="t" r="r" b="b"/>
                <a:pathLst>
                  <a:path w="261652" h="6217857">
                    <a:moveTo>
                      <a:pt x="0" y="6217857"/>
                    </a:moveTo>
                    <a:lnTo>
                      <a:pt x="261652" y="0"/>
                    </a:lnTo>
                    <a:lnTo>
                      <a:pt x="94776" y="6217857"/>
                    </a:lnTo>
                    <a:lnTo>
                      <a:pt x="0" y="6217857"/>
                    </a:lnTo>
                    <a:close/>
                  </a:path>
                </a:pathLst>
              </a:custGeom>
              <a:solidFill>
                <a:srgbClr val="FFFF00"/>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 name="Isosceles Triangle 9">
                <a:extLst>
                  <a:ext uri="{FF2B5EF4-FFF2-40B4-BE49-F238E27FC236}">
                    <a16:creationId xmlns:a16="http://schemas.microsoft.com/office/drawing/2014/main" id="{F552795E-7A17-7752-E9D7-F7CC9B156870}"/>
                  </a:ext>
                </a:extLst>
              </p:cNvPr>
              <p:cNvSpPr/>
              <p:nvPr/>
            </p:nvSpPr>
            <p:spPr>
              <a:xfrm rot="16183361" flipH="1">
                <a:off x="5371844" y="-1547844"/>
                <a:ext cx="180706" cy="6214290"/>
              </a:xfrm>
              <a:custGeom>
                <a:avLst/>
                <a:gdLst>
                  <a:gd name="connsiteX0" fmla="*/ 0 w 94776"/>
                  <a:gd name="connsiteY0" fmla="*/ 6207295 h 6207295"/>
                  <a:gd name="connsiteX1" fmla="*/ 47388 w 94776"/>
                  <a:gd name="connsiteY1" fmla="*/ 0 h 6207295"/>
                  <a:gd name="connsiteX2" fmla="*/ 94776 w 94776"/>
                  <a:gd name="connsiteY2" fmla="*/ 6207295 h 6207295"/>
                  <a:gd name="connsiteX3" fmla="*/ 0 w 94776"/>
                  <a:gd name="connsiteY3" fmla="*/ 6207295 h 6207295"/>
                  <a:gd name="connsiteX0" fmla="*/ 0 w 180706"/>
                  <a:gd name="connsiteY0" fmla="*/ 6214290 h 6214290"/>
                  <a:gd name="connsiteX1" fmla="*/ 180706 w 180706"/>
                  <a:gd name="connsiteY1" fmla="*/ 0 h 6214290"/>
                  <a:gd name="connsiteX2" fmla="*/ 94776 w 180706"/>
                  <a:gd name="connsiteY2" fmla="*/ 6214290 h 6214290"/>
                  <a:gd name="connsiteX3" fmla="*/ 0 w 180706"/>
                  <a:gd name="connsiteY3" fmla="*/ 6214290 h 6214290"/>
                </a:gdLst>
                <a:ahLst/>
                <a:cxnLst>
                  <a:cxn ang="0">
                    <a:pos x="connsiteX0" y="connsiteY0"/>
                  </a:cxn>
                  <a:cxn ang="0">
                    <a:pos x="connsiteX1" y="connsiteY1"/>
                  </a:cxn>
                  <a:cxn ang="0">
                    <a:pos x="connsiteX2" y="connsiteY2"/>
                  </a:cxn>
                  <a:cxn ang="0">
                    <a:pos x="connsiteX3" y="connsiteY3"/>
                  </a:cxn>
                </a:cxnLst>
                <a:rect l="l" t="t" r="r" b="b"/>
                <a:pathLst>
                  <a:path w="180706" h="6214290">
                    <a:moveTo>
                      <a:pt x="0" y="6214290"/>
                    </a:moveTo>
                    <a:lnTo>
                      <a:pt x="180706" y="0"/>
                    </a:lnTo>
                    <a:lnTo>
                      <a:pt x="94776" y="6214290"/>
                    </a:lnTo>
                    <a:lnTo>
                      <a:pt x="0" y="6214290"/>
                    </a:lnTo>
                    <a:close/>
                  </a:path>
                </a:pathLst>
              </a:custGeom>
              <a:solidFill>
                <a:srgbClr val="C9FF01"/>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0" name="Isosceles Triangle 10">
                <a:extLst>
                  <a:ext uri="{FF2B5EF4-FFF2-40B4-BE49-F238E27FC236}">
                    <a16:creationId xmlns:a16="http://schemas.microsoft.com/office/drawing/2014/main" id="{C093E9F5-DA9B-3835-A6AA-A6737B19C791}"/>
                  </a:ext>
                </a:extLst>
              </p:cNvPr>
              <p:cNvSpPr/>
              <p:nvPr/>
            </p:nvSpPr>
            <p:spPr>
              <a:xfrm rot="16183361" flipH="1">
                <a:off x="5411381" y="-1508859"/>
                <a:ext cx="94776" cy="6213860"/>
              </a:xfrm>
              <a:custGeom>
                <a:avLst/>
                <a:gdLst>
                  <a:gd name="connsiteX0" fmla="*/ 0 w 94776"/>
                  <a:gd name="connsiteY0" fmla="*/ 6207295 h 6207295"/>
                  <a:gd name="connsiteX1" fmla="*/ 47388 w 94776"/>
                  <a:gd name="connsiteY1" fmla="*/ 0 h 6207295"/>
                  <a:gd name="connsiteX2" fmla="*/ 94776 w 94776"/>
                  <a:gd name="connsiteY2" fmla="*/ 6207295 h 6207295"/>
                  <a:gd name="connsiteX3" fmla="*/ 0 w 94776"/>
                  <a:gd name="connsiteY3" fmla="*/ 6207295 h 6207295"/>
                  <a:gd name="connsiteX0" fmla="*/ 0 w 94776"/>
                  <a:gd name="connsiteY0" fmla="*/ 6213860 h 6213860"/>
                  <a:gd name="connsiteX1" fmla="*/ 91807 w 94776"/>
                  <a:gd name="connsiteY1" fmla="*/ 0 h 6213860"/>
                  <a:gd name="connsiteX2" fmla="*/ 94776 w 94776"/>
                  <a:gd name="connsiteY2" fmla="*/ 6213860 h 6213860"/>
                  <a:gd name="connsiteX3" fmla="*/ 0 w 94776"/>
                  <a:gd name="connsiteY3" fmla="*/ 6213860 h 6213860"/>
                </a:gdLst>
                <a:ahLst/>
                <a:cxnLst>
                  <a:cxn ang="0">
                    <a:pos x="connsiteX0" y="connsiteY0"/>
                  </a:cxn>
                  <a:cxn ang="0">
                    <a:pos x="connsiteX1" y="connsiteY1"/>
                  </a:cxn>
                  <a:cxn ang="0">
                    <a:pos x="connsiteX2" y="connsiteY2"/>
                  </a:cxn>
                  <a:cxn ang="0">
                    <a:pos x="connsiteX3" y="connsiteY3"/>
                  </a:cxn>
                </a:cxnLst>
                <a:rect l="l" t="t" r="r" b="b"/>
                <a:pathLst>
                  <a:path w="94776" h="6213860">
                    <a:moveTo>
                      <a:pt x="0" y="6213860"/>
                    </a:moveTo>
                    <a:lnTo>
                      <a:pt x="91807" y="0"/>
                    </a:lnTo>
                    <a:cubicBezTo>
                      <a:pt x="92797" y="2071287"/>
                      <a:pt x="93786" y="4142573"/>
                      <a:pt x="94776" y="6213860"/>
                    </a:cubicBezTo>
                    <a:lnTo>
                      <a:pt x="0" y="6213860"/>
                    </a:lnTo>
                    <a:close/>
                  </a:path>
                </a:pathLst>
              </a:custGeom>
              <a:solidFill>
                <a:srgbClr val="20FE02"/>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1" name="Isosceles Triangle 13">
                <a:extLst>
                  <a:ext uri="{FF2B5EF4-FFF2-40B4-BE49-F238E27FC236}">
                    <a16:creationId xmlns:a16="http://schemas.microsoft.com/office/drawing/2014/main" id="{BE88C73A-F068-090A-A05A-F3CA3ACCE42D}"/>
                  </a:ext>
                </a:extLst>
              </p:cNvPr>
              <p:cNvSpPr/>
              <p:nvPr/>
            </p:nvSpPr>
            <p:spPr>
              <a:xfrm rot="16183361" flipH="1">
                <a:off x="5397471" y="-1442102"/>
                <a:ext cx="94776" cy="6248385"/>
              </a:xfrm>
              <a:custGeom>
                <a:avLst/>
                <a:gdLst>
                  <a:gd name="connsiteX0" fmla="*/ 0 w 94776"/>
                  <a:gd name="connsiteY0" fmla="*/ 6207295 h 6207295"/>
                  <a:gd name="connsiteX1" fmla="*/ 47388 w 94776"/>
                  <a:gd name="connsiteY1" fmla="*/ 0 h 6207295"/>
                  <a:gd name="connsiteX2" fmla="*/ 94776 w 94776"/>
                  <a:gd name="connsiteY2" fmla="*/ 6207295 h 6207295"/>
                  <a:gd name="connsiteX3" fmla="*/ 0 w 94776"/>
                  <a:gd name="connsiteY3" fmla="*/ 6207295 h 6207295"/>
                  <a:gd name="connsiteX0" fmla="*/ 0 w 94776"/>
                  <a:gd name="connsiteY0" fmla="*/ 6248385 h 6248385"/>
                  <a:gd name="connsiteX1" fmla="*/ 9088 w 94776"/>
                  <a:gd name="connsiteY1" fmla="*/ 0 h 6248385"/>
                  <a:gd name="connsiteX2" fmla="*/ 94776 w 94776"/>
                  <a:gd name="connsiteY2" fmla="*/ 6248385 h 6248385"/>
                  <a:gd name="connsiteX3" fmla="*/ 0 w 94776"/>
                  <a:gd name="connsiteY3" fmla="*/ 6248385 h 6248385"/>
                </a:gdLst>
                <a:ahLst/>
                <a:cxnLst>
                  <a:cxn ang="0">
                    <a:pos x="connsiteX0" y="connsiteY0"/>
                  </a:cxn>
                  <a:cxn ang="0">
                    <a:pos x="connsiteX1" y="connsiteY1"/>
                  </a:cxn>
                  <a:cxn ang="0">
                    <a:pos x="connsiteX2" y="connsiteY2"/>
                  </a:cxn>
                  <a:cxn ang="0">
                    <a:pos x="connsiteX3" y="connsiteY3"/>
                  </a:cxn>
                </a:cxnLst>
                <a:rect l="l" t="t" r="r" b="b"/>
                <a:pathLst>
                  <a:path w="94776" h="6248385">
                    <a:moveTo>
                      <a:pt x="0" y="6248385"/>
                    </a:moveTo>
                    <a:cubicBezTo>
                      <a:pt x="3029" y="4165590"/>
                      <a:pt x="6059" y="2082795"/>
                      <a:pt x="9088" y="0"/>
                    </a:cubicBezTo>
                    <a:lnTo>
                      <a:pt x="94776" y="6248385"/>
                    </a:lnTo>
                    <a:lnTo>
                      <a:pt x="0" y="6248385"/>
                    </a:lnTo>
                    <a:close/>
                  </a:path>
                </a:pathLst>
              </a:custGeom>
              <a:solidFill>
                <a:srgbClr val="01FF62"/>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2" name="Isosceles Triangle 11">
                <a:extLst>
                  <a:ext uri="{FF2B5EF4-FFF2-40B4-BE49-F238E27FC236}">
                    <a16:creationId xmlns:a16="http://schemas.microsoft.com/office/drawing/2014/main" id="{31DCB523-783B-3666-D54E-A2BFCBFB494F}"/>
                  </a:ext>
                </a:extLst>
              </p:cNvPr>
              <p:cNvSpPr/>
              <p:nvPr/>
            </p:nvSpPr>
            <p:spPr>
              <a:xfrm rot="16183361" flipH="1">
                <a:off x="5382455" y="-1377870"/>
                <a:ext cx="168083" cy="6216236"/>
              </a:xfrm>
              <a:custGeom>
                <a:avLst/>
                <a:gdLst>
                  <a:gd name="connsiteX0" fmla="*/ 0 w 94776"/>
                  <a:gd name="connsiteY0" fmla="*/ 6207295 h 6207295"/>
                  <a:gd name="connsiteX1" fmla="*/ 47388 w 94776"/>
                  <a:gd name="connsiteY1" fmla="*/ 0 h 6207295"/>
                  <a:gd name="connsiteX2" fmla="*/ 94776 w 94776"/>
                  <a:gd name="connsiteY2" fmla="*/ 6207295 h 6207295"/>
                  <a:gd name="connsiteX3" fmla="*/ 0 w 94776"/>
                  <a:gd name="connsiteY3" fmla="*/ 6207295 h 6207295"/>
                  <a:gd name="connsiteX0" fmla="*/ 73307 w 168083"/>
                  <a:gd name="connsiteY0" fmla="*/ 6216236 h 6216236"/>
                  <a:gd name="connsiteX1" fmla="*/ 0 w 168083"/>
                  <a:gd name="connsiteY1" fmla="*/ 0 h 6216236"/>
                  <a:gd name="connsiteX2" fmla="*/ 168083 w 168083"/>
                  <a:gd name="connsiteY2" fmla="*/ 6216236 h 6216236"/>
                  <a:gd name="connsiteX3" fmla="*/ 73307 w 168083"/>
                  <a:gd name="connsiteY3" fmla="*/ 6216236 h 6216236"/>
                </a:gdLst>
                <a:ahLst/>
                <a:cxnLst>
                  <a:cxn ang="0">
                    <a:pos x="connsiteX0" y="connsiteY0"/>
                  </a:cxn>
                  <a:cxn ang="0">
                    <a:pos x="connsiteX1" y="connsiteY1"/>
                  </a:cxn>
                  <a:cxn ang="0">
                    <a:pos x="connsiteX2" y="connsiteY2"/>
                  </a:cxn>
                  <a:cxn ang="0">
                    <a:pos x="connsiteX3" y="connsiteY3"/>
                  </a:cxn>
                </a:cxnLst>
                <a:rect l="l" t="t" r="r" b="b"/>
                <a:pathLst>
                  <a:path w="168083" h="6216236">
                    <a:moveTo>
                      <a:pt x="73307" y="6216236"/>
                    </a:moveTo>
                    <a:lnTo>
                      <a:pt x="0" y="0"/>
                    </a:lnTo>
                    <a:lnTo>
                      <a:pt x="168083" y="6216236"/>
                    </a:lnTo>
                    <a:lnTo>
                      <a:pt x="73307" y="6216236"/>
                    </a:lnTo>
                    <a:close/>
                  </a:path>
                </a:pathLst>
              </a:custGeom>
              <a:solidFill>
                <a:srgbClr val="02FEB0"/>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3" name="Isosceles Triangle 12">
                <a:extLst>
                  <a:ext uri="{FF2B5EF4-FFF2-40B4-BE49-F238E27FC236}">
                    <a16:creationId xmlns:a16="http://schemas.microsoft.com/office/drawing/2014/main" id="{E2E04565-52AA-269F-BACD-77CC267C469B}"/>
                  </a:ext>
                </a:extLst>
              </p:cNvPr>
              <p:cNvSpPr/>
              <p:nvPr/>
            </p:nvSpPr>
            <p:spPr>
              <a:xfrm rot="16183361" flipH="1">
                <a:off x="5340957" y="-1328660"/>
                <a:ext cx="253775" cy="6209471"/>
              </a:xfrm>
              <a:custGeom>
                <a:avLst/>
                <a:gdLst>
                  <a:gd name="connsiteX0" fmla="*/ 0 w 94776"/>
                  <a:gd name="connsiteY0" fmla="*/ 6207295 h 6207295"/>
                  <a:gd name="connsiteX1" fmla="*/ 47388 w 94776"/>
                  <a:gd name="connsiteY1" fmla="*/ 0 h 6207295"/>
                  <a:gd name="connsiteX2" fmla="*/ 94776 w 94776"/>
                  <a:gd name="connsiteY2" fmla="*/ 6207295 h 6207295"/>
                  <a:gd name="connsiteX3" fmla="*/ 0 w 94776"/>
                  <a:gd name="connsiteY3" fmla="*/ 6207295 h 6207295"/>
                  <a:gd name="connsiteX0" fmla="*/ 165380 w 260156"/>
                  <a:gd name="connsiteY0" fmla="*/ 6215790 h 6215790"/>
                  <a:gd name="connsiteX1" fmla="*/ 0 w 260156"/>
                  <a:gd name="connsiteY1" fmla="*/ 0 h 6215790"/>
                  <a:gd name="connsiteX2" fmla="*/ 260156 w 260156"/>
                  <a:gd name="connsiteY2" fmla="*/ 6215790 h 6215790"/>
                  <a:gd name="connsiteX3" fmla="*/ 165380 w 260156"/>
                  <a:gd name="connsiteY3" fmla="*/ 6215790 h 6215790"/>
                  <a:gd name="connsiteX0" fmla="*/ 159030 w 253806"/>
                  <a:gd name="connsiteY0" fmla="*/ 6215821 h 6215821"/>
                  <a:gd name="connsiteX1" fmla="*/ 0 w 253806"/>
                  <a:gd name="connsiteY1" fmla="*/ 0 h 6215821"/>
                  <a:gd name="connsiteX2" fmla="*/ 253806 w 253806"/>
                  <a:gd name="connsiteY2" fmla="*/ 6215821 h 6215821"/>
                  <a:gd name="connsiteX3" fmla="*/ 159030 w 253806"/>
                  <a:gd name="connsiteY3" fmla="*/ 6215821 h 6215821"/>
                  <a:gd name="connsiteX0" fmla="*/ 158999 w 253775"/>
                  <a:gd name="connsiteY0" fmla="*/ 6209471 h 6209471"/>
                  <a:gd name="connsiteX1" fmla="*/ 0 w 253775"/>
                  <a:gd name="connsiteY1" fmla="*/ 0 h 6209471"/>
                  <a:gd name="connsiteX2" fmla="*/ 253775 w 253775"/>
                  <a:gd name="connsiteY2" fmla="*/ 6209471 h 6209471"/>
                  <a:gd name="connsiteX3" fmla="*/ 158999 w 253775"/>
                  <a:gd name="connsiteY3" fmla="*/ 6209471 h 6209471"/>
                </a:gdLst>
                <a:ahLst/>
                <a:cxnLst>
                  <a:cxn ang="0">
                    <a:pos x="connsiteX0" y="connsiteY0"/>
                  </a:cxn>
                  <a:cxn ang="0">
                    <a:pos x="connsiteX1" y="connsiteY1"/>
                  </a:cxn>
                  <a:cxn ang="0">
                    <a:pos x="connsiteX2" y="connsiteY2"/>
                  </a:cxn>
                  <a:cxn ang="0">
                    <a:pos x="connsiteX3" y="connsiteY3"/>
                  </a:cxn>
                </a:cxnLst>
                <a:rect l="l" t="t" r="r" b="b"/>
                <a:pathLst>
                  <a:path w="253775" h="6209471">
                    <a:moveTo>
                      <a:pt x="158999" y="6209471"/>
                    </a:moveTo>
                    <a:lnTo>
                      <a:pt x="0" y="0"/>
                    </a:lnTo>
                    <a:lnTo>
                      <a:pt x="253775" y="6209471"/>
                    </a:lnTo>
                    <a:lnTo>
                      <a:pt x="158999" y="6209471"/>
                    </a:lnTo>
                    <a:close/>
                  </a:path>
                </a:pathLst>
              </a:custGeom>
              <a:solidFill>
                <a:srgbClr val="01D5FF"/>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4" name="Isosceles Triangle 14">
                <a:extLst>
                  <a:ext uri="{FF2B5EF4-FFF2-40B4-BE49-F238E27FC236}">
                    <a16:creationId xmlns:a16="http://schemas.microsoft.com/office/drawing/2014/main" id="{947AE015-11DC-65CB-8C90-3A1B461B39BC}"/>
                  </a:ext>
                </a:extLst>
              </p:cNvPr>
              <p:cNvSpPr/>
              <p:nvPr/>
            </p:nvSpPr>
            <p:spPr>
              <a:xfrm rot="16183361" flipH="1">
                <a:off x="5294248" y="-1291543"/>
                <a:ext cx="344308" cy="6218558"/>
              </a:xfrm>
              <a:custGeom>
                <a:avLst/>
                <a:gdLst>
                  <a:gd name="connsiteX0" fmla="*/ 0 w 94776"/>
                  <a:gd name="connsiteY0" fmla="*/ 6207295 h 6207295"/>
                  <a:gd name="connsiteX1" fmla="*/ 47388 w 94776"/>
                  <a:gd name="connsiteY1" fmla="*/ 0 h 6207295"/>
                  <a:gd name="connsiteX2" fmla="*/ 94776 w 94776"/>
                  <a:gd name="connsiteY2" fmla="*/ 6207295 h 6207295"/>
                  <a:gd name="connsiteX3" fmla="*/ 0 w 94776"/>
                  <a:gd name="connsiteY3" fmla="*/ 6207295 h 6207295"/>
                  <a:gd name="connsiteX0" fmla="*/ 254233 w 349009"/>
                  <a:gd name="connsiteY0" fmla="*/ 6205835 h 6205835"/>
                  <a:gd name="connsiteX1" fmla="*/ 0 w 349009"/>
                  <a:gd name="connsiteY1" fmla="*/ 0 h 6205835"/>
                  <a:gd name="connsiteX2" fmla="*/ 349009 w 349009"/>
                  <a:gd name="connsiteY2" fmla="*/ 6205835 h 6205835"/>
                  <a:gd name="connsiteX3" fmla="*/ 254233 w 349009"/>
                  <a:gd name="connsiteY3" fmla="*/ 6205835 h 6205835"/>
                  <a:gd name="connsiteX0" fmla="*/ 249532 w 344308"/>
                  <a:gd name="connsiteY0" fmla="*/ 6218558 h 6218558"/>
                  <a:gd name="connsiteX1" fmla="*/ 0 w 344308"/>
                  <a:gd name="connsiteY1" fmla="*/ 0 h 6218558"/>
                  <a:gd name="connsiteX2" fmla="*/ 344308 w 344308"/>
                  <a:gd name="connsiteY2" fmla="*/ 6218558 h 6218558"/>
                  <a:gd name="connsiteX3" fmla="*/ 249532 w 344308"/>
                  <a:gd name="connsiteY3" fmla="*/ 6218558 h 6218558"/>
                </a:gdLst>
                <a:ahLst/>
                <a:cxnLst>
                  <a:cxn ang="0">
                    <a:pos x="connsiteX0" y="connsiteY0"/>
                  </a:cxn>
                  <a:cxn ang="0">
                    <a:pos x="connsiteX1" y="connsiteY1"/>
                  </a:cxn>
                  <a:cxn ang="0">
                    <a:pos x="connsiteX2" y="connsiteY2"/>
                  </a:cxn>
                  <a:cxn ang="0">
                    <a:pos x="connsiteX3" y="connsiteY3"/>
                  </a:cxn>
                </a:cxnLst>
                <a:rect l="l" t="t" r="r" b="b"/>
                <a:pathLst>
                  <a:path w="344308" h="6218558">
                    <a:moveTo>
                      <a:pt x="249532" y="6218558"/>
                    </a:moveTo>
                    <a:lnTo>
                      <a:pt x="0" y="0"/>
                    </a:lnTo>
                    <a:lnTo>
                      <a:pt x="344308" y="6218558"/>
                    </a:lnTo>
                    <a:lnTo>
                      <a:pt x="249532" y="6218558"/>
                    </a:lnTo>
                    <a:close/>
                  </a:path>
                </a:pathLst>
              </a:custGeom>
              <a:solidFill>
                <a:srgbClr val="0192FF"/>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5" name="Isosceles Triangle 4">
                <a:extLst>
                  <a:ext uri="{FF2B5EF4-FFF2-40B4-BE49-F238E27FC236}">
                    <a16:creationId xmlns:a16="http://schemas.microsoft.com/office/drawing/2014/main" id="{8BA18EEF-D958-02E0-B875-7879C0CE3B00}"/>
                  </a:ext>
                </a:extLst>
              </p:cNvPr>
              <p:cNvSpPr/>
              <p:nvPr/>
            </p:nvSpPr>
            <p:spPr>
              <a:xfrm rot="16183361" flipH="1">
                <a:off x="5247790" y="-1248015"/>
                <a:ext cx="430040" cy="6219731"/>
              </a:xfrm>
              <a:custGeom>
                <a:avLst/>
                <a:gdLst>
                  <a:gd name="connsiteX0" fmla="*/ 0 w 94776"/>
                  <a:gd name="connsiteY0" fmla="*/ 6207295 h 6207295"/>
                  <a:gd name="connsiteX1" fmla="*/ 47388 w 94776"/>
                  <a:gd name="connsiteY1" fmla="*/ 0 h 6207295"/>
                  <a:gd name="connsiteX2" fmla="*/ 94776 w 94776"/>
                  <a:gd name="connsiteY2" fmla="*/ 6207295 h 6207295"/>
                  <a:gd name="connsiteX3" fmla="*/ 0 w 94776"/>
                  <a:gd name="connsiteY3" fmla="*/ 6207295 h 6207295"/>
                  <a:gd name="connsiteX0" fmla="*/ 343133 w 437909"/>
                  <a:gd name="connsiteY0" fmla="*/ 6205405 h 6205405"/>
                  <a:gd name="connsiteX1" fmla="*/ 0 w 437909"/>
                  <a:gd name="connsiteY1" fmla="*/ 0 h 6205405"/>
                  <a:gd name="connsiteX2" fmla="*/ 437909 w 437909"/>
                  <a:gd name="connsiteY2" fmla="*/ 6205405 h 6205405"/>
                  <a:gd name="connsiteX3" fmla="*/ 343133 w 437909"/>
                  <a:gd name="connsiteY3" fmla="*/ 6205405 h 6205405"/>
                  <a:gd name="connsiteX0" fmla="*/ 335264 w 430040"/>
                  <a:gd name="connsiteY0" fmla="*/ 6219731 h 6219731"/>
                  <a:gd name="connsiteX1" fmla="*/ 0 w 430040"/>
                  <a:gd name="connsiteY1" fmla="*/ 0 h 6219731"/>
                  <a:gd name="connsiteX2" fmla="*/ 430040 w 430040"/>
                  <a:gd name="connsiteY2" fmla="*/ 6219731 h 6219731"/>
                  <a:gd name="connsiteX3" fmla="*/ 335264 w 430040"/>
                  <a:gd name="connsiteY3" fmla="*/ 6219731 h 6219731"/>
                </a:gdLst>
                <a:ahLst/>
                <a:cxnLst>
                  <a:cxn ang="0">
                    <a:pos x="connsiteX0" y="connsiteY0"/>
                  </a:cxn>
                  <a:cxn ang="0">
                    <a:pos x="connsiteX1" y="connsiteY1"/>
                  </a:cxn>
                  <a:cxn ang="0">
                    <a:pos x="connsiteX2" y="connsiteY2"/>
                  </a:cxn>
                  <a:cxn ang="0">
                    <a:pos x="connsiteX3" y="connsiteY3"/>
                  </a:cxn>
                </a:cxnLst>
                <a:rect l="l" t="t" r="r" b="b"/>
                <a:pathLst>
                  <a:path w="430040" h="6219731">
                    <a:moveTo>
                      <a:pt x="335264" y="6219731"/>
                    </a:moveTo>
                    <a:lnTo>
                      <a:pt x="0" y="0"/>
                    </a:lnTo>
                    <a:lnTo>
                      <a:pt x="430040" y="6219731"/>
                    </a:lnTo>
                    <a:lnTo>
                      <a:pt x="335264" y="6219731"/>
                    </a:lnTo>
                    <a:close/>
                  </a:path>
                </a:pathLst>
              </a:custGeom>
              <a:solidFill>
                <a:srgbClr val="0000FF"/>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6" name="Isosceles Triangle 15">
                <a:extLst>
                  <a:ext uri="{FF2B5EF4-FFF2-40B4-BE49-F238E27FC236}">
                    <a16:creationId xmlns:a16="http://schemas.microsoft.com/office/drawing/2014/main" id="{9517A664-E5E0-41F3-8F8D-39DB8871516E}"/>
                  </a:ext>
                </a:extLst>
              </p:cNvPr>
              <p:cNvSpPr/>
              <p:nvPr/>
            </p:nvSpPr>
            <p:spPr>
              <a:xfrm rot="16183361" flipH="1">
                <a:off x="5208283" y="-1204783"/>
                <a:ext cx="514192" cy="6222499"/>
              </a:xfrm>
              <a:custGeom>
                <a:avLst/>
                <a:gdLst>
                  <a:gd name="connsiteX0" fmla="*/ 0 w 94776"/>
                  <a:gd name="connsiteY0" fmla="*/ 6207295 h 6207295"/>
                  <a:gd name="connsiteX1" fmla="*/ 47388 w 94776"/>
                  <a:gd name="connsiteY1" fmla="*/ 0 h 6207295"/>
                  <a:gd name="connsiteX2" fmla="*/ 94776 w 94776"/>
                  <a:gd name="connsiteY2" fmla="*/ 6207295 h 6207295"/>
                  <a:gd name="connsiteX3" fmla="*/ 0 w 94776"/>
                  <a:gd name="connsiteY3" fmla="*/ 6207295 h 6207295"/>
                  <a:gd name="connsiteX0" fmla="*/ 422660 w 517436"/>
                  <a:gd name="connsiteY0" fmla="*/ 6236770 h 6236770"/>
                  <a:gd name="connsiteX1" fmla="*/ 0 w 517436"/>
                  <a:gd name="connsiteY1" fmla="*/ 0 h 6236770"/>
                  <a:gd name="connsiteX2" fmla="*/ 517436 w 517436"/>
                  <a:gd name="connsiteY2" fmla="*/ 6236770 h 6236770"/>
                  <a:gd name="connsiteX3" fmla="*/ 422660 w 517436"/>
                  <a:gd name="connsiteY3" fmla="*/ 6236770 h 6236770"/>
                  <a:gd name="connsiteX0" fmla="*/ 428795 w 523571"/>
                  <a:gd name="connsiteY0" fmla="*/ 6192290 h 6192290"/>
                  <a:gd name="connsiteX1" fmla="*/ 0 w 523571"/>
                  <a:gd name="connsiteY1" fmla="*/ 0 h 6192290"/>
                  <a:gd name="connsiteX2" fmla="*/ 523571 w 523571"/>
                  <a:gd name="connsiteY2" fmla="*/ 6192290 h 6192290"/>
                  <a:gd name="connsiteX3" fmla="*/ 428795 w 523571"/>
                  <a:gd name="connsiteY3" fmla="*/ 6192290 h 6192290"/>
                  <a:gd name="connsiteX0" fmla="*/ 419416 w 514192"/>
                  <a:gd name="connsiteY0" fmla="*/ 6222499 h 6222499"/>
                  <a:gd name="connsiteX1" fmla="*/ 0 w 514192"/>
                  <a:gd name="connsiteY1" fmla="*/ 0 h 6222499"/>
                  <a:gd name="connsiteX2" fmla="*/ 514192 w 514192"/>
                  <a:gd name="connsiteY2" fmla="*/ 6222499 h 6222499"/>
                  <a:gd name="connsiteX3" fmla="*/ 419416 w 514192"/>
                  <a:gd name="connsiteY3" fmla="*/ 6222499 h 6222499"/>
                </a:gdLst>
                <a:ahLst/>
                <a:cxnLst>
                  <a:cxn ang="0">
                    <a:pos x="connsiteX0" y="connsiteY0"/>
                  </a:cxn>
                  <a:cxn ang="0">
                    <a:pos x="connsiteX1" y="connsiteY1"/>
                  </a:cxn>
                  <a:cxn ang="0">
                    <a:pos x="connsiteX2" y="connsiteY2"/>
                  </a:cxn>
                  <a:cxn ang="0">
                    <a:pos x="connsiteX3" y="connsiteY3"/>
                  </a:cxn>
                </a:cxnLst>
                <a:rect l="l" t="t" r="r" b="b"/>
                <a:pathLst>
                  <a:path w="514192" h="6222499">
                    <a:moveTo>
                      <a:pt x="419416" y="6222499"/>
                    </a:moveTo>
                    <a:lnTo>
                      <a:pt x="0" y="0"/>
                    </a:lnTo>
                    <a:lnTo>
                      <a:pt x="514192" y="6222499"/>
                    </a:lnTo>
                    <a:lnTo>
                      <a:pt x="419416" y="6222499"/>
                    </a:lnTo>
                    <a:close/>
                  </a:path>
                </a:pathLst>
              </a:custGeom>
              <a:solidFill>
                <a:srgbClr val="0000CC"/>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7" name="Isosceles Triangle 5">
                <a:extLst>
                  <a:ext uri="{FF2B5EF4-FFF2-40B4-BE49-F238E27FC236}">
                    <a16:creationId xmlns:a16="http://schemas.microsoft.com/office/drawing/2014/main" id="{CF0ADDE8-EB7D-DFC0-859A-3EBB3B52E755}"/>
                  </a:ext>
                </a:extLst>
              </p:cNvPr>
              <p:cNvSpPr/>
              <p:nvPr/>
            </p:nvSpPr>
            <p:spPr>
              <a:xfrm rot="16183361" flipH="1">
                <a:off x="5165213" y="-1161352"/>
                <a:ext cx="603067" cy="6217306"/>
              </a:xfrm>
              <a:custGeom>
                <a:avLst/>
                <a:gdLst>
                  <a:gd name="connsiteX0" fmla="*/ 0 w 94776"/>
                  <a:gd name="connsiteY0" fmla="*/ 6207295 h 6207295"/>
                  <a:gd name="connsiteX1" fmla="*/ 47388 w 94776"/>
                  <a:gd name="connsiteY1" fmla="*/ 0 h 6207295"/>
                  <a:gd name="connsiteX2" fmla="*/ 94776 w 94776"/>
                  <a:gd name="connsiteY2" fmla="*/ 6207295 h 6207295"/>
                  <a:gd name="connsiteX3" fmla="*/ 0 w 94776"/>
                  <a:gd name="connsiteY3" fmla="*/ 6207295 h 6207295"/>
                  <a:gd name="connsiteX0" fmla="*/ 505101 w 599877"/>
                  <a:gd name="connsiteY0" fmla="*/ 6214146 h 6214146"/>
                  <a:gd name="connsiteX1" fmla="*/ 0 w 599877"/>
                  <a:gd name="connsiteY1" fmla="*/ 0 h 6214146"/>
                  <a:gd name="connsiteX2" fmla="*/ 599877 w 599877"/>
                  <a:gd name="connsiteY2" fmla="*/ 6214146 h 6214146"/>
                  <a:gd name="connsiteX3" fmla="*/ 505101 w 599877"/>
                  <a:gd name="connsiteY3" fmla="*/ 6214146 h 6214146"/>
                  <a:gd name="connsiteX0" fmla="*/ 508291 w 603067"/>
                  <a:gd name="connsiteY0" fmla="*/ 6217306 h 6217306"/>
                  <a:gd name="connsiteX1" fmla="*/ 0 w 603067"/>
                  <a:gd name="connsiteY1" fmla="*/ 0 h 6217306"/>
                  <a:gd name="connsiteX2" fmla="*/ 603067 w 603067"/>
                  <a:gd name="connsiteY2" fmla="*/ 6217306 h 6217306"/>
                  <a:gd name="connsiteX3" fmla="*/ 508291 w 603067"/>
                  <a:gd name="connsiteY3" fmla="*/ 6217306 h 6217306"/>
                </a:gdLst>
                <a:ahLst/>
                <a:cxnLst>
                  <a:cxn ang="0">
                    <a:pos x="connsiteX0" y="connsiteY0"/>
                  </a:cxn>
                  <a:cxn ang="0">
                    <a:pos x="connsiteX1" y="connsiteY1"/>
                  </a:cxn>
                  <a:cxn ang="0">
                    <a:pos x="connsiteX2" y="connsiteY2"/>
                  </a:cxn>
                  <a:cxn ang="0">
                    <a:pos x="connsiteX3" y="connsiteY3"/>
                  </a:cxn>
                </a:cxnLst>
                <a:rect l="l" t="t" r="r" b="b"/>
                <a:pathLst>
                  <a:path w="603067" h="6217306">
                    <a:moveTo>
                      <a:pt x="508291" y="6217306"/>
                    </a:moveTo>
                    <a:lnTo>
                      <a:pt x="0" y="0"/>
                    </a:lnTo>
                    <a:lnTo>
                      <a:pt x="603067" y="6217306"/>
                    </a:lnTo>
                    <a:lnTo>
                      <a:pt x="508291" y="6217306"/>
                    </a:lnTo>
                    <a:close/>
                  </a:path>
                </a:pathLst>
              </a:custGeom>
              <a:solidFill>
                <a:srgbClr val="362872"/>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7" name="Isosceles Triangle 6">
              <a:extLst>
                <a:ext uri="{FF2B5EF4-FFF2-40B4-BE49-F238E27FC236}">
                  <a16:creationId xmlns:a16="http://schemas.microsoft.com/office/drawing/2014/main" id="{B780A5FA-D1FB-50A1-A0BB-B4022208BC4B}"/>
                </a:ext>
              </a:extLst>
            </p:cNvPr>
            <p:cNvSpPr/>
            <p:nvPr/>
          </p:nvSpPr>
          <p:spPr>
            <a:xfrm>
              <a:off x="3477198" y="3148351"/>
              <a:ext cx="1709968" cy="1327494"/>
            </a:xfrm>
            <a:prstGeom prst="triangle">
              <a:avLst/>
            </a:prstGeom>
            <a:solidFill>
              <a:srgbClr val="79FFFF"/>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8" name="Group 7">
              <a:extLst>
                <a:ext uri="{FF2B5EF4-FFF2-40B4-BE49-F238E27FC236}">
                  <a16:creationId xmlns:a16="http://schemas.microsoft.com/office/drawing/2014/main" id="{02A78642-7A3D-E3B3-15DE-08DD49CED869}"/>
                </a:ext>
              </a:extLst>
            </p:cNvPr>
            <p:cNvGrpSpPr/>
            <p:nvPr/>
          </p:nvGrpSpPr>
          <p:grpSpPr>
            <a:xfrm rot="150629">
              <a:off x="3840888" y="3769169"/>
              <a:ext cx="976256" cy="132493"/>
              <a:chOff x="623973" y="3508670"/>
              <a:chExt cx="6657335" cy="1114239"/>
            </a:xfrm>
          </p:grpSpPr>
          <p:sp>
            <p:nvSpPr>
              <p:cNvPr id="10" name="Isosceles Triangle 2">
                <a:extLst>
                  <a:ext uri="{FF2B5EF4-FFF2-40B4-BE49-F238E27FC236}">
                    <a16:creationId xmlns:a16="http://schemas.microsoft.com/office/drawing/2014/main" id="{FB7FCB9B-48E7-1BDA-F1F1-598BCE251DA9}"/>
                  </a:ext>
                </a:extLst>
              </p:cNvPr>
              <p:cNvSpPr/>
              <p:nvPr/>
            </p:nvSpPr>
            <p:spPr>
              <a:xfrm rot="16183361" flipH="1">
                <a:off x="3389459" y="787872"/>
                <a:ext cx="513587" cy="5955184"/>
              </a:xfrm>
              <a:custGeom>
                <a:avLst/>
                <a:gdLst>
                  <a:gd name="connsiteX0" fmla="*/ 0 w 94776"/>
                  <a:gd name="connsiteY0" fmla="*/ 6207295 h 6207295"/>
                  <a:gd name="connsiteX1" fmla="*/ 47388 w 94776"/>
                  <a:gd name="connsiteY1" fmla="*/ 0 h 6207295"/>
                  <a:gd name="connsiteX2" fmla="*/ 94776 w 94776"/>
                  <a:gd name="connsiteY2" fmla="*/ 6207295 h 6207295"/>
                  <a:gd name="connsiteX3" fmla="*/ 0 w 94776"/>
                  <a:gd name="connsiteY3" fmla="*/ 6207295 h 6207295"/>
                  <a:gd name="connsiteX0" fmla="*/ 0 w 596656"/>
                  <a:gd name="connsiteY0" fmla="*/ 6209953 h 6209953"/>
                  <a:gd name="connsiteX1" fmla="*/ 596656 w 596656"/>
                  <a:gd name="connsiteY1" fmla="*/ 0 h 6209953"/>
                  <a:gd name="connsiteX2" fmla="*/ 94776 w 596656"/>
                  <a:gd name="connsiteY2" fmla="*/ 6209953 h 6209953"/>
                  <a:gd name="connsiteX3" fmla="*/ 0 w 596656"/>
                  <a:gd name="connsiteY3" fmla="*/ 6209953 h 6209953"/>
                </a:gdLst>
                <a:ahLst/>
                <a:cxnLst>
                  <a:cxn ang="0">
                    <a:pos x="connsiteX0" y="connsiteY0"/>
                  </a:cxn>
                  <a:cxn ang="0">
                    <a:pos x="connsiteX1" y="connsiteY1"/>
                  </a:cxn>
                  <a:cxn ang="0">
                    <a:pos x="connsiteX2" y="connsiteY2"/>
                  </a:cxn>
                  <a:cxn ang="0">
                    <a:pos x="connsiteX3" y="connsiteY3"/>
                  </a:cxn>
                </a:cxnLst>
                <a:rect l="l" t="t" r="r" b="b"/>
                <a:pathLst>
                  <a:path w="596656" h="6209953">
                    <a:moveTo>
                      <a:pt x="0" y="6209953"/>
                    </a:moveTo>
                    <a:lnTo>
                      <a:pt x="596656" y="0"/>
                    </a:lnTo>
                    <a:lnTo>
                      <a:pt x="94776" y="6209953"/>
                    </a:lnTo>
                    <a:lnTo>
                      <a:pt x="0" y="6209953"/>
                    </a:lnTo>
                    <a:close/>
                  </a:path>
                </a:pathLst>
              </a:custGeom>
              <a:solidFill>
                <a:srgbClr val="FF0000"/>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Isosceles Triangle 6">
                <a:extLst>
                  <a:ext uri="{FF2B5EF4-FFF2-40B4-BE49-F238E27FC236}">
                    <a16:creationId xmlns:a16="http://schemas.microsoft.com/office/drawing/2014/main" id="{48C73DED-F47E-B254-5B9F-3F660BA97AD6}"/>
                  </a:ext>
                </a:extLst>
              </p:cNvPr>
              <p:cNvSpPr/>
              <p:nvPr/>
            </p:nvSpPr>
            <p:spPr>
              <a:xfrm rot="16183361" flipH="1">
                <a:off x="3457211" y="780996"/>
                <a:ext cx="436045" cy="6046763"/>
              </a:xfrm>
              <a:custGeom>
                <a:avLst/>
                <a:gdLst>
                  <a:gd name="connsiteX0" fmla="*/ 0 w 94776"/>
                  <a:gd name="connsiteY0" fmla="*/ 6207295 h 6207295"/>
                  <a:gd name="connsiteX1" fmla="*/ 47388 w 94776"/>
                  <a:gd name="connsiteY1" fmla="*/ 0 h 6207295"/>
                  <a:gd name="connsiteX2" fmla="*/ 94776 w 94776"/>
                  <a:gd name="connsiteY2" fmla="*/ 6207295 h 6207295"/>
                  <a:gd name="connsiteX3" fmla="*/ 0 w 94776"/>
                  <a:gd name="connsiteY3" fmla="*/ 6207295 h 6207295"/>
                  <a:gd name="connsiteX0" fmla="*/ 0 w 504567"/>
                  <a:gd name="connsiteY0" fmla="*/ 6212683 h 6212683"/>
                  <a:gd name="connsiteX1" fmla="*/ 504567 w 504567"/>
                  <a:gd name="connsiteY1" fmla="*/ 0 h 6212683"/>
                  <a:gd name="connsiteX2" fmla="*/ 94776 w 504567"/>
                  <a:gd name="connsiteY2" fmla="*/ 6212683 h 6212683"/>
                  <a:gd name="connsiteX3" fmla="*/ 0 w 504567"/>
                  <a:gd name="connsiteY3" fmla="*/ 6212683 h 6212683"/>
                  <a:gd name="connsiteX0" fmla="*/ 0 w 509307"/>
                  <a:gd name="connsiteY0" fmla="*/ 6217468 h 6217468"/>
                  <a:gd name="connsiteX1" fmla="*/ 509307 w 509307"/>
                  <a:gd name="connsiteY1" fmla="*/ 0 h 6217468"/>
                  <a:gd name="connsiteX2" fmla="*/ 94776 w 509307"/>
                  <a:gd name="connsiteY2" fmla="*/ 6217468 h 6217468"/>
                  <a:gd name="connsiteX3" fmla="*/ 0 w 509307"/>
                  <a:gd name="connsiteY3" fmla="*/ 6217468 h 6217468"/>
                  <a:gd name="connsiteX0" fmla="*/ 0 w 512443"/>
                  <a:gd name="connsiteY0" fmla="*/ 6225420 h 6225420"/>
                  <a:gd name="connsiteX1" fmla="*/ 512443 w 512443"/>
                  <a:gd name="connsiteY1" fmla="*/ 0 h 6225420"/>
                  <a:gd name="connsiteX2" fmla="*/ 94776 w 512443"/>
                  <a:gd name="connsiteY2" fmla="*/ 6225420 h 6225420"/>
                  <a:gd name="connsiteX3" fmla="*/ 0 w 512443"/>
                  <a:gd name="connsiteY3" fmla="*/ 6225420 h 6225420"/>
                </a:gdLst>
                <a:ahLst/>
                <a:cxnLst>
                  <a:cxn ang="0">
                    <a:pos x="connsiteX0" y="connsiteY0"/>
                  </a:cxn>
                  <a:cxn ang="0">
                    <a:pos x="connsiteX1" y="connsiteY1"/>
                  </a:cxn>
                  <a:cxn ang="0">
                    <a:pos x="connsiteX2" y="connsiteY2"/>
                  </a:cxn>
                  <a:cxn ang="0">
                    <a:pos x="connsiteX3" y="connsiteY3"/>
                  </a:cxn>
                </a:cxnLst>
                <a:rect l="l" t="t" r="r" b="b"/>
                <a:pathLst>
                  <a:path w="512443" h="6225420">
                    <a:moveTo>
                      <a:pt x="0" y="6225420"/>
                    </a:moveTo>
                    <a:lnTo>
                      <a:pt x="512443" y="0"/>
                    </a:lnTo>
                    <a:lnTo>
                      <a:pt x="94776" y="6225420"/>
                    </a:lnTo>
                    <a:lnTo>
                      <a:pt x="0" y="6225420"/>
                    </a:lnTo>
                    <a:close/>
                  </a:path>
                </a:pathLst>
              </a:custGeom>
              <a:solidFill>
                <a:srgbClr val="FF7A01"/>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Isosceles Triangle 7">
                <a:extLst>
                  <a:ext uri="{FF2B5EF4-FFF2-40B4-BE49-F238E27FC236}">
                    <a16:creationId xmlns:a16="http://schemas.microsoft.com/office/drawing/2014/main" id="{31584997-417B-6904-A16A-C424F9D73966}"/>
                  </a:ext>
                </a:extLst>
              </p:cNvPr>
              <p:cNvSpPr/>
              <p:nvPr/>
            </p:nvSpPr>
            <p:spPr>
              <a:xfrm rot="16183361" flipH="1">
                <a:off x="3508186" y="772590"/>
                <a:ext cx="402133" cy="6097377"/>
              </a:xfrm>
              <a:custGeom>
                <a:avLst/>
                <a:gdLst>
                  <a:gd name="connsiteX0" fmla="*/ 0 w 94776"/>
                  <a:gd name="connsiteY0" fmla="*/ 6207295 h 6207295"/>
                  <a:gd name="connsiteX1" fmla="*/ 47388 w 94776"/>
                  <a:gd name="connsiteY1" fmla="*/ 0 h 6207295"/>
                  <a:gd name="connsiteX2" fmla="*/ 94776 w 94776"/>
                  <a:gd name="connsiteY2" fmla="*/ 6207295 h 6207295"/>
                  <a:gd name="connsiteX3" fmla="*/ 0 w 94776"/>
                  <a:gd name="connsiteY3" fmla="*/ 6207295 h 6207295"/>
                  <a:gd name="connsiteX0" fmla="*/ 0 w 428353"/>
                  <a:gd name="connsiteY0" fmla="*/ 6215489 h 6215489"/>
                  <a:gd name="connsiteX1" fmla="*/ 428353 w 428353"/>
                  <a:gd name="connsiteY1" fmla="*/ 0 h 6215489"/>
                  <a:gd name="connsiteX2" fmla="*/ 94776 w 428353"/>
                  <a:gd name="connsiteY2" fmla="*/ 6215489 h 6215489"/>
                  <a:gd name="connsiteX3" fmla="*/ 0 w 428353"/>
                  <a:gd name="connsiteY3" fmla="*/ 6215489 h 6215489"/>
                  <a:gd name="connsiteX0" fmla="*/ 0 w 426782"/>
                  <a:gd name="connsiteY0" fmla="*/ 6212306 h 6212306"/>
                  <a:gd name="connsiteX1" fmla="*/ 426782 w 426782"/>
                  <a:gd name="connsiteY1" fmla="*/ 0 h 6212306"/>
                  <a:gd name="connsiteX2" fmla="*/ 94776 w 426782"/>
                  <a:gd name="connsiteY2" fmla="*/ 6212306 h 6212306"/>
                  <a:gd name="connsiteX3" fmla="*/ 0 w 426782"/>
                  <a:gd name="connsiteY3" fmla="*/ 6212306 h 6212306"/>
                </a:gdLst>
                <a:ahLst/>
                <a:cxnLst>
                  <a:cxn ang="0">
                    <a:pos x="connsiteX0" y="connsiteY0"/>
                  </a:cxn>
                  <a:cxn ang="0">
                    <a:pos x="connsiteX1" y="connsiteY1"/>
                  </a:cxn>
                  <a:cxn ang="0">
                    <a:pos x="connsiteX2" y="connsiteY2"/>
                  </a:cxn>
                  <a:cxn ang="0">
                    <a:pos x="connsiteX3" y="connsiteY3"/>
                  </a:cxn>
                </a:cxnLst>
                <a:rect l="l" t="t" r="r" b="b"/>
                <a:pathLst>
                  <a:path w="426782" h="6212306">
                    <a:moveTo>
                      <a:pt x="0" y="6212306"/>
                    </a:moveTo>
                    <a:lnTo>
                      <a:pt x="426782" y="0"/>
                    </a:lnTo>
                    <a:lnTo>
                      <a:pt x="94776" y="6212306"/>
                    </a:lnTo>
                    <a:lnTo>
                      <a:pt x="0" y="6212306"/>
                    </a:lnTo>
                    <a:close/>
                  </a:path>
                </a:pathLst>
              </a:custGeom>
              <a:solidFill>
                <a:srgbClr val="FFB001"/>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Isosceles Triangle 8">
                <a:extLst>
                  <a:ext uri="{FF2B5EF4-FFF2-40B4-BE49-F238E27FC236}">
                    <a16:creationId xmlns:a16="http://schemas.microsoft.com/office/drawing/2014/main" id="{EF7FB4B9-A752-FA2B-009F-F3CB1F6DDD36}"/>
                  </a:ext>
                </a:extLst>
              </p:cNvPr>
              <p:cNvSpPr/>
              <p:nvPr/>
            </p:nvSpPr>
            <p:spPr>
              <a:xfrm rot="16183361" flipH="1">
                <a:off x="3558032" y="826164"/>
                <a:ext cx="288345" cy="6100896"/>
              </a:xfrm>
              <a:custGeom>
                <a:avLst/>
                <a:gdLst>
                  <a:gd name="connsiteX0" fmla="*/ 0 w 94776"/>
                  <a:gd name="connsiteY0" fmla="*/ 6207295 h 6207295"/>
                  <a:gd name="connsiteX1" fmla="*/ 47388 w 94776"/>
                  <a:gd name="connsiteY1" fmla="*/ 0 h 6207295"/>
                  <a:gd name="connsiteX2" fmla="*/ 94776 w 94776"/>
                  <a:gd name="connsiteY2" fmla="*/ 6207295 h 6207295"/>
                  <a:gd name="connsiteX3" fmla="*/ 0 w 94776"/>
                  <a:gd name="connsiteY3" fmla="*/ 6207295 h 6207295"/>
                  <a:gd name="connsiteX0" fmla="*/ 0 w 342598"/>
                  <a:gd name="connsiteY0" fmla="*/ 6221424 h 6221424"/>
                  <a:gd name="connsiteX1" fmla="*/ 342598 w 342598"/>
                  <a:gd name="connsiteY1" fmla="*/ 0 h 6221424"/>
                  <a:gd name="connsiteX2" fmla="*/ 94776 w 342598"/>
                  <a:gd name="connsiteY2" fmla="*/ 6221424 h 6221424"/>
                  <a:gd name="connsiteX3" fmla="*/ 0 w 342598"/>
                  <a:gd name="connsiteY3" fmla="*/ 6221424 h 6221424"/>
                </a:gdLst>
                <a:ahLst/>
                <a:cxnLst>
                  <a:cxn ang="0">
                    <a:pos x="connsiteX0" y="connsiteY0"/>
                  </a:cxn>
                  <a:cxn ang="0">
                    <a:pos x="connsiteX1" y="connsiteY1"/>
                  </a:cxn>
                  <a:cxn ang="0">
                    <a:pos x="connsiteX2" y="connsiteY2"/>
                  </a:cxn>
                  <a:cxn ang="0">
                    <a:pos x="connsiteX3" y="connsiteY3"/>
                  </a:cxn>
                </a:cxnLst>
                <a:rect l="l" t="t" r="r" b="b"/>
                <a:pathLst>
                  <a:path w="342598" h="6221424">
                    <a:moveTo>
                      <a:pt x="0" y="6221424"/>
                    </a:moveTo>
                    <a:lnTo>
                      <a:pt x="342598" y="0"/>
                    </a:lnTo>
                    <a:lnTo>
                      <a:pt x="94776" y="6221424"/>
                    </a:lnTo>
                    <a:lnTo>
                      <a:pt x="0" y="6221424"/>
                    </a:lnTo>
                    <a:close/>
                  </a:path>
                </a:pathLst>
              </a:custGeom>
              <a:solidFill>
                <a:srgbClr val="FEDB00"/>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Isosceles Triangle 3">
                <a:extLst>
                  <a:ext uri="{FF2B5EF4-FFF2-40B4-BE49-F238E27FC236}">
                    <a16:creationId xmlns:a16="http://schemas.microsoft.com/office/drawing/2014/main" id="{9A2E4012-65E8-22C5-9531-A789AFD592B5}"/>
                  </a:ext>
                </a:extLst>
              </p:cNvPr>
              <p:cNvSpPr/>
              <p:nvPr/>
            </p:nvSpPr>
            <p:spPr>
              <a:xfrm rot="16183361" flipH="1">
                <a:off x="3636166" y="783269"/>
                <a:ext cx="261652" cy="6217857"/>
              </a:xfrm>
              <a:custGeom>
                <a:avLst/>
                <a:gdLst>
                  <a:gd name="connsiteX0" fmla="*/ 0 w 94776"/>
                  <a:gd name="connsiteY0" fmla="*/ 6207295 h 6207295"/>
                  <a:gd name="connsiteX1" fmla="*/ 47388 w 94776"/>
                  <a:gd name="connsiteY1" fmla="*/ 0 h 6207295"/>
                  <a:gd name="connsiteX2" fmla="*/ 94776 w 94776"/>
                  <a:gd name="connsiteY2" fmla="*/ 6207295 h 6207295"/>
                  <a:gd name="connsiteX3" fmla="*/ 0 w 94776"/>
                  <a:gd name="connsiteY3" fmla="*/ 6207295 h 6207295"/>
                  <a:gd name="connsiteX0" fmla="*/ 0 w 256890"/>
                  <a:gd name="connsiteY0" fmla="*/ 6217834 h 6217834"/>
                  <a:gd name="connsiteX1" fmla="*/ 256890 w 256890"/>
                  <a:gd name="connsiteY1" fmla="*/ 0 h 6217834"/>
                  <a:gd name="connsiteX2" fmla="*/ 94776 w 256890"/>
                  <a:gd name="connsiteY2" fmla="*/ 6217834 h 6217834"/>
                  <a:gd name="connsiteX3" fmla="*/ 0 w 256890"/>
                  <a:gd name="connsiteY3" fmla="*/ 6217834 h 6217834"/>
                  <a:gd name="connsiteX0" fmla="*/ 0 w 261652"/>
                  <a:gd name="connsiteY0" fmla="*/ 6217857 h 6217857"/>
                  <a:gd name="connsiteX1" fmla="*/ 261652 w 261652"/>
                  <a:gd name="connsiteY1" fmla="*/ 0 h 6217857"/>
                  <a:gd name="connsiteX2" fmla="*/ 94776 w 261652"/>
                  <a:gd name="connsiteY2" fmla="*/ 6217857 h 6217857"/>
                  <a:gd name="connsiteX3" fmla="*/ 0 w 261652"/>
                  <a:gd name="connsiteY3" fmla="*/ 6217857 h 6217857"/>
                </a:gdLst>
                <a:ahLst/>
                <a:cxnLst>
                  <a:cxn ang="0">
                    <a:pos x="connsiteX0" y="connsiteY0"/>
                  </a:cxn>
                  <a:cxn ang="0">
                    <a:pos x="connsiteX1" y="connsiteY1"/>
                  </a:cxn>
                  <a:cxn ang="0">
                    <a:pos x="connsiteX2" y="connsiteY2"/>
                  </a:cxn>
                  <a:cxn ang="0">
                    <a:pos x="connsiteX3" y="connsiteY3"/>
                  </a:cxn>
                </a:cxnLst>
                <a:rect l="l" t="t" r="r" b="b"/>
                <a:pathLst>
                  <a:path w="261652" h="6217857">
                    <a:moveTo>
                      <a:pt x="0" y="6217857"/>
                    </a:moveTo>
                    <a:lnTo>
                      <a:pt x="261652" y="0"/>
                    </a:lnTo>
                    <a:lnTo>
                      <a:pt x="94776" y="6217857"/>
                    </a:lnTo>
                    <a:lnTo>
                      <a:pt x="0" y="6217857"/>
                    </a:lnTo>
                    <a:close/>
                  </a:path>
                </a:pathLst>
              </a:custGeom>
              <a:solidFill>
                <a:srgbClr val="FFFF00"/>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Isosceles Triangle 9">
                <a:extLst>
                  <a:ext uri="{FF2B5EF4-FFF2-40B4-BE49-F238E27FC236}">
                    <a16:creationId xmlns:a16="http://schemas.microsoft.com/office/drawing/2014/main" id="{3F28EADE-C071-872F-52AB-244A8E4D7965}"/>
                  </a:ext>
                </a:extLst>
              </p:cNvPr>
              <p:cNvSpPr/>
              <p:nvPr/>
            </p:nvSpPr>
            <p:spPr>
              <a:xfrm rot="16183361" flipH="1">
                <a:off x="3675151" y="827467"/>
                <a:ext cx="180706" cy="6214290"/>
              </a:xfrm>
              <a:custGeom>
                <a:avLst/>
                <a:gdLst>
                  <a:gd name="connsiteX0" fmla="*/ 0 w 94776"/>
                  <a:gd name="connsiteY0" fmla="*/ 6207295 h 6207295"/>
                  <a:gd name="connsiteX1" fmla="*/ 47388 w 94776"/>
                  <a:gd name="connsiteY1" fmla="*/ 0 h 6207295"/>
                  <a:gd name="connsiteX2" fmla="*/ 94776 w 94776"/>
                  <a:gd name="connsiteY2" fmla="*/ 6207295 h 6207295"/>
                  <a:gd name="connsiteX3" fmla="*/ 0 w 94776"/>
                  <a:gd name="connsiteY3" fmla="*/ 6207295 h 6207295"/>
                  <a:gd name="connsiteX0" fmla="*/ 0 w 180706"/>
                  <a:gd name="connsiteY0" fmla="*/ 6214290 h 6214290"/>
                  <a:gd name="connsiteX1" fmla="*/ 180706 w 180706"/>
                  <a:gd name="connsiteY1" fmla="*/ 0 h 6214290"/>
                  <a:gd name="connsiteX2" fmla="*/ 94776 w 180706"/>
                  <a:gd name="connsiteY2" fmla="*/ 6214290 h 6214290"/>
                  <a:gd name="connsiteX3" fmla="*/ 0 w 180706"/>
                  <a:gd name="connsiteY3" fmla="*/ 6214290 h 6214290"/>
                </a:gdLst>
                <a:ahLst/>
                <a:cxnLst>
                  <a:cxn ang="0">
                    <a:pos x="connsiteX0" y="connsiteY0"/>
                  </a:cxn>
                  <a:cxn ang="0">
                    <a:pos x="connsiteX1" y="connsiteY1"/>
                  </a:cxn>
                  <a:cxn ang="0">
                    <a:pos x="connsiteX2" y="connsiteY2"/>
                  </a:cxn>
                  <a:cxn ang="0">
                    <a:pos x="connsiteX3" y="connsiteY3"/>
                  </a:cxn>
                </a:cxnLst>
                <a:rect l="l" t="t" r="r" b="b"/>
                <a:pathLst>
                  <a:path w="180706" h="6214290">
                    <a:moveTo>
                      <a:pt x="0" y="6214290"/>
                    </a:moveTo>
                    <a:lnTo>
                      <a:pt x="180706" y="0"/>
                    </a:lnTo>
                    <a:lnTo>
                      <a:pt x="94776" y="6214290"/>
                    </a:lnTo>
                    <a:lnTo>
                      <a:pt x="0" y="6214290"/>
                    </a:lnTo>
                    <a:close/>
                  </a:path>
                </a:pathLst>
              </a:custGeom>
              <a:solidFill>
                <a:srgbClr val="C9FF01"/>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Isosceles Triangle 10">
                <a:extLst>
                  <a:ext uri="{FF2B5EF4-FFF2-40B4-BE49-F238E27FC236}">
                    <a16:creationId xmlns:a16="http://schemas.microsoft.com/office/drawing/2014/main" id="{E61AC906-77CC-F59B-C533-75232433750A}"/>
                  </a:ext>
                </a:extLst>
              </p:cNvPr>
              <p:cNvSpPr/>
              <p:nvPr/>
            </p:nvSpPr>
            <p:spPr>
              <a:xfrm rot="16183361" flipH="1">
                <a:off x="3677914" y="903254"/>
                <a:ext cx="262915" cy="6307814"/>
              </a:xfrm>
              <a:custGeom>
                <a:avLst/>
                <a:gdLst>
                  <a:gd name="connsiteX0" fmla="*/ 0 w 94776"/>
                  <a:gd name="connsiteY0" fmla="*/ 6207295 h 6207295"/>
                  <a:gd name="connsiteX1" fmla="*/ 47388 w 94776"/>
                  <a:gd name="connsiteY1" fmla="*/ 0 h 6207295"/>
                  <a:gd name="connsiteX2" fmla="*/ 94776 w 94776"/>
                  <a:gd name="connsiteY2" fmla="*/ 6207295 h 6207295"/>
                  <a:gd name="connsiteX3" fmla="*/ 0 w 94776"/>
                  <a:gd name="connsiteY3" fmla="*/ 6207295 h 6207295"/>
                  <a:gd name="connsiteX0" fmla="*/ 0 w 94776"/>
                  <a:gd name="connsiteY0" fmla="*/ 6213860 h 6213860"/>
                  <a:gd name="connsiteX1" fmla="*/ 91807 w 94776"/>
                  <a:gd name="connsiteY1" fmla="*/ 0 h 6213860"/>
                  <a:gd name="connsiteX2" fmla="*/ 94776 w 94776"/>
                  <a:gd name="connsiteY2" fmla="*/ 6213860 h 6213860"/>
                  <a:gd name="connsiteX3" fmla="*/ 0 w 94776"/>
                  <a:gd name="connsiteY3" fmla="*/ 6213860 h 6213860"/>
                </a:gdLst>
                <a:ahLst/>
                <a:cxnLst>
                  <a:cxn ang="0">
                    <a:pos x="connsiteX0" y="connsiteY0"/>
                  </a:cxn>
                  <a:cxn ang="0">
                    <a:pos x="connsiteX1" y="connsiteY1"/>
                  </a:cxn>
                  <a:cxn ang="0">
                    <a:pos x="connsiteX2" y="connsiteY2"/>
                  </a:cxn>
                  <a:cxn ang="0">
                    <a:pos x="connsiteX3" y="connsiteY3"/>
                  </a:cxn>
                </a:cxnLst>
                <a:rect l="l" t="t" r="r" b="b"/>
                <a:pathLst>
                  <a:path w="94776" h="6213860">
                    <a:moveTo>
                      <a:pt x="0" y="6213860"/>
                    </a:moveTo>
                    <a:lnTo>
                      <a:pt x="91807" y="0"/>
                    </a:lnTo>
                    <a:cubicBezTo>
                      <a:pt x="92797" y="2071287"/>
                      <a:pt x="93786" y="4142573"/>
                      <a:pt x="94776" y="6213860"/>
                    </a:cubicBezTo>
                    <a:lnTo>
                      <a:pt x="0" y="6213860"/>
                    </a:lnTo>
                    <a:close/>
                  </a:path>
                </a:pathLst>
              </a:custGeom>
              <a:solidFill>
                <a:srgbClr val="20FE02"/>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Isosceles Triangle 13">
                <a:extLst>
                  <a:ext uri="{FF2B5EF4-FFF2-40B4-BE49-F238E27FC236}">
                    <a16:creationId xmlns:a16="http://schemas.microsoft.com/office/drawing/2014/main" id="{ED6F1EC0-5C9D-B288-F77F-CE92F18B3173}"/>
                  </a:ext>
                </a:extLst>
              </p:cNvPr>
              <p:cNvSpPr/>
              <p:nvPr/>
            </p:nvSpPr>
            <p:spPr>
              <a:xfrm rot="16183361" flipH="1">
                <a:off x="3700778" y="933209"/>
                <a:ext cx="94776" cy="6248385"/>
              </a:xfrm>
              <a:custGeom>
                <a:avLst/>
                <a:gdLst>
                  <a:gd name="connsiteX0" fmla="*/ 0 w 94776"/>
                  <a:gd name="connsiteY0" fmla="*/ 6207295 h 6207295"/>
                  <a:gd name="connsiteX1" fmla="*/ 47388 w 94776"/>
                  <a:gd name="connsiteY1" fmla="*/ 0 h 6207295"/>
                  <a:gd name="connsiteX2" fmla="*/ 94776 w 94776"/>
                  <a:gd name="connsiteY2" fmla="*/ 6207295 h 6207295"/>
                  <a:gd name="connsiteX3" fmla="*/ 0 w 94776"/>
                  <a:gd name="connsiteY3" fmla="*/ 6207295 h 6207295"/>
                  <a:gd name="connsiteX0" fmla="*/ 0 w 94776"/>
                  <a:gd name="connsiteY0" fmla="*/ 6248385 h 6248385"/>
                  <a:gd name="connsiteX1" fmla="*/ 9088 w 94776"/>
                  <a:gd name="connsiteY1" fmla="*/ 0 h 6248385"/>
                  <a:gd name="connsiteX2" fmla="*/ 94776 w 94776"/>
                  <a:gd name="connsiteY2" fmla="*/ 6248385 h 6248385"/>
                  <a:gd name="connsiteX3" fmla="*/ 0 w 94776"/>
                  <a:gd name="connsiteY3" fmla="*/ 6248385 h 6248385"/>
                </a:gdLst>
                <a:ahLst/>
                <a:cxnLst>
                  <a:cxn ang="0">
                    <a:pos x="connsiteX0" y="connsiteY0"/>
                  </a:cxn>
                  <a:cxn ang="0">
                    <a:pos x="connsiteX1" y="connsiteY1"/>
                  </a:cxn>
                  <a:cxn ang="0">
                    <a:pos x="connsiteX2" y="connsiteY2"/>
                  </a:cxn>
                  <a:cxn ang="0">
                    <a:pos x="connsiteX3" y="connsiteY3"/>
                  </a:cxn>
                </a:cxnLst>
                <a:rect l="l" t="t" r="r" b="b"/>
                <a:pathLst>
                  <a:path w="94776" h="6248385">
                    <a:moveTo>
                      <a:pt x="0" y="6248385"/>
                    </a:moveTo>
                    <a:cubicBezTo>
                      <a:pt x="3029" y="4165590"/>
                      <a:pt x="6059" y="2082795"/>
                      <a:pt x="9088" y="0"/>
                    </a:cubicBezTo>
                    <a:lnTo>
                      <a:pt x="94776" y="6248385"/>
                    </a:lnTo>
                    <a:lnTo>
                      <a:pt x="0" y="6248385"/>
                    </a:lnTo>
                    <a:close/>
                  </a:path>
                </a:pathLst>
              </a:custGeom>
              <a:solidFill>
                <a:srgbClr val="01FF62"/>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Isosceles Triangle 11">
                <a:extLst>
                  <a:ext uri="{FF2B5EF4-FFF2-40B4-BE49-F238E27FC236}">
                    <a16:creationId xmlns:a16="http://schemas.microsoft.com/office/drawing/2014/main" id="{F717737F-F3B4-C67C-DA49-B49A9B31292B}"/>
                  </a:ext>
                </a:extLst>
              </p:cNvPr>
              <p:cNvSpPr/>
              <p:nvPr/>
            </p:nvSpPr>
            <p:spPr>
              <a:xfrm rot="16183361" flipH="1">
                <a:off x="3697399" y="985616"/>
                <a:ext cx="262915" cy="6333985"/>
              </a:xfrm>
              <a:custGeom>
                <a:avLst/>
                <a:gdLst>
                  <a:gd name="connsiteX0" fmla="*/ 0 w 94776"/>
                  <a:gd name="connsiteY0" fmla="*/ 6207295 h 6207295"/>
                  <a:gd name="connsiteX1" fmla="*/ 47388 w 94776"/>
                  <a:gd name="connsiteY1" fmla="*/ 0 h 6207295"/>
                  <a:gd name="connsiteX2" fmla="*/ 94776 w 94776"/>
                  <a:gd name="connsiteY2" fmla="*/ 6207295 h 6207295"/>
                  <a:gd name="connsiteX3" fmla="*/ 0 w 94776"/>
                  <a:gd name="connsiteY3" fmla="*/ 6207295 h 6207295"/>
                  <a:gd name="connsiteX0" fmla="*/ 73307 w 168083"/>
                  <a:gd name="connsiteY0" fmla="*/ 6216236 h 6216236"/>
                  <a:gd name="connsiteX1" fmla="*/ 0 w 168083"/>
                  <a:gd name="connsiteY1" fmla="*/ 0 h 6216236"/>
                  <a:gd name="connsiteX2" fmla="*/ 168083 w 168083"/>
                  <a:gd name="connsiteY2" fmla="*/ 6216236 h 6216236"/>
                  <a:gd name="connsiteX3" fmla="*/ 73307 w 168083"/>
                  <a:gd name="connsiteY3" fmla="*/ 6216236 h 6216236"/>
                </a:gdLst>
                <a:ahLst/>
                <a:cxnLst>
                  <a:cxn ang="0">
                    <a:pos x="connsiteX0" y="connsiteY0"/>
                  </a:cxn>
                  <a:cxn ang="0">
                    <a:pos x="connsiteX1" y="connsiteY1"/>
                  </a:cxn>
                  <a:cxn ang="0">
                    <a:pos x="connsiteX2" y="connsiteY2"/>
                  </a:cxn>
                  <a:cxn ang="0">
                    <a:pos x="connsiteX3" y="connsiteY3"/>
                  </a:cxn>
                </a:cxnLst>
                <a:rect l="l" t="t" r="r" b="b"/>
                <a:pathLst>
                  <a:path w="168083" h="6216236">
                    <a:moveTo>
                      <a:pt x="73307" y="6216236"/>
                    </a:moveTo>
                    <a:lnTo>
                      <a:pt x="0" y="0"/>
                    </a:lnTo>
                    <a:lnTo>
                      <a:pt x="168083" y="6216236"/>
                    </a:lnTo>
                    <a:lnTo>
                      <a:pt x="73307" y="6216236"/>
                    </a:lnTo>
                    <a:close/>
                  </a:path>
                </a:pathLst>
              </a:custGeom>
              <a:solidFill>
                <a:srgbClr val="02FEB0"/>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Isosceles Triangle 12">
                <a:extLst>
                  <a:ext uri="{FF2B5EF4-FFF2-40B4-BE49-F238E27FC236}">
                    <a16:creationId xmlns:a16="http://schemas.microsoft.com/office/drawing/2014/main" id="{57AFD1E6-F5F4-1CCF-6EC9-2C699D0A4855}"/>
                  </a:ext>
                </a:extLst>
              </p:cNvPr>
              <p:cNvSpPr/>
              <p:nvPr/>
            </p:nvSpPr>
            <p:spPr>
              <a:xfrm rot="16183361" flipH="1">
                <a:off x="3749497" y="940760"/>
                <a:ext cx="262915" cy="6429051"/>
              </a:xfrm>
              <a:custGeom>
                <a:avLst/>
                <a:gdLst>
                  <a:gd name="connsiteX0" fmla="*/ 0 w 94776"/>
                  <a:gd name="connsiteY0" fmla="*/ 6207295 h 6207295"/>
                  <a:gd name="connsiteX1" fmla="*/ 47388 w 94776"/>
                  <a:gd name="connsiteY1" fmla="*/ 0 h 6207295"/>
                  <a:gd name="connsiteX2" fmla="*/ 94776 w 94776"/>
                  <a:gd name="connsiteY2" fmla="*/ 6207295 h 6207295"/>
                  <a:gd name="connsiteX3" fmla="*/ 0 w 94776"/>
                  <a:gd name="connsiteY3" fmla="*/ 6207295 h 6207295"/>
                  <a:gd name="connsiteX0" fmla="*/ 165380 w 260156"/>
                  <a:gd name="connsiteY0" fmla="*/ 6215790 h 6215790"/>
                  <a:gd name="connsiteX1" fmla="*/ 0 w 260156"/>
                  <a:gd name="connsiteY1" fmla="*/ 0 h 6215790"/>
                  <a:gd name="connsiteX2" fmla="*/ 260156 w 260156"/>
                  <a:gd name="connsiteY2" fmla="*/ 6215790 h 6215790"/>
                  <a:gd name="connsiteX3" fmla="*/ 165380 w 260156"/>
                  <a:gd name="connsiteY3" fmla="*/ 6215790 h 6215790"/>
                  <a:gd name="connsiteX0" fmla="*/ 159030 w 253806"/>
                  <a:gd name="connsiteY0" fmla="*/ 6215821 h 6215821"/>
                  <a:gd name="connsiteX1" fmla="*/ 0 w 253806"/>
                  <a:gd name="connsiteY1" fmla="*/ 0 h 6215821"/>
                  <a:gd name="connsiteX2" fmla="*/ 253806 w 253806"/>
                  <a:gd name="connsiteY2" fmla="*/ 6215821 h 6215821"/>
                  <a:gd name="connsiteX3" fmla="*/ 159030 w 253806"/>
                  <a:gd name="connsiteY3" fmla="*/ 6215821 h 6215821"/>
                  <a:gd name="connsiteX0" fmla="*/ 158999 w 253775"/>
                  <a:gd name="connsiteY0" fmla="*/ 6209471 h 6209471"/>
                  <a:gd name="connsiteX1" fmla="*/ 0 w 253775"/>
                  <a:gd name="connsiteY1" fmla="*/ 0 h 6209471"/>
                  <a:gd name="connsiteX2" fmla="*/ 253775 w 253775"/>
                  <a:gd name="connsiteY2" fmla="*/ 6209471 h 6209471"/>
                  <a:gd name="connsiteX3" fmla="*/ 158999 w 253775"/>
                  <a:gd name="connsiteY3" fmla="*/ 6209471 h 6209471"/>
                </a:gdLst>
                <a:ahLst/>
                <a:cxnLst>
                  <a:cxn ang="0">
                    <a:pos x="connsiteX0" y="connsiteY0"/>
                  </a:cxn>
                  <a:cxn ang="0">
                    <a:pos x="connsiteX1" y="connsiteY1"/>
                  </a:cxn>
                  <a:cxn ang="0">
                    <a:pos x="connsiteX2" y="connsiteY2"/>
                  </a:cxn>
                  <a:cxn ang="0">
                    <a:pos x="connsiteX3" y="connsiteY3"/>
                  </a:cxn>
                </a:cxnLst>
                <a:rect l="l" t="t" r="r" b="b"/>
                <a:pathLst>
                  <a:path w="253775" h="6209471">
                    <a:moveTo>
                      <a:pt x="158999" y="6209471"/>
                    </a:moveTo>
                    <a:lnTo>
                      <a:pt x="0" y="0"/>
                    </a:lnTo>
                    <a:lnTo>
                      <a:pt x="253775" y="6209471"/>
                    </a:lnTo>
                    <a:lnTo>
                      <a:pt x="158999" y="6209471"/>
                    </a:lnTo>
                    <a:close/>
                  </a:path>
                </a:pathLst>
              </a:custGeom>
              <a:solidFill>
                <a:srgbClr val="01D5FF"/>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Isosceles Triangle 14">
                <a:extLst>
                  <a:ext uri="{FF2B5EF4-FFF2-40B4-BE49-F238E27FC236}">
                    <a16:creationId xmlns:a16="http://schemas.microsoft.com/office/drawing/2014/main" id="{CDFBCAAF-DE0C-8244-2293-AE40679B6A78}"/>
                  </a:ext>
                </a:extLst>
              </p:cNvPr>
              <p:cNvSpPr/>
              <p:nvPr/>
            </p:nvSpPr>
            <p:spPr>
              <a:xfrm rot="16183361" flipH="1">
                <a:off x="3712122" y="968514"/>
                <a:ext cx="332044" cy="6435474"/>
              </a:xfrm>
              <a:custGeom>
                <a:avLst/>
                <a:gdLst>
                  <a:gd name="connsiteX0" fmla="*/ 0 w 94776"/>
                  <a:gd name="connsiteY0" fmla="*/ 6207295 h 6207295"/>
                  <a:gd name="connsiteX1" fmla="*/ 47388 w 94776"/>
                  <a:gd name="connsiteY1" fmla="*/ 0 h 6207295"/>
                  <a:gd name="connsiteX2" fmla="*/ 94776 w 94776"/>
                  <a:gd name="connsiteY2" fmla="*/ 6207295 h 6207295"/>
                  <a:gd name="connsiteX3" fmla="*/ 0 w 94776"/>
                  <a:gd name="connsiteY3" fmla="*/ 6207295 h 6207295"/>
                  <a:gd name="connsiteX0" fmla="*/ 254233 w 349009"/>
                  <a:gd name="connsiteY0" fmla="*/ 6205835 h 6205835"/>
                  <a:gd name="connsiteX1" fmla="*/ 0 w 349009"/>
                  <a:gd name="connsiteY1" fmla="*/ 0 h 6205835"/>
                  <a:gd name="connsiteX2" fmla="*/ 349009 w 349009"/>
                  <a:gd name="connsiteY2" fmla="*/ 6205835 h 6205835"/>
                  <a:gd name="connsiteX3" fmla="*/ 254233 w 349009"/>
                  <a:gd name="connsiteY3" fmla="*/ 6205835 h 6205835"/>
                  <a:gd name="connsiteX0" fmla="*/ 249532 w 344308"/>
                  <a:gd name="connsiteY0" fmla="*/ 6218558 h 6218558"/>
                  <a:gd name="connsiteX1" fmla="*/ 0 w 344308"/>
                  <a:gd name="connsiteY1" fmla="*/ 0 h 6218558"/>
                  <a:gd name="connsiteX2" fmla="*/ 344308 w 344308"/>
                  <a:gd name="connsiteY2" fmla="*/ 6218558 h 6218558"/>
                  <a:gd name="connsiteX3" fmla="*/ 249532 w 344308"/>
                  <a:gd name="connsiteY3" fmla="*/ 6218558 h 6218558"/>
                </a:gdLst>
                <a:ahLst/>
                <a:cxnLst>
                  <a:cxn ang="0">
                    <a:pos x="connsiteX0" y="connsiteY0"/>
                  </a:cxn>
                  <a:cxn ang="0">
                    <a:pos x="connsiteX1" y="connsiteY1"/>
                  </a:cxn>
                  <a:cxn ang="0">
                    <a:pos x="connsiteX2" y="connsiteY2"/>
                  </a:cxn>
                  <a:cxn ang="0">
                    <a:pos x="connsiteX3" y="connsiteY3"/>
                  </a:cxn>
                </a:cxnLst>
                <a:rect l="l" t="t" r="r" b="b"/>
                <a:pathLst>
                  <a:path w="344308" h="6218558">
                    <a:moveTo>
                      <a:pt x="249532" y="6218558"/>
                    </a:moveTo>
                    <a:lnTo>
                      <a:pt x="0" y="0"/>
                    </a:lnTo>
                    <a:lnTo>
                      <a:pt x="344308" y="6218558"/>
                    </a:lnTo>
                    <a:lnTo>
                      <a:pt x="249532" y="6218558"/>
                    </a:lnTo>
                    <a:close/>
                  </a:path>
                </a:pathLst>
              </a:custGeom>
              <a:solidFill>
                <a:srgbClr val="0192FF"/>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Isosceles Triangle 4">
                <a:extLst>
                  <a:ext uri="{FF2B5EF4-FFF2-40B4-BE49-F238E27FC236}">
                    <a16:creationId xmlns:a16="http://schemas.microsoft.com/office/drawing/2014/main" id="{2F8FFC33-9FE0-4B2E-0BA8-4AADC36D7E9E}"/>
                  </a:ext>
                </a:extLst>
              </p:cNvPr>
              <p:cNvSpPr/>
              <p:nvPr/>
            </p:nvSpPr>
            <p:spPr>
              <a:xfrm rot="16183361" flipH="1">
                <a:off x="3724140" y="953193"/>
                <a:ext cx="430041" cy="6565820"/>
              </a:xfrm>
              <a:custGeom>
                <a:avLst/>
                <a:gdLst>
                  <a:gd name="connsiteX0" fmla="*/ 0 w 94776"/>
                  <a:gd name="connsiteY0" fmla="*/ 6207295 h 6207295"/>
                  <a:gd name="connsiteX1" fmla="*/ 47388 w 94776"/>
                  <a:gd name="connsiteY1" fmla="*/ 0 h 6207295"/>
                  <a:gd name="connsiteX2" fmla="*/ 94776 w 94776"/>
                  <a:gd name="connsiteY2" fmla="*/ 6207295 h 6207295"/>
                  <a:gd name="connsiteX3" fmla="*/ 0 w 94776"/>
                  <a:gd name="connsiteY3" fmla="*/ 6207295 h 6207295"/>
                  <a:gd name="connsiteX0" fmla="*/ 343133 w 437909"/>
                  <a:gd name="connsiteY0" fmla="*/ 6205405 h 6205405"/>
                  <a:gd name="connsiteX1" fmla="*/ 0 w 437909"/>
                  <a:gd name="connsiteY1" fmla="*/ 0 h 6205405"/>
                  <a:gd name="connsiteX2" fmla="*/ 437909 w 437909"/>
                  <a:gd name="connsiteY2" fmla="*/ 6205405 h 6205405"/>
                  <a:gd name="connsiteX3" fmla="*/ 343133 w 437909"/>
                  <a:gd name="connsiteY3" fmla="*/ 6205405 h 6205405"/>
                  <a:gd name="connsiteX0" fmla="*/ 335264 w 430040"/>
                  <a:gd name="connsiteY0" fmla="*/ 6219731 h 6219731"/>
                  <a:gd name="connsiteX1" fmla="*/ 0 w 430040"/>
                  <a:gd name="connsiteY1" fmla="*/ 0 h 6219731"/>
                  <a:gd name="connsiteX2" fmla="*/ 430040 w 430040"/>
                  <a:gd name="connsiteY2" fmla="*/ 6219731 h 6219731"/>
                  <a:gd name="connsiteX3" fmla="*/ 335264 w 430040"/>
                  <a:gd name="connsiteY3" fmla="*/ 6219731 h 6219731"/>
                </a:gdLst>
                <a:ahLst/>
                <a:cxnLst>
                  <a:cxn ang="0">
                    <a:pos x="connsiteX0" y="connsiteY0"/>
                  </a:cxn>
                  <a:cxn ang="0">
                    <a:pos x="connsiteX1" y="connsiteY1"/>
                  </a:cxn>
                  <a:cxn ang="0">
                    <a:pos x="connsiteX2" y="connsiteY2"/>
                  </a:cxn>
                  <a:cxn ang="0">
                    <a:pos x="connsiteX3" y="connsiteY3"/>
                  </a:cxn>
                </a:cxnLst>
                <a:rect l="l" t="t" r="r" b="b"/>
                <a:pathLst>
                  <a:path w="430040" h="6219731">
                    <a:moveTo>
                      <a:pt x="335264" y="6219731"/>
                    </a:moveTo>
                    <a:lnTo>
                      <a:pt x="0" y="0"/>
                    </a:lnTo>
                    <a:lnTo>
                      <a:pt x="430040" y="6219731"/>
                    </a:lnTo>
                    <a:lnTo>
                      <a:pt x="335264" y="6219731"/>
                    </a:lnTo>
                    <a:close/>
                  </a:path>
                </a:pathLst>
              </a:custGeom>
              <a:solidFill>
                <a:srgbClr val="0000FF"/>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Isosceles Triangle 15">
                <a:extLst>
                  <a:ext uri="{FF2B5EF4-FFF2-40B4-BE49-F238E27FC236}">
                    <a16:creationId xmlns:a16="http://schemas.microsoft.com/office/drawing/2014/main" id="{96033E93-59CE-B2C3-3A06-DB206EA47F86}"/>
                  </a:ext>
                </a:extLst>
              </p:cNvPr>
              <p:cNvSpPr/>
              <p:nvPr/>
            </p:nvSpPr>
            <p:spPr>
              <a:xfrm rot="16183361" flipH="1">
                <a:off x="3685420" y="995629"/>
                <a:ext cx="514190" cy="6570166"/>
              </a:xfrm>
              <a:custGeom>
                <a:avLst/>
                <a:gdLst>
                  <a:gd name="connsiteX0" fmla="*/ 0 w 94776"/>
                  <a:gd name="connsiteY0" fmla="*/ 6207295 h 6207295"/>
                  <a:gd name="connsiteX1" fmla="*/ 47388 w 94776"/>
                  <a:gd name="connsiteY1" fmla="*/ 0 h 6207295"/>
                  <a:gd name="connsiteX2" fmla="*/ 94776 w 94776"/>
                  <a:gd name="connsiteY2" fmla="*/ 6207295 h 6207295"/>
                  <a:gd name="connsiteX3" fmla="*/ 0 w 94776"/>
                  <a:gd name="connsiteY3" fmla="*/ 6207295 h 6207295"/>
                  <a:gd name="connsiteX0" fmla="*/ 422660 w 517436"/>
                  <a:gd name="connsiteY0" fmla="*/ 6236770 h 6236770"/>
                  <a:gd name="connsiteX1" fmla="*/ 0 w 517436"/>
                  <a:gd name="connsiteY1" fmla="*/ 0 h 6236770"/>
                  <a:gd name="connsiteX2" fmla="*/ 517436 w 517436"/>
                  <a:gd name="connsiteY2" fmla="*/ 6236770 h 6236770"/>
                  <a:gd name="connsiteX3" fmla="*/ 422660 w 517436"/>
                  <a:gd name="connsiteY3" fmla="*/ 6236770 h 6236770"/>
                  <a:gd name="connsiteX0" fmla="*/ 428795 w 523571"/>
                  <a:gd name="connsiteY0" fmla="*/ 6192290 h 6192290"/>
                  <a:gd name="connsiteX1" fmla="*/ 0 w 523571"/>
                  <a:gd name="connsiteY1" fmla="*/ 0 h 6192290"/>
                  <a:gd name="connsiteX2" fmla="*/ 523571 w 523571"/>
                  <a:gd name="connsiteY2" fmla="*/ 6192290 h 6192290"/>
                  <a:gd name="connsiteX3" fmla="*/ 428795 w 523571"/>
                  <a:gd name="connsiteY3" fmla="*/ 6192290 h 6192290"/>
                  <a:gd name="connsiteX0" fmla="*/ 419416 w 514192"/>
                  <a:gd name="connsiteY0" fmla="*/ 6222499 h 6222499"/>
                  <a:gd name="connsiteX1" fmla="*/ 0 w 514192"/>
                  <a:gd name="connsiteY1" fmla="*/ 0 h 6222499"/>
                  <a:gd name="connsiteX2" fmla="*/ 514192 w 514192"/>
                  <a:gd name="connsiteY2" fmla="*/ 6222499 h 6222499"/>
                  <a:gd name="connsiteX3" fmla="*/ 419416 w 514192"/>
                  <a:gd name="connsiteY3" fmla="*/ 6222499 h 6222499"/>
                </a:gdLst>
                <a:ahLst/>
                <a:cxnLst>
                  <a:cxn ang="0">
                    <a:pos x="connsiteX0" y="connsiteY0"/>
                  </a:cxn>
                  <a:cxn ang="0">
                    <a:pos x="connsiteX1" y="connsiteY1"/>
                  </a:cxn>
                  <a:cxn ang="0">
                    <a:pos x="connsiteX2" y="connsiteY2"/>
                  </a:cxn>
                  <a:cxn ang="0">
                    <a:pos x="connsiteX3" y="connsiteY3"/>
                  </a:cxn>
                </a:cxnLst>
                <a:rect l="l" t="t" r="r" b="b"/>
                <a:pathLst>
                  <a:path w="514192" h="6222499">
                    <a:moveTo>
                      <a:pt x="419416" y="6222499"/>
                    </a:moveTo>
                    <a:lnTo>
                      <a:pt x="0" y="0"/>
                    </a:lnTo>
                    <a:lnTo>
                      <a:pt x="514192" y="6222499"/>
                    </a:lnTo>
                    <a:lnTo>
                      <a:pt x="419416" y="6222499"/>
                    </a:lnTo>
                    <a:close/>
                  </a:path>
                </a:pathLst>
              </a:custGeom>
              <a:solidFill>
                <a:srgbClr val="0000CC"/>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Isosceles Triangle 5">
                <a:extLst>
                  <a:ext uri="{FF2B5EF4-FFF2-40B4-BE49-F238E27FC236}">
                    <a16:creationId xmlns:a16="http://schemas.microsoft.com/office/drawing/2014/main" id="{A4DB65CE-D742-E62A-20D9-B007C18FEAD0}"/>
                  </a:ext>
                </a:extLst>
              </p:cNvPr>
              <p:cNvSpPr/>
              <p:nvPr/>
            </p:nvSpPr>
            <p:spPr>
              <a:xfrm rot="16183361" flipH="1">
                <a:off x="3669816" y="1011418"/>
                <a:ext cx="603067" cy="6619916"/>
              </a:xfrm>
              <a:custGeom>
                <a:avLst/>
                <a:gdLst>
                  <a:gd name="connsiteX0" fmla="*/ 0 w 94776"/>
                  <a:gd name="connsiteY0" fmla="*/ 6207295 h 6207295"/>
                  <a:gd name="connsiteX1" fmla="*/ 47388 w 94776"/>
                  <a:gd name="connsiteY1" fmla="*/ 0 h 6207295"/>
                  <a:gd name="connsiteX2" fmla="*/ 94776 w 94776"/>
                  <a:gd name="connsiteY2" fmla="*/ 6207295 h 6207295"/>
                  <a:gd name="connsiteX3" fmla="*/ 0 w 94776"/>
                  <a:gd name="connsiteY3" fmla="*/ 6207295 h 6207295"/>
                  <a:gd name="connsiteX0" fmla="*/ 505101 w 599877"/>
                  <a:gd name="connsiteY0" fmla="*/ 6214146 h 6214146"/>
                  <a:gd name="connsiteX1" fmla="*/ 0 w 599877"/>
                  <a:gd name="connsiteY1" fmla="*/ 0 h 6214146"/>
                  <a:gd name="connsiteX2" fmla="*/ 599877 w 599877"/>
                  <a:gd name="connsiteY2" fmla="*/ 6214146 h 6214146"/>
                  <a:gd name="connsiteX3" fmla="*/ 505101 w 599877"/>
                  <a:gd name="connsiteY3" fmla="*/ 6214146 h 6214146"/>
                  <a:gd name="connsiteX0" fmla="*/ 508291 w 603067"/>
                  <a:gd name="connsiteY0" fmla="*/ 6217306 h 6217306"/>
                  <a:gd name="connsiteX1" fmla="*/ 0 w 603067"/>
                  <a:gd name="connsiteY1" fmla="*/ 0 h 6217306"/>
                  <a:gd name="connsiteX2" fmla="*/ 603067 w 603067"/>
                  <a:gd name="connsiteY2" fmla="*/ 6217306 h 6217306"/>
                  <a:gd name="connsiteX3" fmla="*/ 508291 w 603067"/>
                  <a:gd name="connsiteY3" fmla="*/ 6217306 h 6217306"/>
                </a:gdLst>
                <a:ahLst/>
                <a:cxnLst>
                  <a:cxn ang="0">
                    <a:pos x="connsiteX0" y="connsiteY0"/>
                  </a:cxn>
                  <a:cxn ang="0">
                    <a:pos x="connsiteX1" y="connsiteY1"/>
                  </a:cxn>
                  <a:cxn ang="0">
                    <a:pos x="connsiteX2" y="connsiteY2"/>
                  </a:cxn>
                  <a:cxn ang="0">
                    <a:pos x="connsiteX3" y="connsiteY3"/>
                  </a:cxn>
                </a:cxnLst>
                <a:rect l="l" t="t" r="r" b="b"/>
                <a:pathLst>
                  <a:path w="603067" h="6217306">
                    <a:moveTo>
                      <a:pt x="508291" y="6217306"/>
                    </a:moveTo>
                    <a:lnTo>
                      <a:pt x="0" y="0"/>
                    </a:lnTo>
                    <a:lnTo>
                      <a:pt x="603067" y="6217306"/>
                    </a:lnTo>
                    <a:lnTo>
                      <a:pt x="508291" y="6217306"/>
                    </a:lnTo>
                    <a:close/>
                  </a:path>
                </a:pathLst>
              </a:custGeom>
              <a:solidFill>
                <a:srgbClr val="362872"/>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cxnSp>
          <p:nvCxnSpPr>
            <p:cNvPr id="9" name="Straight Connector 8">
              <a:extLst>
                <a:ext uri="{FF2B5EF4-FFF2-40B4-BE49-F238E27FC236}">
                  <a16:creationId xmlns:a16="http://schemas.microsoft.com/office/drawing/2014/main" id="{E0CA3D9F-BB79-4847-96DC-172C43FE7AA0}"/>
                </a:ext>
              </a:extLst>
            </p:cNvPr>
            <p:cNvCxnSpPr>
              <a:cxnSpLocks/>
              <a:stCxn id="7" idx="1"/>
            </p:cNvCxnSpPr>
            <p:nvPr/>
          </p:nvCxnSpPr>
          <p:spPr>
            <a:xfrm flipH="1">
              <a:off x="2899833" y="3812098"/>
              <a:ext cx="1004857" cy="163256"/>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38" name="TextBox 37">
            <a:extLst>
              <a:ext uri="{FF2B5EF4-FFF2-40B4-BE49-F238E27FC236}">
                <a16:creationId xmlns:a16="http://schemas.microsoft.com/office/drawing/2014/main" id="{B9C22641-C27C-8318-10BA-ACEA86D1FDF0}"/>
              </a:ext>
            </a:extLst>
          </p:cNvPr>
          <p:cNvSpPr txBox="1"/>
          <p:nvPr/>
        </p:nvSpPr>
        <p:spPr>
          <a:xfrm>
            <a:off x="209104" y="6050931"/>
            <a:ext cx="8724900" cy="523220"/>
          </a:xfrm>
          <a:prstGeom prst="rect">
            <a:avLst/>
          </a:prstGeom>
          <a:noFill/>
        </p:spPr>
        <p:txBody>
          <a:bodyPr wrap="square" rtlCol="0">
            <a:spAutoFit/>
          </a:bodyPr>
          <a:lstStyle/>
          <a:p>
            <a:r>
              <a:rPr lang="pt-BR" sz="2800" dirty="0">
                <a:latin typeface="Arial" panose="020B0604020202020204" pitchFamily="34" charset="0"/>
                <a:cs typeface="Arial" panose="020B0604020202020204" pitchFamily="34" charset="0"/>
              </a:rPr>
              <a:t>Sampla de spré solais is ea tuar ceatha / bogha báistí</a:t>
            </a:r>
            <a:endParaRPr lang="en-GB" sz="2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246059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 grpId="1" animBg="1"/>
      <p:bldP spid="38"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8" name="Straight Arrow Connector 17">
            <a:extLst>
              <a:ext uri="{FF2B5EF4-FFF2-40B4-BE49-F238E27FC236}">
                <a16:creationId xmlns:a16="http://schemas.microsoft.com/office/drawing/2014/main" id="{1329E085-5B62-0E10-1BB1-79E974261381}"/>
              </a:ext>
            </a:extLst>
          </p:cNvPr>
          <p:cNvCxnSpPr>
            <a:cxnSpLocks/>
          </p:cNvCxnSpPr>
          <p:nvPr/>
        </p:nvCxnSpPr>
        <p:spPr>
          <a:xfrm flipH="1">
            <a:off x="2626013" y="2612528"/>
            <a:ext cx="1904706" cy="343775"/>
          </a:xfrm>
          <a:prstGeom prst="straightConnector1">
            <a:avLst/>
          </a:prstGeom>
          <a:ln w="381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37" name="TextBox 36">
            <a:extLst>
              <a:ext uri="{FF2B5EF4-FFF2-40B4-BE49-F238E27FC236}">
                <a16:creationId xmlns:a16="http://schemas.microsoft.com/office/drawing/2014/main" id="{B5045C09-3F4D-5D97-5E45-83BBAEDFD10C}"/>
              </a:ext>
            </a:extLst>
          </p:cNvPr>
          <p:cNvSpPr txBox="1"/>
          <p:nvPr/>
        </p:nvSpPr>
        <p:spPr>
          <a:xfrm>
            <a:off x="554030" y="3548204"/>
            <a:ext cx="3024336" cy="954107"/>
          </a:xfrm>
          <a:prstGeom prst="rect">
            <a:avLst/>
          </a:prstGeom>
          <a:noFill/>
        </p:spPr>
        <p:txBody>
          <a:bodyPr wrap="square" rtlCol="0">
            <a:spAutoFit/>
          </a:bodyPr>
          <a:lstStyle/>
          <a:p>
            <a:pPr algn="l"/>
            <a:r>
              <a:rPr lang="en-IE" sz="2800" dirty="0" err="1"/>
              <a:t>Boscanna</a:t>
            </a:r>
            <a:r>
              <a:rPr lang="en-IE" sz="2800" dirty="0"/>
              <a:t> </a:t>
            </a:r>
            <a:r>
              <a:rPr lang="en-IE" sz="2800" dirty="0" err="1"/>
              <a:t>ghathanna</a:t>
            </a:r>
            <a:endParaRPr lang="en-IE" sz="2800" dirty="0"/>
          </a:p>
        </p:txBody>
      </p:sp>
      <p:sp>
        <p:nvSpPr>
          <p:cNvPr id="2" name="Title 1">
            <a:extLst>
              <a:ext uri="{FF2B5EF4-FFF2-40B4-BE49-F238E27FC236}">
                <a16:creationId xmlns:a16="http://schemas.microsoft.com/office/drawing/2014/main" id="{BD0DA42C-395C-552C-7022-61067E2F9378}"/>
              </a:ext>
            </a:extLst>
          </p:cNvPr>
          <p:cNvSpPr>
            <a:spLocks noGrp="1"/>
          </p:cNvSpPr>
          <p:nvPr>
            <p:ph type="title"/>
          </p:nvPr>
        </p:nvSpPr>
        <p:spPr/>
        <p:txBody>
          <a:bodyPr/>
          <a:lstStyle/>
          <a:p>
            <a:r>
              <a:rPr lang="en-IE" altLang="en-US" dirty="0" err="1"/>
              <a:t>Spré</a:t>
            </a:r>
            <a:r>
              <a:rPr lang="en-IE" altLang="en-US" dirty="0"/>
              <a:t> </a:t>
            </a:r>
            <a:r>
              <a:rPr lang="en-IE" altLang="en-US" dirty="0" err="1"/>
              <a:t>Solais</a:t>
            </a:r>
            <a:r>
              <a:rPr lang="en-IE" altLang="en-US" dirty="0"/>
              <a:t> a </a:t>
            </a:r>
            <a:r>
              <a:rPr lang="en-IE" altLang="en-US" dirty="0" err="1"/>
              <a:t>léiriú</a:t>
            </a:r>
            <a:r>
              <a:rPr lang="en-IE" altLang="en-US" dirty="0"/>
              <a:t> dispersion</a:t>
            </a:r>
            <a:endParaRPr lang="en-GB" dirty="0"/>
          </a:p>
        </p:txBody>
      </p:sp>
      <p:sp>
        <p:nvSpPr>
          <p:cNvPr id="3" name="Freeform: Shape 2">
            <a:extLst>
              <a:ext uri="{FF2B5EF4-FFF2-40B4-BE49-F238E27FC236}">
                <a16:creationId xmlns:a16="http://schemas.microsoft.com/office/drawing/2014/main" id="{E07FEED4-7FC4-542C-8988-50EA7686067D}"/>
              </a:ext>
            </a:extLst>
          </p:cNvPr>
          <p:cNvSpPr/>
          <p:nvPr/>
        </p:nvSpPr>
        <p:spPr>
          <a:xfrm rot="20800655">
            <a:off x="2007896" y="2893460"/>
            <a:ext cx="689437" cy="341498"/>
          </a:xfrm>
          <a:custGeom>
            <a:avLst/>
            <a:gdLst>
              <a:gd name="connsiteX0" fmla="*/ 0 w 1340285"/>
              <a:gd name="connsiteY0" fmla="*/ 0 h 663880"/>
              <a:gd name="connsiteX1" fmla="*/ 663880 w 1340285"/>
              <a:gd name="connsiteY1" fmla="*/ 0 h 663880"/>
              <a:gd name="connsiteX2" fmla="*/ 663880 w 1340285"/>
              <a:gd name="connsiteY2" fmla="*/ 47647 h 663880"/>
              <a:gd name="connsiteX3" fmla="*/ 1340285 w 1340285"/>
              <a:gd name="connsiteY3" fmla="*/ 47647 h 663880"/>
              <a:gd name="connsiteX4" fmla="*/ 1340285 w 1340285"/>
              <a:gd name="connsiteY4" fmla="*/ 616234 h 663880"/>
              <a:gd name="connsiteX5" fmla="*/ 663880 w 1340285"/>
              <a:gd name="connsiteY5" fmla="*/ 616234 h 663880"/>
              <a:gd name="connsiteX6" fmla="*/ 663880 w 1340285"/>
              <a:gd name="connsiteY6" fmla="*/ 663880 h 663880"/>
              <a:gd name="connsiteX7" fmla="*/ 0 w 1340285"/>
              <a:gd name="connsiteY7" fmla="*/ 663880 h 663880"/>
              <a:gd name="connsiteX8" fmla="*/ 0 w 1340285"/>
              <a:gd name="connsiteY8" fmla="*/ 616234 h 663880"/>
              <a:gd name="connsiteX9" fmla="*/ 0 w 1340285"/>
              <a:gd name="connsiteY9" fmla="*/ 47647 h 663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40285" h="663880">
                <a:moveTo>
                  <a:pt x="0" y="0"/>
                </a:moveTo>
                <a:lnTo>
                  <a:pt x="663880" y="0"/>
                </a:lnTo>
                <a:lnTo>
                  <a:pt x="663880" y="47647"/>
                </a:lnTo>
                <a:lnTo>
                  <a:pt x="1340285" y="47647"/>
                </a:lnTo>
                <a:lnTo>
                  <a:pt x="1340285" y="616234"/>
                </a:lnTo>
                <a:lnTo>
                  <a:pt x="663880" y="616234"/>
                </a:lnTo>
                <a:lnTo>
                  <a:pt x="663880" y="663880"/>
                </a:lnTo>
                <a:lnTo>
                  <a:pt x="0" y="663880"/>
                </a:lnTo>
                <a:lnTo>
                  <a:pt x="0" y="616234"/>
                </a:lnTo>
                <a:lnTo>
                  <a:pt x="0" y="47647"/>
                </a:lnTo>
                <a:close/>
              </a:path>
            </a:pathLst>
          </a:custGeom>
          <a:solidFill>
            <a:schemeClr val="tx1">
              <a:lumMod val="65000"/>
              <a:lumOff val="35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5" name="Isosceles Triangle 4">
            <a:extLst>
              <a:ext uri="{FF2B5EF4-FFF2-40B4-BE49-F238E27FC236}">
                <a16:creationId xmlns:a16="http://schemas.microsoft.com/office/drawing/2014/main" id="{461D5DD8-4C7C-9F9D-4D87-1EA28FA011DF}"/>
              </a:ext>
            </a:extLst>
          </p:cNvPr>
          <p:cNvSpPr/>
          <p:nvPr/>
        </p:nvSpPr>
        <p:spPr>
          <a:xfrm>
            <a:off x="3578366" y="1915899"/>
            <a:ext cx="2093977" cy="1805445"/>
          </a:xfrm>
          <a:prstGeom prst="triangle">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8" name="Straight Connector 7">
            <a:extLst>
              <a:ext uri="{FF2B5EF4-FFF2-40B4-BE49-F238E27FC236}">
                <a16:creationId xmlns:a16="http://schemas.microsoft.com/office/drawing/2014/main" id="{32004168-4FE2-8C33-7F2D-B954C1B3EA87}"/>
              </a:ext>
            </a:extLst>
          </p:cNvPr>
          <p:cNvCxnSpPr>
            <a:cxnSpLocks/>
          </p:cNvCxnSpPr>
          <p:nvPr/>
        </p:nvCxnSpPr>
        <p:spPr>
          <a:xfrm flipH="1">
            <a:off x="7817916" y="2429894"/>
            <a:ext cx="666014" cy="2166748"/>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10" name="Straight Connector 9">
            <a:extLst>
              <a:ext uri="{FF2B5EF4-FFF2-40B4-BE49-F238E27FC236}">
                <a16:creationId xmlns:a16="http://schemas.microsoft.com/office/drawing/2014/main" id="{EB7A6B29-7528-F3F0-36F1-16CFD2B4382F}"/>
              </a:ext>
            </a:extLst>
          </p:cNvPr>
          <p:cNvCxnSpPr>
            <a:cxnSpLocks/>
          </p:cNvCxnSpPr>
          <p:nvPr/>
        </p:nvCxnSpPr>
        <p:spPr>
          <a:xfrm>
            <a:off x="5043055" y="2612528"/>
            <a:ext cx="3144981" cy="698708"/>
          </a:xfrm>
          <a:prstGeom prst="line">
            <a:avLst/>
          </a:prstGeom>
          <a:ln w="38100">
            <a:solidFill>
              <a:srgbClr val="FF0000"/>
            </a:solidFill>
            <a:tailEnd type="none" w="med" len="lg"/>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193CDA73-2AB6-B011-B297-3633E9D35854}"/>
              </a:ext>
            </a:extLst>
          </p:cNvPr>
          <p:cNvCxnSpPr>
            <a:cxnSpLocks/>
          </p:cNvCxnSpPr>
          <p:nvPr/>
        </p:nvCxnSpPr>
        <p:spPr>
          <a:xfrm>
            <a:off x="5090534" y="2728747"/>
            <a:ext cx="2958957" cy="1039689"/>
          </a:xfrm>
          <a:prstGeom prst="line">
            <a:avLst/>
          </a:prstGeom>
          <a:ln w="38100">
            <a:solidFill>
              <a:srgbClr val="0000FF"/>
            </a:solidFill>
            <a:tailEnd type="none" w="med" len="lg"/>
          </a:ln>
        </p:spPr>
        <p:style>
          <a:lnRef idx="2">
            <a:schemeClr val="accent1"/>
          </a:lnRef>
          <a:fillRef idx="0">
            <a:schemeClr val="accent1"/>
          </a:fillRef>
          <a:effectRef idx="1">
            <a:schemeClr val="accent1"/>
          </a:effectRef>
          <a:fontRef idx="minor">
            <a:schemeClr val="tx1"/>
          </a:fontRef>
        </p:style>
      </p:cxnSp>
      <p:cxnSp>
        <p:nvCxnSpPr>
          <p:cNvPr id="15" name="Straight Arrow Connector 14">
            <a:extLst>
              <a:ext uri="{FF2B5EF4-FFF2-40B4-BE49-F238E27FC236}">
                <a16:creationId xmlns:a16="http://schemas.microsoft.com/office/drawing/2014/main" id="{84AC89EA-083B-5E47-54CE-20E064447ACF}"/>
              </a:ext>
            </a:extLst>
          </p:cNvPr>
          <p:cNvCxnSpPr>
            <a:cxnSpLocks/>
          </p:cNvCxnSpPr>
          <p:nvPr/>
        </p:nvCxnSpPr>
        <p:spPr>
          <a:xfrm flipH="1">
            <a:off x="4186305" y="2622053"/>
            <a:ext cx="820414" cy="42469"/>
          </a:xfrm>
          <a:prstGeom prst="straightConnector1">
            <a:avLst/>
          </a:prstGeom>
          <a:ln w="381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3" name="Straight Arrow Connector 22">
            <a:extLst>
              <a:ext uri="{FF2B5EF4-FFF2-40B4-BE49-F238E27FC236}">
                <a16:creationId xmlns:a16="http://schemas.microsoft.com/office/drawing/2014/main" id="{364029FA-CF08-8EA9-93B1-8CA2C893AF6A}"/>
              </a:ext>
            </a:extLst>
          </p:cNvPr>
          <p:cNvCxnSpPr>
            <a:cxnSpLocks/>
          </p:cNvCxnSpPr>
          <p:nvPr/>
        </p:nvCxnSpPr>
        <p:spPr>
          <a:xfrm flipH="1" flipV="1">
            <a:off x="4178727" y="2686050"/>
            <a:ext cx="917148" cy="41275"/>
          </a:xfrm>
          <a:prstGeom prst="straightConnector1">
            <a:avLst/>
          </a:prstGeom>
          <a:ln w="381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29" name="TextBox 28">
            <a:extLst>
              <a:ext uri="{FF2B5EF4-FFF2-40B4-BE49-F238E27FC236}">
                <a16:creationId xmlns:a16="http://schemas.microsoft.com/office/drawing/2014/main" id="{C0C4328D-2C34-1330-142F-8D33A2D6278F}"/>
              </a:ext>
            </a:extLst>
          </p:cNvPr>
          <p:cNvSpPr txBox="1"/>
          <p:nvPr/>
        </p:nvSpPr>
        <p:spPr>
          <a:xfrm>
            <a:off x="7024254" y="4808815"/>
            <a:ext cx="1789239" cy="954107"/>
          </a:xfrm>
          <a:prstGeom prst="rect">
            <a:avLst/>
          </a:prstGeom>
          <a:noFill/>
        </p:spPr>
        <p:txBody>
          <a:bodyPr wrap="square" rtlCol="0">
            <a:spAutoFit/>
          </a:bodyPr>
          <a:lstStyle/>
          <a:p>
            <a:r>
              <a:rPr lang="en-GB" sz="2800" dirty="0" err="1">
                <a:latin typeface="Arial" panose="020B0604020202020204" pitchFamily="34" charset="0"/>
                <a:cs typeface="Arial" panose="020B0604020202020204" pitchFamily="34" charset="0"/>
              </a:rPr>
              <a:t>Scáileán</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bán</a:t>
            </a:r>
            <a:endParaRPr lang="en-GB" sz="2800" dirty="0">
              <a:latin typeface="Arial" panose="020B0604020202020204" pitchFamily="34" charset="0"/>
              <a:cs typeface="Arial" panose="020B0604020202020204" pitchFamily="34" charset="0"/>
            </a:endParaRPr>
          </a:p>
        </p:txBody>
      </p:sp>
      <p:sp>
        <p:nvSpPr>
          <p:cNvPr id="30" name="TextBox 29">
            <a:extLst>
              <a:ext uri="{FF2B5EF4-FFF2-40B4-BE49-F238E27FC236}">
                <a16:creationId xmlns:a16="http://schemas.microsoft.com/office/drawing/2014/main" id="{4619FAD7-4B4D-1873-5ACE-208D576A0483}"/>
              </a:ext>
            </a:extLst>
          </p:cNvPr>
          <p:cNvSpPr txBox="1"/>
          <p:nvPr/>
        </p:nvSpPr>
        <p:spPr>
          <a:xfrm>
            <a:off x="3586596" y="3920929"/>
            <a:ext cx="1503938" cy="523220"/>
          </a:xfrm>
          <a:prstGeom prst="rect">
            <a:avLst/>
          </a:prstGeom>
          <a:noFill/>
        </p:spPr>
        <p:txBody>
          <a:bodyPr wrap="none" rtlCol="0">
            <a:spAutoFit/>
          </a:bodyPr>
          <a:lstStyle/>
          <a:p>
            <a:pPr algn="l"/>
            <a:r>
              <a:rPr lang="en-GB" sz="2800" dirty="0" err="1">
                <a:latin typeface="Arial" panose="020B0604020202020204" pitchFamily="34" charset="0"/>
                <a:cs typeface="Arial" panose="020B0604020202020204" pitchFamily="34" charset="0"/>
              </a:rPr>
              <a:t>Priosma</a:t>
            </a:r>
            <a:endParaRPr lang="en-GB" sz="2800" dirty="0">
              <a:latin typeface="Arial" panose="020B0604020202020204" pitchFamily="34" charset="0"/>
              <a:cs typeface="Arial" panose="020B0604020202020204" pitchFamily="34" charset="0"/>
            </a:endParaRPr>
          </a:p>
        </p:txBody>
      </p:sp>
      <p:sp>
        <p:nvSpPr>
          <p:cNvPr id="31" name="TextBox 30">
            <a:extLst>
              <a:ext uri="{FF2B5EF4-FFF2-40B4-BE49-F238E27FC236}">
                <a16:creationId xmlns:a16="http://schemas.microsoft.com/office/drawing/2014/main" id="{65E15ED0-F2AF-4963-1A13-64AA1120B0DD}"/>
              </a:ext>
            </a:extLst>
          </p:cNvPr>
          <p:cNvSpPr txBox="1"/>
          <p:nvPr/>
        </p:nvSpPr>
        <p:spPr>
          <a:xfrm>
            <a:off x="436076" y="1456645"/>
            <a:ext cx="2666114" cy="523220"/>
          </a:xfrm>
          <a:prstGeom prst="rect">
            <a:avLst/>
          </a:prstGeom>
          <a:noFill/>
        </p:spPr>
        <p:txBody>
          <a:bodyPr wrap="none" rtlCol="0">
            <a:spAutoFit/>
          </a:bodyPr>
          <a:lstStyle/>
          <a:p>
            <a:r>
              <a:rPr lang="en-GB" sz="2800" dirty="0" err="1">
                <a:latin typeface="Arial" panose="020B0604020202020204" pitchFamily="34" charset="0"/>
                <a:cs typeface="Arial" panose="020B0604020202020204" pitchFamily="34" charset="0"/>
              </a:rPr>
              <a:t>Seomra</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dorcha</a:t>
            </a:r>
            <a:endParaRPr lang="en-GB" sz="2800" dirty="0">
              <a:latin typeface="Arial" panose="020B0604020202020204" pitchFamily="34" charset="0"/>
              <a:cs typeface="Arial" panose="020B0604020202020204" pitchFamily="34" charset="0"/>
            </a:endParaRPr>
          </a:p>
        </p:txBody>
      </p:sp>
      <p:sp>
        <p:nvSpPr>
          <p:cNvPr id="4" name="TextBox 3">
            <a:extLst>
              <a:ext uri="{FF2B5EF4-FFF2-40B4-BE49-F238E27FC236}">
                <a16:creationId xmlns:a16="http://schemas.microsoft.com/office/drawing/2014/main" id="{8AA45856-5B82-46F3-091C-E704F48F91D7}"/>
              </a:ext>
            </a:extLst>
          </p:cNvPr>
          <p:cNvSpPr txBox="1"/>
          <p:nvPr/>
        </p:nvSpPr>
        <p:spPr>
          <a:xfrm>
            <a:off x="5918804" y="1456645"/>
            <a:ext cx="2622834" cy="523220"/>
          </a:xfrm>
          <a:prstGeom prst="rect">
            <a:avLst/>
          </a:prstGeom>
          <a:noFill/>
        </p:spPr>
        <p:txBody>
          <a:bodyPr wrap="none" rtlCol="0">
            <a:spAutoFit/>
          </a:bodyPr>
          <a:lstStyle/>
          <a:p>
            <a:pPr algn="l"/>
            <a:r>
              <a:rPr lang="en-GB" sz="2800" dirty="0" err="1">
                <a:latin typeface="Arial" panose="020B0604020202020204" pitchFamily="34" charset="0"/>
                <a:cs typeface="Arial" panose="020B0604020202020204" pitchFamily="34" charset="0"/>
              </a:rPr>
              <a:t>Solas</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scaipthe</a:t>
            </a:r>
            <a:endParaRPr lang="en-GB" sz="2800" dirty="0">
              <a:latin typeface="Arial" panose="020B0604020202020204" pitchFamily="34" charset="0"/>
              <a:cs typeface="Arial" panose="020B0604020202020204" pitchFamily="34" charset="0"/>
            </a:endParaRPr>
          </a:p>
        </p:txBody>
      </p:sp>
      <p:cxnSp>
        <p:nvCxnSpPr>
          <p:cNvPr id="7" name="Straight Arrow Connector 6">
            <a:extLst>
              <a:ext uri="{FF2B5EF4-FFF2-40B4-BE49-F238E27FC236}">
                <a16:creationId xmlns:a16="http://schemas.microsoft.com/office/drawing/2014/main" id="{5C2CFBC4-B215-FE55-B6C5-ED56EE10AB0D}"/>
              </a:ext>
            </a:extLst>
          </p:cNvPr>
          <p:cNvCxnSpPr>
            <a:cxnSpLocks/>
          </p:cNvCxnSpPr>
          <p:nvPr/>
        </p:nvCxnSpPr>
        <p:spPr>
          <a:xfrm>
            <a:off x="7323988" y="1894983"/>
            <a:ext cx="446449" cy="1125261"/>
          </a:xfrm>
          <a:prstGeom prst="straightConnector1">
            <a:avLst/>
          </a:prstGeom>
          <a:ln w="28575">
            <a:solidFill>
              <a:schemeClr val="tx1"/>
            </a:solidFill>
            <a:tailEnd type="triangle"/>
          </a:ln>
        </p:spPr>
        <p:style>
          <a:lnRef idx="2">
            <a:schemeClr val="accent1"/>
          </a:lnRef>
          <a:fillRef idx="0">
            <a:schemeClr val="accent1"/>
          </a:fillRef>
          <a:effectRef idx="1">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5"/>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3"/>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9"/>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0"/>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1"/>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4"/>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P spid="3" grpId="0" animBg="1"/>
      <p:bldP spid="5" grpId="0" animBg="1"/>
      <p:bldP spid="29" grpId="0"/>
      <p:bldP spid="30" grpId="0"/>
      <p:bldP spid="31" grpId="0"/>
      <p:bldP spid="4"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54423B9-42E9-9B77-1145-14DFC4271ADA}"/>
              </a:ext>
            </a:extLst>
          </p:cNvPr>
          <p:cNvSpPr>
            <a:spLocks noGrp="1"/>
          </p:cNvSpPr>
          <p:nvPr>
            <p:ph type="title"/>
          </p:nvPr>
        </p:nvSpPr>
        <p:spPr>
          <a:xfrm>
            <a:off x="241300" y="155246"/>
            <a:ext cx="8724900" cy="590931"/>
          </a:xfrm>
        </p:spPr>
        <p:txBody>
          <a:bodyPr/>
          <a:lstStyle/>
          <a:p>
            <a:r>
              <a:rPr lang="en-GB" dirty="0" err="1"/>
              <a:t>Cén</a:t>
            </a:r>
            <a:r>
              <a:rPr lang="en-GB" dirty="0"/>
              <a:t> </a:t>
            </a:r>
            <a:r>
              <a:rPr lang="en-GB" dirty="0" err="1"/>
              <a:t>fáth</a:t>
            </a:r>
            <a:r>
              <a:rPr lang="en-GB" dirty="0"/>
              <a:t> a </a:t>
            </a:r>
            <a:r>
              <a:rPr lang="en-GB" dirty="0" err="1"/>
              <a:t>tharlaíonn</a:t>
            </a:r>
            <a:r>
              <a:rPr lang="en-GB" dirty="0"/>
              <a:t> </a:t>
            </a:r>
            <a:r>
              <a:rPr lang="en-GB" dirty="0" err="1"/>
              <a:t>spré</a:t>
            </a:r>
            <a:r>
              <a:rPr lang="en-GB" dirty="0"/>
              <a:t> </a:t>
            </a:r>
            <a:r>
              <a:rPr lang="en-GB" dirty="0" err="1"/>
              <a:t>solais</a:t>
            </a:r>
            <a:r>
              <a:rPr lang="en-GB" dirty="0"/>
              <a:t>?</a:t>
            </a:r>
          </a:p>
        </p:txBody>
      </p:sp>
      <p:grpSp>
        <p:nvGrpSpPr>
          <p:cNvPr id="4" name="Group 3">
            <a:extLst>
              <a:ext uri="{FF2B5EF4-FFF2-40B4-BE49-F238E27FC236}">
                <a16:creationId xmlns:a16="http://schemas.microsoft.com/office/drawing/2014/main" id="{639C1342-BC6E-0150-F561-15682335C1C3}"/>
              </a:ext>
            </a:extLst>
          </p:cNvPr>
          <p:cNvGrpSpPr/>
          <p:nvPr/>
        </p:nvGrpSpPr>
        <p:grpSpPr>
          <a:xfrm>
            <a:off x="5152108" y="1827406"/>
            <a:ext cx="3631674" cy="1913709"/>
            <a:chOff x="2830048" y="2915217"/>
            <a:chExt cx="3339117" cy="1759547"/>
          </a:xfrm>
        </p:grpSpPr>
        <p:sp>
          <p:nvSpPr>
            <p:cNvPr id="5" name="Rectangle: Rounded Corners 4">
              <a:extLst>
                <a:ext uri="{FF2B5EF4-FFF2-40B4-BE49-F238E27FC236}">
                  <a16:creationId xmlns:a16="http://schemas.microsoft.com/office/drawing/2014/main" id="{C7E4148F-6B59-D01A-3868-70F3F54D8B79}"/>
                </a:ext>
              </a:extLst>
            </p:cNvPr>
            <p:cNvSpPr/>
            <p:nvPr/>
          </p:nvSpPr>
          <p:spPr>
            <a:xfrm>
              <a:off x="2830048" y="2915217"/>
              <a:ext cx="3339117" cy="1759547"/>
            </a:xfrm>
            <a:prstGeom prst="roundRect">
              <a:avLst>
                <a:gd name="adj" fmla="val 10250"/>
              </a:avLst>
            </a:prstGeom>
            <a:solidFill>
              <a:schemeClr val="tx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6" name="Group 5">
              <a:extLst>
                <a:ext uri="{FF2B5EF4-FFF2-40B4-BE49-F238E27FC236}">
                  <a16:creationId xmlns:a16="http://schemas.microsoft.com/office/drawing/2014/main" id="{FAD830AB-855A-AF2F-605C-1DB2AE09C8E7}"/>
                </a:ext>
              </a:extLst>
            </p:cNvPr>
            <p:cNvGrpSpPr/>
            <p:nvPr/>
          </p:nvGrpSpPr>
          <p:grpSpPr>
            <a:xfrm rot="564170">
              <a:off x="4185495" y="3709588"/>
              <a:ext cx="1833560" cy="380564"/>
              <a:chOff x="2320666" y="1049515"/>
              <a:chExt cx="6255962" cy="1199319"/>
            </a:xfrm>
          </p:grpSpPr>
          <p:sp>
            <p:nvSpPr>
              <p:cNvPr id="24" name="Isosceles Triangle 2">
                <a:extLst>
                  <a:ext uri="{FF2B5EF4-FFF2-40B4-BE49-F238E27FC236}">
                    <a16:creationId xmlns:a16="http://schemas.microsoft.com/office/drawing/2014/main" id="{D529B211-463A-B1C8-6DEB-CBC5591F9AEC}"/>
                  </a:ext>
                </a:extLst>
              </p:cNvPr>
              <p:cNvSpPr/>
              <p:nvPr/>
            </p:nvSpPr>
            <p:spPr>
              <a:xfrm rot="16183361" flipH="1">
                <a:off x="5171846" y="-1757134"/>
                <a:ext cx="596656" cy="6209953"/>
              </a:xfrm>
              <a:custGeom>
                <a:avLst/>
                <a:gdLst>
                  <a:gd name="connsiteX0" fmla="*/ 0 w 94776"/>
                  <a:gd name="connsiteY0" fmla="*/ 6207295 h 6207295"/>
                  <a:gd name="connsiteX1" fmla="*/ 47388 w 94776"/>
                  <a:gd name="connsiteY1" fmla="*/ 0 h 6207295"/>
                  <a:gd name="connsiteX2" fmla="*/ 94776 w 94776"/>
                  <a:gd name="connsiteY2" fmla="*/ 6207295 h 6207295"/>
                  <a:gd name="connsiteX3" fmla="*/ 0 w 94776"/>
                  <a:gd name="connsiteY3" fmla="*/ 6207295 h 6207295"/>
                  <a:gd name="connsiteX0" fmla="*/ 0 w 596656"/>
                  <a:gd name="connsiteY0" fmla="*/ 6209953 h 6209953"/>
                  <a:gd name="connsiteX1" fmla="*/ 596656 w 596656"/>
                  <a:gd name="connsiteY1" fmla="*/ 0 h 6209953"/>
                  <a:gd name="connsiteX2" fmla="*/ 94776 w 596656"/>
                  <a:gd name="connsiteY2" fmla="*/ 6209953 h 6209953"/>
                  <a:gd name="connsiteX3" fmla="*/ 0 w 596656"/>
                  <a:gd name="connsiteY3" fmla="*/ 6209953 h 6209953"/>
                </a:gdLst>
                <a:ahLst/>
                <a:cxnLst>
                  <a:cxn ang="0">
                    <a:pos x="connsiteX0" y="connsiteY0"/>
                  </a:cxn>
                  <a:cxn ang="0">
                    <a:pos x="connsiteX1" y="connsiteY1"/>
                  </a:cxn>
                  <a:cxn ang="0">
                    <a:pos x="connsiteX2" y="connsiteY2"/>
                  </a:cxn>
                  <a:cxn ang="0">
                    <a:pos x="connsiteX3" y="connsiteY3"/>
                  </a:cxn>
                </a:cxnLst>
                <a:rect l="l" t="t" r="r" b="b"/>
                <a:pathLst>
                  <a:path w="596656" h="6209953">
                    <a:moveTo>
                      <a:pt x="0" y="6209953"/>
                    </a:moveTo>
                    <a:lnTo>
                      <a:pt x="596656" y="0"/>
                    </a:lnTo>
                    <a:lnTo>
                      <a:pt x="94776" y="6209953"/>
                    </a:lnTo>
                    <a:lnTo>
                      <a:pt x="0" y="6209953"/>
                    </a:lnTo>
                    <a:close/>
                  </a:path>
                </a:pathLst>
              </a:custGeom>
              <a:solidFill>
                <a:srgbClr val="FF0000"/>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Isosceles Triangle 6">
                <a:extLst>
                  <a:ext uri="{FF2B5EF4-FFF2-40B4-BE49-F238E27FC236}">
                    <a16:creationId xmlns:a16="http://schemas.microsoft.com/office/drawing/2014/main" id="{296D0695-BA91-25E6-AB71-BBD4EBA7353C}"/>
                  </a:ext>
                </a:extLst>
              </p:cNvPr>
              <p:cNvSpPr/>
              <p:nvPr/>
            </p:nvSpPr>
            <p:spPr>
              <a:xfrm rot="16183361" flipH="1">
                <a:off x="5204891" y="-1722385"/>
                <a:ext cx="512443" cy="6225420"/>
              </a:xfrm>
              <a:custGeom>
                <a:avLst/>
                <a:gdLst>
                  <a:gd name="connsiteX0" fmla="*/ 0 w 94776"/>
                  <a:gd name="connsiteY0" fmla="*/ 6207295 h 6207295"/>
                  <a:gd name="connsiteX1" fmla="*/ 47388 w 94776"/>
                  <a:gd name="connsiteY1" fmla="*/ 0 h 6207295"/>
                  <a:gd name="connsiteX2" fmla="*/ 94776 w 94776"/>
                  <a:gd name="connsiteY2" fmla="*/ 6207295 h 6207295"/>
                  <a:gd name="connsiteX3" fmla="*/ 0 w 94776"/>
                  <a:gd name="connsiteY3" fmla="*/ 6207295 h 6207295"/>
                  <a:gd name="connsiteX0" fmla="*/ 0 w 504567"/>
                  <a:gd name="connsiteY0" fmla="*/ 6212683 h 6212683"/>
                  <a:gd name="connsiteX1" fmla="*/ 504567 w 504567"/>
                  <a:gd name="connsiteY1" fmla="*/ 0 h 6212683"/>
                  <a:gd name="connsiteX2" fmla="*/ 94776 w 504567"/>
                  <a:gd name="connsiteY2" fmla="*/ 6212683 h 6212683"/>
                  <a:gd name="connsiteX3" fmla="*/ 0 w 504567"/>
                  <a:gd name="connsiteY3" fmla="*/ 6212683 h 6212683"/>
                  <a:gd name="connsiteX0" fmla="*/ 0 w 509307"/>
                  <a:gd name="connsiteY0" fmla="*/ 6217468 h 6217468"/>
                  <a:gd name="connsiteX1" fmla="*/ 509307 w 509307"/>
                  <a:gd name="connsiteY1" fmla="*/ 0 h 6217468"/>
                  <a:gd name="connsiteX2" fmla="*/ 94776 w 509307"/>
                  <a:gd name="connsiteY2" fmla="*/ 6217468 h 6217468"/>
                  <a:gd name="connsiteX3" fmla="*/ 0 w 509307"/>
                  <a:gd name="connsiteY3" fmla="*/ 6217468 h 6217468"/>
                  <a:gd name="connsiteX0" fmla="*/ 0 w 512443"/>
                  <a:gd name="connsiteY0" fmla="*/ 6225420 h 6225420"/>
                  <a:gd name="connsiteX1" fmla="*/ 512443 w 512443"/>
                  <a:gd name="connsiteY1" fmla="*/ 0 h 6225420"/>
                  <a:gd name="connsiteX2" fmla="*/ 94776 w 512443"/>
                  <a:gd name="connsiteY2" fmla="*/ 6225420 h 6225420"/>
                  <a:gd name="connsiteX3" fmla="*/ 0 w 512443"/>
                  <a:gd name="connsiteY3" fmla="*/ 6225420 h 6225420"/>
                </a:gdLst>
                <a:ahLst/>
                <a:cxnLst>
                  <a:cxn ang="0">
                    <a:pos x="connsiteX0" y="connsiteY0"/>
                  </a:cxn>
                  <a:cxn ang="0">
                    <a:pos x="connsiteX1" y="connsiteY1"/>
                  </a:cxn>
                  <a:cxn ang="0">
                    <a:pos x="connsiteX2" y="connsiteY2"/>
                  </a:cxn>
                  <a:cxn ang="0">
                    <a:pos x="connsiteX3" y="connsiteY3"/>
                  </a:cxn>
                </a:cxnLst>
                <a:rect l="l" t="t" r="r" b="b"/>
                <a:pathLst>
                  <a:path w="512443" h="6225420">
                    <a:moveTo>
                      <a:pt x="0" y="6225420"/>
                    </a:moveTo>
                    <a:lnTo>
                      <a:pt x="512443" y="0"/>
                    </a:lnTo>
                    <a:lnTo>
                      <a:pt x="94776" y="6225420"/>
                    </a:lnTo>
                    <a:lnTo>
                      <a:pt x="0" y="6225420"/>
                    </a:lnTo>
                    <a:close/>
                  </a:path>
                </a:pathLst>
              </a:custGeom>
              <a:solidFill>
                <a:srgbClr val="FF7A01"/>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Isosceles Triangle 7">
                <a:extLst>
                  <a:ext uri="{FF2B5EF4-FFF2-40B4-BE49-F238E27FC236}">
                    <a16:creationId xmlns:a16="http://schemas.microsoft.com/office/drawing/2014/main" id="{D1DFA0F5-EC2D-248D-60A3-44FA01482C10}"/>
                  </a:ext>
                </a:extLst>
              </p:cNvPr>
              <p:cNvSpPr/>
              <p:nvPr/>
            </p:nvSpPr>
            <p:spPr>
              <a:xfrm rot="16183361" flipH="1">
                <a:off x="5249967" y="-1672862"/>
                <a:ext cx="426782" cy="6212306"/>
              </a:xfrm>
              <a:custGeom>
                <a:avLst/>
                <a:gdLst>
                  <a:gd name="connsiteX0" fmla="*/ 0 w 94776"/>
                  <a:gd name="connsiteY0" fmla="*/ 6207295 h 6207295"/>
                  <a:gd name="connsiteX1" fmla="*/ 47388 w 94776"/>
                  <a:gd name="connsiteY1" fmla="*/ 0 h 6207295"/>
                  <a:gd name="connsiteX2" fmla="*/ 94776 w 94776"/>
                  <a:gd name="connsiteY2" fmla="*/ 6207295 h 6207295"/>
                  <a:gd name="connsiteX3" fmla="*/ 0 w 94776"/>
                  <a:gd name="connsiteY3" fmla="*/ 6207295 h 6207295"/>
                  <a:gd name="connsiteX0" fmla="*/ 0 w 428353"/>
                  <a:gd name="connsiteY0" fmla="*/ 6215489 h 6215489"/>
                  <a:gd name="connsiteX1" fmla="*/ 428353 w 428353"/>
                  <a:gd name="connsiteY1" fmla="*/ 0 h 6215489"/>
                  <a:gd name="connsiteX2" fmla="*/ 94776 w 428353"/>
                  <a:gd name="connsiteY2" fmla="*/ 6215489 h 6215489"/>
                  <a:gd name="connsiteX3" fmla="*/ 0 w 428353"/>
                  <a:gd name="connsiteY3" fmla="*/ 6215489 h 6215489"/>
                  <a:gd name="connsiteX0" fmla="*/ 0 w 426782"/>
                  <a:gd name="connsiteY0" fmla="*/ 6212306 h 6212306"/>
                  <a:gd name="connsiteX1" fmla="*/ 426782 w 426782"/>
                  <a:gd name="connsiteY1" fmla="*/ 0 h 6212306"/>
                  <a:gd name="connsiteX2" fmla="*/ 94776 w 426782"/>
                  <a:gd name="connsiteY2" fmla="*/ 6212306 h 6212306"/>
                  <a:gd name="connsiteX3" fmla="*/ 0 w 426782"/>
                  <a:gd name="connsiteY3" fmla="*/ 6212306 h 6212306"/>
                </a:gdLst>
                <a:ahLst/>
                <a:cxnLst>
                  <a:cxn ang="0">
                    <a:pos x="connsiteX0" y="connsiteY0"/>
                  </a:cxn>
                  <a:cxn ang="0">
                    <a:pos x="connsiteX1" y="connsiteY1"/>
                  </a:cxn>
                  <a:cxn ang="0">
                    <a:pos x="connsiteX2" y="connsiteY2"/>
                  </a:cxn>
                  <a:cxn ang="0">
                    <a:pos x="connsiteX3" y="connsiteY3"/>
                  </a:cxn>
                </a:cxnLst>
                <a:rect l="l" t="t" r="r" b="b"/>
                <a:pathLst>
                  <a:path w="426782" h="6212306">
                    <a:moveTo>
                      <a:pt x="0" y="6212306"/>
                    </a:moveTo>
                    <a:lnTo>
                      <a:pt x="426782" y="0"/>
                    </a:lnTo>
                    <a:lnTo>
                      <a:pt x="94776" y="6212306"/>
                    </a:lnTo>
                    <a:lnTo>
                      <a:pt x="0" y="6212306"/>
                    </a:lnTo>
                    <a:close/>
                  </a:path>
                </a:pathLst>
              </a:custGeom>
              <a:solidFill>
                <a:srgbClr val="FFB001"/>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Isosceles Triangle 8">
                <a:extLst>
                  <a:ext uri="{FF2B5EF4-FFF2-40B4-BE49-F238E27FC236}">
                    <a16:creationId xmlns:a16="http://schemas.microsoft.com/office/drawing/2014/main" id="{4370C252-55A5-759B-8C57-0E8C7401B297}"/>
                  </a:ext>
                </a:extLst>
              </p:cNvPr>
              <p:cNvSpPr/>
              <p:nvPr/>
            </p:nvSpPr>
            <p:spPr>
              <a:xfrm rot="16183361" flipH="1">
                <a:off x="5287756" y="-1636907"/>
                <a:ext cx="342598" cy="6221424"/>
              </a:xfrm>
              <a:custGeom>
                <a:avLst/>
                <a:gdLst>
                  <a:gd name="connsiteX0" fmla="*/ 0 w 94776"/>
                  <a:gd name="connsiteY0" fmla="*/ 6207295 h 6207295"/>
                  <a:gd name="connsiteX1" fmla="*/ 47388 w 94776"/>
                  <a:gd name="connsiteY1" fmla="*/ 0 h 6207295"/>
                  <a:gd name="connsiteX2" fmla="*/ 94776 w 94776"/>
                  <a:gd name="connsiteY2" fmla="*/ 6207295 h 6207295"/>
                  <a:gd name="connsiteX3" fmla="*/ 0 w 94776"/>
                  <a:gd name="connsiteY3" fmla="*/ 6207295 h 6207295"/>
                  <a:gd name="connsiteX0" fmla="*/ 0 w 342598"/>
                  <a:gd name="connsiteY0" fmla="*/ 6221424 h 6221424"/>
                  <a:gd name="connsiteX1" fmla="*/ 342598 w 342598"/>
                  <a:gd name="connsiteY1" fmla="*/ 0 h 6221424"/>
                  <a:gd name="connsiteX2" fmla="*/ 94776 w 342598"/>
                  <a:gd name="connsiteY2" fmla="*/ 6221424 h 6221424"/>
                  <a:gd name="connsiteX3" fmla="*/ 0 w 342598"/>
                  <a:gd name="connsiteY3" fmla="*/ 6221424 h 6221424"/>
                </a:gdLst>
                <a:ahLst/>
                <a:cxnLst>
                  <a:cxn ang="0">
                    <a:pos x="connsiteX0" y="connsiteY0"/>
                  </a:cxn>
                  <a:cxn ang="0">
                    <a:pos x="connsiteX1" y="connsiteY1"/>
                  </a:cxn>
                  <a:cxn ang="0">
                    <a:pos x="connsiteX2" y="connsiteY2"/>
                  </a:cxn>
                  <a:cxn ang="0">
                    <a:pos x="connsiteX3" y="connsiteY3"/>
                  </a:cxn>
                </a:cxnLst>
                <a:rect l="l" t="t" r="r" b="b"/>
                <a:pathLst>
                  <a:path w="342598" h="6221424">
                    <a:moveTo>
                      <a:pt x="0" y="6221424"/>
                    </a:moveTo>
                    <a:lnTo>
                      <a:pt x="342598" y="0"/>
                    </a:lnTo>
                    <a:lnTo>
                      <a:pt x="94776" y="6221424"/>
                    </a:lnTo>
                    <a:lnTo>
                      <a:pt x="0" y="6221424"/>
                    </a:lnTo>
                    <a:close/>
                  </a:path>
                </a:pathLst>
              </a:custGeom>
              <a:solidFill>
                <a:srgbClr val="FEDB00"/>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Isosceles Triangle 3">
                <a:extLst>
                  <a:ext uri="{FF2B5EF4-FFF2-40B4-BE49-F238E27FC236}">
                    <a16:creationId xmlns:a16="http://schemas.microsoft.com/office/drawing/2014/main" id="{6A2ED657-CE42-F4AA-62CB-DB8439AD8F0C}"/>
                  </a:ext>
                </a:extLst>
              </p:cNvPr>
              <p:cNvSpPr/>
              <p:nvPr/>
            </p:nvSpPr>
            <p:spPr>
              <a:xfrm rot="16183361" flipH="1">
                <a:off x="5332859" y="-1592042"/>
                <a:ext cx="261652" cy="6217857"/>
              </a:xfrm>
              <a:custGeom>
                <a:avLst/>
                <a:gdLst>
                  <a:gd name="connsiteX0" fmla="*/ 0 w 94776"/>
                  <a:gd name="connsiteY0" fmla="*/ 6207295 h 6207295"/>
                  <a:gd name="connsiteX1" fmla="*/ 47388 w 94776"/>
                  <a:gd name="connsiteY1" fmla="*/ 0 h 6207295"/>
                  <a:gd name="connsiteX2" fmla="*/ 94776 w 94776"/>
                  <a:gd name="connsiteY2" fmla="*/ 6207295 h 6207295"/>
                  <a:gd name="connsiteX3" fmla="*/ 0 w 94776"/>
                  <a:gd name="connsiteY3" fmla="*/ 6207295 h 6207295"/>
                  <a:gd name="connsiteX0" fmla="*/ 0 w 256890"/>
                  <a:gd name="connsiteY0" fmla="*/ 6217834 h 6217834"/>
                  <a:gd name="connsiteX1" fmla="*/ 256890 w 256890"/>
                  <a:gd name="connsiteY1" fmla="*/ 0 h 6217834"/>
                  <a:gd name="connsiteX2" fmla="*/ 94776 w 256890"/>
                  <a:gd name="connsiteY2" fmla="*/ 6217834 h 6217834"/>
                  <a:gd name="connsiteX3" fmla="*/ 0 w 256890"/>
                  <a:gd name="connsiteY3" fmla="*/ 6217834 h 6217834"/>
                  <a:gd name="connsiteX0" fmla="*/ 0 w 261652"/>
                  <a:gd name="connsiteY0" fmla="*/ 6217857 h 6217857"/>
                  <a:gd name="connsiteX1" fmla="*/ 261652 w 261652"/>
                  <a:gd name="connsiteY1" fmla="*/ 0 h 6217857"/>
                  <a:gd name="connsiteX2" fmla="*/ 94776 w 261652"/>
                  <a:gd name="connsiteY2" fmla="*/ 6217857 h 6217857"/>
                  <a:gd name="connsiteX3" fmla="*/ 0 w 261652"/>
                  <a:gd name="connsiteY3" fmla="*/ 6217857 h 6217857"/>
                </a:gdLst>
                <a:ahLst/>
                <a:cxnLst>
                  <a:cxn ang="0">
                    <a:pos x="connsiteX0" y="connsiteY0"/>
                  </a:cxn>
                  <a:cxn ang="0">
                    <a:pos x="connsiteX1" y="connsiteY1"/>
                  </a:cxn>
                  <a:cxn ang="0">
                    <a:pos x="connsiteX2" y="connsiteY2"/>
                  </a:cxn>
                  <a:cxn ang="0">
                    <a:pos x="connsiteX3" y="connsiteY3"/>
                  </a:cxn>
                </a:cxnLst>
                <a:rect l="l" t="t" r="r" b="b"/>
                <a:pathLst>
                  <a:path w="261652" h="6217857">
                    <a:moveTo>
                      <a:pt x="0" y="6217857"/>
                    </a:moveTo>
                    <a:lnTo>
                      <a:pt x="261652" y="0"/>
                    </a:lnTo>
                    <a:lnTo>
                      <a:pt x="94776" y="6217857"/>
                    </a:lnTo>
                    <a:lnTo>
                      <a:pt x="0" y="6217857"/>
                    </a:lnTo>
                    <a:close/>
                  </a:path>
                </a:pathLst>
              </a:custGeom>
              <a:solidFill>
                <a:srgbClr val="FFFF00"/>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 name="Isosceles Triangle 9">
                <a:extLst>
                  <a:ext uri="{FF2B5EF4-FFF2-40B4-BE49-F238E27FC236}">
                    <a16:creationId xmlns:a16="http://schemas.microsoft.com/office/drawing/2014/main" id="{1FAF6201-371B-5B53-15FC-A85EDFEFED37}"/>
                  </a:ext>
                </a:extLst>
              </p:cNvPr>
              <p:cNvSpPr/>
              <p:nvPr/>
            </p:nvSpPr>
            <p:spPr>
              <a:xfrm rot="16183361" flipH="1">
                <a:off x="5371844" y="-1547844"/>
                <a:ext cx="180706" cy="6214290"/>
              </a:xfrm>
              <a:custGeom>
                <a:avLst/>
                <a:gdLst>
                  <a:gd name="connsiteX0" fmla="*/ 0 w 94776"/>
                  <a:gd name="connsiteY0" fmla="*/ 6207295 h 6207295"/>
                  <a:gd name="connsiteX1" fmla="*/ 47388 w 94776"/>
                  <a:gd name="connsiteY1" fmla="*/ 0 h 6207295"/>
                  <a:gd name="connsiteX2" fmla="*/ 94776 w 94776"/>
                  <a:gd name="connsiteY2" fmla="*/ 6207295 h 6207295"/>
                  <a:gd name="connsiteX3" fmla="*/ 0 w 94776"/>
                  <a:gd name="connsiteY3" fmla="*/ 6207295 h 6207295"/>
                  <a:gd name="connsiteX0" fmla="*/ 0 w 180706"/>
                  <a:gd name="connsiteY0" fmla="*/ 6214290 h 6214290"/>
                  <a:gd name="connsiteX1" fmla="*/ 180706 w 180706"/>
                  <a:gd name="connsiteY1" fmla="*/ 0 h 6214290"/>
                  <a:gd name="connsiteX2" fmla="*/ 94776 w 180706"/>
                  <a:gd name="connsiteY2" fmla="*/ 6214290 h 6214290"/>
                  <a:gd name="connsiteX3" fmla="*/ 0 w 180706"/>
                  <a:gd name="connsiteY3" fmla="*/ 6214290 h 6214290"/>
                </a:gdLst>
                <a:ahLst/>
                <a:cxnLst>
                  <a:cxn ang="0">
                    <a:pos x="connsiteX0" y="connsiteY0"/>
                  </a:cxn>
                  <a:cxn ang="0">
                    <a:pos x="connsiteX1" y="connsiteY1"/>
                  </a:cxn>
                  <a:cxn ang="0">
                    <a:pos x="connsiteX2" y="connsiteY2"/>
                  </a:cxn>
                  <a:cxn ang="0">
                    <a:pos x="connsiteX3" y="connsiteY3"/>
                  </a:cxn>
                </a:cxnLst>
                <a:rect l="l" t="t" r="r" b="b"/>
                <a:pathLst>
                  <a:path w="180706" h="6214290">
                    <a:moveTo>
                      <a:pt x="0" y="6214290"/>
                    </a:moveTo>
                    <a:lnTo>
                      <a:pt x="180706" y="0"/>
                    </a:lnTo>
                    <a:lnTo>
                      <a:pt x="94776" y="6214290"/>
                    </a:lnTo>
                    <a:lnTo>
                      <a:pt x="0" y="6214290"/>
                    </a:lnTo>
                    <a:close/>
                  </a:path>
                </a:pathLst>
              </a:custGeom>
              <a:solidFill>
                <a:srgbClr val="C9FF01"/>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0" name="Isosceles Triangle 10">
                <a:extLst>
                  <a:ext uri="{FF2B5EF4-FFF2-40B4-BE49-F238E27FC236}">
                    <a16:creationId xmlns:a16="http://schemas.microsoft.com/office/drawing/2014/main" id="{BF46C15F-78C4-24BB-03FC-9670DDCFEF97}"/>
                  </a:ext>
                </a:extLst>
              </p:cNvPr>
              <p:cNvSpPr/>
              <p:nvPr/>
            </p:nvSpPr>
            <p:spPr>
              <a:xfrm rot="16183361" flipH="1">
                <a:off x="5411381" y="-1508859"/>
                <a:ext cx="94776" cy="6213860"/>
              </a:xfrm>
              <a:custGeom>
                <a:avLst/>
                <a:gdLst>
                  <a:gd name="connsiteX0" fmla="*/ 0 w 94776"/>
                  <a:gd name="connsiteY0" fmla="*/ 6207295 h 6207295"/>
                  <a:gd name="connsiteX1" fmla="*/ 47388 w 94776"/>
                  <a:gd name="connsiteY1" fmla="*/ 0 h 6207295"/>
                  <a:gd name="connsiteX2" fmla="*/ 94776 w 94776"/>
                  <a:gd name="connsiteY2" fmla="*/ 6207295 h 6207295"/>
                  <a:gd name="connsiteX3" fmla="*/ 0 w 94776"/>
                  <a:gd name="connsiteY3" fmla="*/ 6207295 h 6207295"/>
                  <a:gd name="connsiteX0" fmla="*/ 0 w 94776"/>
                  <a:gd name="connsiteY0" fmla="*/ 6213860 h 6213860"/>
                  <a:gd name="connsiteX1" fmla="*/ 91807 w 94776"/>
                  <a:gd name="connsiteY1" fmla="*/ 0 h 6213860"/>
                  <a:gd name="connsiteX2" fmla="*/ 94776 w 94776"/>
                  <a:gd name="connsiteY2" fmla="*/ 6213860 h 6213860"/>
                  <a:gd name="connsiteX3" fmla="*/ 0 w 94776"/>
                  <a:gd name="connsiteY3" fmla="*/ 6213860 h 6213860"/>
                </a:gdLst>
                <a:ahLst/>
                <a:cxnLst>
                  <a:cxn ang="0">
                    <a:pos x="connsiteX0" y="connsiteY0"/>
                  </a:cxn>
                  <a:cxn ang="0">
                    <a:pos x="connsiteX1" y="connsiteY1"/>
                  </a:cxn>
                  <a:cxn ang="0">
                    <a:pos x="connsiteX2" y="connsiteY2"/>
                  </a:cxn>
                  <a:cxn ang="0">
                    <a:pos x="connsiteX3" y="connsiteY3"/>
                  </a:cxn>
                </a:cxnLst>
                <a:rect l="l" t="t" r="r" b="b"/>
                <a:pathLst>
                  <a:path w="94776" h="6213860">
                    <a:moveTo>
                      <a:pt x="0" y="6213860"/>
                    </a:moveTo>
                    <a:lnTo>
                      <a:pt x="91807" y="0"/>
                    </a:lnTo>
                    <a:cubicBezTo>
                      <a:pt x="92797" y="2071287"/>
                      <a:pt x="93786" y="4142573"/>
                      <a:pt x="94776" y="6213860"/>
                    </a:cubicBezTo>
                    <a:lnTo>
                      <a:pt x="0" y="6213860"/>
                    </a:lnTo>
                    <a:close/>
                  </a:path>
                </a:pathLst>
              </a:custGeom>
              <a:solidFill>
                <a:srgbClr val="20FE02"/>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1" name="Isosceles Triangle 13">
                <a:extLst>
                  <a:ext uri="{FF2B5EF4-FFF2-40B4-BE49-F238E27FC236}">
                    <a16:creationId xmlns:a16="http://schemas.microsoft.com/office/drawing/2014/main" id="{8947589C-FDC3-F436-DF69-4EC0E44CF324}"/>
                  </a:ext>
                </a:extLst>
              </p:cNvPr>
              <p:cNvSpPr/>
              <p:nvPr/>
            </p:nvSpPr>
            <p:spPr>
              <a:xfrm rot="16183361" flipH="1">
                <a:off x="5397471" y="-1442102"/>
                <a:ext cx="94776" cy="6248385"/>
              </a:xfrm>
              <a:custGeom>
                <a:avLst/>
                <a:gdLst>
                  <a:gd name="connsiteX0" fmla="*/ 0 w 94776"/>
                  <a:gd name="connsiteY0" fmla="*/ 6207295 h 6207295"/>
                  <a:gd name="connsiteX1" fmla="*/ 47388 w 94776"/>
                  <a:gd name="connsiteY1" fmla="*/ 0 h 6207295"/>
                  <a:gd name="connsiteX2" fmla="*/ 94776 w 94776"/>
                  <a:gd name="connsiteY2" fmla="*/ 6207295 h 6207295"/>
                  <a:gd name="connsiteX3" fmla="*/ 0 w 94776"/>
                  <a:gd name="connsiteY3" fmla="*/ 6207295 h 6207295"/>
                  <a:gd name="connsiteX0" fmla="*/ 0 w 94776"/>
                  <a:gd name="connsiteY0" fmla="*/ 6248385 h 6248385"/>
                  <a:gd name="connsiteX1" fmla="*/ 9088 w 94776"/>
                  <a:gd name="connsiteY1" fmla="*/ 0 h 6248385"/>
                  <a:gd name="connsiteX2" fmla="*/ 94776 w 94776"/>
                  <a:gd name="connsiteY2" fmla="*/ 6248385 h 6248385"/>
                  <a:gd name="connsiteX3" fmla="*/ 0 w 94776"/>
                  <a:gd name="connsiteY3" fmla="*/ 6248385 h 6248385"/>
                </a:gdLst>
                <a:ahLst/>
                <a:cxnLst>
                  <a:cxn ang="0">
                    <a:pos x="connsiteX0" y="connsiteY0"/>
                  </a:cxn>
                  <a:cxn ang="0">
                    <a:pos x="connsiteX1" y="connsiteY1"/>
                  </a:cxn>
                  <a:cxn ang="0">
                    <a:pos x="connsiteX2" y="connsiteY2"/>
                  </a:cxn>
                  <a:cxn ang="0">
                    <a:pos x="connsiteX3" y="connsiteY3"/>
                  </a:cxn>
                </a:cxnLst>
                <a:rect l="l" t="t" r="r" b="b"/>
                <a:pathLst>
                  <a:path w="94776" h="6248385">
                    <a:moveTo>
                      <a:pt x="0" y="6248385"/>
                    </a:moveTo>
                    <a:cubicBezTo>
                      <a:pt x="3029" y="4165590"/>
                      <a:pt x="6059" y="2082795"/>
                      <a:pt x="9088" y="0"/>
                    </a:cubicBezTo>
                    <a:lnTo>
                      <a:pt x="94776" y="6248385"/>
                    </a:lnTo>
                    <a:lnTo>
                      <a:pt x="0" y="6248385"/>
                    </a:lnTo>
                    <a:close/>
                  </a:path>
                </a:pathLst>
              </a:custGeom>
              <a:solidFill>
                <a:srgbClr val="01FF62"/>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2" name="Isosceles Triangle 11">
                <a:extLst>
                  <a:ext uri="{FF2B5EF4-FFF2-40B4-BE49-F238E27FC236}">
                    <a16:creationId xmlns:a16="http://schemas.microsoft.com/office/drawing/2014/main" id="{EFC731FB-DEB4-929B-A22D-3AEF7CFE6E97}"/>
                  </a:ext>
                </a:extLst>
              </p:cNvPr>
              <p:cNvSpPr/>
              <p:nvPr/>
            </p:nvSpPr>
            <p:spPr>
              <a:xfrm rot="16183361" flipH="1">
                <a:off x="5382455" y="-1377870"/>
                <a:ext cx="168083" cy="6216236"/>
              </a:xfrm>
              <a:custGeom>
                <a:avLst/>
                <a:gdLst>
                  <a:gd name="connsiteX0" fmla="*/ 0 w 94776"/>
                  <a:gd name="connsiteY0" fmla="*/ 6207295 h 6207295"/>
                  <a:gd name="connsiteX1" fmla="*/ 47388 w 94776"/>
                  <a:gd name="connsiteY1" fmla="*/ 0 h 6207295"/>
                  <a:gd name="connsiteX2" fmla="*/ 94776 w 94776"/>
                  <a:gd name="connsiteY2" fmla="*/ 6207295 h 6207295"/>
                  <a:gd name="connsiteX3" fmla="*/ 0 w 94776"/>
                  <a:gd name="connsiteY3" fmla="*/ 6207295 h 6207295"/>
                  <a:gd name="connsiteX0" fmla="*/ 73307 w 168083"/>
                  <a:gd name="connsiteY0" fmla="*/ 6216236 h 6216236"/>
                  <a:gd name="connsiteX1" fmla="*/ 0 w 168083"/>
                  <a:gd name="connsiteY1" fmla="*/ 0 h 6216236"/>
                  <a:gd name="connsiteX2" fmla="*/ 168083 w 168083"/>
                  <a:gd name="connsiteY2" fmla="*/ 6216236 h 6216236"/>
                  <a:gd name="connsiteX3" fmla="*/ 73307 w 168083"/>
                  <a:gd name="connsiteY3" fmla="*/ 6216236 h 6216236"/>
                </a:gdLst>
                <a:ahLst/>
                <a:cxnLst>
                  <a:cxn ang="0">
                    <a:pos x="connsiteX0" y="connsiteY0"/>
                  </a:cxn>
                  <a:cxn ang="0">
                    <a:pos x="connsiteX1" y="connsiteY1"/>
                  </a:cxn>
                  <a:cxn ang="0">
                    <a:pos x="connsiteX2" y="connsiteY2"/>
                  </a:cxn>
                  <a:cxn ang="0">
                    <a:pos x="connsiteX3" y="connsiteY3"/>
                  </a:cxn>
                </a:cxnLst>
                <a:rect l="l" t="t" r="r" b="b"/>
                <a:pathLst>
                  <a:path w="168083" h="6216236">
                    <a:moveTo>
                      <a:pt x="73307" y="6216236"/>
                    </a:moveTo>
                    <a:lnTo>
                      <a:pt x="0" y="0"/>
                    </a:lnTo>
                    <a:lnTo>
                      <a:pt x="168083" y="6216236"/>
                    </a:lnTo>
                    <a:lnTo>
                      <a:pt x="73307" y="6216236"/>
                    </a:lnTo>
                    <a:close/>
                  </a:path>
                </a:pathLst>
              </a:custGeom>
              <a:solidFill>
                <a:srgbClr val="02FEB0"/>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3" name="Isosceles Triangle 12">
                <a:extLst>
                  <a:ext uri="{FF2B5EF4-FFF2-40B4-BE49-F238E27FC236}">
                    <a16:creationId xmlns:a16="http://schemas.microsoft.com/office/drawing/2014/main" id="{EA53C6E7-0C3A-E490-16BE-C93D5B52A73F}"/>
                  </a:ext>
                </a:extLst>
              </p:cNvPr>
              <p:cNvSpPr/>
              <p:nvPr/>
            </p:nvSpPr>
            <p:spPr>
              <a:xfrm rot="16183361" flipH="1">
                <a:off x="5340957" y="-1328660"/>
                <a:ext cx="253775" cy="6209471"/>
              </a:xfrm>
              <a:custGeom>
                <a:avLst/>
                <a:gdLst>
                  <a:gd name="connsiteX0" fmla="*/ 0 w 94776"/>
                  <a:gd name="connsiteY0" fmla="*/ 6207295 h 6207295"/>
                  <a:gd name="connsiteX1" fmla="*/ 47388 w 94776"/>
                  <a:gd name="connsiteY1" fmla="*/ 0 h 6207295"/>
                  <a:gd name="connsiteX2" fmla="*/ 94776 w 94776"/>
                  <a:gd name="connsiteY2" fmla="*/ 6207295 h 6207295"/>
                  <a:gd name="connsiteX3" fmla="*/ 0 w 94776"/>
                  <a:gd name="connsiteY3" fmla="*/ 6207295 h 6207295"/>
                  <a:gd name="connsiteX0" fmla="*/ 165380 w 260156"/>
                  <a:gd name="connsiteY0" fmla="*/ 6215790 h 6215790"/>
                  <a:gd name="connsiteX1" fmla="*/ 0 w 260156"/>
                  <a:gd name="connsiteY1" fmla="*/ 0 h 6215790"/>
                  <a:gd name="connsiteX2" fmla="*/ 260156 w 260156"/>
                  <a:gd name="connsiteY2" fmla="*/ 6215790 h 6215790"/>
                  <a:gd name="connsiteX3" fmla="*/ 165380 w 260156"/>
                  <a:gd name="connsiteY3" fmla="*/ 6215790 h 6215790"/>
                  <a:gd name="connsiteX0" fmla="*/ 159030 w 253806"/>
                  <a:gd name="connsiteY0" fmla="*/ 6215821 h 6215821"/>
                  <a:gd name="connsiteX1" fmla="*/ 0 w 253806"/>
                  <a:gd name="connsiteY1" fmla="*/ 0 h 6215821"/>
                  <a:gd name="connsiteX2" fmla="*/ 253806 w 253806"/>
                  <a:gd name="connsiteY2" fmla="*/ 6215821 h 6215821"/>
                  <a:gd name="connsiteX3" fmla="*/ 159030 w 253806"/>
                  <a:gd name="connsiteY3" fmla="*/ 6215821 h 6215821"/>
                  <a:gd name="connsiteX0" fmla="*/ 158999 w 253775"/>
                  <a:gd name="connsiteY0" fmla="*/ 6209471 h 6209471"/>
                  <a:gd name="connsiteX1" fmla="*/ 0 w 253775"/>
                  <a:gd name="connsiteY1" fmla="*/ 0 h 6209471"/>
                  <a:gd name="connsiteX2" fmla="*/ 253775 w 253775"/>
                  <a:gd name="connsiteY2" fmla="*/ 6209471 h 6209471"/>
                  <a:gd name="connsiteX3" fmla="*/ 158999 w 253775"/>
                  <a:gd name="connsiteY3" fmla="*/ 6209471 h 6209471"/>
                </a:gdLst>
                <a:ahLst/>
                <a:cxnLst>
                  <a:cxn ang="0">
                    <a:pos x="connsiteX0" y="connsiteY0"/>
                  </a:cxn>
                  <a:cxn ang="0">
                    <a:pos x="connsiteX1" y="connsiteY1"/>
                  </a:cxn>
                  <a:cxn ang="0">
                    <a:pos x="connsiteX2" y="connsiteY2"/>
                  </a:cxn>
                  <a:cxn ang="0">
                    <a:pos x="connsiteX3" y="connsiteY3"/>
                  </a:cxn>
                </a:cxnLst>
                <a:rect l="l" t="t" r="r" b="b"/>
                <a:pathLst>
                  <a:path w="253775" h="6209471">
                    <a:moveTo>
                      <a:pt x="158999" y="6209471"/>
                    </a:moveTo>
                    <a:lnTo>
                      <a:pt x="0" y="0"/>
                    </a:lnTo>
                    <a:lnTo>
                      <a:pt x="253775" y="6209471"/>
                    </a:lnTo>
                    <a:lnTo>
                      <a:pt x="158999" y="6209471"/>
                    </a:lnTo>
                    <a:close/>
                  </a:path>
                </a:pathLst>
              </a:custGeom>
              <a:solidFill>
                <a:srgbClr val="01D5FF"/>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4" name="Isosceles Triangle 14">
                <a:extLst>
                  <a:ext uri="{FF2B5EF4-FFF2-40B4-BE49-F238E27FC236}">
                    <a16:creationId xmlns:a16="http://schemas.microsoft.com/office/drawing/2014/main" id="{637FD6FC-57B9-6CFC-AAEF-B87219E03FE0}"/>
                  </a:ext>
                </a:extLst>
              </p:cNvPr>
              <p:cNvSpPr/>
              <p:nvPr/>
            </p:nvSpPr>
            <p:spPr>
              <a:xfrm rot="16183361" flipH="1">
                <a:off x="5294248" y="-1291543"/>
                <a:ext cx="344308" cy="6218558"/>
              </a:xfrm>
              <a:custGeom>
                <a:avLst/>
                <a:gdLst>
                  <a:gd name="connsiteX0" fmla="*/ 0 w 94776"/>
                  <a:gd name="connsiteY0" fmla="*/ 6207295 h 6207295"/>
                  <a:gd name="connsiteX1" fmla="*/ 47388 w 94776"/>
                  <a:gd name="connsiteY1" fmla="*/ 0 h 6207295"/>
                  <a:gd name="connsiteX2" fmla="*/ 94776 w 94776"/>
                  <a:gd name="connsiteY2" fmla="*/ 6207295 h 6207295"/>
                  <a:gd name="connsiteX3" fmla="*/ 0 w 94776"/>
                  <a:gd name="connsiteY3" fmla="*/ 6207295 h 6207295"/>
                  <a:gd name="connsiteX0" fmla="*/ 254233 w 349009"/>
                  <a:gd name="connsiteY0" fmla="*/ 6205835 h 6205835"/>
                  <a:gd name="connsiteX1" fmla="*/ 0 w 349009"/>
                  <a:gd name="connsiteY1" fmla="*/ 0 h 6205835"/>
                  <a:gd name="connsiteX2" fmla="*/ 349009 w 349009"/>
                  <a:gd name="connsiteY2" fmla="*/ 6205835 h 6205835"/>
                  <a:gd name="connsiteX3" fmla="*/ 254233 w 349009"/>
                  <a:gd name="connsiteY3" fmla="*/ 6205835 h 6205835"/>
                  <a:gd name="connsiteX0" fmla="*/ 249532 w 344308"/>
                  <a:gd name="connsiteY0" fmla="*/ 6218558 h 6218558"/>
                  <a:gd name="connsiteX1" fmla="*/ 0 w 344308"/>
                  <a:gd name="connsiteY1" fmla="*/ 0 h 6218558"/>
                  <a:gd name="connsiteX2" fmla="*/ 344308 w 344308"/>
                  <a:gd name="connsiteY2" fmla="*/ 6218558 h 6218558"/>
                  <a:gd name="connsiteX3" fmla="*/ 249532 w 344308"/>
                  <a:gd name="connsiteY3" fmla="*/ 6218558 h 6218558"/>
                </a:gdLst>
                <a:ahLst/>
                <a:cxnLst>
                  <a:cxn ang="0">
                    <a:pos x="connsiteX0" y="connsiteY0"/>
                  </a:cxn>
                  <a:cxn ang="0">
                    <a:pos x="connsiteX1" y="connsiteY1"/>
                  </a:cxn>
                  <a:cxn ang="0">
                    <a:pos x="connsiteX2" y="connsiteY2"/>
                  </a:cxn>
                  <a:cxn ang="0">
                    <a:pos x="connsiteX3" y="connsiteY3"/>
                  </a:cxn>
                </a:cxnLst>
                <a:rect l="l" t="t" r="r" b="b"/>
                <a:pathLst>
                  <a:path w="344308" h="6218558">
                    <a:moveTo>
                      <a:pt x="249532" y="6218558"/>
                    </a:moveTo>
                    <a:lnTo>
                      <a:pt x="0" y="0"/>
                    </a:lnTo>
                    <a:lnTo>
                      <a:pt x="344308" y="6218558"/>
                    </a:lnTo>
                    <a:lnTo>
                      <a:pt x="249532" y="6218558"/>
                    </a:lnTo>
                    <a:close/>
                  </a:path>
                </a:pathLst>
              </a:custGeom>
              <a:solidFill>
                <a:srgbClr val="0192FF"/>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5" name="Isosceles Triangle 4">
                <a:extLst>
                  <a:ext uri="{FF2B5EF4-FFF2-40B4-BE49-F238E27FC236}">
                    <a16:creationId xmlns:a16="http://schemas.microsoft.com/office/drawing/2014/main" id="{2CD9D3AB-0E67-C871-1120-60E4024DA90A}"/>
                  </a:ext>
                </a:extLst>
              </p:cNvPr>
              <p:cNvSpPr/>
              <p:nvPr/>
            </p:nvSpPr>
            <p:spPr>
              <a:xfrm rot="16183361" flipH="1">
                <a:off x="5247790" y="-1248015"/>
                <a:ext cx="430040" cy="6219731"/>
              </a:xfrm>
              <a:custGeom>
                <a:avLst/>
                <a:gdLst>
                  <a:gd name="connsiteX0" fmla="*/ 0 w 94776"/>
                  <a:gd name="connsiteY0" fmla="*/ 6207295 h 6207295"/>
                  <a:gd name="connsiteX1" fmla="*/ 47388 w 94776"/>
                  <a:gd name="connsiteY1" fmla="*/ 0 h 6207295"/>
                  <a:gd name="connsiteX2" fmla="*/ 94776 w 94776"/>
                  <a:gd name="connsiteY2" fmla="*/ 6207295 h 6207295"/>
                  <a:gd name="connsiteX3" fmla="*/ 0 w 94776"/>
                  <a:gd name="connsiteY3" fmla="*/ 6207295 h 6207295"/>
                  <a:gd name="connsiteX0" fmla="*/ 343133 w 437909"/>
                  <a:gd name="connsiteY0" fmla="*/ 6205405 h 6205405"/>
                  <a:gd name="connsiteX1" fmla="*/ 0 w 437909"/>
                  <a:gd name="connsiteY1" fmla="*/ 0 h 6205405"/>
                  <a:gd name="connsiteX2" fmla="*/ 437909 w 437909"/>
                  <a:gd name="connsiteY2" fmla="*/ 6205405 h 6205405"/>
                  <a:gd name="connsiteX3" fmla="*/ 343133 w 437909"/>
                  <a:gd name="connsiteY3" fmla="*/ 6205405 h 6205405"/>
                  <a:gd name="connsiteX0" fmla="*/ 335264 w 430040"/>
                  <a:gd name="connsiteY0" fmla="*/ 6219731 h 6219731"/>
                  <a:gd name="connsiteX1" fmla="*/ 0 w 430040"/>
                  <a:gd name="connsiteY1" fmla="*/ 0 h 6219731"/>
                  <a:gd name="connsiteX2" fmla="*/ 430040 w 430040"/>
                  <a:gd name="connsiteY2" fmla="*/ 6219731 h 6219731"/>
                  <a:gd name="connsiteX3" fmla="*/ 335264 w 430040"/>
                  <a:gd name="connsiteY3" fmla="*/ 6219731 h 6219731"/>
                </a:gdLst>
                <a:ahLst/>
                <a:cxnLst>
                  <a:cxn ang="0">
                    <a:pos x="connsiteX0" y="connsiteY0"/>
                  </a:cxn>
                  <a:cxn ang="0">
                    <a:pos x="connsiteX1" y="connsiteY1"/>
                  </a:cxn>
                  <a:cxn ang="0">
                    <a:pos x="connsiteX2" y="connsiteY2"/>
                  </a:cxn>
                  <a:cxn ang="0">
                    <a:pos x="connsiteX3" y="connsiteY3"/>
                  </a:cxn>
                </a:cxnLst>
                <a:rect l="l" t="t" r="r" b="b"/>
                <a:pathLst>
                  <a:path w="430040" h="6219731">
                    <a:moveTo>
                      <a:pt x="335264" y="6219731"/>
                    </a:moveTo>
                    <a:lnTo>
                      <a:pt x="0" y="0"/>
                    </a:lnTo>
                    <a:lnTo>
                      <a:pt x="430040" y="6219731"/>
                    </a:lnTo>
                    <a:lnTo>
                      <a:pt x="335264" y="6219731"/>
                    </a:lnTo>
                    <a:close/>
                  </a:path>
                </a:pathLst>
              </a:custGeom>
              <a:solidFill>
                <a:srgbClr val="0000FF"/>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6" name="Isosceles Triangle 15">
                <a:extLst>
                  <a:ext uri="{FF2B5EF4-FFF2-40B4-BE49-F238E27FC236}">
                    <a16:creationId xmlns:a16="http://schemas.microsoft.com/office/drawing/2014/main" id="{47AF4165-3C06-E25A-6C5C-9564C6BB258B}"/>
                  </a:ext>
                </a:extLst>
              </p:cNvPr>
              <p:cNvSpPr/>
              <p:nvPr/>
            </p:nvSpPr>
            <p:spPr>
              <a:xfrm rot="16183361" flipH="1">
                <a:off x="5208283" y="-1204783"/>
                <a:ext cx="514192" cy="6222499"/>
              </a:xfrm>
              <a:custGeom>
                <a:avLst/>
                <a:gdLst>
                  <a:gd name="connsiteX0" fmla="*/ 0 w 94776"/>
                  <a:gd name="connsiteY0" fmla="*/ 6207295 h 6207295"/>
                  <a:gd name="connsiteX1" fmla="*/ 47388 w 94776"/>
                  <a:gd name="connsiteY1" fmla="*/ 0 h 6207295"/>
                  <a:gd name="connsiteX2" fmla="*/ 94776 w 94776"/>
                  <a:gd name="connsiteY2" fmla="*/ 6207295 h 6207295"/>
                  <a:gd name="connsiteX3" fmla="*/ 0 w 94776"/>
                  <a:gd name="connsiteY3" fmla="*/ 6207295 h 6207295"/>
                  <a:gd name="connsiteX0" fmla="*/ 422660 w 517436"/>
                  <a:gd name="connsiteY0" fmla="*/ 6236770 h 6236770"/>
                  <a:gd name="connsiteX1" fmla="*/ 0 w 517436"/>
                  <a:gd name="connsiteY1" fmla="*/ 0 h 6236770"/>
                  <a:gd name="connsiteX2" fmla="*/ 517436 w 517436"/>
                  <a:gd name="connsiteY2" fmla="*/ 6236770 h 6236770"/>
                  <a:gd name="connsiteX3" fmla="*/ 422660 w 517436"/>
                  <a:gd name="connsiteY3" fmla="*/ 6236770 h 6236770"/>
                  <a:gd name="connsiteX0" fmla="*/ 428795 w 523571"/>
                  <a:gd name="connsiteY0" fmla="*/ 6192290 h 6192290"/>
                  <a:gd name="connsiteX1" fmla="*/ 0 w 523571"/>
                  <a:gd name="connsiteY1" fmla="*/ 0 h 6192290"/>
                  <a:gd name="connsiteX2" fmla="*/ 523571 w 523571"/>
                  <a:gd name="connsiteY2" fmla="*/ 6192290 h 6192290"/>
                  <a:gd name="connsiteX3" fmla="*/ 428795 w 523571"/>
                  <a:gd name="connsiteY3" fmla="*/ 6192290 h 6192290"/>
                  <a:gd name="connsiteX0" fmla="*/ 419416 w 514192"/>
                  <a:gd name="connsiteY0" fmla="*/ 6222499 h 6222499"/>
                  <a:gd name="connsiteX1" fmla="*/ 0 w 514192"/>
                  <a:gd name="connsiteY1" fmla="*/ 0 h 6222499"/>
                  <a:gd name="connsiteX2" fmla="*/ 514192 w 514192"/>
                  <a:gd name="connsiteY2" fmla="*/ 6222499 h 6222499"/>
                  <a:gd name="connsiteX3" fmla="*/ 419416 w 514192"/>
                  <a:gd name="connsiteY3" fmla="*/ 6222499 h 6222499"/>
                </a:gdLst>
                <a:ahLst/>
                <a:cxnLst>
                  <a:cxn ang="0">
                    <a:pos x="connsiteX0" y="connsiteY0"/>
                  </a:cxn>
                  <a:cxn ang="0">
                    <a:pos x="connsiteX1" y="connsiteY1"/>
                  </a:cxn>
                  <a:cxn ang="0">
                    <a:pos x="connsiteX2" y="connsiteY2"/>
                  </a:cxn>
                  <a:cxn ang="0">
                    <a:pos x="connsiteX3" y="connsiteY3"/>
                  </a:cxn>
                </a:cxnLst>
                <a:rect l="l" t="t" r="r" b="b"/>
                <a:pathLst>
                  <a:path w="514192" h="6222499">
                    <a:moveTo>
                      <a:pt x="419416" y="6222499"/>
                    </a:moveTo>
                    <a:lnTo>
                      <a:pt x="0" y="0"/>
                    </a:lnTo>
                    <a:lnTo>
                      <a:pt x="514192" y="6222499"/>
                    </a:lnTo>
                    <a:lnTo>
                      <a:pt x="419416" y="6222499"/>
                    </a:lnTo>
                    <a:close/>
                  </a:path>
                </a:pathLst>
              </a:custGeom>
              <a:solidFill>
                <a:srgbClr val="0000CC"/>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7" name="Isosceles Triangle 5">
                <a:extLst>
                  <a:ext uri="{FF2B5EF4-FFF2-40B4-BE49-F238E27FC236}">
                    <a16:creationId xmlns:a16="http://schemas.microsoft.com/office/drawing/2014/main" id="{0EE93484-C9B2-320F-670D-A2DC017F0EB7}"/>
                  </a:ext>
                </a:extLst>
              </p:cNvPr>
              <p:cNvSpPr/>
              <p:nvPr/>
            </p:nvSpPr>
            <p:spPr>
              <a:xfrm rot="16183361" flipH="1">
                <a:off x="5165213" y="-1161352"/>
                <a:ext cx="603067" cy="6217306"/>
              </a:xfrm>
              <a:custGeom>
                <a:avLst/>
                <a:gdLst>
                  <a:gd name="connsiteX0" fmla="*/ 0 w 94776"/>
                  <a:gd name="connsiteY0" fmla="*/ 6207295 h 6207295"/>
                  <a:gd name="connsiteX1" fmla="*/ 47388 w 94776"/>
                  <a:gd name="connsiteY1" fmla="*/ 0 h 6207295"/>
                  <a:gd name="connsiteX2" fmla="*/ 94776 w 94776"/>
                  <a:gd name="connsiteY2" fmla="*/ 6207295 h 6207295"/>
                  <a:gd name="connsiteX3" fmla="*/ 0 w 94776"/>
                  <a:gd name="connsiteY3" fmla="*/ 6207295 h 6207295"/>
                  <a:gd name="connsiteX0" fmla="*/ 505101 w 599877"/>
                  <a:gd name="connsiteY0" fmla="*/ 6214146 h 6214146"/>
                  <a:gd name="connsiteX1" fmla="*/ 0 w 599877"/>
                  <a:gd name="connsiteY1" fmla="*/ 0 h 6214146"/>
                  <a:gd name="connsiteX2" fmla="*/ 599877 w 599877"/>
                  <a:gd name="connsiteY2" fmla="*/ 6214146 h 6214146"/>
                  <a:gd name="connsiteX3" fmla="*/ 505101 w 599877"/>
                  <a:gd name="connsiteY3" fmla="*/ 6214146 h 6214146"/>
                  <a:gd name="connsiteX0" fmla="*/ 508291 w 603067"/>
                  <a:gd name="connsiteY0" fmla="*/ 6217306 h 6217306"/>
                  <a:gd name="connsiteX1" fmla="*/ 0 w 603067"/>
                  <a:gd name="connsiteY1" fmla="*/ 0 h 6217306"/>
                  <a:gd name="connsiteX2" fmla="*/ 603067 w 603067"/>
                  <a:gd name="connsiteY2" fmla="*/ 6217306 h 6217306"/>
                  <a:gd name="connsiteX3" fmla="*/ 508291 w 603067"/>
                  <a:gd name="connsiteY3" fmla="*/ 6217306 h 6217306"/>
                </a:gdLst>
                <a:ahLst/>
                <a:cxnLst>
                  <a:cxn ang="0">
                    <a:pos x="connsiteX0" y="connsiteY0"/>
                  </a:cxn>
                  <a:cxn ang="0">
                    <a:pos x="connsiteX1" y="connsiteY1"/>
                  </a:cxn>
                  <a:cxn ang="0">
                    <a:pos x="connsiteX2" y="connsiteY2"/>
                  </a:cxn>
                  <a:cxn ang="0">
                    <a:pos x="connsiteX3" y="connsiteY3"/>
                  </a:cxn>
                </a:cxnLst>
                <a:rect l="l" t="t" r="r" b="b"/>
                <a:pathLst>
                  <a:path w="603067" h="6217306">
                    <a:moveTo>
                      <a:pt x="508291" y="6217306"/>
                    </a:moveTo>
                    <a:lnTo>
                      <a:pt x="0" y="0"/>
                    </a:lnTo>
                    <a:lnTo>
                      <a:pt x="603067" y="6217306"/>
                    </a:lnTo>
                    <a:lnTo>
                      <a:pt x="508291" y="6217306"/>
                    </a:lnTo>
                    <a:close/>
                  </a:path>
                </a:pathLst>
              </a:custGeom>
              <a:solidFill>
                <a:srgbClr val="362872"/>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7" name="Isosceles Triangle 6">
              <a:extLst>
                <a:ext uri="{FF2B5EF4-FFF2-40B4-BE49-F238E27FC236}">
                  <a16:creationId xmlns:a16="http://schemas.microsoft.com/office/drawing/2014/main" id="{E45A5D9E-20A9-5100-DFE7-5F5AADC669DA}"/>
                </a:ext>
              </a:extLst>
            </p:cNvPr>
            <p:cNvSpPr/>
            <p:nvPr/>
          </p:nvSpPr>
          <p:spPr>
            <a:xfrm>
              <a:off x="3477198" y="3148351"/>
              <a:ext cx="1709968" cy="1327494"/>
            </a:xfrm>
            <a:prstGeom prst="triangle">
              <a:avLst/>
            </a:prstGeom>
            <a:solidFill>
              <a:srgbClr val="79FFFF"/>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8" name="Group 7">
              <a:extLst>
                <a:ext uri="{FF2B5EF4-FFF2-40B4-BE49-F238E27FC236}">
                  <a16:creationId xmlns:a16="http://schemas.microsoft.com/office/drawing/2014/main" id="{809031A9-966C-65A8-7D0A-23CDE467801D}"/>
                </a:ext>
              </a:extLst>
            </p:cNvPr>
            <p:cNvGrpSpPr/>
            <p:nvPr/>
          </p:nvGrpSpPr>
          <p:grpSpPr>
            <a:xfrm rot="150629">
              <a:off x="3840888" y="3769169"/>
              <a:ext cx="976256" cy="132493"/>
              <a:chOff x="623973" y="3508670"/>
              <a:chExt cx="6657335" cy="1114239"/>
            </a:xfrm>
          </p:grpSpPr>
          <p:sp>
            <p:nvSpPr>
              <p:cNvPr id="10" name="Isosceles Triangle 2">
                <a:extLst>
                  <a:ext uri="{FF2B5EF4-FFF2-40B4-BE49-F238E27FC236}">
                    <a16:creationId xmlns:a16="http://schemas.microsoft.com/office/drawing/2014/main" id="{083EFB4D-C1F1-FA4B-AED6-648CE42A793C}"/>
                  </a:ext>
                </a:extLst>
              </p:cNvPr>
              <p:cNvSpPr/>
              <p:nvPr/>
            </p:nvSpPr>
            <p:spPr>
              <a:xfrm rot="16183361" flipH="1">
                <a:off x="3389459" y="787872"/>
                <a:ext cx="513587" cy="5955184"/>
              </a:xfrm>
              <a:custGeom>
                <a:avLst/>
                <a:gdLst>
                  <a:gd name="connsiteX0" fmla="*/ 0 w 94776"/>
                  <a:gd name="connsiteY0" fmla="*/ 6207295 h 6207295"/>
                  <a:gd name="connsiteX1" fmla="*/ 47388 w 94776"/>
                  <a:gd name="connsiteY1" fmla="*/ 0 h 6207295"/>
                  <a:gd name="connsiteX2" fmla="*/ 94776 w 94776"/>
                  <a:gd name="connsiteY2" fmla="*/ 6207295 h 6207295"/>
                  <a:gd name="connsiteX3" fmla="*/ 0 w 94776"/>
                  <a:gd name="connsiteY3" fmla="*/ 6207295 h 6207295"/>
                  <a:gd name="connsiteX0" fmla="*/ 0 w 596656"/>
                  <a:gd name="connsiteY0" fmla="*/ 6209953 h 6209953"/>
                  <a:gd name="connsiteX1" fmla="*/ 596656 w 596656"/>
                  <a:gd name="connsiteY1" fmla="*/ 0 h 6209953"/>
                  <a:gd name="connsiteX2" fmla="*/ 94776 w 596656"/>
                  <a:gd name="connsiteY2" fmla="*/ 6209953 h 6209953"/>
                  <a:gd name="connsiteX3" fmla="*/ 0 w 596656"/>
                  <a:gd name="connsiteY3" fmla="*/ 6209953 h 6209953"/>
                </a:gdLst>
                <a:ahLst/>
                <a:cxnLst>
                  <a:cxn ang="0">
                    <a:pos x="connsiteX0" y="connsiteY0"/>
                  </a:cxn>
                  <a:cxn ang="0">
                    <a:pos x="connsiteX1" y="connsiteY1"/>
                  </a:cxn>
                  <a:cxn ang="0">
                    <a:pos x="connsiteX2" y="connsiteY2"/>
                  </a:cxn>
                  <a:cxn ang="0">
                    <a:pos x="connsiteX3" y="connsiteY3"/>
                  </a:cxn>
                </a:cxnLst>
                <a:rect l="l" t="t" r="r" b="b"/>
                <a:pathLst>
                  <a:path w="596656" h="6209953">
                    <a:moveTo>
                      <a:pt x="0" y="6209953"/>
                    </a:moveTo>
                    <a:lnTo>
                      <a:pt x="596656" y="0"/>
                    </a:lnTo>
                    <a:lnTo>
                      <a:pt x="94776" y="6209953"/>
                    </a:lnTo>
                    <a:lnTo>
                      <a:pt x="0" y="6209953"/>
                    </a:lnTo>
                    <a:close/>
                  </a:path>
                </a:pathLst>
              </a:custGeom>
              <a:solidFill>
                <a:srgbClr val="FF0000"/>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Isosceles Triangle 6">
                <a:extLst>
                  <a:ext uri="{FF2B5EF4-FFF2-40B4-BE49-F238E27FC236}">
                    <a16:creationId xmlns:a16="http://schemas.microsoft.com/office/drawing/2014/main" id="{5B3664F6-99BD-A568-32DD-AF9C6A581246}"/>
                  </a:ext>
                </a:extLst>
              </p:cNvPr>
              <p:cNvSpPr/>
              <p:nvPr/>
            </p:nvSpPr>
            <p:spPr>
              <a:xfrm rot="16183361" flipH="1">
                <a:off x="3457211" y="780996"/>
                <a:ext cx="436045" cy="6046763"/>
              </a:xfrm>
              <a:custGeom>
                <a:avLst/>
                <a:gdLst>
                  <a:gd name="connsiteX0" fmla="*/ 0 w 94776"/>
                  <a:gd name="connsiteY0" fmla="*/ 6207295 h 6207295"/>
                  <a:gd name="connsiteX1" fmla="*/ 47388 w 94776"/>
                  <a:gd name="connsiteY1" fmla="*/ 0 h 6207295"/>
                  <a:gd name="connsiteX2" fmla="*/ 94776 w 94776"/>
                  <a:gd name="connsiteY2" fmla="*/ 6207295 h 6207295"/>
                  <a:gd name="connsiteX3" fmla="*/ 0 w 94776"/>
                  <a:gd name="connsiteY3" fmla="*/ 6207295 h 6207295"/>
                  <a:gd name="connsiteX0" fmla="*/ 0 w 504567"/>
                  <a:gd name="connsiteY0" fmla="*/ 6212683 h 6212683"/>
                  <a:gd name="connsiteX1" fmla="*/ 504567 w 504567"/>
                  <a:gd name="connsiteY1" fmla="*/ 0 h 6212683"/>
                  <a:gd name="connsiteX2" fmla="*/ 94776 w 504567"/>
                  <a:gd name="connsiteY2" fmla="*/ 6212683 h 6212683"/>
                  <a:gd name="connsiteX3" fmla="*/ 0 w 504567"/>
                  <a:gd name="connsiteY3" fmla="*/ 6212683 h 6212683"/>
                  <a:gd name="connsiteX0" fmla="*/ 0 w 509307"/>
                  <a:gd name="connsiteY0" fmla="*/ 6217468 h 6217468"/>
                  <a:gd name="connsiteX1" fmla="*/ 509307 w 509307"/>
                  <a:gd name="connsiteY1" fmla="*/ 0 h 6217468"/>
                  <a:gd name="connsiteX2" fmla="*/ 94776 w 509307"/>
                  <a:gd name="connsiteY2" fmla="*/ 6217468 h 6217468"/>
                  <a:gd name="connsiteX3" fmla="*/ 0 w 509307"/>
                  <a:gd name="connsiteY3" fmla="*/ 6217468 h 6217468"/>
                  <a:gd name="connsiteX0" fmla="*/ 0 w 512443"/>
                  <a:gd name="connsiteY0" fmla="*/ 6225420 h 6225420"/>
                  <a:gd name="connsiteX1" fmla="*/ 512443 w 512443"/>
                  <a:gd name="connsiteY1" fmla="*/ 0 h 6225420"/>
                  <a:gd name="connsiteX2" fmla="*/ 94776 w 512443"/>
                  <a:gd name="connsiteY2" fmla="*/ 6225420 h 6225420"/>
                  <a:gd name="connsiteX3" fmla="*/ 0 w 512443"/>
                  <a:gd name="connsiteY3" fmla="*/ 6225420 h 6225420"/>
                </a:gdLst>
                <a:ahLst/>
                <a:cxnLst>
                  <a:cxn ang="0">
                    <a:pos x="connsiteX0" y="connsiteY0"/>
                  </a:cxn>
                  <a:cxn ang="0">
                    <a:pos x="connsiteX1" y="connsiteY1"/>
                  </a:cxn>
                  <a:cxn ang="0">
                    <a:pos x="connsiteX2" y="connsiteY2"/>
                  </a:cxn>
                  <a:cxn ang="0">
                    <a:pos x="connsiteX3" y="connsiteY3"/>
                  </a:cxn>
                </a:cxnLst>
                <a:rect l="l" t="t" r="r" b="b"/>
                <a:pathLst>
                  <a:path w="512443" h="6225420">
                    <a:moveTo>
                      <a:pt x="0" y="6225420"/>
                    </a:moveTo>
                    <a:lnTo>
                      <a:pt x="512443" y="0"/>
                    </a:lnTo>
                    <a:lnTo>
                      <a:pt x="94776" y="6225420"/>
                    </a:lnTo>
                    <a:lnTo>
                      <a:pt x="0" y="6225420"/>
                    </a:lnTo>
                    <a:close/>
                  </a:path>
                </a:pathLst>
              </a:custGeom>
              <a:solidFill>
                <a:srgbClr val="FF7A01"/>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Isosceles Triangle 7">
                <a:extLst>
                  <a:ext uri="{FF2B5EF4-FFF2-40B4-BE49-F238E27FC236}">
                    <a16:creationId xmlns:a16="http://schemas.microsoft.com/office/drawing/2014/main" id="{DB8D34BA-3C2F-7854-7D1E-9160DC80605C}"/>
                  </a:ext>
                </a:extLst>
              </p:cNvPr>
              <p:cNvSpPr/>
              <p:nvPr/>
            </p:nvSpPr>
            <p:spPr>
              <a:xfrm rot="16183361" flipH="1">
                <a:off x="3508186" y="772590"/>
                <a:ext cx="402133" cy="6097377"/>
              </a:xfrm>
              <a:custGeom>
                <a:avLst/>
                <a:gdLst>
                  <a:gd name="connsiteX0" fmla="*/ 0 w 94776"/>
                  <a:gd name="connsiteY0" fmla="*/ 6207295 h 6207295"/>
                  <a:gd name="connsiteX1" fmla="*/ 47388 w 94776"/>
                  <a:gd name="connsiteY1" fmla="*/ 0 h 6207295"/>
                  <a:gd name="connsiteX2" fmla="*/ 94776 w 94776"/>
                  <a:gd name="connsiteY2" fmla="*/ 6207295 h 6207295"/>
                  <a:gd name="connsiteX3" fmla="*/ 0 w 94776"/>
                  <a:gd name="connsiteY3" fmla="*/ 6207295 h 6207295"/>
                  <a:gd name="connsiteX0" fmla="*/ 0 w 428353"/>
                  <a:gd name="connsiteY0" fmla="*/ 6215489 h 6215489"/>
                  <a:gd name="connsiteX1" fmla="*/ 428353 w 428353"/>
                  <a:gd name="connsiteY1" fmla="*/ 0 h 6215489"/>
                  <a:gd name="connsiteX2" fmla="*/ 94776 w 428353"/>
                  <a:gd name="connsiteY2" fmla="*/ 6215489 h 6215489"/>
                  <a:gd name="connsiteX3" fmla="*/ 0 w 428353"/>
                  <a:gd name="connsiteY3" fmla="*/ 6215489 h 6215489"/>
                  <a:gd name="connsiteX0" fmla="*/ 0 w 426782"/>
                  <a:gd name="connsiteY0" fmla="*/ 6212306 h 6212306"/>
                  <a:gd name="connsiteX1" fmla="*/ 426782 w 426782"/>
                  <a:gd name="connsiteY1" fmla="*/ 0 h 6212306"/>
                  <a:gd name="connsiteX2" fmla="*/ 94776 w 426782"/>
                  <a:gd name="connsiteY2" fmla="*/ 6212306 h 6212306"/>
                  <a:gd name="connsiteX3" fmla="*/ 0 w 426782"/>
                  <a:gd name="connsiteY3" fmla="*/ 6212306 h 6212306"/>
                </a:gdLst>
                <a:ahLst/>
                <a:cxnLst>
                  <a:cxn ang="0">
                    <a:pos x="connsiteX0" y="connsiteY0"/>
                  </a:cxn>
                  <a:cxn ang="0">
                    <a:pos x="connsiteX1" y="connsiteY1"/>
                  </a:cxn>
                  <a:cxn ang="0">
                    <a:pos x="connsiteX2" y="connsiteY2"/>
                  </a:cxn>
                  <a:cxn ang="0">
                    <a:pos x="connsiteX3" y="connsiteY3"/>
                  </a:cxn>
                </a:cxnLst>
                <a:rect l="l" t="t" r="r" b="b"/>
                <a:pathLst>
                  <a:path w="426782" h="6212306">
                    <a:moveTo>
                      <a:pt x="0" y="6212306"/>
                    </a:moveTo>
                    <a:lnTo>
                      <a:pt x="426782" y="0"/>
                    </a:lnTo>
                    <a:lnTo>
                      <a:pt x="94776" y="6212306"/>
                    </a:lnTo>
                    <a:lnTo>
                      <a:pt x="0" y="6212306"/>
                    </a:lnTo>
                    <a:close/>
                  </a:path>
                </a:pathLst>
              </a:custGeom>
              <a:solidFill>
                <a:srgbClr val="FFB001"/>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Isosceles Triangle 8">
                <a:extLst>
                  <a:ext uri="{FF2B5EF4-FFF2-40B4-BE49-F238E27FC236}">
                    <a16:creationId xmlns:a16="http://schemas.microsoft.com/office/drawing/2014/main" id="{D04E134A-FC97-719C-7EF9-2085A38F42BF}"/>
                  </a:ext>
                </a:extLst>
              </p:cNvPr>
              <p:cNvSpPr/>
              <p:nvPr/>
            </p:nvSpPr>
            <p:spPr>
              <a:xfrm rot="16183361" flipH="1">
                <a:off x="3558032" y="826164"/>
                <a:ext cx="288345" cy="6100896"/>
              </a:xfrm>
              <a:custGeom>
                <a:avLst/>
                <a:gdLst>
                  <a:gd name="connsiteX0" fmla="*/ 0 w 94776"/>
                  <a:gd name="connsiteY0" fmla="*/ 6207295 h 6207295"/>
                  <a:gd name="connsiteX1" fmla="*/ 47388 w 94776"/>
                  <a:gd name="connsiteY1" fmla="*/ 0 h 6207295"/>
                  <a:gd name="connsiteX2" fmla="*/ 94776 w 94776"/>
                  <a:gd name="connsiteY2" fmla="*/ 6207295 h 6207295"/>
                  <a:gd name="connsiteX3" fmla="*/ 0 w 94776"/>
                  <a:gd name="connsiteY3" fmla="*/ 6207295 h 6207295"/>
                  <a:gd name="connsiteX0" fmla="*/ 0 w 342598"/>
                  <a:gd name="connsiteY0" fmla="*/ 6221424 h 6221424"/>
                  <a:gd name="connsiteX1" fmla="*/ 342598 w 342598"/>
                  <a:gd name="connsiteY1" fmla="*/ 0 h 6221424"/>
                  <a:gd name="connsiteX2" fmla="*/ 94776 w 342598"/>
                  <a:gd name="connsiteY2" fmla="*/ 6221424 h 6221424"/>
                  <a:gd name="connsiteX3" fmla="*/ 0 w 342598"/>
                  <a:gd name="connsiteY3" fmla="*/ 6221424 h 6221424"/>
                </a:gdLst>
                <a:ahLst/>
                <a:cxnLst>
                  <a:cxn ang="0">
                    <a:pos x="connsiteX0" y="connsiteY0"/>
                  </a:cxn>
                  <a:cxn ang="0">
                    <a:pos x="connsiteX1" y="connsiteY1"/>
                  </a:cxn>
                  <a:cxn ang="0">
                    <a:pos x="connsiteX2" y="connsiteY2"/>
                  </a:cxn>
                  <a:cxn ang="0">
                    <a:pos x="connsiteX3" y="connsiteY3"/>
                  </a:cxn>
                </a:cxnLst>
                <a:rect l="l" t="t" r="r" b="b"/>
                <a:pathLst>
                  <a:path w="342598" h="6221424">
                    <a:moveTo>
                      <a:pt x="0" y="6221424"/>
                    </a:moveTo>
                    <a:lnTo>
                      <a:pt x="342598" y="0"/>
                    </a:lnTo>
                    <a:lnTo>
                      <a:pt x="94776" y="6221424"/>
                    </a:lnTo>
                    <a:lnTo>
                      <a:pt x="0" y="6221424"/>
                    </a:lnTo>
                    <a:close/>
                  </a:path>
                </a:pathLst>
              </a:custGeom>
              <a:solidFill>
                <a:srgbClr val="FEDB00"/>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Isosceles Triangle 3">
                <a:extLst>
                  <a:ext uri="{FF2B5EF4-FFF2-40B4-BE49-F238E27FC236}">
                    <a16:creationId xmlns:a16="http://schemas.microsoft.com/office/drawing/2014/main" id="{4121DE0E-9931-0185-E128-B29A7B2512BD}"/>
                  </a:ext>
                </a:extLst>
              </p:cNvPr>
              <p:cNvSpPr/>
              <p:nvPr/>
            </p:nvSpPr>
            <p:spPr>
              <a:xfrm rot="16183361" flipH="1">
                <a:off x="3636166" y="783269"/>
                <a:ext cx="261652" cy="6217857"/>
              </a:xfrm>
              <a:custGeom>
                <a:avLst/>
                <a:gdLst>
                  <a:gd name="connsiteX0" fmla="*/ 0 w 94776"/>
                  <a:gd name="connsiteY0" fmla="*/ 6207295 h 6207295"/>
                  <a:gd name="connsiteX1" fmla="*/ 47388 w 94776"/>
                  <a:gd name="connsiteY1" fmla="*/ 0 h 6207295"/>
                  <a:gd name="connsiteX2" fmla="*/ 94776 w 94776"/>
                  <a:gd name="connsiteY2" fmla="*/ 6207295 h 6207295"/>
                  <a:gd name="connsiteX3" fmla="*/ 0 w 94776"/>
                  <a:gd name="connsiteY3" fmla="*/ 6207295 h 6207295"/>
                  <a:gd name="connsiteX0" fmla="*/ 0 w 256890"/>
                  <a:gd name="connsiteY0" fmla="*/ 6217834 h 6217834"/>
                  <a:gd name="connsiteX1" fmla="*/ 256890 w 256890"/>
                  <a:gd name="connsiteY1" fmla="*/ 0 h 6217834"/>
                  <a:gd name="connsiteX2" fmla="*/ 94776 w 256890"/>
                  <a:gd name="connsiteY2" fmla="*/ 6217834 h 6217834"/>
                  <a:gd name="connsiteX3" fmla="*/ 0 w 256890"/>
                  <a:gd name="connsiteY3" fmla="*/ 6217834 h 6217834"/>
                  <a:gd name="connsiteX0" fmla="*/ 0 w 261652"/>
                  <a:gd name="connsiteY0" fmla="*/ 6217857 h 6217857"/>
                  <a:gd name="connsiteX1" fmla="*/ 261652 w 261652"/>
                  <a:gd name="connsiteY1" fmla="*/ 0 h 6217857"/>
                  <a:gd name="connsiteX2" fmla="*/ 94776 w 261652"/>
                  <a:gd name="connsiteY2" fmla="*/ 6217857 h 6217857"/>
                  <a:gd name="connsiteX3" fmla="*/ 0 w 261652"/>
                  <a:gd name="connsiteY3" fmla="*/ 6217857 h 6217857"/>
                </a:gdLst>
                <a:ahLst/>
                <a:cxnLst>
                  <a:cxn ang="0">
                    <a:pos x="connsiteX0" y="connsiteY0"/>
                  </a:cxn>
                  <a:cxn ang="0">
                    <a:pos x="connsiteX1" y="connsiteY1"/>
                  </a:cxn>
                  <a:cxn ang="0">
                    <a:pos x="connsiteX2" y="connsiteY2"/>
                  </a:cxn>
                  <a:cxn ang="0">
                    <a:pos x="connsiteX3" y="connsiteY3"/>
                  </a:cxn>
                </a:cxnLst>
                <a:rect l="l" t="t" r="r" b="b"/>
                <a:pathLst>
                  <a:path w="261652" h="6217857">
                    <a:moveTo>
                      <a:pt x="0" y="6217857"/>
                    </a:moveTo>
                    <a:lnTo>
                      <a:pt x="261652" y="0"/>
                    </a:lnTo>
                    <a:lnTo>
                      <a:pt x="94776" y="6217857"/>
                    </a:lnTo>
                    <a:lnTo>
                      <a:pt x="0" y="6217857"/>
                    </a:lnTo>
                    <a:close/>
                  </a:path>
                </a:pathLst>
              </a:custGeom>
              <a:solidFill>
                <a:srgbClr val="FFFF00"/>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Isosceles Triangle 9">
                <a:extLst>
                  <a:ext uri="{FF2B5EF4-FFF2-40B4-BE49-F238E27FC236}">
                    <a16:creationId xmlns:a16="http://schemas.microsoft.com/office/drawing/2014/main" id="{3A4FD287-4D5B-1D37-4619-FD96CA3AAD4C}"/>
                  </a:ext>
                </a:extLst>
              </p:cNvPr>
              <p:cNvSpPr/>
              <p:nvPr/>
            </p:nvSpPr>
            <p:spPr>
              <a:xfrm rot="16183361" flipH="1">
                <a:off x="3675151" y="827467"/>
                <a:ext cx="180706" cy="6214290"/>
              </a:xfrm>
              <a:custGeom>
                <a:avLst/>
                <a:gdLst>
                  <a:gd name="connsiteX0" fmla="*/ 0 w 94776"/>
                  <a:gd name="connsiteY0" fmla="*/ 6207295 h 6207295"/>
                  <a:gd name="connsiteX1" fmla="*/ 47388 w 94776"/>
                  <a:gd name="connsiteY1" fmla="*/ 0 h 6207295"/>
                  <a:gd name="connsiteX2" fmla="*/ 94776 w 94776"/>
                  <a:gd name="connsiteY2" fmla="*/ 6207295 h 6207295"/>
                  <a:gd name="connsiteX3" fmla="*/ 0 w 94776"/>
                  <a:gd name="connsiteY3" fmla="*/ 6207295 h 6207295"/>
                  <a:gd name="connsiteX0" fmla="*/ 0 w 180706"/>
                  <a:gd name="connsiteY0" fmla="*/ 6214290 h 6214290"/>
                  <a:gd name="connsiteX1" fmla="*/ 180706 w 180706"/>
                  <a:gd name="connsiteY1" fmla="*/ 0 h 6214290"/>
                  <a:gd name="connsiteX2" fmla="*/ 94776 w 180706"/>
                  <a:gd name="connsiteY2" fmla="*/ 6214290 h 6214290"/>
                  <a:gd name="connsiteX3" fmla="*/ 0 w 180706"/>
                  <a:gd name="connsiteY3" fmla="*/ 6214290 h 6214290"/>
                </a:gdLst>
                <a:ahLst/>
                <a:cxnLst>
                  <a:cxn ang="0">
                    <a:pos x="connsiteX0" y="connsiteY0"/>
                  </a:cxn>
                  <a:cxn ang="0">
                    <a:pos x="connsiteX1" y="connsiteY1"/>
                  </a:cxn>
                  <a:cxn ang="0">
                    <a:pos x="connsiteX2" y="connsiteY2"/>
                  </a:cxn>
                  <a:cxn ang="0">
                    <a:pos x="connsiteX3" y="connsiteY3"/>
                  </a:cxn>
                </a:cxnLst>
                <a:rect l="l" t="t" r="r" b="b"/>
                <a:pathLst>
                  <a:path w="180706" h="6214290">
                    <a:moveTo>
                      <a:pt x="0" y="6214290"/>
                    </a:moveTo>
                    <a:lnTo>
                      <a:pt x="180706" y="0"/>
                    </a:lnTo>
                    <a:lnTo>
                      <a:pt x="94776" y="6214290"/>
                    </a:lnTo>
                    <a:lnTo>
                      <a:pt x="0" y="6214290"/>
                    </a:lnTo>
                    <a:close/>
                  </a:path>
                </a:pathLst>
              </a:custGeom>
              <a:solidFill>
                <a:srgbClr val="C9FF01"/>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Isosceles Triangle 10">
                <a:extLst>
                  <a:ext uri="{FF2B5EF4-FFF2-40B4-BE49-F238E27FC236}">
                    <a16:creationId xmlns:a16="http://schemas.microsoft.com/office/drawing/2014/main" id="{14CBAEB7-E38A-2BB3-C722-B15BFEB09181}"/>
                  </a:ext>
                </a:extLst>
              </p:cNvPr>
              <p:cNvSpPr/>
              <p:nvPr/>
            </p:nvSpPr>
            <p:spPr>
              <a:xfrm rot="16183361" flipH="1">
                <a:off x="3677914" y="903254"/>
                <a:ext cx="262915" cy="6307814"/>
              </a:xfrm>
              <a:custGeom>
                <a:avLst/>
                <a:gdLst>
                  <a:gd name="connsiteX0" fmla="*/ 0 w 94776"/>
                  <a:gd name="connsiteY0" fmla="*/ 6207295 h 6207295"/>
                  <a:gd name="connsiteX1" fmla="*/ 47388 w 94776"/>
                  <a:gd name="connsiteY1" fmla="*/ 0 h 6207295"/>
                  <a:gd name="connsiteX2" fmla="*/ 94776 w 94776"/>
                  <a:gd name="connsiteY2" fmla="*/ 6207295 h 6207295"/>
                  <a:gd name="connsiteX3" fmla="*/ 0 w 94776"/>
                  <a:gd name="connsiteY3" fmla="*/ 6207295 h 6207295"/>
                  <a:gd name="connsiteX0" fmla="*/ 0 w 94776"/>
                  <a:gd name="connsiteY0" fmla="*/ 6213860 h 6213860"/>
                  <a:gd name="connsiteX1" fmla="*/ 91807 w 94776"/>
                  <a:gd name="connsiteY1" fmla="*/ 0 h 6213860"/>
                  <a:gd name="connsiteX2" fmla="*/ 94776 w 94776"/>
                  <a:gd name="connsiteY2" fmla="*/ 6213860 h 6213860"/>
                  <a:gd name="connsiteX3" fmla="*/ 0 w 94776"/>
                  <a:gd name="connsiteY3" fmla="*/ 6213860 h 6213860"/>
                </a:gdLst>
                <a:ahLst/>
                <a:cxnLst>
                  <a:cxn ang="0">
                    <a:pos x="connsiteX0" y="connsiteY0"/>
                  </a:cxn>
                  <a:cxn ang="0">
                    <a:pos x="connsiteX1" y="connsiteY1"/>
                  </a:cxn>
                  <a:cxn ang="0">
                    <a:pos x="connsiteX2" y="connsiteY2"/>
                  </a:cxn>
                  <a:cxn ang="0">
                    <a:pos x="connsiteX3" y="connsiteY3"/>
                  </a:cxn>
                </a:cxnLst>
                <a:rect l="l" t="t" r="r" b="b"/>
                <a:pathLst>
                  <a:path w="94776" h="6213860">
                    <a:moveTo>
                      <a:pt x="0" y="6213860"/>
                    </a:moveTo>
                    <a:lnTo>
                      <a:pt x="91807" y="0"/>
                    </a:lnTo>
                    <a:cubicBezTo>
                      <a:pt x="92797" y="2071287"/>
                      <a:pt x="93786" y="4142573"/>
                      <a:pt x="94776" y="6213860"/>
                    </a:cubicBezTo>
                    <a:lnTo>
                      <a:pt x="0" y="6213860"/>
                    </a:lnTo>
                    <a:close/>
                  </a:path>
                </a:pathLst>
              </a:custGeom>
              <a:solidFill>
                <a:srgbClr val="20FE02"/>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Isosceles Triangle 13">
                <a:extLst>
                  <a:ext uri="{FF2B5EF4-FFF2-40B4-BE49-F238E27FC236}">
                    <a16:creationId xmlns:a16="http://schemas.microsoft.com/office/drawing/2014/main" id="{14566EB8-9A72-023B-ADA5-772625B7E6D8}"/>
                  </a:ext>
                </a:extLst>
              </p:cNvPr>
              <p:cNvSpPr/>
              <p:nvPr/>
            </p:nvSpPr>
            <p:spPr>
              <a:xfrm rot="16183361" flipH="1">
                <a:off x="3700778" y="933209"/>
                <a:ext cx="94776" cy="6248385"/>
              </a:xfrm>
              <a:custGeom>
                <a:avLst/>
                <a:gdLst>
                  <a:gd name="connsiteX0" fmla="*/ 0 w 94776"/>
                  <a:gd name="connsiteY0" fmla="*/ 6207295 h 6207295"/>
                  <a:gd name="connsiteX1" fmla="*/ 47388 w 94776"/>
                  <a:gd name="connsiteY1" fmla="*/ 0 h 6207295"/>
                  <a:gd name="connsiteX2" fmla="*/ 94776 w 94776"/>
                  <a:gd name="connsiteY2" fmla="*/ 6207295 h 6207295"/>
                  <a:gd name="connsiteX3" fmla="*/ 0 w 94776"/>
                  <a:gd name="connsiteY3" fmla="*/ 6207295 h 6207295"/>
                  <a:gd name="connsiteX0" fmla="*/ 0 w 94776"/>
                  <a:gd name="connsiteY0" fmla="*/ 6248385 h 6248385"/>
                  <a:gd name="connsiteX1" fmla="*/ 9088 w 94776"/>
                  <a:gd name="connsiteY1" fmla="*/ 0 h 6248385"/>
                  <a:gd name="connsiteX2" fmla="*/ 94776 w 94776"/>
                  <a:gd name="connsiteY2" fmla="*/ 6248385 h 6248385"/>
                  <a:gd name="connsiteX3" fmla="*/ 0 w 94776"/>
                  <a:gd name="connsiteY3" fmla="*/ 6248385 h 6248385"/>
                </a:gdLst>
                <a:ahLst/>
                <a:cxnLst>
                  <a:cxn ang="0">
                    <a:pos x="connsiteX0" y="connsiteY0"/>
                  </a:cxn>
                  <a:cxn ang="0">
                    <a:pos x="connsiteX1" y="connsiteY1"/>
                  </a:cxn>
                  <a:cxn ang="0">
                    <a:pos x="connsiteX2" y="connsiteY2"/>
                  </a:cxn>
                  <a:cxn ang="0">
                    <a:pos x="connsiteX3" y="connsiteY3"/>
                  </a:cxn>
                </a:cxnLst>
                <a:rect l="l" t="t" r="r" b="b"/>
                <a:pathLst>
                  <a:path w="94776" h="6248385">
                    <a:moveTo>
                      <a:pt x="0" y="6248385"/>
                    </a:moveTo>
                    <a:cubicBezTo>
                      <a:pt x="3029" y="4165590"/>
                      <a:pt x="6059" y="2082795"/>
                      <a:pt x="9088" y="0"/>
                    </a:cubicBezTo>
                    <a:lnTo>
                      <a:pt x="94776" y="6248385"/>
                    </a:lnTo>
                    <a:lnTo>
                      <a:pt x="0" y="6248385"/>
                    </a:lnTo>
                    <a:close/>
                  </a:path>
                </a:pathLst>
              </a:custGeom>
              <a:solidFill>
                <a:srgbClr val="01FF62"/>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Isosceles Triangle 11">
                <a:extLst>
                  <a:ext uri="{FF2B5EF4-FFF2-40B4-BE49-F238E27FC236}">
                    <a16:creationId xmlns:a16="http://schemas.microsoft.com/office/drawing/2014/main" id="{FC3D3F0F-0D59-486B-48D8-37F1D0579BD6}"/>
                  </a:ext>
                </a:extLst>
              </p:cNvPr>
              <p:cNvSpPr/>
              <p:nvPr/>
            </p:nvSpPr>
            <p:spPr>
              <a:xfrm rot="16183361" flipH="1">
                <a:off x="3697399" y="985616"/>
                <a:ext cx="262915" cy="6333985"/>
              </a:xfrm>
              <a:custGeom>
                <a:avLst/>
                <a:gdLst>
                  <a:gd name="connsiteX0" fmla="*/ 0 w 94776"/>
                  <a:gd name="connsiteY0" fmla="*/ 6207295 h 6207295"/>
                  <a:gd name="connsiteX1" fmla="*/ 47388 w 94776"/>
                  <a:gd name="connsiteY1" fmla="*/ 0 h 6207295"/>
                  <a:gd name="connsiteX2" fmla="*/ 94776 w 94776"/>
                  <a:gd name="connsiteY2" fmla="*/ 6207295 h 6207295"/>
                  <a:gd name="connsiteX3" fmla="*/ 0 w 94776"/>
                  <a:gd name="connsiteY3" fmla="*/ 6207295 h 6207295"/>
                  <a:gd name="connsiteX0" fmla="*/ 73307 w 168083"/>
                  <a:gd name="connsiteY0" fmla="*/ 6216236 h 6216236"/>
                  <a:gd name="connsiteX1" fmla="*/ 0 w 168083"/>
                  <a:gd name="connsiteY1" fmla="*/ 0 h 6216236"/>
                  <a:gd name="connsiteX2" fmla="*/ 168083 w 168083"/>
                  <a:gd name="connsiteY2" fmla="*/ 6216236 h 6216236"/>
                  <a:gd name="connsiteX3" fmla="*/ 73307 w 168083"/>
                  <a:gd name="connsiteY3" fmla="*/ 6216236 h 6216236"/>
                </a:gdLst>
                <a:ahLst/>
                <a:cxnLst>
                  <a:cxn ang="0">
                    <a:pos x="connsiteX0" y="connsiteY0"/>
                  </a:cxn>
                  <a:cxn ang="0">
                    <a:pos x="connsiteX1" y="connsiteY1"/>
                  </a:cxn>
                  <a:cxn ang="0">
                    <a:pos x="connsiteX2" y="connsiteY2"/>
                  </a:cxn>
                  <a:cxn ang="0">
                    <a:pos x="connsiteX3" y="connsiteY3"/>
                  </a:cxn>
                </a:cxnLst>
                <a:rect l="l" t="t" r="r" b="b"/>
                <a:pathLst>
                  <a:path w="168083" h="6216236">
                    <a:moveTo>
                      <a:pt x="73307" y="6216236"/>
                    </a:moveTo>
                    <a:lnTo>
                      <a:pt x="0" y="0"/>
                    </a:lnTo>
                    <a:lnTo>
                      <a:pt x="168083" y="6216236"/>
                    </a:lnTo>
                    <a:lnTo>
                      <a:pt x="73307" y="6216236"/>
                    </a:lnTo>
                    <a:close/>
                  </a:path>
                </a:pathLst>
              </a:custGeom>
              <a:solidFill>
                <a:srgbClr val="02FEB0"/>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Isosceles Triangle 12">
                <a:extLst>
                  <a:ext uri="{FF2B5EF4-FFF2-40B4-BE49-F238E27FC236}">
                    <a16:creationId xmlns:a16="http://schemas.microsoft.com/office/drawing/2014/main" id="{62884672-B3B3-7257-0C55-9A9DE1C6BAC4}"/>
                  </a:ext>
                </a:extLst>
              </p:cNvPr>
              <p:cNvSpPr/>
              <p:nvPr/>
            </p:nvSpPr>
            <p:spPr>
              <a:xfrm rot="16183361" flipH="1">
                <a:off x="3749497" y="940760"/>
                <a:ext cx="262915" cy="6429051"/>
              </a:xfrm>
              <a:custGeom>
                <a:avLst/>
                <a:gdLst>
                  <a:gd name="connsiteX0" fmla="*/ 0 w 94776"/>
                  <a:gd name="connsiteY0" fmla="*/ 6207295 h 6207295"/>
                  <a:gd name="connsiteX1" fmla="*/ 47388 w 94776"/>
                  <a:gd name="connsiteY1" fmla="*/ 0 h 6207295"/>
                  <a:gd name="connsiteX2" fmla="*/ 94776 w 94776"/>
                  <a:gd name="connsiteY2" fmla="*/ 6207295 h 6207295"/>
                  <a:gd name="connsiteX3" fmla="*/ 0 w 94776"/>
                  <a:gd name="connsiteY3" fmla="*/ 6207295 h 6207295"/>
                  <a:gd name="connsiteX0" fmla="*/ 165380 w 260156"/>
                  <a:gd name="connsiteY0" fmla="*/ 6215790 h 6215790"/>
                  <a:gd name="connsiteX1" fmla="*/ 0 w 260156"/>
                  <a:gd name="connsiteY1" fmla="*/ 0 h 6215790"/>
                  <a:gd name="connsiteX2" fmla="*/ 260156 w 260156"/>
                  <a:gd name="connsiteY2" fmla="*/ 6215790 h 6215790"/>
                  <a:gd name="connsiteX3" fmla="*/ 165380 w 260156"/>
                  <a:gd name="connsiteY3" fmla="*/ 6215790 h 6215790"/>
                  <a:gd name="connsiteX0" fmla="*/ 159030 w 253806"/>
                  <a:gd name="connsiteY0" fmla="*/ 6215821 h 6215821"/>
                  <a:gd name="connsiteX1" fmla="*/ 0 w 253806"/>
                  <a:gd name="connsiteY1" fmla="*/ 0 h 6215821"/>
                  <a:gd name="connsiteX2" fmla="*/ 253806 w 253806"/>
                  <a:gd name="connsiteY2" fmla="*/ 6215821 h 6215821"/>
                  <a:gd name="connsiteX3" fmla="*/ 159030 w 253806"/>
                  <a:gd name="connsiteY3" fmla="*/ 6215821 h 6215821"/>
                  <a:gd name="connsiteX0" fmla="*/ 158999 w 253775"/>
                  <a:gd name="connsiteY0" fmla="*/ 6209471 h 6209471"/>
                  <a:gd name="connsiteX1" fmla="*/ 0 w 253775"/>
                  <a:gd name="connsiteY1" fmla="*/ 0 h 6209471"/>
                  <a:gd name="connsiteX2" fmla="*/ 253775 w 253775"/>
                  <a:gd name="connsiteY2" fmla="*/ 6209471 h 6209471"/>
                  <a:gd name="connsiteX3" fmla="*/ 158999 w 253775"/>
                  <a:gd name="connsiteY3" fmla="*/ 6209471 h 6209471"/>
                </a:gdLst>
                <a:ahLst/>
                <a:cxnLst>
                  <a:cxn ang="0">
                    <a:pos x="connsiteX0" y="connsiteY0"/>
                  </a:cxn>
                  <a:cxn ang="0">
                    <a:pos x="connsiteX1" y="connsiteY1"/>
                  </a:cxn>
                  <a:cxn ang="0">
                    <a:pos x="connsiteX2" y="connsiteY2"/>
                  </a:cxn>
                  <a:cxn ang="0">
                    <a:pos x="connsiteX3" y="connsiteY3"/>
                  </a:cxn>
                </a:cxnLst>
                <a:rect l="l" t="t" r="r" b="b"/>
                <a:pathLst>
                  <a:path w="253775" h="6209471">
                    <a:moveTo>
                      <a:pt x="158999" y="6209471"/>
                    </a:moveTo>
                    <a:lnTo>
                      <a:pt x="0" y="0"/>
                    </a:lnTo>
                    <a:lnTo>
                      <a:pt x="253775" y="6209471"/>
                    </a:lnTo>
                    <a:lnTo>
                      <a:pt x="158999" y="6209471"/>
                    </a:lnTo>
                    <a:close/>
                  </a:path>
                </a:pathLst>
              </a:custGeom>
              <a:solidFill>
                <a:srgbClr val="01D5FF"/>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Isosceles Triangle 14">
                <a:extLst>
                  <a:ext uri="{FF2B5EF4-FFF2-40B4-BE49-F238E27FC236}">
                    <a16:creationId xmlns:a16="http://schemas.microsoft.com/office/drawing/2014/main" id="{BEC7E7A0-6394-58E1-C9EB-79824A9BD5AF}"/>
                  </a:ext>
                </a:extLst>
              </p:cNvPr>
              <p:cNvSpPr/>
              <p:nvPr/>
            </p:nvSpPr>
            <p:spPr>
              <a:xfrm rot="16183361" flipH="1">
                <a:off x="3712122" y="968514"/>
                <a:ext cx="332044" cy="6435474"/>
              </a:xfrm>
              <a:custGeom>
                <a:avLst/>
                <a:gdLst>
                  <a:gd name="connsiteX0" fmla="*/ 0 w 94776"/>
                  <a:gd name="connsiteY0" fmla="*/ 6207295 h 6207295"/>
                  <a:gd name="connsiteX1" fmla="*/ 47388 w 94776"/>
                  <a:gd name="connsiteY1" fmla="*/ 0 h 6207295"/>
                  <a:gd name="connsiteX2" fmla="*/ 94776 w 94776"/>
                  <a:gd name="connsiteY2" fmla="*/ 6207295 h 6207295"/>
                  <a:gd name="connsiteX3" fmla="*/ 0 w 94776"/>
                  <a:gd name="connsiteY3" fmla="*/ 6207295 h 6207295"/>
                  <a:gd name="connsiteX0" fmla="*/ 254233 w 349009"/>
                  <a:gd name="connsiteY0" fmla="*/ 6205835 h 6205835"/>
                  <a:gd name="connsiteX1" fmla="*/ 0 w 349009"/>
                  <a:gd name="connsiteY1" fmla="*/ 0 h 6205835"/>
                  <a:gd name="connsiteX2" fmla="*/ 349009 w 349009"/>
                  <a:gd name="connsiteY2" fmla="*/ 6205835 h 6205835"/>
                  <a:gd name="connsiteX3" fmla="*/ 254233 w 349009"/>
                  <a:gd name="connsiteY3" fmla="*/ 6205835 h 6205835"/>
                  <a:gd name="connsiteX0" fmla="*/ 249532 w 344308"/>
                  <a:gd name="connsiteY0" fmla="*/ 6218558 h 6218558"/>
                  <a:gd name="connsiteX1" fmla="*/ 0 w 344308"/>
                  <a:gd name="connsiteY1" fmla="*/ 0 h 6218558"/>
                  <a:gd name="connsiteX2" fmla="*/ 344308 w 344308"/>
                  <a:gd name="connsiteY2" fmla="*/ 6218558 h 6218558"/>
                  <a:gd name="connsiteX3" fmla="*/ 249532 w 344308"/>
                  <a:gd name="connsiteY3" fmla="*/ 6218558 h 6218558"/>
                </a:gdLst>
                <a:ahLst/>
                <a:cxnLst>
                  <a:cxn ang="0">
                    <a:pos x="connsiteX0" y="connsiteY0"/>
                  </a:cxn>
                  <a:cxn ang="0">
                    <a:pos x="connsiteX1" y="connsiteY1"/>
                  </a:cxn>
                  <a:cxn ang="0">
                    <a:pos x="connsiteX2" y="connsiteY2"/>
                  </a:cxn>
                  <a:cxn ang="0">
                    <a:pos x="connsiteX3" y="connsiteY3"/>
                  </a:cxn>
                </a:cxnLst>
                <a:rect l="l" t="t" r="r" b="b"/>
                <a:pathLst>
                  <a:path w="344308" h="6218558">
                    <a:moveTo>
                      <a:pt x="249532" y="6218558"/>
                    </a:moveTo>
                    <a:lnTo>
                      <a:pt x="0" y="0"/>
                    </a:lnTo>
                    <a:lnTo>
                      <a:pt x="344308" y="6218558"/>
                    </a:lnTo>
                    <a:lnTo>
                      <a:pt x="249532" y="6218558"/>
                    </a:lnTo>
                    <a:close/>
                  </a:path>
                </a:pathLst>
              </a:custGeom>
              <a:solidFill>
                <a:srgbClr val="0192FF"/>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Isosceles Triangle 4">
                <a:extLst>
                  <a:ext uri="{FF2B5EF4-FFF2-40B4-BE49-F238E27FC236}">
                    <a16:creationId xmlns:a16="http://schemas.microsoft.com/office/drawing/2014/main" id="{1613C3F8-CC53-3E26-9446-0F3960AE932B}"/>
                  </a:ext>
                </a:extLst>
              </p:cNvPr>
              <p:cNvSpPr/>
              <p:nvPr/>
            </p:nvSpPr>
            <p:spPr>
              <a:xfrm rot="16183361" flipH="1">
                <a:off x="3724140" y="953193"/>
                <a:ext cx="430041" cy="6565820"/>
              </a:xfrm>
              <a:custGeom>
                <a:avLst/>
                <a:gdLst>
                  <a:gd name="connsiteX0" fmla="*/ 0 w 94776"/>
                  <a:gd name="connsiteY0" fmla="*/ 6207295 h 6207295"/>
                  <a:gd name="connsiteX1" fmla="*/ 47388 w 94776"/>
                  <a:gd name="connsiteY1" fmla="*/ 0 h 6207295"/>
                  <a:gd name="connsiteX2" fmla="*/ 94776 w 94776"/>
                  <a:gd name="connsiteY2" fmla="*/ 6207295 h 6207295"/>
                  <a:gd name="connsiteX3" fmla="*/ 0 w 94776"/>
                  <a:gd name="connsiteY3" fmla="*/ 6207295 h 6207295"/>
                  <a:gd name="connsiteX0" fmla="*/ 343133 w 437909"/>
                  <a:gd name="connsiteY0" fmla="*/ 6205405 h 6205405"/>
                  <a:gd name="connsiteX1" fmla="*/ 0 w 437909"/>
                  <a:gd name="connsiteY1" fmla="*/ 0 h 6205405"/>
                  <a:gd name="connsiteX2" fmla="*/ 437909 w 437909"/>
                  <a:gd name="connsiteY2" fmla="*/ 6205405 h 6205405"/>
                  <a:gd name="connsiteX3" fmla="*/ 343133 w 437909"/>
                  <a:gd name="connsiteY3" fmla="*/ 6205405 h 6205405"/>
                  <a:gd name="connsiteX0" fmla="*/ 335264 w 430040"/>
                  <a:gd name="connsiteY0" fmla="*/ 6219731 h 6219731"/>
                  <a:gd name="connsiteX1" fmla="*/ 0 w 430040"/>
                  <a:gd name="connsiteY1" fmla="*/ 0 h 6219731"/>
                  <a:gd name="connsiteX2" fmla="*/ 430040 w 430040"/>
                  <a:gd name="connsiteY2" fmla="*/ 6219731 h 6219731"/>
                  <a:gd name="connsiteX3" fmla="*/ 335264 w 430040"/>
                  <a:gd name="connsiteY3" fmla="*/ 6219731 h 6219731"/>
                </a:gdLst>
                <a:ahLst/>
                <a:cxnLst>
                  <a:cxn ang="0">
                    <a:pos x="connsiteX0" y="connsiteY0"/>
                  </a:cxn>
                  <a:cxn ang="0">
                    <a:pos x="connsiteX1" y="connsiteY1"/>
                  </a:cxn>
                  <a:cxn ang="0">
                    <a:pos x="connsiteX2" y="connsiteY2"/>
                  </a:cxn>
                  <a:cxn ang="0">
                    <a:pos x="connsiteX3" y="connsiteY3"/>
                  </a:cxn>
                </a:cxnLst>
                <a:rect l="l" t="t" r="r" b="b"/>
                <a:pathLst>
                  <a:path w="430040" h="6219731">
                    <a:moveTo>
                      <a:pt x="335264" y="6219731"/>
                    </a:moveTo>
                    <a:lnTo>
                      <a:pt x="0" y="0"/>
                    </a:lnTo>
                    <a:lnTo>
                      <a:pt x="430040" y="6219731"/>
                    </a:lnTo>
                    <a:lnTo>
                      <a:pt x="335264" y="6219731"/>
                    </a:lnTo>
                    <a:close/>
                  </a:path>
                </a:pathLst>
              </a:custGeom>
              <a:solidFill>
                <a:srgbClr val="0000FF"/>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Isosceles Triangle 15">
                <a:extLst>
                  <a:ext uri="{FF2B5EF4-FFF2-40B4-BE49-F238E27FC236}">
                    <a16:creationId xmlns:a16="http://schemas.microsoft.com/office/drawing/2014/main" id="{1D651BA5-B474-2815-78A6-3F36CB6D11B7}"/>
                  </a:ext>
                </a:extLst>
              </p:cNvPr>
              <p:cNvSpPr/>
              <p:nvPr/>
            </p:nvSpPr>
            <p:spPr>
              <a:xfrm rot="16183361" flipH="1">
                <a:off x="3685420" y="995629"/>
                <a:ext cx="514190" cy="6570166"/>
              </a:xfrm>
              <a:custGeom>
                <a:avLst/>
                <a:gdLst>
                  <a:gd name="connsiteX0" fmla="*/ 0 w 94776"/>
                  <a:gd name="connsiteY0" fmla="*/ 6207295 h 6207295"/>
                  <a:gd name="connsiteX1" fmla="*/ 47388 w 94776"/>
                  <a:gd name="connsiteY1" fmla="*/ 0 h 6207295"/>
                  <a:gd name="connsiteX2" fmla="*/ 94776 w 94776"/>
                  <a:gd name="connsiteY2" fmla="*/ 6207295 h 6207295"/>
                  <a:gd name="connsiteX3" fmla="*/ 0 w 94776"/>
                  <a:gd name="connsiteY3" fmla="*/ 6207295 h 6207295"/>
                  <a:gd name="connsiteX0" fmla="*/ 422660 w 517436"/>
                  <a:gd name="connsiteY0" fmla="*/ 6236770 h 6236770"/>
                  <a:gd name="connsiteX1" fmla="*/ 0 w 517436"/>
                  <a:gd name="connsiteY1" fmla="*/ 0 h 6236770"/>
                  <a:gd name="connsiteX2" fmla="*/ 517436 w 517436"/>
                  <a:gd name="connsiteY2" fmla="*/ 6236770 h 6236770"/>
                  <a:gd name="connsiteX3" fmla="*/ 422660 w 517436"/>
                  <a:gd name="connsiteY3" fmla="*/ 6236770 h 6236770"/>
                  <a:gd name="connsiteX0" fmla="*/ 428795 w 523571"/>
                  <a:gd name="connsiteY0" fmla="*/ 6192290 h 6192290"/>
                  <a:gd name="connsiteX1" fmla="*/ 0 w 523571"/>
                  <a:gd name="connsiteY1" fmla="*/ 0 h 6192290"/>
                  <a:gd name="connsiteX2" fmla="*/ 523571 w 523571"/>
                  <a:gd name="connsiteY2" fmla="*/ 6192290 h 6192290"/>
                  <a:gd name="connsiteX3" fmla="*/ 428795 w 523571"/>
                  <a:gd name="connsiteY3" fmla="*/ 6192290 h 6192290"/>
                  <a:gd name="connsiteX0" fmla="*/ 419416 w 514192"/>
                  <a:gd name="connsiteY0" fmla="*/ 6222499 h 6222499"/>
                  <a:gd name="connsiteX1" fmla="*/ 0 w 514192"/>
                  <a:gd name="connsiteY1" fmla="*/ 0 h 6222499"/>
                  <a:gd name="connsiteX2" fmla="*/ 514192 w 514192"/>
                  <a:gd name="connsiteY2" fmla="*/ 6222499 h 6222499"/>
                  <a:gd name="connsiteX3" fmla="*/ 419416 w 514192"/>
                  <a:gd name="connsiteY3" fmla="*/ 6222499 h 6222499"/>
                </a:gdLst>
                <a:ahLst/>
                <a:cxnLst>
                  <a:cxn ang="0">
                    <a:pos x="connsiteX0" y="connsiteY0"/>
                  </a:cxn>
                  <a:cxn ang="0">
                    <a:pos x="connsiteX1" y="connsiteY1"/>
                  </a:cxn>
                  <a:cxn ang="0">
                    <a:pos x="connsiteX2" y="connsiteY2"/>
                  </a:cxn>
                  <a:cxn ang="0">
                    <a:pos x="connsiteX3" y="connsiteY3"/>
                  </a:cxn>
                </a:cxnLst>
                <a:rect l="l" t="t" r="r" b="b"/>
                <a:pathLst>
                  <a:path w="514192" h="6222499">
                    <a:moveTo>
                      <a:pt x="419416" y="6222499"/>
                    </a:moveTo>
                    <a:lnTo>
                      <a:pt x="0" y="0"/>
                    </a:lnTo>
                    <a:lnTo>
                      <a:pt x="514192" y="6222499"/>
                    </a:lnTo>
                    <a:lnTo>
                      <a:pt x="419416" y="6222499"/>
                    </a:lnTo>
                    <a:close/>
                  </a:path>
                </a:pathLst>
              </a:custGeom>
              <a:solidFill>
                <a:srgbClr val="0000CC"/>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Isosceles Triangle 5">
                <a:extLst>
                  <a:ext uri="{FF2B5EF4-FFF2-40B4-BE49-F238E27FC236}">
                    <a16:creationId xmlns:a16="http://schemas.microsoft.com/office/drawing/2014/main" id="{70E2688C-D485-CB16-DA82-C3C851CC4258}"/>
                  </a:ext>
                </a:extLst>
              </p:cNvPr>
              <p:cNvSpPr/>
              <p:nvPr/>
            </p:nvSpPr>
            <p:spPr>
              <a:xfrm rot="16183361" flipH="1">
                <a:off x="3669816" y="1011418"/>
                <a:ext cx="603067" cy="6619916"/>
              </a:xfrm>
              <a:custGeom>
                <a:avLst/>
                <a:gdLst>
                  <a:gd name="connsiteX0" fmla="*/ 0 w 94776"/>
                  <a:gd name="connsiteY0" fmla="*/ 6207295 h 6207295"/>
                  <a:gd name="connsiteX1" fmla="*/ 47388 w 94776"/>
                  <a:gd name="connsiteY1" fmla="*/ 0 h 6207295"/>
                  <a:gd name="connsiteX2" fmla="*/ 94776 w 94776"/>
                  <a:gd name="connsiteY2" fmla="*/ 6207295 h 6207295"/>
                  <a:gd name="connsiteX3" fmla="*/ 0 w 94776"/>
                  <a:gd name="connsiteY3" fmla="*/ 6207295 h 6207295"/>
                  <a:gd name="connsiteX0" fmla="*/ 505101 w 599877"/>
                  <a:gd name="connsiteY0" fmla="*/ 6214146 h 6214146"/>
                  <a:gd name="connsiteX1" fmla="*/ 0 w 599877"/>
                  <a:gd name="connsiteY1" fmla="*/ 0 h 6214146"/>
                  <a:gd name="connsiteX2" fmla="*/ 599877 w 599877"/>
                  <a:gd name="connsiteY2" fmla="*/ 6214146 h 6214146"/>
                  <a:gd name="connsiteX3" fmla="*/ 505101 w 599877"/>
                  <a:gd name="connsiteY3" fmla="*/ 6214146 h 6214146"/>
                  <a:gd name="connsiteX0" fmla="*/ 508291 w 603067"/>
                  <a:gd name="connsiteY0" fmla="*/ 6217306 h 6217306"/>
                  <a:gd name="connsiteX1" fmla="*/ 0 w 603067"/>
                  <a:gd name="connsiteY1" fmla="*/ 0 h 6217306"/>
                  <a:gd name="connsiteX2" fmla="*/ 603067 w 603067"/>
                  <a:gd name="connsiteY2" fmla="*/ 6217306 h 6217306"/>
                  <a:gd name="connsiteX3" fmla="*/ 508291 w 603067"/>
                  <a:gd name="connsiteY3" fmla="*/ 6217306 h 6217306"/>
                </a:gdLst>
                <a:ahLst/>
                <a:cxnLst>
                  <a:cxn ang="0">
                    <a:pos x="connsiteX0" y="connsiteY0"/>
                  </a:cxn>
                  <a:cxn ang="0">
                    <a:pos x="connsiteX1" y="connsiteY1"/>
                  </a:cxn>
                  <a:cxn ang="0">
                    <a:pos x="connsiteX2" y="connsiteY2"/>
                  </a:cxn>
                  <a:cxn ang="0">
                    <a:pos x="connsiteX3" y="connsiteY3"/>
                  </a:cxn>
                </a:cxnLst>
                <a:rect l="l" t="t" r="r" b="b"/>
                <a:pathLst>
                  <a:path w="603067" h="6217306">
                    <a:moveTo>
                      <a:pt x="508291" y="6217306"/>
                    </a:moveTo>
                    <a:lnTo>
                      <a:pt x="0" y="0"/>
                    </a:lnTo>
                    <a:lnTo>
                      <a:pt x="603067" y="6217306"/>
                    </a:lnTo>
                    <a:lnTo>
                      <a:pt x="508291" y="6217306"/>
                    </a:lnTo>
                    <a:close/>
                  </a:path>
                </a:pathLst>
              </a:custGeom>
              <a:solidFill>
                <a:srgbClr val="362872"/>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cxnSp>
          <p:nvCxnSpPr>
            <p:cNvPr id="9" name="Straight Connector 8">
              <a:extLst>
                <a:ext uri="{FF2B5EF4-FFF2-40B4-BE49-F238E27FC236}">
                  <a16:creationId xmlns:a16="http://schemas.microsoft.com/office/drawing/2014/main" id="{C825CEE0-1810-BAE8-D3F4-3118BADA12D8}"/>
                </a:ext>
              </a:extLst>
            </p:cNvPr>
            <p:cNvCxnSpPr>
              <a:cxnSpLocks/>
              <a:stCxn id="7" idx="1"/>
            </p:cNvCxnSpPr>
            <p:nvPr/>
          </p:nvCxnSpPr>
          <p:spPr>
            <a:xfrm flipH="1">
              <a:off x="2899833" y="3812098"/>
              <a:ext cx="1004857" cy="163256"/>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38" name="TextBox 37">
            <a:extLst>
              <a:ext uri="{FF2B5EF4-FFF2-40B4-BE49-F238E27FC236}">
                <a16:creationId xmlns:a16="http://schemas.microsoft.com/office/drawing/2014/main" id="{955619E0-74ED-7148-B207-EDFBB7D8B057}"/>
              </a:ext>
            </a:extLst>
          </p:cNvPr>
          <p:cNvSpPr txBox="1"/>
          <p:nvPr/>
        </p:nvSpPr>
        <p:spPr>
          <a:xfrm>
            <a:off x="654480" y="1060054"/>
            <a:ext cx="4774799" cy="4862870"/>
          </a:xfrm>
          <a:prstGeom prst="rect">
            <a:avLst/>
          </a:prstGeom>
          <a:noFill/>
        </p:spPr>
        <p:txBody>
          <a:bodyPr wrap="square" rtlCol="0">
            <a:spAutoFit/>
          </a:bodyPr>
          <a:lstStyle/>
          <a:p>
            <a:pPr>
              <a:spcAft>
                <a:spcPts val="1800"/>
              </a:spcAft>
            </a:pPr>
            <a:r>
              <a:rPr lang="en-GB" sz="2800" dirty="0">
                <a:latin typeface="Arial" panose="020B0604020202020204" pitchFamily="34" charset="0"/>
                <a:cs typeface="Arial" panose="020B0604020202020204" pitchFamily="34" charset="0"/>
              </a:rPr>
              <a:t>Is </a:t>
            </a:r>
            <a:r>
              <a:rPr lang="en-GB" sz="2800" dirty="0" err="1">
                <a:latin typeface="Arial" panose="020B0604020202020204" pitchFamily="34" charset="0"/>
                <a:cs typeface="Arial" panose="020B0604020202020204" pitchFamily="34" charset="0"/>
              </a:rPr>
              <a:t>meascán</a:t>
            </a:r>
            <a:r>
              <a:rPr lang="en-GB" sz="2800" dirty="0">
                <a:latin typeface="Arial" panose="020B0604020202020204" pitchFamily="34" charset="0"/>
                <a:cs typeface="Arial" panose="020B0604020202020204" pitchFamily="34" charset="0"/>
              </a:rPr>
              <a:t> é </a:t>
            </a:r>
            <a:r>
              <a:rPr lang="en-GB" sz="2800" dirty="0" err="1">
                <a:latin typeface="Arial" panose="020B0604020202020204" pitchFamily="34" charset="0"/>
                <a:cs typeface="Arial" panose="020B0604020202020204" pitchFamily="34" charset="0"/>
              </a:rPr>
              <a:t>solas</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bán</a:t>
            </a:r>
            <a:r>
              <a:rPr lang="en-GB" sz="2800" dirty="0">
                <a:latin typeface="Arial" panose="020B0604020202020204" pitchFamily="34" charset="0"/>
                <a:cs typeface="Arial" panose="020B0604020202020204" pitchFamily="34" charset="0"/>
              </a:rPr>
              <a:t> de na </a:t>
            </a:r>
            <a:r>
              <a:rPr lang="en-GB" sz="2800" dirty="0" err="1">
                <a:latin typeface="Arial" panose="020B0604020202020204" pitchFamily="34" charset="0"/>
                <a:cs typeface="Arial" panose="020B0604020202020204" pitchFamily="34" charset="0"/>
              </a:rPr>
              <a:t>tonnfhaid</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solais</a:t>
            </a:r>
            <a:r>
              <a:rPr lang="en-GB" sz="2800" dirty="0">
                <a:latin typeface="Arial" panose="020B0604020202020204" pitchFamily="34" charset="0"/>
                <a:cs typeface="Arial" panose="020B0604020202020204" pitchFamily="34" charset="0"/>
              </a:rPr>
              <a:t> go </a:t>
            </a:r>
            <a:r>
              <a:rPr lang="en-GB" sz="2800" dirty="0" err="1">
                <a:latin typeface="Arial" panose="020B0604020202020204" pitchFamily="34" charset="0"/>
                <a:cs typeface="Arial" panose="020B0604020202020204" pitchFamily="34" charset="0"/>
              </a:rPr>
              <a:t>léir</a:t>
            </a:r>
            <a:r>
              <a:rPr lang="en-GB" sz="2800" dirty="0">
                <a:latin typeface="Arial" panose="020B0604020202020204" pitchFamily="34" charset="0"/>
                <a:cs typeface="Arial" panose="020B0604020202020204" pitchFamily="34" charset="0"/>
              </a:rPr>
              <a:t> ó 400 nm go 700 nm. </a:t>
            </a:r>
          </a:p>
          <a:p>
            <a:pPr algn="l">
              <a:spcAft>
                <a:spcPts val="1800"/>
              </a:spcAft>
            </a:pPr>
            <a:r>
              <a:rPr lang="en-GB" sz="2800" dirty="0" err="1">
                <a:latin typeface="Arial" panose="020B0604020202020204" pitchFamily="34" charset="0"/>
                <a:cs typeface="Arial" panose="020B0604020202020204" pitchFamily="34" charset="0"/>
              </a:rPr>
              <a:t>Tá</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comhéifeacht</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athraonta</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difriúil</a:t>
            </a:r>
            <a:r>
              <a:rPr lang="en-GB" sz="2800" dirty="0">
                <a:latin typeface="Arial" panose="020B0604020202020204" pitchFamily="34" charset="0"/>
                <a:cs typeface="Arial" panose="020B0604020202020204" pitchFamily="34" charset="0"/>
              </a:rPr>
              <a:t> ag </a:t>
            </a:r>
            <a:r>
              <a:rPr lang="en-GB" sz="2800" dirty="0" err="1">
                <a:latin typeface="Arial" panose="020B0604020202020204" pitchFamily="34" charset="0"/>
                <a:cs typeface="Arial" panose="020B0604020202020204" pitchFamily="34" charset="0"/>
              </a:rPr>
              <a:t>gloine</a:t>
            </a:r>
            <a:r>
              <a:rPr lang="en-GB" sz="2800" dirty="0">
                <a:latin typeface="Arial" panose="020B0604020202020204" pitchFamily="34" charset="0"/>
                <a:cs typeface="Arial" panose="020B0604020202020204" pitchFamily="34" charset="0"/>
              </a:rPr>
              <a:t> ag </a:t>
            </a:r>
            <a:r>
              <a:rPr lang="en-GB" sz="2800" dirty="0" err="1">
                <a:latin typeface="Arial" panose="020B0604020202020204" pitchFamily="34" charset="0"/>
                <a:cs typeface="Arial" panose="020B0604020202020204" pitchFamily="34" charset="0"/>
              </a:rPr>
              <a:t>brath</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ar</a:t>
            </a:r>
            <a:r>
              <a:rPr lang="en-GB" sz="2800" dirty="0">
                <a:latin typeface="Arial" panose="020B0604020202020204" pitchFamily="34" charset="0"/>
                <a:cs typeface="Arial" panose="020B0604020202020204" pitchFamily="34" charset="0"/>
              </a:rPr>
              <a:t> an </a:t>
            </a:r>
            <a:r>
              <a:rPr lang="en-GB" sz="2800" dirty="0" err="1">
                <a:latin typeface="Arial" panose="020B0604020202020204" pitchFamily="34" charset="0"/>
                <a:cs typeface="Arial" panose="020B0604020202020204" pitchFamily="34" charset="0"/>
              </a:rPr>
              <a:t>tonnfhad</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Lúbann</a:t>
            </a:r>
            <a:r>
              <a:rPr lang="en-GB" sz="2800" dirty="0">
                <a:latin typeface="Arial" panose="020B0604020202020204" pitchFamily="34" charset="0"/>
                <a:cs typeface="Arial" panose="020B0604020202020204" pitchFamily="34" charset="0"/>
              </a:rPr>
              <a:t> gorm </a:t>
            </a:r>
            <a:r>
              <a:rPr lang="en-GB" sz="2800" dirty="0" err="1">
                <a:latin typeface="Arial" panose="020B0604020202020204" pitchFamily="34" charset="0"/>
                <a:cs typeface="Arial" panose="020B0604020202020204" pitchFamily="34" charset="0"/>
              </a:rPr>
              <a:t>níos</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mó</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ná</a:t>
            </a:r>
            <a:r>
              <a:rPr lang="en-GB" sz="2800" dirty="0">
                <a:latin typeface="Arial" panose="020B0604020202020204" pitchFamily="34" charset="0"/>
                <a:cs typeface="Arial" panose="020B0604020202020204" pitchFamily="34" charset="0"/>
              </a:rPr>
              <a:t> a </a:t>
            </a:r>
            <a:r>
              <a:rPr lang="en-GB" sz="2800" dirty="0" err="1">
                <a:latin typeface="Arial" panose="020B0604020202020204" pitchFamily="34" charset="0"/>
                <a:cs typeface="Arial" panose="020B0604020202020204" pitchFamily="34" charset="0"/>
              </a:rPr>
              <a:t>lúbann</a:t>
            </a:r>
            <a:r>
              <a:rPr lang="en-GB" sz="2800" dirty="0">
                <a:latin typeface="Arial" panose="020B0604020202020204" pitchFamily="34" charset="0"/>
                <a:cs typeface="Arial" panose="020B0604020202020204" pitchFamily="34" charset="0"/>
              </a:rPr>
              <a:t> an </a:t>
            </a:r>
            <a:r>
              <a:rPr lang="en-GB" sz="2800" dirty="0" err="1">
                <a:latin typeface="Arial" panose="020B0604020202020204" pitchFamily="34" charset="0"/>
                <a:cs typeface="Arial" panose="020B0604020202020204" pitchFamily="34" charset="0"/>
              </a:rPr>
              <a:t>dearg</a:t>
            </a:r>
            <a:r>
              <a:rPr lang="en-GB" sz="2800" dirty="0">
                <a:latin typeface="Arial" panose="020B0604020202020204" pitchFamily="34" charset="0"/>
                <a:cs typeface="Arial" panose="020B0604020202020204" pitchFamily="34" charset="0"/>
              </a:rPr>
              <a:t>)</a:t>
            </a:r>
          </a:p>
          <a:p>
            <a:pPr algn="l">
              <a:spcAft>
                <a:spcPts val="1800"/>
              </a:spcAft>
            </a:pPr>
            <a:r>
              <a:rPr lang="en-GB" sz="2800" dirty="0">
                <a:latin typeface="Arial" panose="020B0604020202020204" pitchFamily="34" charset="0"/>
                <a:cs typeface="Arial" panose="020B0604020202020204" pitchFamily="34" charset="0"/>
              </a:rPr>
              <a:t>Is </a:t>
            </a:r>
            <a:r>
              <a:rPr lang="en-GB" sz="2800" dirty="0" err="1">
                <a:latin typeface="Arial" panose="020B0604020202020204" pitchFamily="34" charset="0"/>
                <a:cs typeface="Arial" panose="020B0604020202020204" pitchFamily="34" charset="0"/>
              </a:rPr>
              <a:t>féidir</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priosma</a:t>
            </a:r>
            <a:r>
              <a:rPr lang="en-GB" sz="2800" dirty="0">
                <a:latin typeface="Arial" panose="020B0604020202020204" pitchFamily="34" charset="0"/>
                <a:cs typeface="Arial" panose="020B0604020202020204" pitchFamily="34" charset="0"/>
              </a:rPr>
              <a:t> na </a:t>
            </a:r>
            <a:r>
              <a:rPr lang="en-GB" sz="2800" dirty="0" err="1">
                <a:latin typeface="Arial" panose="020B0604020202020204" pitchFamily="34" charset="0"/>
                <a:cs typeface="Arial" panose="020B0604020202020204" pitchFamily="34" charset="0"/>
              </a:rPr>
              <a:t>dathanna</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ar</a:t>
            </a:r>
            <a:r>
              <a:rPr lang="en-GB" sz="2800" dirty="0">
                <a:latin typeface="Arial" panose="020B0604020202020204" pitchFamily="34" charset="0"/>
                <a:cs typeface="Arial" panose="020B0604020202020204" pitchFamily="34" charset="0"/>
              </a:rPr>
              <a:t> fad a </a:t>
            </a:r>
            <a:r>
              <a:rPr lang="en-GB" sz="2800" dirty="0" err="1">
                <a:latin typeface="Arial" panose="020B0604020202020204" pitchFamily="34" charset="0"/>
                <a:cs typeface="Arial" panose="020B0604020202020204" pitchFamily="34" charset="0"/>
              </a:rPr>
              <a:t>dheighilt</a:t>
            </a:r>
            <a:r>
              <a:rPr lang="en-GB" sz="2800" dirty="0">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37714434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AD05FE-33A2-4D2D-864E-000B56BD822C}"/>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EE9CA033-B7DA-61C8-8AC1-C7EF8C839F2C}"/>
              </a:ext>
            </a:extLst>
          </p:cNvPr>
          <p:cNvSpPr>
            <a:spLocks noGrp="1"/>
          </p:cNvSpPr>
          <p:nvPr>
            <p:ph type="title"/>
          </p:nvPr>
        </p:nvSpPr>
        <p:spPr>
          <a:xfrm>
            <a:off x="241300" y="155246"/>
            <a:ext cx="8724900" cy="590931"/>
          </a:xfrm>
        </p:spPr>
        <p:txBody>
          <a:bodyPr/>
          <a:lstStyle/>
          <a:p>
            <a:r>
              <a:rPr lang="en-GB" dirty="0"/>
              <a:t>An </a:t>
            </a:r>
            <a:r>
              <a:rPr lang="en-GB" dirty="0" err="1"/>
              <a:t>Gríl</a:t>
            </a:r>
            <a:r>
              <a:rPr lang="en-GB" dirty="0"/>
              <a:t> </a:t>
            </a:r>
            <a:r>
              <a:rPr lang="en-GB" dirty="0" err="1"/>
              <a:t>Díraonta</a:t>
            </a:r>
            <a:endParaRPr lang="en-GB" dirty="0"/>
          </a:p>
        </p:txBody>
      </p:sp>
      <p:sp>
        <p:nvSpPr>
          <p:cNvPr id="38" name="TextBox 37">
            <a:extLst>
              <a:ext uri="{FF2B5EF4-FFF2-40B4-BE49-F238E27FC236}">
                <a16:creationId xmlns:a16="http://schemas.microsoft.com/office/drawing/2014/main" id="{E0D4404B-98F0-0550-B258-2AD3020F72A5}"/>
              </a:ext>
            </a:extLst>
          </p:cNvPr>
          <p:cNvSpPr txBox="1"/>
          <p:nvPr/>
        </p:nvSpPr>
        <p:spPr>
          <a:xfrm>
            <a:off x="724362" y="4338283"/>
            <a:ext cx="7558902" cy="1615827"/>
          </a:xfrm>
          <a:prstGeom prst="rect">
            <a:avLst/>
          </a:prstGeom>
          <a:noFill/>
        </p:spPr>
        <p:txBody>
          <a:bodyPr wrap="square" rtlCol="0">
            <a:spAutoFit/>
          </a:bodyPr>
          <a:lstStyle/>
          <a:p>
            <a:pPr algn="l">
              <a:spcAft>
                <a:spcPts val="1800"/>
              </a:spcAft>
            </a:pPr>
            <a:r>
              <a:rPr lang="en-GB" sz="2800" dirty="0">
                <a:latin typeface="Arial" panose="020B0604020202020204" pitchFamily="34" charset="0"/>
                <a:cs typeface="Arial" panose="020B0604020202020204" pitchFamily="34" charset="0"/>
              </a:rPr>
              <a:t>Is </a:t>
            </a:r>
            <a:r>
              <a:rPr lang="en-GB" sz="2800" dirty="0" err="1">
                <a:latin typeface="Arial" panose="020B0604020202020204" pitchFamily="34" charset="0"/>
                <a:cs typeface="Arial" panose="020B0604020202020204" pitchFamily="34" charset="0"/>
              </a:rPr>
              <a:t>féidir</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gríl</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díraonta</a:t>
            </a:r>
            <a:r>
              <a:rPr lang="en-GB" sz="2800" dirty="0">
                <a:latin typeface="Arial" panose="020B0604020202020204" pitchFamily="34" charset="0"/>
                <a:cs typeface="Arial" panose="020B0604020202020204" pitchFamily="34" charset="0"/>
              </a:rPr>
              <a:t> a </a:t>
            </a:r>
            <a:r>
              <a:rPr lang="en-GB" sz="2800" dirty="0" err="1">
                <a:latin typeface="Arial" panose="020B0604020202020204" pitchFamily="34" charset="0"/>
                <a:cs typeface="Arial" panose="020B0604020202020204" pitchFamily="34" charset="0"/>
              </a:rPr>
              <a:t>bheith</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ina</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chúis</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ar</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spré</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solais</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agus</a:t>
            </a:r>
            <a:r>
              <a:rPr lang="en-GB" sz="2800" dirty="0">
                <a:latin typeface="Arial" panose="020B0604020202020204" pitchFamily="34" charset="0"/>
                <a:cs typeface="Arial" panose="020B0604020202020204" pitchFamily="34" charset="0"/>
              </a:rPr>
              <a:t> na </a:t>
            </a:r>
            <a:r>
              <a:rPr lang="en-GB" sz="2800" dirty="0" err="1">
                <a:latin typeface="Arial" panose="020B0604020202020204" pitchFamily="34" charset="0"/>
                <a:cs typeface="Arial" panose="020B0604020202020204" pitchFamily="34" charset="0"/>
              </a:rPr>
              <a:t>dathanna</a:t>
            </a:r>
            <a:r>
              <a:rPr lang="en-GB" sz="2800" dirty="0">
                <a:latin typeface="Arial" panose="020B0604020202020204" pitchFamily="34" charset="0"/>
                <a:cs typeface="Arial" panose="020B0604020202020204" pitchFamily="34" charset="0"/>
              </a:rPr>
              <a:t> a </a:t>
            </a:r>
            <a:r>
              <a:rPr lang="en-GB" sz="2800" dirty="0" err="1">
                <a:latin typeface="Arial" panose="020B0604020202020204" pitchFamily="34" charset="0"/>
                <a:cs typeface="Arial" panose="020B0604020202020204" pitchFamily="34" charset="0"/>
              </a:rPr>
              <a:t>dheighilt</a:t>
            </a:r>
            <a:r>
              <a:rPr lang="en-GB" sz="2800" dirty="0">
                <a:latin typeface="Arial" panose="020B0604020202020204" pitchFamily="34" charset="0"/>
                <a:cs typeface="Arial" panose="020B0604020202020204" pitchFamily="34" charset="0"/>
              </a:rPr>
              <a:t>. </a:t>
            </a:r>
          </a:p>
          <a:p>
            <a:pPr algn="l">
              <a:spcAft>
                <a:spcPts val="1800"/>
              </a:spcAft>
            </a:pPr>
            <a:r>
              <a:rPr lang="en-GB" sz="2800" dirty="0" err="1">
                <a:latin typeface="Arial" panose="020B0604020202020204" pitchFamily="34" charset="0"/>
                <a:cs typeface="Arial" panose="020B0604020202020204" pitchFamily="34" charset="0"/>
              </a:rPr>
              <a:t>Tuilleadh</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orthu</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níos</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déanaí</a:t>
            </a:r>
            <a:r>
              <a:rPr lang="en-GB" sz="2800" dirty="0">
                <a:latin typeface="Arial" panose="020B0604020202020204" pitchFamily="34" charset="0"/>
                <a:cs typeface="Arial" panose="020B0604020202020204" pitchFamily="34" charset="0"/>
              </a:rPr>
              <a:t>. </a:t>
            </a:r>
          </a:p>
        </p:txBody>
      </p:sp>
      <p:grpSp>
        <p:nvGrpSpPr>
          <p:cNvPr id="2" name="Group 1">
            <a:extLst>
              <a:ext uri="{FF2B5EF4-FFF2-40B4-BE49-F238E27FC236}">
                <a16:creationId xmlns:a16="http://schemas.microsoft.com/office/drawing/2014/main" id="{A124174D-24A2-1541-9E01-8EC53ED1EB74}"/>
              </a:ext>
            </a:extLst>
          </p:cNvPr>
          <p:cNvGrpSpPr/>
          <p:nvPr/>
        </p:nvGrpSpPr>
        <p:grpSpPr>
          <a:xfrm>
            <a:off x="2064328" y="1261806"/>
            <a:ext cx="4084844" cy="2564053"/>
            <a:chOff x="189494" y="1568105"/>
            <a:chExt cx="6394450" cy="4187156"/>
          </a:xfrm>
        </p:grpSpPr>
        <p:sp>
          <p:nvSpPr>
            <p:cNvPr id="39" name="Text Box 8">
              <a:extLst>
                <a:ext uri="{FF2B5EF4-FFF2-40B4-BE49-F238E27FC236}">
                  <a16:creationId xmlns:a16="http://schemas.microsoft.com/office/drawing/2014/main" id="{453716B1-9B62-3E2F-9239-FDC22C3AF316}"/>
                </a:ext>
              </a:extLst>
            </p:cNvPr>
            <p:cNvSpPr txBox="1">
              <a:spLocks noChangeArrowheads="1"/>
            </p:cNvSpPr>
            <p:nvPr/>
          </p:nvSpPr>
          <p:spPr bwMode="auto">
            <a:xfrm>
              <a:off x="2650928" y="2374004"/>
              <a:ext cx="29991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2800" b="1" dirty="0"/>
                <a:t>Order of colours</a:t>
              </a:r>
            </a:p>
          </p:txBody>
        </p:sp>
        <p:sp>
          <p:nvSpPr>
            <p:cNvPr id="40" name="TextBox 39">
              <a:extLst>
                <a:ext uri="{FF2B5EF4-FFF2-40B4-BE49-F238E27FC236}">
                  <a16:creationId xmlns:a16="http://schemas.microsoft.com/office/drawing/2014/main" id="{6F119721-DECF-519C-5106-7AA1ACE61C22}"/>
                </a:ext>
              </a:extLst>
            </p:cNvPr>
            <p:cNvSpPr txBox="1"/>
            <p:nvPr/>
          </p:nvSpPr>
          <p:spPr>
            <a:xfrm>
              <a:off x="922069" y="2455496"/>
              <a:ext cx="1153146" cy="523220"/>
            </a:xfrm>
            <a:prstGeom prst="rect">
              <a:avLst/>
            </a:prstGeom>
            <a:noFill/>
          </p:spPr>
          <p:txBody>
            <a:bodyPr wrap="square" rtlCol="0">
              <a:spAutoFit/>
            </a:bodyPr>
            <a:lstStyle/>
            <a:p>
              <a:pPr algn="l"/>
              <a:r>
                <a:rPr lang="en-GB" sz="2800">
                  <a:solidFill>
                    <a:schemeClr val="bg1"/>
                  </a:solidFill>
                </a:rPr>
                <a:t>Prism</a:t>
              </a:r>
            </a:p>
          </p:txBody>
        </p:sp>
        <p:sp>
          <p:nvSpPr>
            <p:cNvPr id="41" name="TextBox 40">
              <a:extLst>
                <a:ext uri="{FF2B5EF4-FFF2-40B4-BE49-F238E27FC236}">
                  <a16:creationId xmlns:a16="http://schemas.microsoft.com/office/drawing/2014/main" id="{836EFAD7-545E-79F4-0F56-018C77DFFF8B}"/>
                </a:ext>
              </a:extLst>
            </p:cNvPr>
            <p:cNvSpPr txBox="1"/>
            <p:nvPr/>
          </p:nvSpPr>
          <p:spPr>
            <a:xfrm>
              <a:off x="3618493" y="1809165"/>
              <a:ext cx="441146" cy="646331"/>
            </a:xfrm>
            <a:prstGeom prst="rect">
              <a:avLst/>
            </a:prstGeom>
            <a:noFill/>
          </p:spPr>
          <p:txBody>
            <a:bodyPr wrap="none" rtlCol="0">
              <a:spAutoFit/>
            </a:bodyPr>
            <a:lstStyle/>
            <a:p>
              <a:pPr algn="l"/>
              <a:r>
                <a:rPr lang="en-GB" sz="3600" b="1" dirty="0"/>
                <a:t>1</a:t>
              </a:r>
            </a:p>
          </p:txBody>
        </p:sp>
        <p:sp>
          <p:nvSpPr>
            <p:cNvPr id="42" name="Rectangle: Rounded Corners 41">
              <a:extLst>
                <a:ext uri="{FF2B5EF4-FFF2-40B4-BE49-F238E27FC236}">
                  <a16:creationId xmlns:a16="http://schemas.microsoft.com/office/drawing/2014/main" id="{B5E305C5-5543-5207-C7D3-6EDBA3857C6E}"/>
                </a:ext>
              </a:extLst>
            </p:cNvPr>
            <p:cNvSpPr/>
            <p:nvPr/>
          </p:nvSpPr>
          <p:spPr>
            <a:xfrm>
              <a:off x="189494" y="1568105"/>
              <a:ext cx="6394450" cy="4187156"/>
            </a:xfrm>
            <a:prstGeom prst="roundRect">
              <a:avLst>
                <a:gd name="adj" fmla="val 10250"/>
              </a:avLst>
            </a:prstGeom>
            <a:solidFill>
              <a:schemeClr val="tx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43" name="Group 42">
              <a:extLst>
                <a:ext uri="{FF2B5EF4-FFF2-40B4-BE49-F238E27FC236}">
                  <a16:creationId xmlns:a16="http://schemas.microsoft.com/office/drawing/2014/main" id="{FA4CBBEF-AC6B-46D0-3469-1F8251A982C5}"/>
                </a:ext>
              </a:extLst>
            </p:cNvPr>
            <p:cNvGrpSpPr/>
            <p:nvPr/>
          </p:nvGrpSpPr>
          <p:grpSpPr>
            <a:xfrm rot="515246" flipV="1">
              <a:off x="1825428" y="3709504"/>
              <a:ext cx="4104967" cy="576536"/>
              <a:chOff x="2320666" y="1049515"/>
              <a:chExt cx="6255962" cy="1199319"/>
            </a:xfrm>
          </p:grpSpPr>
          <p:sp>
            <p:nvSpPr>
              <p:cNvPr id="93" name="Isosceles Triangle 2">
                <a:extLst>
                  <a:ext uri="{FF2B5EF4-FFF2-40B4-BE49-F238E27FC236}">
                    <a16:creationId xmlns:a16="http://schemas.microsoft.com/office/drawing/2014/main" id="{5DFF6120-BDC2-B820-A37E-1938922BA1B7}"/>
                  </a:ext>
                </a:extLst>
              </p:cNvPr>
              <p:cNvSpPr/>
              <p:nvPr/>
            </p:nvSpPr>
            <p:spPr>
              <a:xfrm rot="16183361" flipH="1">
                <a:off x="5171846" y="-1757134"/>
                <a:ext cx="596656" cy="6209953"/>
              </a:xfrm>
              <a:custGeom>
                <a:avLst/>
                <a:gdLst>
                  <a:gd name="connsiteX0" fmla="*/ 0 w 94776"/>
                  <a:gd name="connsiteY0" fmla="*/ 6207295 h 6207295"/>
                  <a:gd name="connsiteX1" fmla="*/ 47388 w 94776"/>
                  <a:gd name="connsiteY1" fmla="*/ 0 h 6207295"/>
                  <a:gd name="connsiteX2" fmla="*/ 94776 w 94776"/>
                  <a:gd name="connsiteY2" fmla="*/ 6207295 h 6207295"/>
                  <a:gd name="connsiteX3" fmla="*/ 0 w 94776"/>
                  <a:gd name="connsiteY3" fmla="*/ 6207295 h 6207295"/>
                  <a:gd name="connsiteX0" fmla="*/ 0 w 596656"/>
                  <a:gd name="connsiteY0" fmla="*/ 6209953 h 6209953"/>
                  <a:gd name="connsiteX1" fmla="*/ 596656 w 596656"/>
                  <a:gd name="connsiteY1" fmla="*/ 0 h 6209953"/>
                  <a:gd name="connsiteX2" fmla="*/ 94776 w 596656"/>
                  <a:gd name="connsiteY2" fmla="*/ 6209953 h 6209953"/>
                  <a:gd name="connsiteX3" fmla="*/ 0 w 596656"/>
                  <a:gd name="connsiteY3" fmla="*/ 6209953 h 6209953"/>
                </a:gdLst>
                <a:ahLst/>
                <a:cxnLst>
                  <a:cxn ang="0">
                    <a:pos x="connsiteX0" y="connsiteY0"/>
                  </a:cxn>
                  <a:cxn ang="0">
                    <a:pos x="connsiteX1" y="connsiteY1"/>
                  </a:cxn>
                  <a:cxn ang="0">
                    <a:pos x="connsiteX2" y="connsiteY2"/>
                  </a:cxn>
                  <a:cxn ang="0">
                    <a:pos x="connsiteX3" y="connsiteY3"/>
                  </a:cxn>
                </a:cxnLst>
                <a:rect l="l" t="t" r="r" b="b"/>
                <a:pathLst>
                  <a:path w="596656" h="6209953">
                    <a:moveTo>
                      <a:pt x="0" y="6209953"/>
                    </a:moveTo>
                    <a:lnTo>
                      <a:pt x="596656" y="0"/>
                    </a:lnTo>
                    <a:lnTo>
                      <a:pt x="94776" y="6209953"/>
                    </a:lnTo>
                    <a:lnTo>
                      <a:pt x="0" y="6209953"/>
                    </a:lnTo>
                    <a:close/>
                  </a:path>
                </a:pathLst>
              </a:custGeom>
              <a:solidFill>
                <a:srgbClr val="FF0000"/>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4" name="Isosceles Triangle 6">
                <a:extLst>
                  <a:ext uri="{FF2B5EF4-FFF2-40B4-BE49-F238E27FC236}">
                    <a16:creationId xmlns:a16="http://schemas.microsoft.com/office/drawing/2014/main" id="{69C64C41-2822-95BD-FC37-FF473867B9BB}"/>
                  </a:ext>
                </a:extLst>
              </p:cNvPr>
              <p:cNvSpPr/>
              <p:nvPr/>
            </p:nvSpPr>
            <p:spPr>
              <a:xfrm rot="16183361" flipH="1">
                <a:off x="5204891" y="-1722385"/>
                <a:ext cx="512443" cy="6225420"/>
              </a:xfrm>
              <a:custGeom>
                <a:avLst/>
                <a:gdLst>
                  <a:gd name="connsiteX0" fmla="*/ 0 w 94776"/>
                  <a:gd name="connsiteY0" fmla="*/ 6207295 h 6207295"/>
                  <a:gd name="connsiteX1" fmla="*/ 47388 w 94776"/>
                  <a:gd name="connsiteY1" fmla="*/ 0 h 6207295"/>
                  <a:gd name="connsiteX2" fmla="*/ 94776 w 94776"/>
                  <a:gd name="connsiteY2" fmla="*/ 6207295 h 6207295"/>
                  <a:gd name="connsiteX3" fmla="*/ 0 w 94776"/>
                  <a:gd name="connsiteY3" fmla="*/ 6207295 h 6207295"/>
                  <a:gd name="connsiteX0" fmla="*/ 0 w 504567"/>
                  <a:gd name="connsiteY0" fmla="*/ 6212683 h 6212683"/>
                  <a:gd name="connsiteX1" fmla="*/ 504567 w 504567"/>
                  <a:gd name="connsiteY1" fmla="*/ 0 h 6212683"/>
                  <a:gd name="connsiteX2" fmla="*/ 94776 w 504567"/>
                  <a:gd name="connsiteY2" fmla="*/ 6212683 h 6212683"/>
                  <a:gd name="connsiteX3" fmla="*/ 0 w 504567"/>
                  <a:gd name="connsiteY3" fmla="*/ 6212683 h 6212683"/>
                  <a:gd name="connsiteX0" fmla="*/ 0 w 509307"/>
                  <a:gd name="connsiteY0" fmla="*/ 6217468 h 6217468"/>
                  <a:gd name="connsiteX1" fmla="*/ 509307 w 509307"/>
                  <a:gd name="connsiteY1" fmla="*/ 0 h 6217468"/>
                  <a:gd name="connsiteX2" fmla="*/ 94776 w 509307"/>
                  <a:gd name="connsiteY2" fmla="*/ 6217468 h 6217468"/>
                  <a:gd name="connsiteX3" fmla="*/ 0 w 509307"/>
                  <a:gd name="connsiteY3" fmla="*/ 6217468 h 6217468"/>
                  <a:gd name="connsiteX0" fmla="*/ 0 w 512443"/>
                  <a:gd name="connsiteY0" fmla="*/ 6225420 h 6225420"/>
                  <a:gd name="connsiteX1" fmla="*/ 512443 w 512443"/>
                  <a:gd name="connsiteY1" fmla="*/ 0 h 6225420"/>
                  <a:gd name="connsiteX2" fmla="*/ 94776 w 512443"/>
                  <a:gd name="connsiteY2" fmla="*/ 6225420 h 6225420"/>
                  <a:gd name="connsiteX3" fmla="*/ 0 w 512443"/>
                  <a:gd name="connsiteY3" fmla="*/ 6225420 h 6225420"/>
                </a:gdLst>
                <a:ahLst/>
                <a:cxnLst>
                  <a:cxn ang="0">
                    <a:pos x="connsiteX0" y="connsiteY0"/>
                  </a:cxn>
                  <a:cxn ang="0">
                    <a:pos x="connsiteX1" y="connsiteY1"/>
                  </a:cxn>
                  <a:cxn ang="0">
                    <a:pos x="connsiteX2" y="connsiteY2"/>
                  </a:cxn>
                  <a:cxn ang="0">
                    <a:pos x="connsiteX3" y="connsiteY3"/>
                  </a:cxn>
                </a:cxnLst>
                <a:rect l="l" t="t" r="r" b="b"/>
                <a:pathLst>
                  <a:path w="512443" h="6225420">
                    <a:moveTo>
                      <a:pt x="0" y="6225420"/>
                    </a:moveTo>
                    <a:lnTo>
                      <a:pt x="512443" y="0"/>
                    </a:lnTo>
                    <a:lnTo>
                      <a:pt x="94776" y="6225420"/>
                    </a:lnTo>
                    <a:lnTo>
                      <a:pt x="0" y="6225420"/>
                    </a:lnTo>
                    <a:close/>
                  </a:path>
                </a:pathLst>
              </a:custGeom>
              <a:solidFill>
                <a:srgbClr val="FF7A01"/>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5" name="Isosceles Triangle 7">
                <a:extLst>
                  <a:ext uri="{FF2B5EF4-FFF2-40B4-BE49-F238E27FC236}">
                    <a16:creationId xmlns:a16="http://schemas.microsoft.com/office/drawing/2014/main" id="{8E07CD8E-534B-CDEE-B3B4-76B1E44D48D3}"/>
                  </a:ext>
                </a:extLst>
              </p:cNvPr>
              <p:cNvSpPr/>
              <p:nvPr/>
            </p:nvSpPr>
            <p:spPr>
              <a:xfrm rot="16183361" flipH="1">
                <a:off x="5249967" y="-1672862"/>
                <a:ext cx="426782" cy="6212306"/>
              </a:xfrm>
              <a:custGeom>
                <a:avLst/>
                <a:gdLst>
                  <a:gd name="connsiteX0" fmla="*/ 0 w 94776"/>
                  <a:gd name="connsiteY0" fmla="*/ 6207295 h 6207295"/>
                  <a:gd name="connsiteX1" fmla="*/ 47388 w 94776"/>
                  <a:gd name="connsiteY1" fmla="*/ 0 h 6207295"/>
                  <a:gd name="connsiteX2" fmla="*/ 94776 w 94776"/>
                  <a:gd name="connsiteY2" fmla="*/ 6207295 h 6207295"/>
                  <a:gd name="connsiteX3" fmla="*/ 0 w 94776"/>
                  <a:gd name="connsiteY3" fmla="*/ 6207295 h 6207295"/>
                  <a:gd name="connsiteX0" fmla="*/ 0 w 428353"/>
                  <a:gd name="connsiteY0" fmla="*/ 6215489 h 6215489"/>
                  <a:gd name="connsiteX1" fmla="*/ 428353 w 428353"/>
                  <a:gd name="connsiteY1" fmla="*/ 0 h 6215489"/>
                  <a:gd name="connsiteX2" fmla="*/ 94776 w 428353"/>
                  <a:gd name="connsiteY2" fmla="*/ 6215489 h 6215489"/>
                  <a:gd name="connsiteX3" fmla="*/ 0 w 428353"/>
                  <a:gd name="connsiteY3" fmla="*/ 6215489 h 6215489"/>
                  <a:gd name="connsiteX0" fmla="*/ 0 w 426782"/>
                  <a:gd name="connsiteY0" fmla="*/ 6212306 h 6212306"/>
                  <a:gd name="connsiteX1" fmla="*/ 426782 w 426782"/>
                  <a:gd name="connsiteY1" fmla="*/ 0 h 6212306"/>
                  <a:gd name="connsiteX2" fmla="*/ 94776 w 426782"/>
                  <a:gd name="connsiteY2" fmla="*/ 6212306 h 6212306"/>
                  <a:gd name="connsiteX3" fmla="*/ 0 w 426782"/>
                  <a:gd name="connsiteY3" fmla="*/ 6212306 h 6212306"/>
                </a:gdLst>
                <a:ahLst/>
                <a:cxnLst>
                  <a:cxn ang="0">
                    <a:pos x="connsiteX0" y="connsiteY0"/>
                  </a:cxn>
                  <a:cxn ang="0">
                    <a:pos x="connsiteX1" y="connsiteY1"/>
                  </a:cxn>
                  <a:cxn ang="0">
                    <a:pos x="connsiteX2" y="connsiteY2"/>
                  </a:cxn>
                  <a:cxn ang="0">
                    <a:pos x="connsiteX3" y="connsiteY3"/>
                  </a:cxn>
                </a:cxnLst>
                <a:rect l="l" t="t" r="r" b="b"/>
                <a:pathLst>
                  <a:path w="426782" h="6212306">
                    <a:moveTo>
                      <a:pt x="0" y="6212306"/>
                    </a:moveTo>
                    <a:lnTo>
                      <a:pt x="426782" y="0"/>
                    </a:lnTo>
                    <a:lnTo>
                      <a:pt x="94776" y="6212306"/>
                    </a:lnTo>
                    <a:lnTo>
                      <a:pt x="0" y="6212306"/>
                    </a:lnTo>
                    <a:close/>
                  </a:path>
                </a:pathLst>
              </a:custGeom>
              <a:solidFill>
                <a:srgbClr val="FFB001"/>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6" name="Isosceles Triangle 8">
                <a:extLst>
                  <a:ext uri="{FF2B5EF4-FFF2-40B4-BE49-F238E27FC236}">
                    <a16:creationId xmlns:a16="http://schemas.microsoft.com/office/drawing/2014/main" id="{EC965BD2-5E47-7E87-9012-58CA0410869F}"/>
                  </a:ext>
                </a:extLst>
              </p:cNvPr>
              <p:cNvSpPr/>
              <p:nvPr/>
            </p:nvSpPr>
            <p:spPr>
              <a:xfrm rot="16183361" flipH="1">
                <a:off x="5287756" y="-1636907"/>
                <a:ext cx="342598" cy="6221424"/>
              </a:xfrm>
              <a:custGeom>
                <a:avLst/>
                <a:gdLst>
                  <a:gd name="connsiteX0" fmla="*/ 0 w 94776"/>
                  <a:gd name="connsiteY0" fmla="*/ 6207295 h 6207295"/>
                  <a:gd name="connsiteX1" fmla="*/ 47388 w 94776"/>
                  <a:gd name="connsiteY1" fmla="*/ 0 h 6207295"/>
                  <a:gd name="connsiteX2" fmla="*/ 94776 w 94776"/>
                  <a:gd name="connsiteY2" fmla="*/ 6207295 h 6207295"/>
                  <a:gd name="connsiteX3" fmla="*/ 0 w 94776"/>
                  <a:gd name="connsiteY3" fmla="*/ 6207295 h 6207295"/>
                  <a:gd name="connsiteX0" fmla="*/ 0 w 342598"/>
                  <a:gd name="connsiteY0" fmla="*/ 6221424 h 6221424"/>
                  <a:gd name="connsiteX1" fmla="*/ 342598 w 342598"/>
                  <a:gd name="connsiteY1" fmla="*/ 0 h 6221424"/>
                  <a:gd name="connsiteX2" fmla="*/ 94776 w 342598"/>
                  <a:gd name="connsiteY2" fmla="*/ 6221424 h 6221424"/>
                  <a:gd name="connsiteX3" fmla="*/ 0 w 342598"/>
                  <a:gd name="connsiteY3" fmla="*/ 6221424 h 6221424"/>
                </a:gdLst>
                <a:ahLst/>
                <a:cxnLst>
                  <a:cxn ang="0">
                    <a:pos x="connsiteX0" y="connsiteY0"/>
                  </a:cxn>
                  <a:cxn ang="0">
                    <a:pos x="connsiteX1" y="connsiteY1"/>
                  </a:cxn>
                  <a:cxn ang="0">
                    <a:pos x="connsiteX2" y="connsiteY2"/>
                  </a:cxn>
                  <a:cxn ang="0">
                    <a:pos x="connsiteX3" y="connsiteY3"/>
                  </a:cxn>
                </a:cxnLst>
                <a:rect l="l" t="t" r="r" b="b"/>
                <a:pathLst>
                  <a:path w="342598" h="6221424">
                    <a:moveTo>
                      <a:pt x="0" y="6221424"/>
                    </a:moveTo>
                    <a:lnTo>
                      <a:pt x="342598" y="0"/>
                    </a:lnTo>
                    <a:lnTo>
                      <a:pt x="94776" y="6221424"/>
                    </a:lnTo>
                    <a:lnTo>
                      <a:pt x="0" y="6221424"/>
                    </a:lnTo>
                    <a:close/>
                  </a:path>
                </a:pathLst>
              </a:custGeom>
              <a:solidFill>
                <a:srgbClr val="FEDB00"/>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7" name="Isosceles Triangle 3">
                <a:extLst>
                  <a:ext uri="{FF2B5EF4-FFF2-40B4-BE49-F238E27FC236}">
                    <a16:creationId xmlns:a16="http://schemas.microsoft.com/office/drawing/2014/main" id="{69F71A58-4645-F256-F0B6-FFD87C0AD57F}"/>
                  </a:ext>
                </a:extLst>
              </p:cNvPr>
              <p:cNvSpPr/>
              <p:nvPr/>
            </p:nvSpPr>
            <p:spPr>
              <a:xfrm rot="16183361" flipH="1">
                <a:off x="5332859" y="-1592042"/>
                <a:ext cx="261652" cy="6217857"/>
              </a:xfrm>
              <a:custGeom>
                <a:avLst/>
                <a:gdLst>
                  <a:gd name="connsiteX0" fmla="*/ 0 w 94776"/>
                  <a:gd name="connsiteY0" fmla="*/ 6207295 h 6207295"/>
                  <a:gd name="connsiteX1" fmla="*/ 47388 w 94776"/>
                  <a:gd name="connsiteY1" fmla="*/ 0 h 6207295"/>
                  <a:gd name="connsiteX2" fmla="*/ 94776 w 94776"/>
                  <a:gd name="connsiteY2" fmla="*/ 6207295 h 6207295"/>
                  <a:gd name="connsiteX3" fmla="*/ 0 w 94776"/>
                  <a:gd name="connsiteY3" fmla="*/ 6207295 h 6207295"/>
                  <a:gd name="connsiteX0" fmla="*/ 0 w 256890"/>
                  <a:gd name="connsiteY0" fmla="*/ 6217834 h 6217834"/>
                  <a:gd name="connsiteX1" fmla="*/ 256890 w 256890"/>
                  <a:gd name="connsiteY1" fmla="*/ 0 h 6217834"/>
                  <a:gd name="connsiteX2" fmla="*/ 94776 w 256890"/>
                  <a:gd name="connsiteY2" fmla="*/ 6217834 h 6217834"/>
                  <a:gd name="connsiteX3" fmla="*/ 0 w 256890"/>
                  <a:gd name="connsiteY3" fmla="*/ 6217834 h 6217834"/>
                  <a:gd name="connsiteX0" fmla="*/ 0 w 261652"/>
                  <a:gd name="connsiteY0" fmla="*/ 6217857 h 6217857"/>
                  <a:gd name="connsiteX1" fmla="*/ 261652 w 261652"/>
                  <a:gd name="connsiteY1" fmla="*/ 0 h 6217857"/>
                  <a:gd name="connsiteX2" fmla="*/ 94776 w 261652"/>
                  <a:gd name="connsiteY2" fmla="*/ 6217857 h 6217857"/>
                  <a:gd name="connsiteX3" fmla="*/ 0 w 261652"/>
                  <a:gd name="connsiteY3" fmla="*/ 6217857 h 6217857"/>
                </a:gdLst>
                <a:ahLst/>
                <a:cxnLst>
                  <a:cxn ang="0">
                    <a:pos x="connsiteX0" y="connsiteY0"/>
                  </a:cxn>
                  <a:cxn ang="0">
                    <a:pos x="connsiteX1" y="connsiteY1"/>
                  </a:cxn>
                  <a:cxn ang="0">
                    <a:pos x="connsiteX2" y="connsiteY2"/>
                  </a:cxn>
                  <a:cxn ang="0">
                    <a:pos x="connsiteX3" y="connsiteY3"/>
                  </a:cxn>
                </a:cxnLst>
                <a:rect l="l" t="t" r="r" b="b"/>
                <a:pathLst>
                  <a:path w="261652" h="6217857">
                    <a:moveTo>
                      <a:pt x="0" y="6217857"/>
                    </a:moveTo>
                    <a:lnTo>
                      <a:pt x="261652" y="0"/>
                    </a:lnTo>
                    <a:lnTo>
                      <a:pt x="94776" y="6217857"/>
                    </a:lnTo>
                    <a:lnTo>
                      <a:pt x="0" y="6217857"/>
                    </a:lnTo>
                    <a:close/>
                  </a:path>
                </a:pathLst>
              </a:custGeom>
              <a:solidFill>
                <a:srgbClr val="FFFF00"/>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8" name="Isosceles Triangle 9">
                <a:extLst>
                  <a:ext uri="{FF2B5EF4-FFF2-40B4-BE49-F238E27FC236}">
                    <a16:creationId xmlns:a16="http://schemas.microsoft.com/office/drawing/2014/main" id="{C3D025B1-8A2E-1FF8-9041-81FE1A0DB80D}"/>
                  </a:ext>
                </a:extLst>
              </p:cNvPr>
              <p:cNvSpPr/>
              <p:nvPr/>
            </p:nvSpPr>
            <p:spPr>
              <a:xfrm rot="16183361" flipH="1">
                <a:off x="5371844" y="-1547844"/>
                <a:ext cx="180706" cy="6214290"/>
              </a:xfrm>
              <a:custGeom>
                <a:avLst/>
                <a:gdLst>
                  <a:gd name="connsiteX0" fmla="*/ 0 w 94776"/>
                  <a:gd name="connsiteY0" fmla="*/ 6207295 h 6207295"/>
                  <a:gd name="connsiteX1" fmla="*/ 47388 w 94776"/>
                  <a:gd name="connsiteY1" fmla="*/ 0 h 6207295"/>
                  <a:gd name="connsiteX2" fmla="*/ 94776 w 94776"/>
                  <a:gd name="connsiteY2" fmla="*/ 6207295 h 6207295"/>
                  <a:gd name="connsiteX3" fmla="*/ 0 w 94776"/>
                  <a:gd name="connsiteY3" fmla="*/ 6207295 h 6207295"/>
                  <a:gd name="connsiteX0" fmla="*/ 0 w 180706"/>
                  <a:gd name="connsiteY0" fmla="*/ 6214290 h 6214290"/>
                  <a:gd name="connsiteX1" fmla="*/ 180706 w 180706"/>
                  <a:gd name="connsiteY1" fmla="*/ 0 h 6214290"/>
                  <a:gd name="connsiteX2" fmla="*/ 94776 w 180706"/>
                  <a:gd name="connsiteY2" fmla="*/ 6214290 h 6214290"/>
                  <a:gd name="connsiteX3" fmla="*/ 0 w 180706"/>
                  <a:gd name="connsiteY3" fmla="*/ 6214290 h 6214290"/>
                </a:gdLst>
                <a:ahLst/>
                <a:cxnLst>
                  <a:cxn ang="0">
                    <a:pos x="connsiteX0" y="connsiteY0"/>
                  </a:cxn>
                  <a:cxn ang="0">
                    <a:pos x="connsiteX1" y="connsiteY1"/>
                  </a:cxn>
                  <a:cxn ang="0">
                    <a:pos x="connsiteX2" y="connsiteY2"/>
                  </a:cxn>
                  <a:cxn ang="0">
                    <a:pos x="connsiteX3" y="connsiteY3"/>
                  </a:cxn>
                </a:cxnLst>
                <a:rect l="l" t="t" r="r" b="b"/>
                <a:pathLst>
                  <a:path w="180706" h="6214290">
                    <a:moveTo>
                      <a:pt x="0" y="6214290"/>
                    </a:moveTo>
                    <a:lnTo>
                      <a:pt x="180706" y="0"/>
                    </a:lnTo>
                    <a:lnTo>
                      <a:pt x="94776" y="6214290"/>
                    </a:lnTo>
                    <a:lnTo>
                      <a:pt x="0" y="6214290"/>
                    </a:lnTo>
                    <a:close/>
                  </a:path>
                </a:pathLst>
              </a:custGeom>
              <a:solidFill>
                <a:srgbClr val="C9FF01"/>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9" name="Isosceles Triangle 10">
                <a:extLst>
                  <a:ext uri="{FF2B5EF4-FFF2-40B4-BE49-F238E27FC236}">
                    <a16:creationId xmlns:a16="http://schemas.microsoft.com/office/drawing/2014/main" id="{005C299F-7804-2043-41C7-C7FBC8E311A3}"/>
                  </a:ext>
                </a:extLst>
              </p:cNvPr>
              <p:cNvSpPr/>
              <p:nvPr/>
            </p:nvSpPr>
            <p:spPr>
              <a:xfrm rot="16183361" flipH="1">
                <a:off x="5411381" y="-1508859"/>
                <a:ext cx="94776" cy="6213860"/>
              </a:xfrm>
              <a:custGeom>
                <a:avLst/>
                <a:gdLst>
                  <a:gd name="connsiteX0" fmla="*/ 0 w 94776"/>
                  <a:gd name="connsiteY0" fmla="*/ 6207295 h 6207295"/>
                  <a:gd name="connsiteX1" fmla="*/ 47388 w 94776"/>
                  <a:gd name="connsiteY1" fmla="*/ 0 h 6207295"/>
                  <a:gd name="connsiteX2" fmla="*/ 94776 w 94776"/>
                  <a:gd name="connsiteY2" fmla="*/ 6207295 h 6207295"/>
                  <a:gd name="connsiteX3" fmla="*/ 0 w 94776"/>
                  <a:gd name="connsiteY3" fmla="*/ 6207295 h 6207295"/>
                  <a:gd name="connsiteX0" fmla="*/ 0 w 94776"/>
                  <a:gd name="connsiteY0" fmla="*/ 6213860 h 6213860"/>
                  <a:gd name="connsiteX1" fmla="*/ 91807 w 94776"/>
                  <a:gd name="connsiteY1" fmla="*/ 0 h 6213860"/>
                  <a:gd name="connsiteX2" fmla="*/ 94776 w 94776"/>
                  <a:gd name="connsiteY2" fmla="*/ 6213860 h 6213860"/>
                  <a:gd name="connsiteX3" fmla="*/ 0 w 94776"/>
                  <a:gd name="connsiteY3" fmla="*/ 6213860 h 6213860"/>
                </a:gdLst>
                <a:ahLst/>
                <a:cxnLst>
                  <a:cxn ang="0">
                    <a:pos x="connsiteX0" y="connsiteY0"/>
                  </a:cxn>
                  <a:cxn ang="0">
                    <a:pos x="connsiteX1" y="connsiteY1"/>
                  </a:cxn>
                  <a:cxn ang="0">
                    <a:pos x="connsiteX2" y="connsiteY2"/>
                  </a:cxn>
                  <a:cxn ang="0">
                    <a:pos x="connsiteX3" y="connsiteY3"/>
                  </a:cxn>
                </a:cxnLst>
                <a:rect l="l" t="t" r="r" b="b"/>
                <a:pathLst>
                  <a:path w="94776" h="6213860">
                    <a:moveTo>
                      <a:pt x="0" y="6213860"/>
                    </a:moveTo>
                    <a:lnTo>
                      <a:pt x="91807" y="0"/>
                    </a:lnTo>
                    <a:cubicBezTo>
                      <a:pt x="92797" y="2071287"/>
                      <a:pt x="93786" y="4142573"/>
                      <a:pt x="94776" y="6213860"/>
                    </a:cubicBezTo>
                    <a:lnTo>
                      <a:pt x="0" y="6213860"/>
                    </a:lnTo>
                    <a:close/>
                  </a:path>
                </a:pathLst>
              </a:custGeom>
              <a:solidFill>
                <a:srgbClr val="20FE02"/>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0" name="Isosceles Triangle 13">
                <a:extLst>
                  <a:ext uri="{FF2B5EF4-FFF2-40B4-BE49-F238E27FC236}">
                    <a16:creationId xmlns:a16="http://schemas.microsoft.com/office/drawing/2014/main" id="{F2740012-23C9-A981-5676-2B665AE6FC52}"/>
                  </a:ext>
                </a:extLst>
              </p:cNvPr>
              <p:cNvSpPr/>
              <p:nvPr/>
            </p:nvSpPr>
            <p:spPr>
              <a:xfrm rot="16183361" flipH="1">
                <a:off x="5397471" y="-1442102"/>
                <a:ext cx="94776" cy="6248385"/>
              </a:xfrm>
              <a:custGeom>
                <a:avLst/>
                <a:gdLst>
                  <a:gd name="connsiteX0" fmla="*/ 0 w 94776"/>
                  <a:gd name="connsiteY0" fmla="*/ 6207295 h 6207295"/>
                  <a:gd name="connsiteX1" fmla="*/ 47388 w 94776"/>
                  <a:gd name="connsiteY1" fmla="*/ 0 h 6207295"/>
                  <a:gd name="connsiteX2" fmla="*/ 94776 w 94776"/>
                  <a:gd name="connsiteY2" fmla="*/ 6207295 h 6207295"/>
                  <a:gd name="connsiteX3" fmla="*/ 0 w 94776"/>
                  <a:gd name="connsiteY3" fmla="*/ 6207295 h 6207295"/>
                  <a:gd name="connsiteX0" fmla="*/ 0 w 94776"/>
                  <a:gd name="connsiteY0" fmla="*/ 6248385 h 6248385"/>
                  <a:gd name="connsiteX1" fmla="*/ 9088 w 94776"/>
                  <a:gd name="connsiteY1" fmla="*/ 0 h 6248385"/>
                  <a:gd name="connsiteX2" fmla="*/ 94776 w 94776"/>
                  <a:gd name="connsiteY2" fmla="*/ 6248385 h 6248385"/>
                  <a:gd name="connsiteX3" fmla="*/ 0 w 94776"/>
                  <a:gd name="connsiteY3" fmla="*/ 6248385 h 6248385"/>
                </a:gdLst>
                <a:ahLst/>
                <a:cxnLst>
                  <a:cxn ang="0">
                    <a:pos x="connsiteX0" y="connsiteY0"/>
                  </a:cxn>
                  <a:cxn ang="0">
                    <a:pos x="connsiteX1" y="connsiteY1"/>
                  </a:cxn>
                  <a:cxn ang="0">
                    <a:pos x="connsiteX2" y="connsiteY2"/>
                  </a:cxn>
                  <a:cxn ang="0">
                    <a:pos x="connsiteX3" y="connsiteY3"/>
                  </a:cxn>
                </a:cxnLst>
                <a:rect l="l" t="t" r="r" b="b"/>
                <a:pathLst>
                  <a:path w="94776" h="6248385">
                    <a:moveTo>
                      <a:pt x="0" y="6248385"/>
                    </a:moveTo>
                    <a:cubicBezTo>
                      <a:pt x="3029" y="4165590"/>
                      <a:pt x="6059" y="2082795"/>
                      <a:pt x="9088" y="0"/>
                    </a:cubicBezTo>
                    <a:lnTo>
                      <a:pt x="94776" y="6248385"/>
                    </a:lnTo>
                    <a:lnTo>
                      <a:pt x="0" y="6248385"/>
                    </a:lnTo>
                    <a:close/>
                  </a:path>
                </a:pathLst>
              </a:custGeom>
              <a:solidFill>
                <a:srgbClr val="01FF62"/>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1" name="Isosceles Triangle 11">
                <a:extLst>
                  <a:ext uri="{FF2B5EF4-FFF2-40B4-BE49-F238E27FC236}">
                    <a16:creationId xmlns:a16="http://schemas.microsoft.com/office/drawing/2014/main" id="{3DE7B290-0B7F-4CA5-8B10-45EA8F45945A}"/>
                  </a:ext>
                </a:extLst>
              </p:cNvPr>
              <p:cNvSpPr/>
              <p:nvPr/>
            </p:nvSpPr>
            <p:spPr>
              <a:xfrm rot="16183361" flipH="1">
                <a:off x="5382455" y="-1377870"/>
                <a:ext cx="168083" cy="6216236"/>
              </a:xfrm>
              <a:custGeom>
                <a:avLst/>
                <a:gdLst>
                  <a:gd name="connsiteX0" fmla="*/ 0 w 94776"/>
                  <a:gd name="connsiteY0" fmla="*/ 6207295 h 6207295"/>
                  <a:gd name="connsiteX1" fmla="*/ 47388 w 94776"/>
                  <a:gd name="connsiteY1" fmla="*/ 0 h 6207295"/>
                  <a:gd name="connsiteX2" fmla="*/ 94776 w 94776"/>
                  <a:gd name="connsiteY2" fmla="*/ 6207295 h 6207295"/>
                  <a:gd name="connsiteX3" fmla="*/ 0 w 94776"/>
                  <a:gd name="connsiteY3" fmla="*/ 6207295 h 6207295"/>
                  <a:gd name="connsiteX0" fmla="*/ 73307 w 168083"/>
                  <a:gd name="connsiteY0" fmla="*/ 6216236 h 6216236"/>
                  <a:gd name="connsiteX1" fmla="*/ 0 w 168083"/>
                  <a:gd name="connsiteY1" fmla="*/ 0 h 6216236"/>
                  <a:gd name="connsiteX2" fmla="*/ 168083 w 168083"/>
                  <a:gd name="connsiteY2" fmla="*/ 6216236 h 6216236"/>
                  <a:gd name="connsiteX3" fmla="*/ 73307 w 168083"/>
                  <a:gd name="connsiteY3" fmla="*/ 6216236 h 6216236"/>
                </a:gdLst>
                <a:ahLst/>
                <a:cxnLst>
                  <a:cxn ang="0">
                    <a:pos x="connsiteX0" y="connsiteY0"/>
                  </a:cxn>
                  <a:cxn ang="0">
                    <a:pos x="connsiteX1" y="connsiteY1"/>
                  </a:cxn>
                  <a:cxn ang="0">
                    <a:pos x="connsiteX2" y="connsiteY2"/>
                  </a:cxn>
                  <a:cxn ang="0">
                    <a:pos x="connsiteX3" y="connsiteY3"/>
                  </a:cxn>
                </a:cxnLst>
                <a:rect l="l" t="t" r="r" b="b"/>
                <a:pathLst>
                  <a:path w="168083" h="6216236">
                    <a:moveTo>
                      <a:pt x="73307" y="6216236"/>
                    </a:moveTo>
                    <a:lnTo>
                      <a:pt x="0" y="0"/>
                    </a:lnTo>
                    <a:lnTo>
                      <a:pt x="168083" y="6216236"/>
                    </a:lnTo>
                    <a:lnTo>
                      <a:pt x="73307" y="6216236"/>
                    </a:lnTo>
                    <a:close/>
                  </a:path>
                </a:pathLst>
              </a:custGeom>
              <a:solidFill>
                <a:srgbClr val="02FEB0"/>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2" name="Isosceles Triangle 12">
                <a:extLst>
                  <a:ext uri="{FF2B5EF4-FFF2-40B4-BE49-F238E27FC236}">
                    <a16:creationId xmlns:a16="http://schemas.microsoft.com/office/drawing/2014/main" id="{7C54A9D1-0627-3184-0F06-23E4921E29D5}"/>
                  </a:ext>
                </a:extLst>
              </p:cNvPr>
              <p:cNvSpPr/>
              <p:nvPr/>
            </p:nvSpPr>
            <p:spPr>
              <a:xfrm rot="16183361" flipH="1">
                <a:off x="5340957" y="-1328660"/>
                <a:ext cx="253775" cy="6209471"/>
              </a:xfrm>
              <a:custGeom>
                <a:avLst/>
                <a:gdLst>
                  <a:gd name="connsiteX0" fmla="*/ 0 w 94776"/>
                  <a:gd name="connsiteY0" fmla="*/ 6207295 h 6207295"/>
                  <a:gd name="connsiteX1" fmla="*/ 47388 w 94776"/>
                  <a:gd name="connsiteY1" fmla="*/ 0 h 6207295"/>
                  <a:gd name="connsiteX2" fmla="*/ 94776 w 94776"/>
                  <a:gd name="connsiteY2" fmla="*/ 6207295 h 6207295"/>
                  <a:gd name="connsiteX3" fmla="*/ 0 w 94776"/>
                  <a:gd name="connsiteY3" fmla="*/ 6207295 h 6207295"/>
                  <a:gd name="connsiteX0" fmla="*/ 165380 w 260156"/>
                  <a:gd name="connsiteY0" fmla="*/ 6215790 h 6215790"/>
                  <a:gd name="connsiteX1" fmla="*/ 0 w 260156"/>
                  <a:gd name="connsiteY1" fmla="*/ 0 h 6215790"/>
                  <a:gd name="connsiteX2" fmla="*/ 260156 w 260156"/>
                  <a:gd name="connsiteY2" fmla="*/ 6215790 h 6215790"/>
                  <a:gd name="connsiteX3" fmla="*/ 165380 w 260156"/>
                  <a:gd name="connsiteY3" fmla="*/ 6215790 h 6215790"/>
                  <a:gd name="connsiteX0" fmla="*/ 159030 w 253806"/>
                  <a:gd name="connsiteY0" fmla="*/ 6215821 h 6215821"/>
                  <a:gd name="connsiteX1" fmla="*/ 0 w 253806"/>
                  <a:gd name="connsiteY1" fmla="*/ 0 h 6215821"/>
                  <a:gd name="connsiteX2" fmla="*/ 253806 w 253806"/>
                  <a:gd name="connsiteY2" fmla="*/ 6215821 h 6215821"/>
                  <a:gd name="connsiteX3" fmla="*/ 159030 w 253806"/>
                  <a:gd name="connsiteY3" fmla="*/ 6215821 h 6215821"/>
                  <a:gd name="connsiteX0" fmla="*/ 158999 w 253775"/>
                  <a:gd name="connsiteY0" fmla="*/ 6209471 h 6209471"/>
                  <a:gd name="connsiteX1" fmla="*/ 0 w 253775"/>
                  <a:gd name="connsiteY1" fmla="*/ 0 h 6209471"/>
                  <a:gd name="connsiteX2" fmla="*/ 253775 w 253775"/>
                  <a:gd name="connsiteY2" fmla="*/ 6209471 h 6209471"/>
                  <a:gd name="connsiteX3" fmla="*/ 158999 w 253775"/>
                  <a:gd name="connsiteY3" fmla="*/ 6209471 h 6209471"/>
                </a:gdLst>
                <a:ahLst/>
                <a:cxnLst>
                  <a:cxn ang="0">
                    <a:pos x="connsiteX0" y="connsiteY0"/>
                  </a:cxn>
                  <a:cxn ang="0">
                    <a:pos x="connsiteX1" y="connsiteY1"/>
                  </a:cxn>
                  <a:cxn ang="0">
                    <a:pos x="connsiteX2" y="connsiteY2"/>
                  </a:cxn>
                  <a:cxn ang="0">
                    <a:pos x="connsiteX3" y="connsiteY3"/>
                  </a:cxn>
                </a:cxnLst>
                <a:rect l="l" t="t" r="r" b="b"/>
                <a:pathLst>
                  <a:path w="253775" h="6209471">
                    <a:moveTo>
                      <a:pt x="158999" y="6209471"/>
                    </a:moveTo>
                    <a:lnTo>
                      <a:pt x="0" y="0"/>
                    </a:lnTo>
                    <a:lnTo>
                      <a:pt x="253775" y="6209471"/>
                    </a:lnTo>
                    <a:lnTo>
                      <a:pt x="158999" y="6209471"/>
                    </a:lnTo>
                    <a:close/>
                  </a:path>
                </a:pathLst>
              </a:custGeom>
              <a:solidFill>
                <a:srgbClr val="01D5FF"/>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3" name="Isosceles Triangle 14">
                <a:extLst>
                  <a:ext uri="{FF2B5EF4-FFF2-40B4-BE49-F238E27FC236}">
                    <a16:creationId xmlns:a16="http://schemas.microsoft.com/office/drawing/2014/main" id="{1D2BC0DE-A7A6-03E6-4310-0E9C178BAD76}"/>
                  </a:ext>
                </a:extLst>
              </p:cNvPr>
              <p:cNvSpPr/>
              <p:nvPr/>
            </p:nvSpPr>
            <p:spPr>
              <a:xfrm rot="16183361" flipH="1">
                <a:off x="5294248" y="-1291543"/>
                <a:ext cx="344308" cy="6218558"/>
              </a:xfrm>
              <a:custGeom>
                <a:avLst/>
                <a:gdLst>
                  <a:gd name="connsiteX0" fmla="*/ 0 w 94776"/>
                  <a:gd name="connsiteY0" fmla="*/ 6207295 h 6207295"/>
                  <a:gd name="connsiteX1" fmla="*/ 47388 w 94776"/>
                  <a:gd name="connsiteY1" fmla="*/ 0 h 6207295"/>
                  <a:gd name="connsiteX2" fmla="*/ 94776 w 94776"/>
                  <a:gd name="connsiteY2" fmla="*/ 6207295 h 6207295"/>
                  <a:gd name="connsiteX3" fmla="*/ 0 w 94776"/>
                  <a:gd name="connsiteY3" fmla="*/ 6207295 h 6207295"/>
                  <a:gd name="connsiteX0" fmla="*/ 254233 w 349009"/>
                  <a:gd name="connsiteY0" fmla="*/ 6205835 h 6205835"/>
                  <a:gd name="connsiteX1" fmla="*/ 0 w 349009"/>
                  <a:gd name="connsiteY1" fmla="*/ 0 h 6205835"/>
                  <a:gd name="connsiteX2" fmla="*/ 349009 w 349009"/>
                  <a:gd name="connsiteY2" fmla="*/ 6205835 h 6205835"/>
                  <a:gd name="connsiteX3" fmla="*/ 254233 w 349009"/>
                  <a:gd name="connsiteY3" fmla="*/ 6205835 h 6205835"/>
                  <a:gd name="connsiteX0" fmla="*/ 249532 w 344308"/>
                  <a:gd name="connsiteY0" fmla="*/ 6218558 h 6218558"/>
                  <a:gd name="connsiteX1" fmla="*/ 0 w 344308"/>
                  <a:gd name="connsiteY1" fmla="*/ 0 h 6218558"/>
                  <a:gd name="connsiteX2" fmla="*/ 344308 w 344308"/>
                  <a:gd name="connsiteY2" fmla="*/ 6218558 h 6218558"/>
                  <a:gd name="connsiteX3" fmla="*/ 249532 w 344308"/>
                  <a:gd name="connsiteY3" fmla="*/ 6218558 h 6218558"/>
                </a:gdLst>
                <a:ahLst/>
                <a:cxnLst>
                  <a:cxn ang="0">
                    <a:pos x="connsiteX0" y="connsiteY0"/>
                  </a:cxn>
                  <a:cxn ang="0">
                    <a:pos x="connsiteX1" y="connsiteY1"/>
                  </a:cxn>
                  <a:cxn ang="0">
                    <a:pos x="connsiteX2" y="connsiteY2"/>
                  </a:cxn>
                  <a:cxn ang="0">
                    <a:pos x="connsiteX3" y="connsiteY3"/>
                  </a:cxn>
                </a:cxnLst>
                <a:rect l="l" t="t" r="r" b="b"/>
                <a:pathLst>
                  <a:path w="344308" h="6218558">
                    <a:moveTo>
                      <a:pt x="249532" y="6218558"/>
                    </a:moveTo>
                    <a:lnTo>
                      <a:pt x="0" y="0"/>
                    </a:lnTo>
                    <a:lnTo>
                      <a:pt x="344308" y="6218558"/>
                    </a:lnTo>
                    <a:lnTo>
                      <a:pt x="249532" y="6218558"/>
                    </a:lnTo>
                    <a:close/>
                  </a:path>
                </a:pathLst>
              </a:custGeom>
              <a:solidFill>
                <a:srgbClr val="0192FF"/>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4" name="Isosceles Triangle 4">
                <a:extLst>
                  <a:ext uri="{FF2B5EF4-FFF2-40B4-BE49-F238E27FC236}">
                    <a16:creationId xmlns:a16="http://schemas.microsoft.com/office/drawing/2014/main" id="{FDD999D6-3BD3-40F6-26C6-909C18E44DCC}"/>
                  </a:ext>
                </a:extLst>
              </p:cNvPr>
              <p:cNvSpPr/>
              <p:nvPr/>
            </p:nvSpPr>
            <p:spPr>
              <a:xfrm rot="16183361" flipH="1">
                <a:off x="5247790" y="-1248015"/>
                <a:ext cx="430040" cy="6219731"/>
              </a:xfrm>
              <a:custGeom>
                <a:avLst/>
                <a:gdLst>
                  <a:gd name="connsiteX0" fmla="*/ 0 w 94776"/>
                  <a:gd name="connsiteY0" fmla="*/ 6207295 h 6207295"/>
                  <a:gd name="connsiteX1" fmla="*/ 47388 w 94776"/>
                  <a:gd name="connsiteY1" fmla="*/ 0 h 6207295"/>
                  <a:gd name="connsiteX2" fmla="*/ 94776 w 94776"/>
                  <a:gd name="connsiteY2" fmla="*/ 6207295 h 6207295"/>
                  <a:gd name="connsiteX3" fmla="*/ 0 w 94776"/>
                  <a:gd name="connsiteY3" fmla="*/ 6207295 h 6207295"/>
                  <a:gd name="connsiteX0" fmla="*/ 343133 w 437909"/>
                  <a:gd name="connsiteY0" fmla="*/ 6205405 h 6205405"/>
                  <a:gd name="connsiteX1" fmla="*/ 0 w 437909"/>
                  <a:gd name="connsiteY1" fmla="*/ 0 h 6205405"/>
                  <a:gd name="connsiteX2" fmla="*/ 437909 w 437909"/>
                  <a:gd name="connsiteY2" fmla="*/ 6205405 h 6205405"/>
                  <a:gd name="connsiteX3" fmla="*/ 343133 w 437909"/>
                  <a:gd name="connsiteY3" fmla="*/ 6205405 h 6205405"/>
                  <a:gd name="connsiteX0" fmla="*/ 335264 w 430040"/>
                  <a:gd name="connsiteY0" fmla="*/ 6219731 h 6219731"/>
                  <a:gd name="connsiteX1" fmla="*/ 0 w 430040"/>
                  <a:gd name="connsiteY1" fmla="*/ 0 h 6219731"/>
                  <a:gd name="connsiteX2" fmla="*/ 430040 w 430040"/>
                  <a:gd name="connsiteY2" fmla="*/ 6219731 h 6219731"/>
                  <a:gd name="connsiteX3" fmla="*/ 335264 w 430040"/>
                  <a:gd name="connsiteY3" fmla="*/ 6219731 h 6219731"/>
                </a:gdLst>
                <a:ahLst/>
                <a:cxnLst>
                  <a:cxn ang="0">
                    <a:pos x="connsiteX0" y="connsiteY0"/>
                  </a:cxn>
                  <a:cxn ang="0">
                    <a:pos x="connsiteX1" y="connsiteY1"/>
                  </a:cxn>
                  <a:cxn ang="0">
                    <a:pos x="connsiteX2" y="connsiteY2"/>
                  </a:cxn>
                  <a:cxn ang="0">
                    <a:pos x="connsiteX3" y="connsiteY3"/>
                  </a:cxn>
                </a:cxnLst>
                <a:rect l="l" t="t" r="r" b="b"/>
                <a:pathLst>
                  <a:path w="430040" h="6219731">
                    <a:moveTo>
                      <a:pt x="335264" y="6219731"/>
                    </a:moveTo>
                    <a:lnTo>
                      <a:pt x="0" y="0"/>
                    </a:lnTo>
                    <a:lnTo>
                      <a:pt x="430040" y="6219731"/>
                    </a:lnTo>
                    <a:lnTo>
                      <a:pt x="335264" y="6219731"/>
                    </a:lnTo>
                    <a:close/>
                  </a:path>
                </a:pathLst>
              </a:custGeom>
              <a:solidFill>
                <a:srgbClr val="0000FF"/>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5" name="Isosceles Triangle 15">
                <a:extLst>
                  <a:ext uri="{FF2B5EF4-FFF2-40B4-BE49-F238E27FC236}">
                    <a16:creationId xmlns:a16="http://schemas.microsoft.com/office/drawing/2014/main" id="{908DA3A0-2BBE-D110-D060-D653779263B8}"/>
                  </a:ext>
                </a:extLst>
              </p:cNvPr>
              <p:cNvSpPr/>
              <p:nvPr/>
            </p:nvSpPr>
            <p:spPr>
              <a:xfrm rot="16183361" flipH="1">
                <a:off x="5208283" y="-1204783"/>
                <a:ext cx="514192" cy="6222499"/>
              </a:xfrm>
              <a:custGeom>
                <a:avLst/>
                <a:gdLst>
                  <a:gd name="connsiteX0" fmla="*/ 0 w 94776"/>
                  <a:gd name="connsiteY0" fmla="*/ 6207295 h 6207295"/>
                  <a:gd name="connsiteX1" fmla="*/ 47388 w 94776"/>
                  <a:gd name="connsiteY1" fmla="*/ 0 h 6207295"/>
                  <a:gd name="connsiteX2" fmla="*/ 94776 w 94776"/>
                  <a:gd name="connsiteY2" fmla="*/ 6207295 h 6207295"/>
                  <a:gd name="connsiteX3" fmla="*/ 0 w 94776"/>
                  <a:gd name="connsiteY3" fmla="*/ 6207295 h 6207295"/>
                  <a:gd name="connsiteX0" fmla="*/ 422660 w 517436"/>
                  <a:gd name="connsiteY0" fmla="*/ 6236770 h 6236770"/>
                  <a:gd name="connsiteX1" fmla="*/ 0 w 517436"/>
                  <a:gd name="connsiteY1" fmla="*/ 0 h 6236770"/>
                  <a:gd name="connsiteX2" fmla="*/ 517436 w 517436"/>
                  <a:gd name="connsiteY2" fmla="*/ 6236770 h 6236770"/>
                  <a:gd name="connsiteX3" fmla="*/ 422660 w 517436"/>
                  <a:gd name="connsiteY3" fmla="*/ 6236770 h 6236770"/>
                  <a:gd name="connsiteX0" fmla="*/ 428795 w 523571"/>
                  <a:gd name="connsiteY0" fmla="*/ 6192290 h 6192290"/>
                  <a:gd name="connsiteX1" fmla="*/ 0 w 523571"/>
                  <a:gd name="connsiteY1" fmla="*/ 0 h 6192290"/>
                  <a:gd name="connsiteX2" fmla="*/ 523571 w 523571"/>
                  <a:gd name="connsiteY2" fmla="*/ 6192290 h 6192290"/>
                  <a:gd name="connsiteX3" fmla="*/ 428795 w 523571"/>
                  <a:gd name="connsiteY3" fmla="*/ 6192290 h 6192290"/>
                  <a:gd name="connsiteX0" fmla="*/ 419416 w 514192"/>
                  <a:gd name="connsiteY0" fmla="*/ 6222499 h 6222499"/>
                  <a:gd name="connsiteX1" fmla="*/ 0 w 514192"/>
                  <a:gd name="connsiteY1" fmla="*/ 0 h 6222499"/>
                  <a:gd name="connsiteX2" fmla="*/ 514192 w 514192"/>
                  <a:gd name="connsiteY2" fmla="*/ 6222499 h 6222499"/>
                  <a:gd name="connsiteX3" fmla="*/ 419416 w 514192"/>
                  <a:gd name="connsiteY3" fmla="*/ 6222499 h 6222499"/>
                </a:gdLst>
                <a:ahLst/>
                <a:cxnLst>
                  <a:cxn ang="0">
                    <a:pos x="connsiteX0" y="connsiteY0"/>
                  </a:cxn>
                  <a:cxn ang="0">
                    <a:pos x="connsiteX1" y="connsiteY1"/>
                  </a:cxn>
                  <a:cxn ang="0">
                    <a:pos x="connsiteX2" y="connsiteY2"/>
                  </a:cxn>
                  <a:cxn ang="0">
                    <a:pos x="connsiteX3" y="connsiteY3"/>
                  </a:cxn>
                </a:cxnLst>
                <a:rect l="l" t="t" r="r" b="b"/>
                <a:pathLst>
                  <a:path w="514192" h="6222499">
                    <a:moveTo>
                      <a:pt x="419416" y="6222499"/>
                    </a:moveTo>
                    <a:lnTo>
                      <a:pt x="0" y="0"/>
                    </a:lnTo>
                    <a:lnTo>
                      <a:pt x="514192" y="6222499"/>
                    </a:lnTo>
                    <a:lnTo>
                      <a:pt x="419416" y="6222499"/>
                    </a:lnTo>
                    <a:close/>
                  </a:path>
                </a:pathLst>
              </a:custGeom>
              <a:solidFill>
                <a:srgbClr val="0000CC"/>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6" name="Isosceles Triangle 5">
                <a:extLst>
                  <a:ext uri="{FF2B5EF4-FFF2-40B4-BE49-F238E27FC236}">
                    <a16:creationId xmlns:a16="http://schemas.microsoft.com/office/drawing/2014/main" id="{C5388E20-315C-68AD-5D20-79139D80A5E3}"/>
                  </a:ext>
                </a:extLst>
              </p:cNvPr>
              <p:cNvSpPr/>
              <p:nvPr/>
            </p:nvSpPr>
            <p:spPr>
              <a:xfrm rot="16183361" flipH="1">
                <a:off x="5165213" y="-1161352"/>
                <a:ext cx="603067" cy="6217306"/>
              </a:xfrm>
              <a:custGeom>
                <a:avLst/>
                <a:gdLst>
                  <a:gd name="connsiteX0" fmla="*/ 0 w 94776"/>
                  <a:gd name="connsiteY0" fmla="*/ 6207295 h 6207295"/>
                  <a:gd name="connsiteX1" fmla="*/ 47388 w 94776"/>
                  <a:gd name="connsiteY1" fmla="*/ 0 h 6207295"/>
                  <a:gd name="connsiteX2" fmla="*/ 94776 w 94776"/>
                  <a:gd name="connsiteY2" fmla="*/ 6207295 h 6207295"/>
                  <a:gd name="connsiteX3" fmla="*/ 0 w 94776"/>
                  <a:gd name="connsiteY3" fmla="*/ 6207295 h 6207295"/>
                  <a:gd name="connsiteX0" fmla="*/ 505101 w 599877"/>
                  <a:gd name="connsiteY0" fmla="*/ 6214146 h 6214146"/>
                  <a:gd name="connsiteX1" fmla="*/ 0 w 599877"/>
                  <a:gd name="connsiteY1" fmla="*/ 0 h 6214146"/>
                  <a:gd name="connsiteX2" fmla="*/ 599877 w 599877"/>
                  <a:gd name="connsiteY2" fmla="*/ 6214146 h 6214146"/>
                  <a:gd name="connsiteX3" fmla="*/ 505101 w 599877"/>
                  <a:gd name="connsiteY3" fmla="*/ 6214146 h 6214146"/>
                  <a:gd name="connsiteX0" fmla="*/ 508291 w 603067"/>
                  <a:gd name="connsiteY0" fmla="*/ 6217306 h 6217306"/>
                  <a:gd name="connsiteX1" fmla="*/ 0 w 603067"/>
                  <a:gd name="connsiteY1" fmla="*/ 0 h 6217306"/>
                  <a:gd name="connsiteX2" fmla="*/ 603067 w 603067"/>
                  <a:gd name="connsiteY2" fmla="*/ 6217306 h 6217306"/>
                  <a:gd name="connsiteX3" fmla="*/ 508291 w 603067"/>
                  <a:gd name="connsiteY3" fmla="*/ 6217306 h 6217306"/>
                </a:gdLst>
                <a:ahLst/>
                <a:cxnLst>
                  <a:cxn ang="0">
                    <a:pos x="connsiteX0" y="connsiteY0"/>
                  </a:cxn>
                  <a:cxn ang="0">
                    <a:pos x="connsiteX1" y="connsiteY1"/>
                  </a:cxn>
                  <a:cxn ang="0">
                    <a:pos x="connsiteX2" y="connsiteY2"/>
                  </a:cxn>
                  <a:cxn ang="0">
                    <a:pos x="connsiteX3" y="connsiteY3"/>
                  </a:cxn>
                </a:cxnLst>
                <a:rect l="l" t="t" r="r" b="b"/>
                <a:pathLst>
                  <a:path w="603067" h="6217306">
                    <a:moveTo>
                      <a:pt x="508291" y="6217306"/>
                    </a:moveTo>
                    <a:lnTo>
                      <a:pt x="0" y="0"/>
                    </a:lnTo>
                    <a:lnTo>
                      <a:pt x="603067" y="6217306"/>
                    </a:lnTo>
                    <a:lnTo>
                      <a:pt x="508291" y="6217306"/>
                    </a:lnTo>
                    <a:close/>
                  </a:path>
                </a:pathLst>
              </a:custGeom>
              <a:solidFill>
                <a:srgbClr val="362872"/>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44" name="Group 43">
              <a:extLst>
                <a:ext uri="{FF2B5EF4-FFF2-40B4-BE49-F238E27FC236}">
                  <a16:creationId xmlns:a16="http://schemas.microsoft.com/office/drawing/2014/main" id="{919372DF-D4C6-FFC2-9617-439D0B499FDC}"/>
                </a:ext>
              </a:extLst>
            </p:cNvPr>
            <p:cNvGrpSpPr/>
            <p:nvPr/>
          </p:nvGrpSpPr>
          <p:grpSpPr>
            <a:xfrm rot="1268811" flipV="1">
              <a:off x="1727228" y="4187374"/>
              <a:ext cx="4310166" cy="583457"/>
              <a:chOff x="2320666" y="1049515"/>
              <a:chExt cx="6255962" cy="1199319"/>
            </a:xfrm>
          </p:grpSpPr>
          <p:sp>
            <p:nvSpPr>
              <p:cNvPr id="79" name="Isosceles Triangle 2">
                <a:extLst>
                  <a:ext uri="{FF2B5EF4-FFF2-40B4-BE49-F238E27FC236}">
                    <a16:creationId xmlns:a16="http://schemas.microsoft.com/office/drawing/2014/main" id="{9B6FBA22-E017-CD76-61E2-9837D705CBC9}"/>
                  </a:ext>
                </a:extLst>
              </p:cNvPr>
              <p:cNvSpPr/>
              <p:nvPr/>
            </p:nvSpPr>
            <p:spPr>
              <a:xfrm rot="16183361" flipH="1">
                <a:off x="5171846" y="-1757134"/>
                <a:ext cx="596656" cy="6209953"/>
              </a:xfrm>
              <a:custGeom>
                <a:avLst/>
                <a:gdLst>
                  <a:gd name="connsiteX0" fmla="*/ 0 w 94776"/>
                  <a:gd name="connsiteY0" fmla="*/ 6207295 h 6207295"/>
                  <a:gd name="connsiteX1" fmla="*/ 47388 w 94776"/>
                  <a:gd name="connsiteY1" fmla="*/ 0 h 6207295"/>
                  <a:gd name="connsiteX2" fmla="*/ 94776 w 94776"/>
                  <a:gd name="connsiteY2" fmla="*/ 6207295 h 6207295"/>
                  <a:gd name="connsiteX3" fmla="*/ 0 w 94776"/>
                  <a:gd name="connsiteY3" fmla="*/ 6207295 h 6207295"/>
                  <a:gd name="connsiteX0" fmla="*/ 0 w 596656"/>
                  <a:gd name="connsiteY0" fmla="*/ 6209953 h 6209953"/>
                  <a:gd name="connsiteX1" fmla="*/ 596656 w 596656"/>
                  <a:gd name="connsiteY1" fmla="*/ 0 h 6209953"/>
                  <a:gd name="connsiteX2" fmla="*/ 94776 w 596656"/>
                  <a:gd name="connsiteY2" fmla="*/ 6209953 h 6209953"/>
                  <a:gd name="connsiteX3" fmla="*/ 0 w 596656"/>
                  <a:gd name="connsiteY3" fmla="*/ 6209953 h 6209953"/>
                </a:gdLst>
                <a:ahLst/>
                <a:cxnLst>
                  <a:cxn ang="0">
                    <a:pos x="connsiteX0" y="connsiteY0"/>
                  </a:cxn>
                  <a:cxn ang="0">
                    <a:pos x="connsiteX1" y="connsiteY1"/>
                  </a:cxn>
                  <a:cxn ang="0">
                    <a:pos x="connsiteX2" y="connsiteY2"/>
                  </a:cxn>
                  <a:cxn ang="0">
                    <a:pos x="connsiteX3" y="connsiteY3"/>
                  </a:cxn>
                </a:cxnLst>
                <a:rect l="l" t="t" r="r" b="b"/>
                <a:pathLst>
                  <a:path w="596656" h="6209953">
                    <a:moveTo>
                      <a:pt x="0" y="6209953"/>
                    </a:moveTo>
                    <a:lnTo>
                      <a:pt x="596656" y="0"/>
                    </a:lnTo>
                    <a:lnTo>
                      <a:pt x="94776" y="6209953"/>
                    </a:lnTo>
                    <a:lnTo>
                      <a:pt x="0" y="6209953"/>
                    </a:lnTo>
                    <a:close/>
                  </a:path>
                </a:pathLst>
              </a:custGeom>
              <a:solidFill>
                <a:srgbClr val="FF0000"/>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0" name="Isosceles Triangle 6">
                <a:extLst>
                  <a:ext uri="{FF2B5EF4-FFF2-40B4-BE49-F238E27FC236}">
                    <a16:creationId xmlns:a16="http://schemas.microsoft.com/office/drawing/2014/main" id="{71846DB1-1B59-A34F-5731-06526ECB89E5}"/>
                  </a:ext>
                </a:extLst>
              </p:cNvPr>
              <p:cNvSpPr/>
              <p:nvPr/>
            </p:nvSpPr>
            <p:spPr>
              <a:xfrm rot="16183361" flipH="1">
                <a:off x="5204891" y="-1722385"/>
                <a:ext cx="512443" cy="6225420"/>
              </a:xfrm>
              <a:custGeom>
                <a:avLst/>
                <a:gdLst>
                  <a:gd name="connsiteX0" fmla="*/ 0 w 94776"/>
                  <a:gd name="connsiteY0" fmla="*/ 6207295 h 6207295"/>
                  <a:gd name="connsiteX1" fmla="*/ 47388 w 94776"/>
                  <a:gd name="connsiteY1" fmla="*/ 0 h 6207295"/>
                  <a:gd name="connsiteX2" fmla="*/ 94776 w 94776"/>
                  <a:gd name="connsiteY2" fmla="*/ 6207295 h 6207295"/>
                  <a:gd name="connsiteX3" fmla="*/ 0 w 94776"/>
                  <a:gd name="connsiteY3" fmla="*/ 6207295 h 6207295"/>
                  <a:gd name="connsiteX0" fmla="*/ 0 w 504567"/>
                  <a:gd name="connsiteY0" fmla="*/ 6212683 h 6212683"/>
                  <a:gd name="connsiteX1" fmla="*/ 504567 w 504567"/>
                  <a:gd name="connsiteY1" fmla="*/ 0 h 6212683"/>
                  <a:gd name="connsiteX2" fmla="*/ 94776 w 504567"/>
                  <a:gd name="connsiteY2" fmla="*/ 6212683 h 6212683"/>
                  <a:gd name="connsiteX3" fmla="*/ 0 w 504567"/>
                  <a:gd name="connsiteY3" fmla="*/ 6212683 h 6212683"/>
                  <a:gd name="connsiteX0" fmla="*/ 0 w 509307"/>
                  <a:gd name="connsiteY0" fmla="*/ 6217468 h 6217468"/>
                  <a:gd name="connsiteX1" fmla="*/ 509307 w 509307"/>
                  <a:gd name="connsiteY1" fmla="*/ 0 h 6217468"/>
                  <a:gd name="connsiteX2" fmla="*/ 94776 w 509307"/>
                  <a:gd name="connsiteY2" fmla="*/ 6217468 h 6217468"/>
                  <a:gd name="connsiteX3" fmla="*/ 0 w 509307"/>
                  <a:gd name="connsiteY3" fmla="*/ 6217468 h 6217468"/>
                  <a:gd name="connsiteX0" fmla="*/ 0 w 512443"/>
                  <a:gd name="connsiteY0" fmla="*/ 6225420 h 6225420"/>
                  <a:gd name="connsiteX1" fmla="*/ 512443 w 512443"/>
                  <a:gd name="connsiteY1" fmla="*/ 0 h 6225420"/>
                  <a:gd name="connsiteX2" fmla="*/ 94776 w 512443"/>
                  <a:gd name="connsiteY2" fmla="*/ 6225420 h 6225420"/>
                  <a:gd name="connsiteX3" fmla="*/ 0 w 512443"/>
                  <a:gd name="connsiteY3" fmla="*/ 6225420 h 6225420"/>
                </a:gdLst>
                <a:ahLst/>
                <a:cxnLst>
                  <a:cxn ang="0">
                    <a:pos x="connsiteX0" y="connsiteY0"/>
                  </a:cxn>
                  <a:cxn ang="0">
                    <a:pos x="connsiteX1" y="connsiteY1"/>
                  </a:cxn>
                  <a:cxn ang="0">
                    <a:pos x="connsiteX2" y="connsiteY2"/>
                  </a:cxn>
                  <a:cxn ang="0">
                    <a:pos x="connsiteX3" y="connsiteY3"/>
                  </a:cxn>
                </a:cxnLst>
                <a:rect l="l" t="t" r="r" b="b"/>
                <a:pathLst>
                  <a:path w="512443" h="6225420">
                    <a:moveTo>
                      <a:pt x="0" y="6225420"/>
                    </a:moveTo>
                    <a:lnTo>
                      <a:pt x="512443" y="0"/>
                    </a:lnTo>
                    <a:lnTo>
                      <a:pt x="94776" y="6225420"/>
                    </a:lnTo>
                    <a:lnTo>
                      <a:pt x="0" y="6225420"/>
                    </a:lnTo>
                    <a:close/>
                  </a:path>
                </a:pathLst>
              </a:custGeom>
              <a:solidFill>
                <a:srgbClr val="FF7A01"/>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1" name="Isosceles Triangle 7">
                <a:extLst>
                  <a:ext uri="{FF2B5EF4-FFF2-40B4-BE49-F238E27FC236}">
                    <a16:creationId xmlns:a16="http://schemas.microsoft.com/office/drawing/2014/main" id="{E17184E3-33C7-F5DC-E6EA-4C27F5D6D7CB}"/>
                  </a:ext>
                </a:extLst>
              </p:cNvPr>
              <p:cNvSpPr/>
              <p:nvPr/>
            </p:nvSpPr>
            <p:spPr>
              <a:xfrm rot="16183361" flipH="1">
                <a:off x="5249967" y="-1672862"/>
                <a:ext cx="426782" cy="6212306"/>
              </a:xfrm>
              <a:custGeom>
                <a:avLst/>
                <a:gdLst>
                  <a:gd name="connsiteX0" fmla="*/ 0 w 94776"/>
                  <a:gd name="connsiteY0" fmla="*/ 6207295 h 6207295"/>
                  <a:gd name="connsiteX1" fmla="*/ 47388 w 94776"/>
                  <a:gd name="connsiteY1" fmla="*/ 0 h 6207295"/>
                  <a:gd name="connsiteX2" fmla="*/ 94776 w 94776"/>
                  <a:gd name="connsiteY2" fmla="*/ 6207295 h 6207295"/>
                  <a:gd name="connsiteX3" fmla="*/ 0 w 94776"/>
                  <a:gd name="connsiteY3" fmla="*/ 6207295 h 6207295"/>
                  <a:gd name="connsiteX0" fmla="*/ 0 w 428353"/>
                  <a:gd name="connsiteY0" fmla="*/ 6215489 h 6215489"/>
                  <a:gd name="connsiteX1" fmla="*/ 428353 w 428353"/>
                  <a:gd name="connsiteY1" fmla="*/ 0 h 6215489"/>
                  <a:gd name="connsiteX2" fmla="*/ 94776 w 428353"/>
                  <a:gd name="connsiteY2" fmla="*/ 6215489 h 6215489"/>
                  <a:gd name="connsiteX3" fmla="*/ 0 w 428353"/>
                  <a:gd name="connsiteY3" fmla="*/ 6215489 h 6215489"/>
                  <a:gd name="connsiteX0" fmla="*/ 0 w 426782"/>
                  <a:gd name="connsiteY0" fmla="*/ 6212306 h 6212306"/>
                  <a:gd name="connsiteX1" fmla="*/ 426782 w 426782"/>
                  <a:gd name="connsiteY1" fmla="*/ 0 h 6212306"/>
                  <a:gd name="connsiteX2" fmla="*/ 94776 w 426782"/>
                  <a:gd name="connsiteY2" fmla="*/ 6212306 h 6212306"/>
                  <a:gd name="connsiteX3" fmla="*/ 0 w 426782"/>
                  <a:gd name="connsiteY3" fmla="*/ 6212306 h 6212306"/>
                </a:gdLst>
                <a:ahLst/>
                <a:cxnLst>
                  <a:cxn ang="0">
                    <a:pos x="connsiteX0" y="connsiteY0"/>
                  </a:cxn>
                  <a:cxn ang="0">
                    <a:pos x="connsiteX1" y="connsiteY1"/>
                  </a:cxn>
                  <a:cxn ang="0">
                    <a:pos x="connsiteX2" y="connsiteY2"/>
                  </a:cxn>
                  <a:cxn ang="0">
                    <a:pos x="connsiteX3" y="connsiteY3"/>
                  </a:cxn>
                </a:cxnLst>
                <a:rect l="l" t="t" r="r" b="b"/>
                <a:pathLst>
                  <a:path w="426782" h="6212306">
                    <a:moveTo>
                      <a:pt x="0" y="6212306"/>
                    </a:moveTo>
                    <a:lnTo>
                      <a:pt x="426782" y="0"/>
                    </a:lnTo>
                    <a:lnTo>
                      <a:pt x="94776" y="6212306"/>
                    </a:lnTo>
                    <a:lnTo>
                      <a:pt x="0" y="6212306"/>
                    </a:lnTo>
                    <a:close/>
                  </a:path>
                </a:pathLst>
              </a:custGeom>
              <a:solidFill>
                <a:srgbClr val="FFB001"/>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2" name="Isosceles Triangle 8">
                <a:extLst>
                  <a:ext uri="{FF2B5EF4-FFF2-40B4-BE49-F238E27FC236}">
                    <a16:creationId xmlns:a16="http://schemas.microsoft.com/office/drawing/2014/main" id="{F524FC33-010A-2746-4C65-AC2060F556B1}"/>
                  </a:ext>
                </a:extLst>
              </p:cNvPr>
              <p:cNvSpPr/>
              <p:nvPr/>
            </p:nvSpPr>
            <p:spPr>
              <a:xfrm rot="16183361" flipH="1">
                <a:off x="5287756" y="-1636907"/>
                <a:ext cx="342598" cy="6221424"/>
              </a:xfrm>
              <a:custGeom>
                <a:avLst/>
                <a:gdLst>
                  <a:gd name="connsiteX0" fmla="*/ 0 w 94776"/>
                  <a:gd name="connsiteY0" fmla="*/ 6207295 h 6207295"/>
                  <a:gd name="connsiteX1" fmla="*/ 47388 w 94776"/>
                  <a:gd name="connsiteY1" fmla="*/ 0 h 6207295"/>
                  <a:gd name="connsiteX2" fmla="*/ 94776 w 94776"/>
                  <a:gd name="connsiteY2" fmla="*/ 6207295 h 6207295"/>
                  <a:gd name="connsiteX3" fmla="*/ 0 w 94776"/>
                  <a:gd name="connsiteY3" fmla="*/ 6207295 h 6207295"/>
                  <a:gd name="connsiteX0" fmla="*/ 0 w 342598"/>
                  <a:gd name="connsiteY0" fmla="*/ 6221424 h 6221424"/>
                  <a:gd name="connsiteX1" fmla="*/ 342598 w 342598"/>
                  <a:gd name="connsiteY1" fmla="*/ 0 h 6221424"/>
                  <a:gd name="connsiteX2" fmla="*/ 94776 w 342598"/>
                  <a:gd name="connsiteY2" fmla="*/ 6221424 h 6221424"/>
                  <a:gd name="connsiteX3" fmla="*/ 0 w 342598"/>
                  <a:gd name="connsiteY3" fmla="*/ 6221424 h 6221424"/>
                </a:gdLst>
                <a:ahLst/>
                <a:cxnLst>
                  <a:cxn ang="0">
                    <a:pos x="connsiteX0" y="connsiteY0"/>
                  </a:cxn>
                  <a:cxn ang="0">
                    <a:pos x="connsiteX1" y="connsiteY1"/>
                  </a:cxn>
                  <a:cxn ang="0">
                    <a:pos x="connsiteX2" y="connsiteY2"/>
                  </a:cxn>
                  <a:cxn ang="0">
                    <a:pos x="connsiteX3" y="connsiteY3"/>
                  </a:cxn>
                </a:cxnLst>
                <a:rect l="l" t="t" r="r" b="b"/>
                <a:pathLst>
                  <a:path w="342598" h="6221424">
                    <a:moveTo>
                      <a:pt x="0" y="6221424"/>
                    </a:moveTo>
                    <a:lnTo>
                      <a:pt x="342598" y="0"/>
                    </a:lnTo>
                    <a:lnTo>
                      <a:pt x="94776" y="6221424"/>
                    </a:lnTo>
                    <a:lnTo>
                      <a:pt x="0" y="6221424"/>
                    </a:lnTo>
                    <a:close/>
                  </a:path>
                </a:pathLst>
              </a:custGeom>
              <a:solidFill>
                <a:srgbClr val="FEDB00"/>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3" name="Isosceles Triangle 3">
                <a:extLst>
                  <a:ext uri="{FF2B5EF4-FFF2-40B4-BE49-F238E27FC236}">
                    <a16:creationId xmlns:a16="http://schemas.microsoft.com/office/drawing/2014/main" id="{58F61938-8D8E-76B9-CC1D-AA27AC5C135A}"/>
                  </a:ext>
                </a:extLst>
              </p:cNvPr>
              <p:cNvSpPr/>
              <p:nvPr/>
            </p:nvSpPr>
            <p:spPr>
              <a:xfrm rot="16183361" flipH="1">
                <a:off x="5332859" y="-1592042"/>
                <a:ext cx="261652" cy="6217857"/>
              </a:xfrm>
              <a:custGeom>
                <a:avLst/>
                <a:gdLst>
                  <a:gd name="connsiteX0" fmla="*/ 0 w 94776"/>
                  <a:gd name="connsiteY0" fmla="*/ 6207295 h 6207295"/>
                  <a:gd name="connsiteX1" fmla="*/ 47388 w 94776"/>
                  <a:gd name="connsiteY1" fmla="*/ 0 h 6207295"/>
                  <a:gd name="connsiteX2" fmla="*/ 94776 w 94776"/>
                  <a:gd name="connsiteY2" fmla="*/ 6207295 h 6207295"/>
                  <a:gd name="connsiteX3" fmla="*/ 0 w 94776"/>
                  <a:gd name="connsiteY3" fmla="*/ 6207295 h 6207295"/>
                  <a:gd name="connsiteX0" fmla="*/ 0 w 256890"/>
                  <a:gd name="connsiteY0" fmla="*/ 6217834 h 6217834"/>
                  <a:gd name="connsiteX1" fmla="*/ 256890 w 256890"/>
                  <a:gd name="connsiteY1" fmla="*/ 0 h 6217834"/>
                  <a:gd name="connsiteX2" fmla="*/ 94776 w 256890"/>
                  <a:gd name="connsiteY2" fmla="*/ 6217834 h 6217834"/>
                  <a:gd name="connsiteX3" fmla="*/ 0 w 256890"/>
                  <a:gd name="connsiteY3" fmla="*/ 6217834 h 6217834"/>
                  <a:gd name="connsiteX0" fmla="*/ 0 w 261652"/>
                  <a:gd name="connsiteY0" fmla="*/ 6217857 h 6217857"/>
                  <a:gd name="connsiteX1" fmla="*/ 261652 w 261652"/>
                  <a:gd name="connsiteY1" fmla="*/ 0 h 6217857"/>
                  <a:gd name="connsiteX2" fmla="*/ 94776 w 261652"/>
                  <a:gd name="connsiteY2" fmla="*/ 6217857 h 6217857"/>
                  <a:gd name="connsiteX3" fmla="*/ 0 w 261652"/>
                  <a:gd name="connsiteY3" fmla="*/ 6217857 h 6217857"/>
                </a:gdLst>
                <a:ahLst/>
                <a:cxnLst>
                  <a:cxn ang="0">
                    <a:pos x="connsiteX0" y="connsiteY0"/>
                  </a:cxn>
                  <a:cxn ang="0">
                    <a:pos x="connsiteX1" y="connsiteY1"/>
                  </a:cxn>
                  <a:cxn ang="0">
                    <a:pos x="connsiteX2" y="connsiteY2"/>
                  </a:cxn>
                  <a:cxn ang="0">
                    <a:pos x="connsiteX3" y="connsiteY3"/>
                  </a:cxn>
                </a:cxnLst>
                <a:rect l="l" t="t" r="r" b="b"/>
                <a:pathLst>
                  <a:path w="261652" h="6217857">
                    <a:moveTo>
                      <a:pt x="0" y="6217857"/>
                    </a:moveTo>
                    <a:lnTo>
                      <a:pt x="261652" y="0"/>
                    </a:lnTo>
                    <a:lnTo>
                      <a:pt x="94776" y="6217857"/>
                    </a:lnTo>
                    <a:lnTo>
                      <a:pt x="0" y="6217857"/>
                    </a:lnTo>
                    <a:close/>
                  </a:path>
                </a:pathLst>
              </a:custGeom>
              <a:solidFill>
                <a:srgbClr val="FFFF00"/>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4" name="Isosceles Triangle 9">
                <a:extLst>
                  <a:ext uri="{FF2B5EF4-FFF2-40B4-BE49-F238E27FC236}">
                    <a16:creationId xmlns:a16="http://schemas.microsoft.com/office/drawing/2014/main" id="{16144368-1AE9-2287-F2B9-5DCA527664A8}"/>
                  </a:ext>
                </a:extLst>
              </p:cNvPr>
              <p:cNvSpPr/>
              <p:nvPr/>
            </p:nvSpPr>
            <p:spPr>
              <a:xfrm rot="16183361" flipH="1">
                <a:off x="5371844" y="-1547844"/>
                <a:ext cx="180706" cy="6214290"/>
              </a:xfrm>
              <a:custGeom>
                <a:avLst/>
                <a:gdLst>
                  <a:gd name="connsiteX0" fmla="*/ 0 w 94776"/>
                  <a:gd name="connsiteY0" fmla="*/ 6207295 h 6207295"/>
                  <a:gd name="connsiteX1" fmla="*/ 47388 w 94776"/>
                  <a:gd name="connsiteY1" fmla="*/ 0 h 6207295"/>
                  <a:gd name="connsiteX2" fmla="*/ 94776 w 94776"/>
                  <a:gd name="connsiteY2" fmla="*/ 6207295 h 6207295"/>
                  <a:gd name="connsiteX3" fmla="*/ 0 w 94776"/>
                  <a:gd name="connsiteY3" fmla="*/ 6207295 h 6207295"/>
                  <a:gd name="connsiteX0" fmla="*/ 0 w 180706"/>
                  <a:gd name="connsiteY0" fmla="*/ 6214290 h 6214290"/>
                  <a:gd name="connsiteX1" fmla="*/ 180706 w 180706"/>
                  <a:gd name="connsiteY1" fmla="*/ 0 h 6214290"/>
                  <a:gd name="connsiteX2" fmla="*/ 94776 w 180706"/>
                  <a:gd name="connsiteY2" fmla="*/ 6214290 h 6214290"/>
                  <a:gd name="connsiteX3" fmla="*/ 0 w 180706"/>
                  <a:gd name="connsiteY3" fmla="*/ 6214290 h 6214290"/>
                </a:gdLst>
                <a:ahLst/>
                <a:cxnLst>
                  <a:cxn ang="0">
                    <a:pos x="connsiteX0" y="connsiteY0"/>
                  </a:cxn>
                  <a:cxn ang="0">
                    <a:pos x="connsiteX1" y="connsiteY1"/>
                  </a:cxn>
                  <a:cxn ang="0">
                    <a:pos x="connsiteX2" y="connsiteY2"/>
                  </a:cxn>
                  <a:cxn ang="0">
                    <a:pos x="connsiteX3" y="connsiteY3"/>
                  </a:cxn>
                </a:cxnLst>
                <a:rect l="l" t="t" r="r" b="b"/>
                <a:pathLst>
                  <a:path w="180706" h="6214290">
                    <a:moveTo>
                      <a:pt x="0" y="6214290"/>
                    </a:moveTo>
                    <a:lnTo>
                      <a:pt x="180706" y="0"/>
                    </a:lnTo>
                    <a:lnTo>
                      <a:pt x="94776" y="6214290"/>
                    </a:lnTo>
                    <a:lnTo>
                      <a:pt x="0" y="6214290"/>
                    </a:lnTo>
                    <a:close/>
                  </a:path>
                </a:pathLst>
              </a:custGeom>
              <a:solidFill>
                <a:srgbClr val="C9FF01"/>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5" name="Isosceles Triangle 10">
                <a:extLst>
                  <a:ext uri="{FF2B5EF4-FFF2-40B4-BE49-F238E27FC236}">
                    <a16:creationId xmlns:a16="http://schemas.microsoft.com/office/drawing/2014/main" id="{DB647AB2-9343-035B-3635-5C77CDE1ECFC}"/>
                  </a:ext>
                </a:extLst>
              </p:cNvPr>
              <p:cNvSpPr/>
              <p:nvPr/>
            </p:nvSpPr>
            <p:spPr>
              <a:xfrm rot="16183361" flipH="1">
                <a:off x="5411381" y="-1508859"/>
                <a:ext cx="94776" cy="6213860"/>
              </a:xfrm>
              <a:custGeom>
                <a:avLst/>
                <a:gdLst>
                  <a:gd name="connsiteX0" fmla="*/ 0 w 94776"/>
                  <a:gd name="connsiteY0" fmla="*/ 6207295 h 6207295"/>
                  <a:gd name="connsiteX1" fmla="*/ 47388 w 94776"/>
                  <a:gd name="connsiteY1" fmla="*/ 0 h 6207295"/>
                  <a:gd name="connsiteX2" fmla="*/ 94776 w 94776"/>
                  <a:gd name="connsiteY2" fmla="*/ 6207295 h 6207295"/>
                  <a:gd name="connsiteX3" fmla="*/ 0 w 94776"/>
                  <a:gd name="connsiteY3" fmla="*/ 6207295 h 6207295"/>
                  <a:gd name="connsiteX0" fmla="*/ 0 w 94776"/>
                  <a:gd name="connsiteY0" fmla="*/ 6213860 h 6213860"/>
                  <a:gd name="connsiteX1" fmla="*/ 91807 w 94776"/>
                  <a:gd name="connsiteY1" fmla="*/ 0 h 6213860"/>
                  <a:gd name="connsiteX2" fmla="*/ 94776 w 94776"/>
                  <a:gd name="connsiteY2" fmla="*/ 6213860 h 6213860"/>
                  <a:gd name="connsiteX3" fmla="*/ 0 w 94776"/>
                  <a:gd name="connsiteY3" fmla="*/ 6213860 h 6213860"/>
                </a:gdLst>
                <a:ahLst/>
                <a:cxnLst>
                  <a:cxn ang="0">
                    <a:pos x="connsiteX0" y="connsiteY0"/>
                  </a:cxn>
                  <a:cxn ang="0">
                    <a:pos x="connsiteX1" y="connsiteY1"/>
                  </a:cxn>
                  <a:cxn ang="0">
                    <a:pos x="connsiteX2" y="connsiteY2"/>
                  </a:cxn>
                  <a:cxn ang="0">
                    <a:pos x="connsiteX3" y="connsiteY3"/>
                  </a:cxn>
                </a:cxnLst>
                <a:rect l="l" t="t" r="r" b="b"/>
                <a:pathLst>
                  <a:path w="94776" h="6213860">
                    <a:moveTo>
                      <a:pt x="0" y="6213860"/>
                    </a:moveTo>
                    <a:lnTo>
                      <a:pt x="91807" y="0"/>
                    </a:lnTo>
                    <a:cubicBezTo>
                      <a:pt x="92797" y="2071287"/>
                      <a:pt x="93786" y="4142573"/>
                      <a:pt x="94776" y="6213860"/>
                    </a:cubicBezTo>
                    <a:lnTo>
                      <a:pt x="0" y="6213860"/>
                    </a:lnTo>
                    <a:close/>
                  </a:path>
                </a:pathLst>
              </a:custGeom>
              <a:solidFill>
                <a:srgbClr val="20FE02"/>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6" name="Isosceles Triangle 13">
                <a:extLst>
                  <a:ext uri="{FF2B5EF4-FFF2-40B4-BE49-F238E27FC236}">
                    <a16:creationId xmlns:a16="http://schemas.microsoft.com/office/drawing/2014/main" id="{7797A17A-77F9-9F62-6782-F97898D9D576}"/>
                  </a:ext>
                </a:extLst>
              </p:cNvPr>
              <p:cNvSpPr/>
              <p:nvPr/>
            </p:nvSpPr>
            <p:spPr>
              <a:xfrm rot="16183361" flipH="1">
                <a:off x="5397471" y="-1442102"/>
                <a:ext cx="94776" cy="6248385"/>
              </a:xfrm>
              <a:custGeom>
                <a:avLst/>
                <a:gdLst>
                  <a:gd name="connsiteX0" fmla="*/ 0 w 94776"/>
                  <a:gd name="connsiteY0" fmla="*/ 6207295 h 6207295"/>
                  <a:gd name="connsiteX1" fmla="*/ 47388 w 94776"/>
                  <a:gd name="connsiteY1" fmla="*/ 0 h 6207295"/>
                  <a:gd name="connsiteX2" fmla="*/ 94776 w 94776"/>
                  <a:gd name="connsiteY2" fmla="*/ 6207295 h 6207295"/>
                  <a:gd name="connsiteX3" fmla="*/ 0 w 94776"/>
                  <a:gd name="connsiteY3" fmla="*/ 6207295 h 6207295"/>
                  <a:gd name="connsiteX0" fmla="*/ 0 w 94776"/>
                  <a:gd name="connsiteY0" fmla="*/ 6248385 h 6248385"/>
                  <a:gd name="connsiteX1" fmla="*/ 9088 w 94776"/>
                  <a:gd name="connsiteY1" fmla="*/ 0 h 6248385"/>
                  <a:gd name="connsiteX2" fmla="*/ 94776 w 94776"/>
                  <a:gd name="connsiteY2" fmla="*/ 6248385 h 6248385"/>
                  <a:gd name="connsiteX3" fmla="*/ 0 w 94776"/>
                  <a:gd name="connsiteY3" fmla="*/ 6248385 h 6248385"/>
                </a:gdLst>
                <a:ahLst/>
                <a:cxnLst>
                  <a:cxn ang="0">
                    <a:pos x="connsiteX0" y="connsiteY0"/>
                  </a:cxn>
                  <a:cxn ang="0">
                    <a:pos x="connsiteX1" y="connsiteY1"/>
                  </a:cxn>
                  <a:cxn ang="0">
                    <a:pos x="connsiteX2" y="connsiteY2"/>
                  </a:cxn>
                  <a:cxn ang="0">
                    <a:pos x="connsiteX3" y="connsiteY3"/>
                  </a:cxn>
                </a:cxnLst>
                <a:rect l="l" t="t" r="r" b="b"/>
                <a:pathLst>
                  <a:path w="94776" h="6248385">
                    <a:moveTo>
                      <a:pt x="0" y="6248385"/>
                    </a:moveTo>
                    <a:cubicBezTo>
                      <a:pt x="3029" y="4165590"/>
                      <a:pt x="6059" y="2082795"/>
                      <a:pt x="9088" y="0"/>
                    </a:cubicBezTo>
                    <a:lnTo>
                      <a:pt x="94776" y="6248385"/>
                    </a:lnTo>
                    <a:lnTo>
                      <a:pt x="0" y="6248385"/>
                    </a:lnTo>
                    <a:close/>
                  </a:path>
                </a:pathLst>
              </a:custGeom>
              <a:solidFill>
                <a:srgbClr val="01FF62"/>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7" name="Isosceles Triangle 11">
                <a:extLst>
                  <a:ext uri="{FF2B5EF4-FFF2-40B4-BE49-F238E27FC236}">
                    <a16:creationId xmlns:a16="http://schemas.microsoft.com/office/drawing/2014/main" id="{50FA6F46-0FD9-0622-E9B0-C3EBE97ABC5E}"/>
                  </a:ext>
                </a:extLst>
              </p:cNvPr>
              <p:cNvSpPr/>
              <p:nvPr/>
            </p:nvSpPr>
            <p:spPr>
              <a:xfrm rot="16183361" flipH="1">
                <a:off x="5382455" y="-1377870"/>
                <a:ext cx="168083" cy="6216236"/>
              </a:xfrm>
              <a:custGeom>
                <a:avLst/>
                <a:gdLst>
                  <a:gd name="connsiteX0" fmla="*/ 0 w 94776"/>
                  <a:gd name="connsiteY0" fmla="*/ 6207295 h 6207295"/>
                  <a:gd name="connsiteX1" fmla="*/ 47388 w 94776"/>
                  <a:gd name="connsiteY1" fmla="*/ 0 h 6207295"/>
                  <a:gd name="connsiteX2" fmla="*/ 94776 w 94776"/>
                  <a:gd name="connsiteY2" fmla="*/ 6207295 h 6207295"/>
                  <a:gd name="connsiteX3" fmla="*/ 0 w 94776"/>
                  <a:gd name="connsiteY3" fmla="*/ 6207295 h 6207295"/>
                  <a:gd name="connsiteX0" fmla="*/ 73307 w 168083"/>
                  <a:gd name="connsiteY0" fmla="*/ 6216236 h 6216236"/>
                  <a:gd name="connsiteX1" fmla="*/ 0 w 168083"/>
                  <a:gd name="connsiteY1" fmla="*/ 0 h 6216236"/>
                  <a:gd name="connsiteX2" fmla="*/ 168083 w 168083"/>
                  <a:gd name="connsiteY2" fmla="*/ 6216236 h 6216236"/>
                  <a:gd name="connsiteX3" fmla="*/ 73307 w 168083"/>
                  <a:gd name="connsiteY3" fmla="*/ 6216236 h 6216236"/>
                </a:gdLst>
                <a:ahLst/>
                <a:cxnLst>
                  <a:cxn ang="0">
                    <a:pos x="connsiteX0" y="connsiteY0"/>
                  </a:cxn>
                  <a:cxn ang="0">
                    <a:pos x="connsiteX1" y="connsiteY1"/>
                  </a:cxn>
                  <a:cxn ang="0">
                    <a:pos x="connsiteX2" y="connsiteY2"/>
                  </a:cxn>
                  <a:cxn ang="0">
                    <a:pos x="connsiteX3" y="connsiteY3"/>
                  </a:cxn>
                </a:cxnLst>
                <a:rect l="l" t="t" r="r" b="b"/>
                <a:pathLst>
                  <a:path w="168083" h="6216236">
                    <a:moveTo>
                      <a:pt x="73307" y="6216236"/>
                    </a:moveTo>
                    <a:lnTo>
                      <a:pt x="0" y="0"/>
                    </a:lnTo>
                    <a:lnTo>
                      <a:pt x="168083" y="6216236"/>
                    </a:lnTo>
                    <a:lnTo>
                      <a:pt x="73307" y="6216236"/>
                    </a:lnTo>
                    <a:close/>
                  </a:path>
                </a:pathLst>
              </a:custGeom>
              <a:solidFill>
                <a:srgbClr val="02FEB0"/>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8" name="Isosceles Triangle 12">
                <a:extLst>
                  <a:ext uri="{FF2B5EF4-FFF2-40B4-BE49-F238E27FC236}">
                    <a16:creationId xmlns:a16="http://schemas.microsoft.com/office/drawing/2014/main" id="{31B50D15-042B-9EA6-A252-83067D726E33}"/>
                  </a:ext>
                </a:extLst>
              </p:cNvPr>
              <p:cNvSpPr/>
              <p:nvPr/>
            </p:nvSpPr>
            <p:spPr>
              <a:xfrm rot="16183361" flipH="1">
                <a:off x="5340957" y="-1328660"/>
                <a:ext cx="253775" cy="6209471"/>
              </a:xfrm>
              <a:custGeom>
                <a:avLst/>
                <a:gdLst>
                  <a:gd name="connsiteX0" fmla="*/ 0 w 94776"/>
                  <a:gd name="connsiteY0" fmla="*/ 6207295 h 6207295"/>
                  <a:gd name="connsiteX1" fmla="*/ 47388 w 94776"/>
                  <a:gd name="connsiteY1" fmla="*/ 0 h 6207295"/>
                  <a:gd name="connsiteX2" fmla="*/ 94776 w 94776"/>
                  <a:gd name="connsiteY2" fmla="*/ 6207295 h 6207295"/>
                  <a:gd name="connsiteX3" fmla="*/ 0 w 94776"/>
                  <a:gd name="connsiteY3" fmla="*/ 6207295 h 6207295"/>
                  <a:gd name="connsiteX0" fmla="*/ 165380 w 260156"/>
                  <a:gd name="connsiteY0" fmla="*/ 6215790 h 6215790"/>
                  <a:gd name="connsiteX1" fmla="*/ 0 w 260156"/>
                  <a:gd name="connsiteY1" fmla="*/ 0 h 6215790"/>
                  <a:gd name="connsiteX2" fmla="*/ 260156 w 260156"/>
                  <a:gd name="connsiteY2" fmla="*/ 6215790 h 6215790"/>
                  <a:gd name="connsiteX3" fmla="*/ 165380 w 260156"/>
                  <a:gd name="connsiteY3" fmla="*/ 6215790 h 6215790"/>
                  <a:gd name="connsiteX0" fmla="*/ 159030 w 253806"/>
                  <a:gd name="connsiteY0" fmla="*/ 6215821 h 6215821"/>
                  <a:gd name="connsiteX1" fmla="*/ 0 w 253806"/>
                  <a:gd name="connsiteY1" fmla="*/ 0 h 6215821"/>
                  <a:gd name="connsiteX2" fmla="*/ 253806 w 253806"/>
                  <a:gd name="connsiteY2" fmla="*/ 6215821 h 6215821"/>
                  <a:gd name="connsiteX3" fmla="*/ 159030 w 253806"/>
                  <a:gd name="connsiteY3" fmla="*/ 6215821 h 6215821"/>
                  <a:gd name="connsiteX0" fmla="*/ 158999 w 253775"/>
                  <a:gd name="connsiteY0" fmla="*/ 6209471 h 6209471"/>
                  <a:gd name="connsiteX1" fmla="*/ 0 w 253775"/>
                  <a:gd name="connsiteY1" fmla="*/ 0 h 6209471"/>
                  <a:gd name="connsiteX2" fmla="*/ 253775 w 253775"/>
                  <a:gd name="connsiteY2" fmla="*/ 6209471 h 6209471"/>
                  <a:gd name="connsiteX3" fmla="*/ 158999 w 253775"/>
                  <a:gd name="connsiteY3" fmla="*/ 6209471 h 6209471"/>
                </a:gdLst>
                <a:ahLst/>
                <a:cxnLst>
                  <a:cxn ang="0">
                    <a:pos x="connsiteX0" y="connsiteY0"/>
                  </a:cxn>
                  <a:cxn ang="0">
                    <a:pos x="connsiteX1" y="connsiteY1"/>
                  </a:cxn>
                  <a:cxn ang="0">
                    <a:pos x="connsiteX2" y="connsiteY2"/>
                  </a:cxn>
                  <a:cxn ang="0">
                    <a:pos x="connsiteX3" y="connsiteY3"/>
                  </a:cxn>
                </a:cxnLst>
                <a:rect l="l" t="t" r="r" b="b"/>
                <a:pathLst>
                  <a:path w="253775" h="6209471">
                    <a:moveTo>
                      <a:pt x="158999" y="6209471"/>
                    </a:moveTo>
                    <a:lnTo>
                      <a:pt x="0" y="0"/>
                    </a:lnTo>
                    <a:lnTo>
                      <a:pt x="253775" y="6209471"/>
                    </a:lnTo>
                    <a:lnTo>
                      <a:pt x="158999" y="6209471"/>
                    </a:lnTo>
                    <a:close/>
                  </a:path>
                </a:pathLst>
              </a:custGeom>
              <a:solidFill>
                <a:srgbClr val="01D5FF"/>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9" name="Isosceles Triangle 14">
                <a:extLst>
                  <a:ext uri="{FF2B5EF4-FFF2-40B4-BE49-F238E27FC236}">
                    <a16:creationId xmlns:a16="http://schemas.microsoft.com/office/drawing/2014/main" id="{B54875F5-8DC9-B299-2023-04E3D171EF1F}"/>
                  </a:ext>
                </a:extLst>
              </p:cNvPr>
              <p:cNvSpPr/>
              <p:nvPr/>
            </p:nvSpPr>
            <p:spPr>
              <a:xfrm rot="16183361" flipH="1">
                <a:off x="5294248" y="-1291543"/>
                <a:ext cx="344308" cy="6218558"/>
              </a:xfrm>
              <a:custGeom>
                <a:avLst/>
                <a:gdLst>
                  <a:gd name="connsiteX0" fmla="*/ 0 w 94776"/>
                  <a:gd name="connsiteY0" fmla="*/ 6207295 h 6207295"/>
                  <a:gd name="connsiteX1" fmla="*/ 47388 w 94776"/>
                  <a:gd name="connsiteY1" fmla="*/ 0 h 6207295"/>
                  <a:gd name="connsiteX2" fmla="*/ 94776 w 94776"/>
                  <a:gd name="connsiteY2" fmla="*/ 6207295 h 6207295"/>
                  <a:gd name="connsiteX3" fmla="*/ 0 w 94776"/>
                  <a:gd name="connsiteY3" fmla="*/ 6207295 h 6207295"/>
                  <a:gd name="connsiteX0" fmla="*/ 254233 w 349009"/>
                  <a:gd name="connsiteY0" fmla="*/ 6205835 h 6205835"/>
                  <a:gd name="connsiteX1" fmla="*/ 0 w 349009"/>
                  <a:gd name="connsiteY1" fmla="*/ 0 h 6205835"/>
                  <a:gd name="connsiteX2" fmla="*/ 349009 w 349009"/>
                  <a:gd name="connsiteY2" fmla="*/ 6205835 h 6205835"/>
                  <a:gd name="connsiteX3" fmla="*/ 254233 w 349009"/>
                  <a:gd name="connsiteY3" fmla="*/ 6205835 h 6205835"/>
                  <a:gd name="connsiteX0" fmla="*/ 249532 w 344308"/>
                  <a:gd name="connsiteY0" fmla="*/ 6218558 h 6218558"/>
                  <a:gd name="connsiteX1" fmla="*/ 0 w 344308"/>
                  <a:gd name="connsiteY1" fmla="*/ 0 h 6218558"/>
                  <a:gd name="connsiteX2" fmla="*/ 344308 w 344308"/>
                  <a:gd name="connsiteY2" fmla="*/ 6218558 h 6218558"/>
                  <a:gd name="connsiteX3" fmla="*/ 249532 w 344308"/>
                  <a:gd name="connsiteY3" fmla="*/ 6218558 h 6218558"/>
                </a:gdLst>
                <a:ahLst/>
                <a:cxnLst>
                  <a:cxn ang="0">
                    <a:pos x="connsiteX0" y="connsiteY0"/>
                  </a:cxn>
                  <a:cxn ang="0">
                    <a:pos x="connsiteX1" y="connsiteY1"/>
                  </a:cxn>
                  <a:cxn ang="0">
                    <a:pos x="connsiteX2" y="connsiteY2"/>
                  </a:cxn>
                  <a:cxn ang="0">
                    <a:pos x="connsiteX3" y="connsiteY3"/>
                  </a:cxn>
                </a:cxnLst>
                <a:rect l="l" t="t" r="r" b="b"/>
                <a:pathLst>
                  <a:path w="344308" h="6218558">
                    <a:moveTo>
                      <a:pt x="249532" y="6218558"/>
                    </a:moveTo>
                    <a:lnTo>
                      <a:pt x="0" y="0"/>
                    </a:lnTo>
                    <a:lnTo>
                      <a:pt x="344308" y="6218558"/>
                    </a:lnTo>
                    <a:lnTo>
                      <a:pt x="249532" y="6218558"/>
                    </a:lnTo>
                    <a:close/>
                  </a:path>
                </a:pathLst>
              </a:custGeom>
              <a:solidFill>
                <a:srgbClr val="0192FF"/>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0" name="Isosceles Triangle 4">
                <a:extLst>
                  <a:ext uri="{FF2B5EF4-FFF2-40B4-BE49-F238E27FC236}">
                    <a16:creationId xmlns:a16="http://schemas.microsoft.com/office/drawing/2014/main" id="{330FD818-16CC-63EF-2F6B-AC49D627581A}"/>
                  </a:ext>
                </a:extLst>
              </p:cNvPr>
              <p:cNvSpPr/>
              <p:nvPr/>
            </p:nvSpPr>
            <p:spPr>
              <a:xfrm rot="16183361" flipH="1">
                <a:off x="5247790" y="-1248015"/>
                <a:ext cx="430040" cy="6219731"/>
              </a:xfrm>
              <a:custGeom>
                <a:avLst/>
                <a:gdLst>
                  <a:gd name="connsiteX0" fmla="*/ 0 w 94776"/>
                  <a:gd name="connsiteY0" fmla="*/ 6207295 h 6207295"/>
                  <a:gd name="connsiteX1" fmla="*/ 47388 w 94776"/>
                  <a:gd name="connsiteY1" fmla="*/ 0 h 6207295"/>
                  <a:gd name="connsiteX2" fmla="*/ 94776 w 94776"/>
                  <a:gd name="connsiteY2" fmla="*/ 6207295 h 6207295"/>
                  <a:gd name="connsiteX3" fmla="*/ 0 w 94776"/>
                  <a:gd name="connsiteY3" fmla="*/ 6207295 h 6207295"/>
                  <a:gd name="connsiteX0" fmla="*/ 343133 w 437909"/>
                  <a:gd name="connsiteY0" fmla="*/ 6205405 h 6205405"/>
                  <a:gd name="connsiteX1" fmla="*/ 0 w 437909"/>
                  <a:gd name="connsiteY1" fmla="*/ 0 h 6205405"/>
                  <a:gd name="connsiteX2" fmla="*/ 437909 w 437909"/>
                  <a:gd name="connsiteY2" fmla="*/ 6205405 h 6205405"/>
                  <a:gd name="connsiteX3" fmla="*/ 343133 w 437909"/>
                  <a:gd name="connsiteY3" fmla="*/ 6205405 h 6205405"/>
                  <a:gd name="connsiteX0" fmla="*/ 335264 w 430040"/>
                  <a:gd name="connsiteY0" fmla="*/ 6219731 h 6219731"/>
                  <a:gd name="connsiteX1" fmla="*/ 0 w 430040"/>
                  <a:gd name="connsiteY1" fmla="*/ 0 h 6219731"/>
                  <a:gd name="connsiteX2" fmla="*/ 430040 w 430040"/>
                  <a:gd name="connsiteY2" fmla="*/ 6219731 h 6219731"/>
                  <a:gd name="connsiteX3" fmla="*/ 335264 w 430040"/>
                  <a:gd name="connsiteY3" fmla="*/ 6219731 h 6219731"/>
                </a:gdLst>
                <a:ahLst/>
                <a:cxnLst>
                  <a:cxn ang="0">
                    <a:pos x="connsiteX0" y="connsiteY0"/>
                  </a:cxn>
                  <a:cxn ang="0">
                    <a:pos x="connsiteX1" y="connsiteY1"/>
                  </a:cxn>
                  <a:cxn ang="0">
                    <a:pos x="connsiteX2" y="connsiteY2"/>
                  </a:cxn>
                  <a:cxn ang="0">
                    <a:pos x="connsiteX3" y="connsiteY3"/>
                  </a:cxn>
                </a:cxnLst>
                <a:rect l="l" t="t" r="r" b="b"/>
                <a:pathLst>
                  <a:path w="430040" h="6219731">
                    <a:moveTo>
                      <a:pt x="335264" y="6219731"/>
                    </a:moveTo>
                    <a:lnTo>
                      <a:pt x="0" y="0"/>
                    </a:lnTo>
                    <a:lnTo>
                      <a:pt x="430040" y="6219731"/>
                    </a:lnTo>
                    <a:lnTo>
                      <a:pt x="335264" y="6219731"/>
                    </a:lnTo>
                    <a:close/>
                  </a:path>
                </a:pathLst>
              </a:custGeom>
              <a:solidFill>
                <a:srgbClr val="0000FF"/>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1" name="Isosceles Triangle 15">
                <a:extLst>
                  <a:ext uri="{FF2B5EF4-FFF2-40B4-BE49-F238E27FC236}">
                    <a16:creationId xmlns:a16="http://schemas.microsoft.com/office/drawing/2014/main" id="{99653DDA-F7A8-DD52-37B0-E3832739C7FA}"/>
                  </a:ext>
                </a:extLst>
              </p:cNvPr>
              <p:cNvSpPr/>
              <p:nvPr/>
            </p:nvSpPr>
            <p:spPr>
              <a:xfrm rot="16183361" flipH="1">
                <a:off x="5208283" y="-1204783"/>
                <a:ext cx="514192" cy="6222499"/>
              </a:xfrm>
              <a:custGeom>
                <a:avLst/>
                <a:gdLst>
                  <a:gd name="connsiteX0" fmla="*/ 0 w 94776"/>
                  <a:gd name="connsiteY0" fmla="*/ 6207295 h 6207295"/>
                  <a:gd name="connsiteX1" fmla="*/ 47388 w 94776"/>
                  <a:gd name="connsiteY1" fmla="*/ 0 h 6207295"/>
                  <a:gd name="connsiteX2" fmla="*/ 94776 w 94776"/>
                  <a:gd name="connsiteY2" fmla="*/ 6207295 h 6207295"/>
                  <a:gd name="connsiteX3" fmla="*/ 0 w 94776"/>
                  <a:gd name="connsiteY3" fmla="*/ 6207295 h 6207295"/>
                  <a:gd name="connsiteX0" fmla="*/ 422660 w 517436"/>
                  <a:gd name="connsiteY0" fmla="*/ 6236770 h 6236770"/>
                  <a:gd name="connsiteX1" fmla="*/ 0 w 517436"/>
                  <a:gd name="connsiteY1" fmla="*/ 0 h 6236770"/>
                  <a:gd name="connsiteX2" fmla="*/ 517436 w 517436"/>
                  <a:gd name="connsiteY2" fmla="*/ 6236770 h 6236770"/>
                  <a:gd name="connsiteX3" fmla="*/ 422660 w 517436"/>
                  <a:gd name="connsiteY3" fmla="*/ 6236770 h 6236770"/>
                  <a:gd name="connsiteX0" fmla="*/ 428795 w 523571"/>
                  <a:gd name="connsiteY0" fmla="*/ 6192290 h 6192290"/>
                  <a:gd name="connsiteX1" fmla="*/ 0 w 523571"/>
                  <a:gd name="connsiteY1" fmla="*/ 0 h 6192290"/>
                  <a:gd name="connsiteX2" fmla="*/ 523571 w 523571"/>
                  <a:gd name="connsiteY2" fmla="*/ 6192290 h 6192290"/>
                  <a:gd name="connsiteX3" fmla="*/ 428795 w 523571"/>
                  <a:gd name="connsiteY3" fmla="*/ 6192290 h 6192290"/>
                  <a:gd name="connsiteX0" fmla="*/ 419416 w 514192"/>
                  <a:gd name="connsiteY0" fmla="*/ 6222499 h 6222499"/>
                  <a:gd name="connsiteX1" fmla="*/ 0 w 514192"/>
                  <a:gd name="connsiteY1" fmla="*/ 0 h 6222499"/>
                  <a:gd name="connsiteX2" fmla="*/ 514192 w 514192"/>
                  <a:gd name="connsiteY2" fmla="*/ 6222499 h 6222499"/>
                  <a:gd name="connsiteX3" fmla="*/ 419416 w 514192"/>
                  <a:gd name="connsiteY3" fmla="*/ 6222499 h 6222499"/>
                </a:gdLst>
                <a:ahLst/>
                <a:cxnLst>
                  <a:cxn ang="0">
                    <a:pos x="connsiteX0" y="connsiteY0"/>
                  </a:cxn>
                  <a:cxn ang="0">
                    <a:pos x="connsiteX1" y="connsiteY1"/>
                  </a:cxn>
                  <a:cxn ang="0">
                    <a:pos x="connsiteX2" y="connsiteY2"/>
                  </a:cxn>
                  <a:cxn ang="0">
                    <a:pos x="connsiteX3" y="connsiteY3"/>
                  </a:cxn>
                </a:cxnLst>
                <a:rect l="l" t="t" r="r" b="b"/>
                <a:pathLst>
                  <a:path w="514192" h="6222499">
                    <a:moveTo>
                      <a:pt x="419416" y="6222499"/>
                    </a:moveTo>
                    <a:lnTo>
                      <a:pt x="0" y="0"/>
                    </a:lnTo>
                    <a:lnTo>
                      <a:pt x="514192" y="6222499"/>
                    </a:lnTo>
                    <a:lnTo>
                      <a:pt x="419416" y="6222499"/>
                    </a:lnTo>
                    <a:close/>
                  </a:path>
                </a:pathLst>
              </a:custGeom>
              <a:solidFill>
                <a:srgbClr val="0000CC"/>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2" name="Isosceles Triangle 5">
                <a:extLst>
                  <a:ext uri="{FF2B5EF4-FFF2-40B4-BE49-F238E27FC236}">
                    <a16:creationId xmlns:a16="http://schemas.microsoft.com/office/drawing/2014/main" id="{39FF1D8F-BBBB-F7DE-0F0A-59FEAE2BB140}"/>
                  </a:ext>
                </a:extLst>
              </p:cNvPr>
              <p:cNvSpPr/>
              <p:nvPr/>
            </p:nvSpPr>
            <p:spPr>
              <a:xfrm rot="16183361" flipH="1">
                <a:off x="5165213" y="-1161352"/>
                <a:ext cx="603067" cy="6217306"/>
              </a:xfrm>
              <a:custGeom>
                <a:avLst/>
                <a:gdLst>
                  <a:gd name="connsiteX0" fmla="*/ 0 w 94776"/>
                  <a:gd name="connsiteY0" fmla="*/ 6207295 h 6207295"/>
                  <a:gd name="connsiteX1" fmla="*/ 47388 w 94776"/>
                  <a:gd name="connsiteY1" fmla="*/ 0 h 6207295"/>
                  <a:gd name="connsiteX2" fmla="*/ 94776 w 94776"/>
                  <a:gd name="connsiteY2" fmla="*/ 6207295 h 6207295"/>
                  <a:gd name="connsiteX3" fmla="*/ 0 w 94776"/>
                  <a:gd name="connsiteY3" fmla="*/ 6207295 h 6207295"/>
                  <a:gd name="connsiteX0" fmla="*/ 505101 w 599877"/>
                  <a:gd name="connsiteY0" fmla="*/ 6214146 h 6214146"/>
                  <a:gd name="connsiteX1" fmla="*/ 0 w 599877"/>
                  <a:gd name="connsiteY1" fmla="*/ 0 h 6214146"/>
                  <a:gd name="connsiteX2" fmla="*/ 599877 w 599877"/>
                  <a:gd name="connsiteY2" fmla="*/ 6214146 h 6214146"/>
                  <a:gd name="connsiteX3" fmla="*/ 505101 w 599877"/>
                  <a:gd name="connsiteY3" fmla="*/ 6214146 h 6214146"/>
                  <a:gd name="connsiteX0" fmla="*/ 508291 w 603067"/>
                  <a:gd name="connsiteY0" fmla="*/ 6217306 h 6217306"/>
                  <a:gd name="connsiteX1" fmla="*/ 0 w 603067"/>
                  <a:gd name="connsiteY1" fmla="*/ 0 h 6217306"/>
                  <a:gd name="connsiteX2" fmla="*/ 603067 w 603067"/>
                  <a:gd name="connsiteY2" fmla="*/ 6217306 h 6217306"/>
                  <a:gd name="connsiteX3" fmla="*/ 508291 w 603067"/>
                  <a:gd name="connsiteY3" fmla="*/ 6217306 h 6217306"/>
                </a:gdLst>
                <a:ahLst/>
                <a:cxnLst>
                  <a:cxn ang="0">
                    <a:pos x="connsiteX0" y="connsiteY0"/>
                  </a:cxn>
                  <a:cxn ang="0">
                    <a:pos x="connsiteX1" y="connsiteY1"/>
                  </a:cxn>
                  <a:cxn ang="0">
                    <a:pos x="connsiteX2" y="connsiteY2"/>
                  </a:cxn>
                  <a:cxn ang="0">
                    <a:pos x="connsiteX3" y="connsiteY3"/>
                  </a:cxn>
                </a:cxnLst>
                <a:rect l="l" t="t" r="r" b="b"/>
                <a:pathLst>
                  <a:path w="603067" h="6217306">
                    <a:moveTo>
                      <a:pt x="508291" y="6217306"/>
                    </a:moveTo>
                    <a:lnTo>
                      <a:pt x="0" y="0"/>
                    </a:lnTo>
                    <a:lnTo>
                      <a:pt x="603067" y="6217306"/>
                    </a:lnTo>
                    <a:lnTo>
                      <a:pt x="508291" y="6217306"/>
                    </a:lnTo>
                    <a:close/>
                  </a:path>
                </a:pathLst>
              </a:custGeom>
              <a:solidFill>
                <a:srgbClr val="362872"/>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cxnSp>
          <p:nvCxnSpPr>
            <p:cNvPr id="45" name="Straight Connector 44">
              <a:extLst>
                <a:ext uri="{FF2B5EF4-FFF2-40B4-BE49-F238E27FC236}">
                  <a16:creationId xmlns:a16="http://schemas.microsoft.com/office/drawing/2014/main" id="{4C9C3618-78FD-8682-A2F9-8E38DF3CBC63}"/>
                </a:ext>
              </a:extLst>
            </p:cNvPr>
            <p:cNvCxnSpPr>
              <a:cxnSpLocks/>
            </p:cNvCxnSpPr>
            <p:nvPr/>
          </p:nvCxnSpPr>
          <p:spPr>
            <a:xfrm flipH="1">
              <a:off x="748294" y="3671032"/>
              <a:ext cx="5132643"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grpSp>
          <p:nvGrpSpPr>
            <p:cNvPr id="46" name="Group 45">
              <a:extLst>
                <a:ext uri="{FF2B5EF4-FFF2-40B4-BE49-F238E27FC236}">
                  <a16:creationId xmlns:a16="http://schemas.microsoft.com/office/drawing/2014/main" id="{A305AF0A-7A39-B4D6-FDF6-CC8BD83FBBC1}"/>
                </a:ext>
              </a:extLst>
            </p:cNvPr>
            <p:cNvGrpSpPr/>
            <p:nvPr/>
          </p:nvGrpSpPr>
          <p:grpSpPr>
            <a:xfrm rot="21115249">
              <a:off x="1906303" y="3060493"/>
              <a:ext cx="4104967" cy="586176"/>
              <a:chOff x="2320666" y="1049515"/>
              <a:chExt cx="6255962" cy="1199319"/>
            </a:xfrm>
          </p:grpSpPr>
          <p:sp>
            <p:nvSpPr>
              <p:cNvPr id="65" name="Isosceles Triangle 2">
                <a:extLst>
                  <a:ext uri="{FF2B5EF4-FFF2-40B4-BE49-F238E27FC236}">
                    <a16:creationId xmlns:a16="http://schemas.microsoft.com/office/drawing/2014/main" id="{BB67B067-74C6-25C8-425E-778F1477F9D7}"/>
                  </a:ext>
                </a:extLst>
              </p:cNvPr>
              <p:cNvSpPr/>
              <p:nvPr/>
            </p:nvSpPr>
            <p:spPr>
              <a:xfrm rot="16183361" flipH="1">
                <a:off x="5171846" y="-1757134"/>
                <a:ext cx="596656" cy="6209953"/>
              </a:xfrm>
              <a:custGeom>
                <a:avLst/>
                <a:gdLst>
                  <a:gd name="connsiteX0" fmla="*/ 0 w 94776"/>
                  <a:gd name="connsiteY0" fmla="*/ 6207295 h 6207295"/>
                  <a:gd name="connsiteX1" fmla="*/ 47388 w 94776"/>
                  <a:gd name="connsiteY1" fmla="*/ 0 h 6207295"/>
                  <a:gd name="connsiteX2" fmla="*/ 94776 w 94776"/>
                  <a:gd name="connsiteY2" fmla="*/ 6207295 h 6207295"/>
                  <a:gd name="connsiteX3" fmla="*/ 0 w 94776"/>
                  <a:gd name="connsiteY3" fmla="*/ 6207295 h 6207295"/>
                  <a:gd name="connsiteX0" fmla="*/ 0 w 596656"/>
                  <a:gd name="connsiteY0" fmla="*/ 6209953 h 6209953"/>
                  <a:gd name="connsiteX1" fmla="*/ 596656 w 596656"/>
                  <a:gd name="connsiteY1" fmla="*/ 0 h 6209953"/>
                  <a:gd name="connsiteX2" fmla="*/ 94776 w 596656"/>
                  <a:gd name="connsiteY2" fmla="*/ 6209953 h 6209953"/>
                  <a:gd name="connsiteX3" fmla="*/ 0 w 596656"/>
                  <a:gd name="connsiteY3" fmla="*/ 6209953 h 6209953"/>
                </a:gdLst>
                <a:ahLst/>
                <a:cxnLst>
                  <a:cxn ang="0">
                    <a:pos x="connsiteX0" y="connsiteY0"/>
                  </a:cxn>
                  <a:cxn ang="0">
                    <a:pos x="connsiteX1" y="connsiteY1"/>
                  </a:cxn>
                  <a:cxn ang="0">
                    <a:pos x="connsiteX2" y="connsiteY2"/>
                  </a:cxn>
                  <a:cxn ang="0">
                    <a:pos x="connsiteX3" y="connsiteY3"/>
                  </a:cxn>
                </a:cxnLst>
                <a:rect l="l" t="t" r="r" b="b"/>
                <a:pathLst>
                  <a:path w="596656" h="6209953">
                    <a:moveTo>
                      <a:pt x="0" y="6209953"/>
                    </a:moveTo>
                    <a:lnTo>
                      <a:pt x="596656" y="0"/>
                    </a:lnTo>
                    <a:lnTo>
                      <a:pt x="94776" y="6209953"/>
                    </a:lnTo>
                    <a:lnTo>
                      <a:pt x="0" y="6209953"/>
                    </a:lnTo>
                    <a:close/>
                  </a:path>
                </a:pathLst>
              </a:custGeom>
              <a:solidFill>
                <a:srgbClr val="FF0000"/>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6" name="Isosceles Triangle 6">
                <a:extLst>
                  <a:ext uri="{FF2B5EF4-FFF2-40B4-BE49-F238E27FC236}">
                    <a16:creationId xmlns:a16="http://schemas.microsoft.com/office/drawing/2014/main" id="{346A20B4-6706-4CDB-0423-AE711CE8AFAF}"/>
                  </a:ext>
                </a:extLst>
              </p:cNvPr>
              <p:cNvSpPr/>
              <p:nvPr/>
            </p:nvSpPr>
            <p:spPr>
              <a:xfrm rot="16183361" flipH="1">
                <a:off x="5204891" y="-1722385"/>
                <a:ext cx="512443" cy="6225420"/>
              </a:xfrm>
              <a:custGeom>
                <a:avLst/>
                <a:gdLst>
                  <a:gd name="connsiteX0" fmla="*/ 0 w 94776"/>
                  <a:gd name="connsiteY0" fmla="*/ 6207295 h 6207295"/>
                  <a:gd name="connsiteX1" fmla="*/ 47388 w 94776"/>
                  <a:gd name="connsiteY1" fmla="*/ 0 h 6207295"/>
                  <a:gd name="connsiteX2" fmla="*/ 94776 w 94776"/>
                  <a:gd name="connsiteY2" fmla="*/ 6207295 h 6207295"/>
                  <a:gd name="connsiteX3" fmla="*/ 0 w 94776"/>
                  <a:gd name="connsiteY3" fmla="*/ 6207295 h 6207295"/>
                  <a:gd name="connsiteX0" fmla="*/ 0 w 504567"/>
                  <a:gd name="connsiteY0" fmla="*/ 6212683 h 6212683"/>
                  <a:gd name="connsiteX1" fmla="*/ 504567 w 504567"/>
                  <a:gd name="connsiteY1" fmla="*/ 0 h 6212683"/>
                  <a:gd name="connsiteX2" fmla="*/ 94776 w 504567"/>
                  <a:gd name="connsiteY2" fmla="*/ 6212683 h 6212683"/>
                  <a:gd name="connsiteX3" fmla="*/ 0 w 504567"/>
                  <a:gd name="connsiteY3" fmla="*/ 6212683 h 6212683"/>
                  <a:gd name="connsiteX0" fmla="*/ 0 w 509307"/>
                  <a:gd name="connsiteY0" fmla="*/ 6217468 h 6217468"/>
                  <a:gd name="connsiteX1" fmla="*/ 509307 w 509307"/>
                  <a:gd name="connsiteY1" fmla="*/ 0 h 6217468"/>
                  <a:gd name="connsiteX2" fmla="*/ 94776 w 509307"/>
                  <a:gd name="connsiteY2" fmla="*/ 6217468 h 6217468"/>
                  <a:gd name="connsiteX3" fmla="*/ 0 w 509307"/>
                  <a:gd name="connsiteY3" fmla="*/ 6217468 h 6217468"/>
                  <a:gd name="connsiteX0" fmla="*/ 0 w 512443"/>
                  <a:gd name="connsiteY0" fmla="*/ 6225420 h 6225420"/>
                  <a:gd name="connsiteX1" fmla="*/ 512443 w 512443"/>
                  <a:gd name="connsiteY1" fmla="*/ 0 h 6225420"/>
                  <a:gd name="connsiteX2" fmla="*/ 94776 w 512443"/>
                  <a:gd name="connsiteY2" fmla="*/ 6225420 h 6225420"/>
                  <a:gd name="connsiteX3" fmla="*/ 0 w 512443"/>
                  <a:gd name="connsiteY3" fmla="*/ 6225420 h 6225420"/>
                </a:gdLst>
                <a:ahLst/>
                <a:cxnLst>
                  <a:cxn ang="0">
                    <a:pos x="connsiteX0" y="connsiteY0"/>
                  </a:cxn>
                  <a:cxn ang="0">
                    <a:pos x="connsiteX1" y="connsiteY1"/>
                  </a:cxn>
                  <a:cxn ang="0">
                    <a:pos x="connsiteX2" y="connsiteY2"/>
                  </a:cxn>
                  <a:cxn ang="0">
                    <a:pos x="connsiteX3" y="connsiteY3"/>
                  </a:cxn>
                </a:cxnLst>
                <a:rect l="l" t="t" r="r" b="b"/>
                <a:pathLst>
                  <a:path w="512443" h="6225420">
                    <a:moveTo>
                      <a:pt x="0" y="6225420"/>
                    </a:moveTo>
                    <a:lnTo>
                      <a:pt x="512443" y="0"/>
                    </a:lnTo>
                    <a:lnTo>
                      <a:pt x="94776" y="6225420"/>
                    </a:lnTo>
                    <a:lnTo>
                      <a:pt x="0" y="6225420"/>
                    </a:lnTo>
                    <a:close/>
                  </a:path>
                </a:pathLst>
              </a:custGeom>
              <a:solidFill>
                <a:srgbClr val="FF7A01"/>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7" name="Isosceles Triangle 7">
                <a:extLst>
                  <a:ext uri="{FF2B5EF4-FFF2-40B4-BE49-F238E27FC236}">
                    <a16:creationId xmlns:a16="http://schemas.microsoft.com/office/drawing/2014/main" id="{966E6700-A6FE-4C4E-58C5-24D680965F74}"/>
                  </a:ext>
                </a:extLst>
              </p:cNvPr>
              <p:cNvSpPr/>
              <p:nvPr/>
            </p:nvSpPr>
            <p:spPr>
              <a:xfrm rot="16183361" flipH="1">
                <a:off x="5249967" y="-1672862"/>
                <a:ext cx="426782" cy="6212306"/>
              </a:xfrm>
              <a:custGeom>
                <a:avLst/>
                <a:gdLst>
                  <a:gd name="connsiteX0" fmla="*/ 0 w 94776"/>
                  <a:gd name="connsiteY0" fmla="*/ 6207295 h 6207295"/>
                  <a:gd name="connsiteX1" fmla="*/ 47388 w 94776"/>
                  <a:gd name="connsiteY1" fmla="*/ 0 h 6207295"/>
                  <a:gd name="connsiteX2" fmla="*/ 94776 w 94776"/>
                  <a:gd name="connsiteY2" fmla="*/ 6207295 h 6207295"/>
                  <a:gd name="connsiteX3" fmla="*/ 0 w 94776"/>
                  <a:gd name="connsiteY3" fmla="*/ 6207295 h 6207295"/>
                  <a:gd name="connsiteX0" fmla="*/ 0 w 428353"/>
                  <a:gd name="connsiteY0" fmla="*/ 6215489 h 6215489"/>
                  <a:gd name="connsiteX1" fmla="*/ 428353 w 428353"/>
                  <a:gd name="connsiteY1" fmla="*/ 0 h 6215489"/>
                  <a:gd name="connsiteX2" fmla="*/ 94776 w 428353"/>
                  <a:gd name="connsiteY2" fmla="*/ 6215489 h 6215489"/>
                  <a:gd name="connsiteX3" fmla="*/ 0 w 428353"/>
                  <a:gd name="connsiteY3" fmla="*/ 6215489 h 6215489"/>
                  <a:gd name="connsiteX0" fmla="*/ 0 w 426782"/>
                  <a:gd name="connsiteY0" fmla="*/ 6212306 h 6212306"/>
                  <a:gd name="connsiteX1" fmla="*/ 426782 w 426782"/>
                  <a:gd name="connsiteY1" fmla="*/ 0 h 6212306"/>
                  <a:gd name="connsiteX2" fmla="*/ 94776 w 426782"/>
                  <a:gd name="connsiteY2" fmla="*/ 6212306 h 6212306"/>
                  <a:gd name="connsiteX3" fmla="*/ 0 w 426782"/>
                  <a:gd name="connsiteY3" fmla="*/ 6212306 h 6212306"/>
                </a:gdLst>
                <a:ahLst/>
                <a:cxnLst>
                  <a:cxn ang="0">
                    <a:pos x="connsiteX0" y="connsiteY0"/>
                  </a:cxn>
                  <a:cxn ang="0">
                    <a:pos x="connsiteX1" y="connsiteY1"/>
                  </a:cxn>
                  <a:cxn ang="0">
                    <a:pos x="connsiteX2" y="connsiteY2"/>
                  </a:cxn>
                  <a:cxn ang="0">
                    <a:pos x="connsiteX3" y="connsiteY3"/>
                  </a:cxn>
                </a:cxnLst>
                <a:rect l="l" t="t" r="r" b="b"/>
                <a:pathLst>
                  <a:path w="426782" h="6212306">
                    <a:moveTo>
                      <a:pt x="0" y="6212306"/>
                    </a:moveTo>
                    <a:lnTo>
                      <a:pt x="426782" y="0"/>
                    </a:lnTo>
                    <a:lnTo>
                      <a:pt x="94776" y="6212306"/>
                    </a:lnTo>
                    <a:lnTo>
                      <a:pt x="0" y="6212306"/>
                    </a:lnTo>
                    <a:close/>
                  </a:path>
                </a:pathLst>
              </a:custGeom>
              <a:solidFill>
                <a:srgbClr val="FFB001"/>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8" name="Isosceles Triangle 8">
                <a:extLst>
                  <a:ext uri="{FF2B5EF4-FFF2-40B4-BE49-F238E27FC236}">
                    <a16:creationId xmlns:a16="http://schemas.microsoft.com/office/drawing/2014/main" id="{212E88B1-9119-287A-A2B1-4D13801278FC}"/>
                  </a:ext>
                </a:extLst>
              </p:cNvPr>
              <p:cNvSpPr/>
              <p:nvPr/>
            </p:nvSpPr>
            <p:spPr>
              <a:xfrm rot="16183361" flipH="1">
                <a:off x="5287756" y="-1636907"/>
                <a:ext cx="342598" cy="6221424"/>
              </a:xfrm>
              <a:custGeom>
                <a:avLst/>
                <a:gdLst>
                  <a:gd name="connsiteX0" fmla="*/ 0 w 94776"/>
                  <a:gd name="connsiteY0" fmla="*/ 6207295 h 6207295"/>
                  <a:gd name="connsiteX1" fmla="*/ 47388 w 94776"/>
                  <a:gd name="connsiteY1" fmla="*/ 0 h 6207295"/>
                  <a:gd name="connsiteX2" fmla="*/ 94776 w 94776"/>
                  <a:gd name="connsiteY2" fmla="*/ 6207295 h 6207295"/>
                  <a:gd name="connsiteX3" fmla="*/ 0 w 94776"/>
                  <a:gd name="connsiteY3" fmla="*/ 6207295 h 6207295"/>
                  <a:gd name="connsiteX0" fmla="*/ 0 w 342598"/>
                  <a:gd name="connsiteY0" fmla="*/ 6221424 h 6221424"/>
                  <a:gd name="connsiteX1" fmla="*/ 342598 w 342598"/>
                  <a:gd name="connsiteY1" fmla="*/ 0 h 6221424"/>
                  <a:gd name="connsiteX2" fmla="*/ 94776 w 342598"/>
                  <a:gd name="connsiteY2" fmla="*/ 6221424 h 6221424"/>
                  <a:gd name="connsiteX3" fmla="*/ 0 w 342598"/>
                  <a:gd name="connsiteY3" fmla="*/ 6221424 h 6221424"/>
                </a:gdLst>
                <a:ahLst/>
                <a:cxnLst>
                  <a:cxn ang="0">
                    <a:pos x="connsiteX0" y="connsiteY0"/>
                  </a:cxn>
                  <a:cxn ang="0">
                    <a:pos x="connsiteX1" y="connsiteY1"/>
                  </a:cxn>
                  <a:cxn ang="0">
                    <a:pos x="connsiteX2" y="connsiteY2"/>
                  </a:cxn>
                  <a:cxn ang="0">
                    <a:pos x="connsiteX3" y="connsiteY3"/>
                  </a:cxn>
                </a:cxnLst>
                <a:rect l="l" t="t" r="r" b="b"/>
                <a:pathLst>
                  <a:path w="342598" h="6221424">
                    <a:moveTo>
                      <a:pt x="0" y="6221424"/>
                    </a:moveTo>
                    <a:lnTo>
                      <a:pt x="342598" y="0"/>
                    </a:lnTo>
                    <a:lnTo>
                      <a:pt x="94776" y="6221424"/>
                    </a:lnTo>
                    <a:lnTo>
                      <a:pt x="0" y="6221424"/>
                    </a:lnTo>
                    <a:close/>
                  </a:path>
                </a:pathLst>
              </a:custGeom>
              <a:solidFill>
                <a:srgbClr val="FEDB00"/>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9" name="Isosceles Triangle 3">
                <a:extLst>
                  <a:ext uri="{FF2B5EF4-FFF2-40B4-BE49-F238E27FC236}">
                    <a16:creationId xmlns:a16="http://schemas.microsoft.com/office/drawing/2014/main" id="{E0CD2C2A-C292-72E5-C1F7-5BDB64AC9541}"/>
                  </a:ext>
                </a:extLst>
              </p:cNvPr>
              <p:cNvSpPr/>
              <p:nvPr/>
            </p:nvSpPr>
            <p:spPr>
              <a:xfrm rot="16183361" flipH="1">
                <a:off x="5332859" y="-1592042"/>
                <a:ext cx="261652" cy="6217857"/>
              </a:xfrm>
              <a:custGeom>
                <a:avLst/>
                <a:gdLst>
                  <a:gd name="connsiteX0" fmla="*/ 0 w 94776"/>
                  <a:gd name="connsiteY0" fmla="*/ 6207295 h 6207295"/>
                  <a:gd name="connsiteX1" fmla="*/ 47388 w 94776"/>
                  <a:gd name="connsiteY1" fmla="*/ 0 h 6207295"/>
                  <a:gd name="connsiteX2" fmla="*/ 94776 w 94776"/>
                  <a:gd name="connsiteY2" fmla="*/ 6207295 h 6207295"/>
                  <a:gd name="connsiteX3" fmla="*/ 0 w 94776"/>
                  <a:gd name="connsiteY3" fmla="*/ 6207295 h 6207295"/>
                  <a:gd name="connsiteX0" fmla="*/ 0 w 256890"/>
                  <a:gd name="connsiteY0" fmla="*/ 6217834 h 6217834"/>
                  <a:gd name="connsiteX1" fmla="*/ 256890 w 256890"/>
                  <a:gd name="connsiteY1" fmla="*/ 0 h 6217834"/>
                  <a:gd name="connsiteX2" fmla="*/ 94776 w 256890"/>
                  <a:gd name="connsiteY2" fmla="*/ 6217834 h 6217834"/>
                  <a:gd name="connsiteX3" fmla="*/ 0 w 256890"/>
                  <a:gd name="connsiteY3" fmla="*/ 6217834 h 6217834"/>
                  <a:gd name="connsiteX0" fmla="*/ 0 w 261652"/>
                  <a:gd name="connsiteY0" fmla="*/ 6217857 h 6217857"/>
                  <a:gd name="connsiteX1" fmla="*/ 261652 w 261652"/>
                  <a:gd name="connsiteY1" fmla="*/ 0 h 6217857"/>
                  <a:gd name="connsiteX2" fmla="*/ 94776 w 261652"/>
                  <a:gd name="connsiteY2" fmla="*/ 6217857 h 6217857"/>
                  <a:gd name="connsiteX3" fmla="*/ 0 w 261652"/>
                  <a:gd name="connsiteY3" fmla="*/ 6217857 h 6217857"/>
                </a:gdLst>
                <a:ahLst/>
                <a:cxnLst>
                  <a:cxn ang="0">
                    <a:pos x="connsiteX0" y="connsiteY0"/>
                  </a:cxn>
                  <a:cxn ang="0">
                    <a:pos x="connsiteX1" y="connsiteY1"/>
                  </a:cxn>
                  <a:cxn ang="0">
                    <a:pos x="connsiteX2" y="connsiteY2"/>
                  </a:cxn>
                  <a:cxn ang="0">
                    <a:pos x="connsiteX3" y="connsiteY3"/>
                  </a:cxn>
                </a:cxnLst>
                <a:rect l="l" t="t" r="r" b="b"/>
                <a:pathLst>
                  <a:path w="261652" h="6217857">
                    <a:moveTo>
                      <a:pt x="0" y="6217857"/>
                    </a:moveTo>
                    <a:lnTo>
                      <a:pt x="261652" y="0"/>
                    </a:lnTo>
                    <a:lnTo>
                      <a:pt x="94776" y="6217857"/>
                    </a:lnTo>
                    <a:lnTo>
                      <a:pt x="0" y="6217857"/>
                    </a:lnTo>
                    <a:close/>
                  </a:path>
                </a:pathLst>
              </a:custGeom>
              <a:solidFill>
                <a:srgbClr val="FFFF00"/>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0" name="Isosceles Triangle 9">
                <a:extLst>
                  <a:ext uri="{FF2B5EF4-FFF2-40B4-BE49-F238E27FC236}">
                    <a16:creationId xmlns:a16="http://schemas.microsoft.com/office/drawing/2014/main" id="{723AA7E8-45A3-C81C-2E1C-8047AA626736}"/>
                  </a:ext>
                </a:extLst>
              </p:cNvPr>
              <p:cNvSpPr/>
              <p:nvPr/>
            </p:nvSpPr>
            <p:spPr>
              <a:xfrm rot="16183361" flipH="1">
                <a:off x="5371844" y="-1547844"/>
                <a:ext cx="180706" cy="6214290"/>
              </a:xfrm>
              <a:custGeom>
                <a:avLst/>
                <a:gdLst>
                  <a:gd name="connsiteX0" fmla="*/ 0 w 94776"/>
                  <a:gd name="connsiteY0" fmla="*/ 6207295 h 6207295"/>
                  <a:gd name="connsiteX1" fmla="*/ 47388 w 94776"/>
                  <a:gd name="connsiteY1" fmla="*/ 0 h 6207295"/>
                  <a:gd name="connsiteX2" fmla="*/ 94776 w 94776"/>
                  <a:gd name="connsiteY2" fmla="*/ 6207295 h 6207295"/>
                  <a:gd name="connsiteX3" fmla="*/ 0 w 94776"/>
                  <a:gd name="connsiteY3" fmla="*/ 6207295 h 6207295"/>
                  <a:gd name="connsiteX0" fmla="*/ 0 w 180706"/>
                  <a:gd name="connsiteY0" fmla="*/ 6214290 h 6214290"/>
                  <a:gd name="connsiteX1" fmla="*/ 180706 w 180706"/>
                  <a:gd name="connsiteY1" fmla="*/ 0 h 6214290"/>
                  <a:gd name="connsiteX2" fmla="*/ 94776 w 180706"/>
                  <a:gd name="connsiteY2" fmla="*/ 6214290 h 6214290"/>
                  <a:gd name="connsiteX3" fmla="*/ 0 w 180706"/>
                  <a:gd name="connsiteY3" fmla="*/ 6214290 h 6214290"/>
                </a:gdLst>
                <a:ahLst/>
                <a:cxnLst>
                  <a:cxn ang="0">
                    <a:pos x="connsiteX0" y="connsiteY0"/>
                  </a:cxn>
                  <a:cxn ang="0">
                    <a:pos x="connsiteX1" y="connsiteY1"/>
                  </a:cxn>
                  <a:cxn ang="0">
                    <a:pos x="connsiteX2" y="connsiteY2"/>
                  </a:cxn>
                  <a:cxn ang="0">
                    <a:pos x="connsiteX3" y="connsiteY3"/>
                  </a:cxn>
                </a:cxnLst>
                <a:rect l="l" t="t" r="r" b="b"/>
                <a:pathLst>
                  <a:path w="180706" h="6214290">
                    <a:moveTo>
                      <a:pt x="0" y="6214290"/>
                    </a:moveTo>
                    <a:lnTo>
                      <a:pt x="180706" y="0"/>
                    </a:lnTo>
                    <a:lnTo>
                      <a:pt x="94776" y="6214290"/>
                    </a:lnTo>
                    <a:lnTo>
                      <a:pt x="0" y="6214290"/>
                    </a:lnTo>
                    <a:close/>
                  </a:path>
                </a:pathLst>
              </a:custGeom>
              <a:solidFill>
                <a:srgbClr val="C9FF01"/>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1" name="Isosceles Triangle 10">
                <a:extLst>
                  <a:ext uri="{FF2B5EF4-FFF2-40B4-BE49-F238E27FC236}">
                    <a16:creationId xmlns:a16="http://schemas.microsoft.com/office/drawing/2014/main" id="{EB9AA524-1DD9-5716-3B1C-E094B5A368DD}"/>
                  </a:ext>
                </a:extLst>
              </p:cNvPr>
              <p:cNvSpPr/>
              <p:nvPr/>
            </p:nvSpPr>
            <p:spPr>
              <a:xfrm rot="16183361" flipH="1">
                <a:off x="5411381" y="-1508859"/>
                <a:ext cx="94776" cy="6213860"/>
              </a:xfrm>
              <a:custGeom>
                <a:avLst/>
                <a:gdLst>
                  <a:gd name="connsiteX0" fmla="*/ 0 w 94776"/>
                  <a:gd name="connsiteY0" fmla="*/ 6207295 h 6207295"/>
                  <a:gd name="connsiteX1" fmla="*/ 47388 w 94776"/>
                  <a:gd name="connsiteY1" fmla="*/ 0 h 6207295"/>
                  <a:gd name="connsiteX2" fmla="*/ 94776 w 94776"/>
                  <a:gd name="connsiteY2" fmla="*/ 6207295 h 6207295"/>
                  <a:gd name="connsiteX3" fmla="*/ 0 w 94776"/>
                  <a:gd name="connsiteY3" fmla="*/ 6207295 h 6207295"/>
                  <a:gd name="connsiteX0" fmla="*/ 0 w 94776"/>
                  <a:gd name="connsiteY0" fmla="*/ 6213860 h 6213860"/>
                  <a:gd name="connsiteX1" fmla="*/ 91807 w 94776"/>
                  <a:gd name="connsiteY1" fmla="*/ 0 h 6213860"/>
                  <a:gd name="connsiteX2" fmla="*/ 94776 w 94776"/>
                  <a:gd name="connsiteY2" fmla="*/ 6213860 h 6213860"/>
                  <a:gd name="connsiteX3" fmla="*/ 0 w 94776"/>
                  <a:gd name="connsiteY3" fmla="*/ 6213860 h 6213860"/>
                </a:gdLst>
                <a:ahLst/>
                <a:cxnLst>
                  <a:cxn ang="0">
                    <a:pos x="connsiteX0" y="connsiteY0"/>
                  </a:cxn>
                  <a:cxn ang="0">
                    <a:pos x="connsiteX1" y="connsiteY1"/>
                  </a:cxn>
                  <a:cxn ang="0">
                    <a:pos x="connsiteX2" y="connsiteY2"/>
                  </a:cxn>
                  <a:cxn ang="0">
                    <a:pos x="connsiteX3" y="connsiteY3"/>
                  </a:cxn>
                </a:cxnLst>
                <a:rect l="l" t="t" r="r" b="b"/>
                <a:pathLst>
                  <a:path w="94776" h="6213860">
                    <a:moveTo>
                      <a:pt x="0" y="6213860"/>
                    </a:moveTo>
                    <a:lnTo>
                      <a:pt x="91807" y="0"/>
                    </a:lnTo>
                    <a:cubicBezTo>
                      <a:pt x="92797" y="2071287"/>
                      <a:pt x="93786" y="4142573"/>
                      <a:pt x="94776" y="6213860"/>
                    </a:cubicBezTo>
                    <a:lnTo>
                      <a:pt x="0" y="6213860"/>
                    </a:lnTo>
                    <a:close/>
                  </a:path>
                </a:pathLst>
              </a:custGeom>
              <a:solidFill>
                <a:srgbClr val="20FE02"/>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2" name="Isosceles Triangle 13">
                <a:extLst>
                  <a:ext uri="{FF2B5EF4-FFF2-40B4-BE49-F238E27FC236}">
                    <a16:creationId xmlns:a16="http://schemas.microsoft.com/office/drawing/2014/main" id="{85D1D938-EB0E-75F5-8103-A37DB46FCF92}"/>
                  </a:ext>
                </a:extLst>
              </p:cNvPr>
              <p:cNvSpPr/>
              <p:nvPr/>
            </p:nvSpPr>
            <p:spPr>
              <a:xfrm rot="16183361" flipH="1">
                <a:off x="5397471" y="-1442102"/>
                <a:ext cx="94776" cy="6248385"/>
              </a:xfrm>
              <a:custGeom>
                <a:avLst/>
                <a:gdLst>
                  <a:gd name="connsiteX0" fmla="*/ 0 w 94776"/>
                  <a:gd name="connsiteY0" fmla="*/ 6207295 h 6207295"/>
                  <a:gd name="connsiteX1" fmla="*/ 47388 w 94776"/>
                  <a:gd name="connsiteY1" fmla="*/ 0 h 6207295"/>
                  <a:gd name="connsiteX2" fmla="*/ 94776 w 94776"/>
                  <a:gd name="connsiteY2" fmla="*/ 6207295 h 6207295"/>
                  <a:gd name="connsiteX3" fmla="*/ 0 w 94776"/>
                  <a:gd name="connsiteY3" fmla="*/ 6207295 h 6207295"/>
                  <a:gd name="connsiteX0" fmla="*/ 0 w 94776"/>
                  <a:gd name="connsiteY0" fmla="*/ 6248385 h 6248385"/>
                  <a:gd name="connsiteX1" fmla="*/ 9088 w 94776"/>
                  <a:gd name="connsiteY1" fmla="*/ 0 h 6248385"/>
                  <a:gd name="connsiteX2" fmla="*/ 94776 w 94776"/>
                  <a:gd name="connsiteY2" fmla="*/ 6248385 h 6248385"/>
                  <a:gd name="connsiteX3" fmla="*/ 0 w 94776"/>
                  <a:gd name="connsiteY3" fmla="*/ 6248385 h 6248385"/>
                </a:gdLst>
                <a:ahLst/>
                <a:cxnLst>
                  <a:cxn ang="0">
                    <a:pos x="connsiteX0" y="connsiteY0"/>
                  </a:cxn>
                  <a:cxn ang="0">
                    <a:pos x="connsiteX1" y="connsiteY1"/>
                  </a:cxn>
                  <a:cxn ang="0">
                    <a:pos x="connsiteX2" y="connsiteY2"/>
                  </a:cxn>
                  <a:cxn ang="0">
                    <a:pos x="connsiteX3" y="connsiteY3"/>
                  </a:cxn>
                </a:cxnLst>
                <a:rect l="l" t="t" r="r" b="b"/>
                <a:pathLst>
                  <a:path w="94776" h="6248385">
                    <a:moveTo>
                      <a:pt x="0" y="6248385"/>
                    </a:moveTo>
                    <a:cubicBezTo>
                      <a:pt x="3029" y="4165590"/>
                      <a:pt x="6059" y="2082795"/>
                      <a:pt x="9088" y="0"/>
                    </a:cubicBezTo>
                    <a:lnTo>
                      <a:pt x="94776" y="6248385"/>
                    </a:lnTo>
                    <a:lnTo>
                      <a:pt x="0" y="6248385"/>
                    </a:lnTo>
                    <a:close/>
                  </a:path>
                </a:pathLst>
              </a:custGeom>
              <a:solidFill>
                <a:srgbClr val="01FF62"/>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3" name="Isosceles Triangle 11">
                <a:extLst>
                  <a:ext uri="{FF2B5EF4-FFF2-40B4-BE49-F238E27FC236}">
                    <a16:creationId xmlns:a16="http://schemas.microsoft.com/office/drawing/2014/main" id="{41CF713A-D7B4-2240-F825-7C3EA4EB3826}"/>
                  </a:ext>
                </a:extLst>
              </p:cNvPr>
              <p:cNvSpPr/>
              <p:nvPr/>
            </p:nvSpPr>
            <p:spPr>
              <a:xfrm rot="16183361" flipH="1">
                <a:off x="5382455" y="-1377870"/>
                <a:ext cx="168083" cy="6216236"/>
              </a:xfrm>
              <a:custGeom>
                <a:avLst/>
                <a:gdLst>
                  <a:gd name="connsiteX0" fmla="*/ 0 w 94776"/>
                  <a:gd name="connsiteY0" fmla="*/ 6207295 h 6207295"/>
                  <a:gd name="connsiteX1" fmla="*/ 47388 w 94776"/>
                  <a:gd name="connsiteY1" fmla="*/ 0 h 6207295"/>
                  <a:gd name="connsiteX2" fmla="*/ 94776 w 94776"/>
                  <a:gd name="connsiteY2" fmla="*/ 6207295 h 6207295"/>
                  <a:gd name="connsiteX3" fmla="*/ 0 w 94776"/>
                  <a:gd name="connsiteY3" fmla="*/ 6207295 h 6207295"/>
                  <a:gd name="connsiteX0" fmla="*/ 73307 w 168083"/>
                  <a:gd name="connsiteY0" fmla="*/ 6216236 h 6216236"/>
                  <a:gd name="connsiteX1" fmla="*/ 0 w 168083"/>
                  <a:gd name="connsiteY1" fmla="*/ 0 h 6216236"/>
                  <a:gd name="connsiteX2" fmla="*/ 168083 w 168083"/>
                  <a:gd name="connsiteY2" fmla="*/ 6216236 h 6216236"/>
                  <a:gd name="connsiteX3" fmla="*/ 73307 w 168083"/>
                  <a:gd name="connsiteY3" fmla="*/ 6216236 h 6216236"/>
                </a:gdLst>
                <a:ahLst/>
                <a:cxnLst>
                  <a:cxn ang="0">
                    <a:pos x="connsiteX0" y="connsiteY0"/>
                  </a:cxn>
                  <a:cxn ang="0">
                    <a:pos x="connsiteX1" y="connsiteY1"/>
                  </a:cxn>
                  <a:cxn ang="0">
                    <a:pos x="connsiteX2" y="connsiteY2"/>
                  </a:cxn>
                  <a:cxn ang="0">
                    <a:pos x="connsiteX3" y="connsiteY3"/>
                  </a:cxn>
                </a:cxnLst>
                <a:rect l="l" t="t" r="r" b="b"/>
                <a:pathLst>
                  <a:path w="168083" h="6216236">
                    <a:moveTo>
                      <a:pt x="73307" y="6216236"/>
                    </a:moveTo>
                    <a:lnTo>
                      <a:pt x="0" y="0"/>
                    </a:lnTo>
                    <a:lnTo>
                      <a:pt x="168083" y="6216236"/>
                    </a:lnTo>
                    <a:lnTo>
                      <a:pt x="73307" y="6216236"/>
                    </a:lnTo>
                    <a:close/>
                  </a:path>
                </a:pathLst>
              </a:custGeom>
              <a:solidFill>
                <a:srgbClr val="02FEB0"/>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4" name="Isosceles Triangle 12">
                <a:extLst>
                  <a:ext uri="{FF2B5EF4-FFF2-40B4-BE49-F238E27FC236}">
                    <a16:creationId xmlns:a16="http://schemas.microsoft.com/office/drawing/2014/main" id="{6A5173EA-8F29-6BED-BF93-DC6D2510149E}"/>
                  </a:ext>
                </a:extLst>
              </p:cNvPr>
              <p:cNvSpPr/>
              <p:nvPr/>
            </p:nvSpPr>
            <p:spPr>
              <a:xfrm rot="16183361" flipH="1">
                <a:off x="5340957" y="-1328660"/>
                <a:ext cx="253775" cy="6209471"/>
              </a:xfrm>
              <a:custGeom>
                <a:avLst/>
                <a:gdLst>
                  <a:gd name="connsiteX0" fmla="*/ 0 w 94776"/>
                  <a:gd name="connsiteY0" fmla="*/ 6207295 h 6207295"/>
                  <a:gd name="connsiteX1" fmla="*/ 47388 w 94776"/>
                  <a:gd name="connsiteY1" fmla="*/ 0 h 6207295"/>
                  <a:gd name="connsiteX2" fmla="*/ 94776 w 94776"/>
                  <a:gd name="connsiteY2" fmla="*/ 6207295 h 6207295"/>
                  <a:gd name="connsiteX3" fmla="*/ 0 w 94776"/>
                  <a:gd name="connsiteY3" fmla="*/ 6207295 h 6207295"/>
                  <a:gd name="connsiteX0" fmla="*/ 165380 w 260156"/>
                  <a:gd name="connsiteY0" fmla="*/ 6215790 h 6215790"/>
                  <a:gd name="connsiteX1" fmla="*/ 0 w 260156"/>
                  <a:gd name="connsiteY1" fmla="*/ 0 h 6215790"/>
                  <a:gd name="connsiteX2" fmla="*/ 260156 w 260156"/>
                  <a:gd name="connsiteY2" fmla="*/ 6215790 h 6215790"/>
                  <a:gd name="connsiteX3" fmla="*/ 165380 w 260156"/>
                  <a:gd name="connsiteY3" fmla="*/ 6215790 h 6215790"/>
                  <a:gd name="connsiteX0" fmla="*/ 159030 w 253806"/>
                  <a:gd name="connsiteY0" fmla="*/ 6215821 h 6215821"/>
                  <a:gd name="connsiteX1" fmla="*/ 0 w 253806"/>
                  <a:gd name="connsiteY1" fmla="*/ 0 h 6215821"/>
                  <a:gd name="connsiteX2" fmla="*/ 253806 w 253806"/>
                  <a:gd name="connsiteY2" fmla="*/ 6215821 h 6215821"/>
                  <a:gd name="connsiteX3" fmla="*/ 159030 w 253806"/>
                  <a:gd name="connsiteY3" fmla="*/ 6215821 h 6215821"/>
                  <a:gd name="connsiteX0" fmla="*/ 158999 w 253775"/>
                  <a:gd name="connsiteY0" fmla="*/ 6209471 h 6209471"/>
                  <a:gd name="connsiteX1" fmla="*/ 0 w 253775"/>
                  <a:gd name="connsiteY1" fmla="*/ 0 h 6209471"/>
                  <a:gd name="connsiteX2" fmla="*/ 253775 w 253775"/>
                  <a:gd name="connsiteY2" fmla="*/ 6209471 h 6209471"/>
                  <a:gd name="connsiteX3" fmla="*/ 158999 w 253775"/>
                  <a:gd name="connsiteY3" fmla="*/ 6209471 h 6209471"/>
                </a:gdLst>
                <a:ahLst/>
                <a:cxnLst>
                  <a:cxn ang="0">
                    <a:pos x="connsiteX0" y="connsiteY0"/>
                  </a:cxn>
                  <a:cxn ang="0">
                    <a:pos x="connsiteX1" y="connsiteY1"/>
                  </a:cxn>
                  <a:cxn ang="0">
                    <a:pos x="connsiteX2" y="connsiteY2"/>
                  </a:cxn>
                  <a:cxn ang="0">
                    <a:pos x="connsiteX3" y="connsiteY3"/>
                  </a:cxn>
                </a:cxnLst>
                <a:rect l="l" t="t" r="r" b="b"/>
                <a:pathLst>
                  <a:path w="253775" h="6209471">
                    <a:moveTo>
                      <a:pt x="158999" y="6209471"/>
                    </a:moveTo>
                    <a:lnTo>
                      <a:pt x="0" y="0"/>
                    </a:lnTo>
                    <a:lnTo>
                      <a:pt x="253775" y="6209471"/>
                    </a:lnTo>
                    <a:lnTo>
                      <a:pt x="158999" y="6209471"/>
                    </a:lnTo>
                    <a:close/>
                  </a:path>
                </a:pathLst>
              </a:custGeom>
              <a:solidFill>
                <a:srgbClr val="01D5FF"/>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5" name="Isosceles Triangle 14">
                <a:extLst>
                  <a:ext uri="{FF2B5EF4-FFF2-40B4-BE49-F238E27FC236}">
                    <a16:creationId xmlns:a16="http://schemas.microsoft.com/office/drawing/2014/main" id="{99D8B32D-B3DE-597D-29AF-354E431C6E9A}"/>
                  </a:ext>
                </a:extLst>
              </p:cNvPr>
              <p:cNvSpPr/>
              <p:nvPr/>
            </p:nvSpPr>
            <p:spPr>
              <a:xfrm rot="16183361" flipH="1">
                <a:off x="5294248" y="-1291543"/>
                <a:ext cx="344308" cy="6218558"/>
              </a:xfrm>
              <a:custGeom>
                <a:avLst/>
                <a:gdLst>
                  <a:gd name="connsiteX0" fmla="*/ 0 w 94776"/>
                  <a:gd name="connsiteY0" fmla="*/ 6207295 h 6207295"/>
                  <a:gd name="connsiteX1" fmla="*/ 47388 w 94776"/>
                  <a:gd name="connsiteY1" fmla="*/ 0 h 6207295"/>
                  <a:gd name="connsiteX2" fmla="*/ 94776 w 94776"/>
                  <a:gd name="connsiteY2" fmla="*/ 6207295 h 6207295"/>
                  <a:gd name="connsiteX3" fmla="*/ 0 w 94776"/>
                  <a:gd name="connsiteY3" fmla="*/ 6207295 h 6207295"/>
                  <a:gd name="connsiteX0" fmla="*/ 254233 w 349009"/>
                  <a:gd name="connsiteY0" fmla="*/ 6205835 h 6205835"/>
                  <a:gd name="connsiteX1" fmla="*/ 0 w 349009"/>
                  <a:gd name="connsiteY1" fmla="*/ 0 h 6205835"/>
                  <a:gd name="connsiteX2" fmla="*/ 349009 w 349009"/>
                  <a:gd name="connsiteY2" fmla="*/ 6205835 h 6205835"/>
                  <a:gd name="connsiteX3" fmla="*/ 254233 w 349009"/>
                  <a:gd name="connsiteY3" fmla="*/ 6205835 h 6205835"/>
                  <a:gd name="connsiteX0" fmla="*/ 249532 w 344308"/>
                  <a:gd name="connsiteY0" fmla="*/ 6218558 h 6218558"/>
                  <a:gd name="connsiteX1" fmla="*/ 0 w 344308"/>
                  <a:gd name="connsiteY1" fmla="*/ 0 h 6218558"/>
                  <a:gd name="connsiteX2" fmla="*/ 344308 w 344308"/>
                  <a:gd name="connsiteY2" fmla="*/ 6218558 h 6218558"/>
                  <a:gd name="connsiteX3" fmla="*/ 249532 w 344308"/>
                  <a:gd name="connsiteY3" fmla="*/ 6218558 h 6218558"/>
                </a:gdLst>
                <a:ahLst/>
                <a:cxnLst>
                  <a:cxn ang="0">
                    <a:pos x="connsiteX0" y="connsiteY0"/>
                  </a:cxn>
                  <a:cxn ang="0">
                    <a:pos x="connsiteX1" y="connsiteY1"/>
                  </a:cxn>
                  <a:cxn ang="0">
                    <a:pos x="connsiteX2" y="connsiteY2"/>
                  </a:cxn>
                  <a:cxn ang="0">
                    <a:pos x="connsiteX3" y="connsiteY3"/>
                  </a:cxn>
                </a:cxnLst>
                <a:rect l="l" t="t" r="r" b="b"/>
                <a:pathLst>
                  <a:path w="344308" h="6218558">
                    <a:moveTo>
                      <a:pt x="249532" y="6218558"/>
                    </a:moveTo>
                    <a:lnTo>
                      <a:pt x="0" y="0"/>
                    </a:lnTo>
                    <a:lnTo>
                      <a:pt x="344308" y="6218558"/>
                    </a:lnTo>
                    <a:lnTo>
                      <a:pt x="249532" y="6218558"/>
                    </a:lnTo>
                    <a:close/>
                  </a:path>
                </a:pathLst>
              </a:custGeom>
              <a:solidFill>
                <a:srgbClr val="0192FF"/>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6" name="Isosceles Triangle 4">
                <a:extLst>
                  <a:ext uri="{FF2B5EF4-FFF2-40B4-BE49-F238E27FC236}">
                    <a16:creationId xmlns:a16="http://schemas.microsoft.com/office/drawing/2014/main" id="{7F6979B9-BED7-FF17-DC9D-5B2AC440B6FE}"/>
                  </a:ext>
                </a:extLst>
              </p:cNvPr>
              <p:cNvSpPr/>
              <p:nvPr/>
            </p:nvSpPr>
            <p:spPr>
              <a:xfrm rot="16183361" flipH="1">
                <a:off x="5247790" y="-1248015"/>
                <a:ext cx="430040" cy="6219731"/>
              </a:xfrm>
              <a:custGeom>
                <a:avLst/>
                <a:gdLst>
                  <a:gd name="connsiteX0" fmla="*/ 0 w 94776"/>
                  <a:gd name="connsiteY0" fmla="*/ 6207295 h 6207295"/>
                  <a:gd name="connsiteX1" fmla="*/ 47388 w 94776"/>
                  <a:gd name="connsiteY1" fmla="*/ 0 h 6207295"/>
                  <a:gd name="connsiteX2" fmla="*/ 94776 w 94776"/>
                  <a:gd name="connsiteY2" fmla="*/ 6207295 h 6207295"/>
                  <a:gd name="connsiteX3" fmla="*/ 0 w 94776"/>
                  <a:gd name="connsiteY3" fmla="*/ 6207295 h 6207295"/>
                  <a:gd name="connsiteX0" fmla="*/ 343133 w 437909"/>
                  <a:gd name="connsiteY0" fmla="*/ 6205405 h 6205405"/>
                  <a:gd name="connsiteX1" fmla="*/ 0 w 437909"/>
                  <a:gd name="connsiteY1" fmla="*/ 0 h 6205405"/>
                  <a:gd name="connsiteX2" fmla="*/ 437909 w 437909"/>
                  <a:gd name="connsiteY2" fmla="*/ 6205405 h 6205405"/>
                  <a:gd name="connsiteX3" fmla="*/ 343133 w 437909"/>
                  <a:gd name="connsiteY3" fmla="*/ 6205405 h 6205405"/>
                  <a:gd name="connsiteX0" fmla="*/ 335264 w 430040"/>
                  <a:gd name="connsiteY0" fmla="*/ 6219731 h 6219731"/>
                  <a:gd name="connsiteX1" fmla="*/ 0 w 430040"/>
                  <a:gd name="connsiteY1" fmla="*/ 0 h 6219731"/>
                  <a:gd name="connsiteX2" fmla="*/ 430040 w 430040"/>
                  <a:gd name="connsiteY2" fmla="*/ 6219731 h 6219731"/>
                  <a:gd name="connsiteX3" fmla="*/ 335264 w 430040"/>
                  <a:gd name="connsiteY3" fmla="*/ 6219731 h 6219731"/>
                </a:gdLst>
                <a:ahLst/>
                <a:cxnLst>
                  <a:cxn ang="0">
                    <a:pos x="connsiteX0" y="connsiteY0"/>
                  </a:cxn>
                  <a:cxn ang="0">
                    <a:pos x="connsiteX1" y="connsiteY1"/>
                  </a:cxn>
                  <a:cxn ang="0">
                    <a:pos x="connsiteX2" y="connsiteY2"/>
                  </a:cxn>
                  <a:cxn ang="0">
                    <a:pos x="connsiteX3" y="connsiteY3"/>
                  </a:cxn>
                </a:cxnLst>
                <a:rect l="l" t="t" r="r" b="b"/>
                <a:pathLst>
                  <a:path w="430040" h="6219731">
                    <a:moveTo>
                      <a:pt x="335264" y="6219731"/>
                    </a:moveTo>
                    <a:lnTo>
                      <a:pt x="0" y="0"/>
                    </a:lnTo>
                    <a:lnTo>
                      <a:pt x="430040" y="6219731"/>
                    </a:lnTo>
                    <a:lnTo>
                      <a:pt x="335264" y="6219731"/>
                    </a:lnTo>
                    <a:close/>
                  </a:path>
                </a:pathLst>
              </a:custGeom>
              <a:solidFill>
                <a:srgbClr val="0000FF"/>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7" name="Isosceles Triangle 15">
                <a:extLst>
                  <a:ext uri="{FF2B5EF4-FFF2-40B4-BE49-F238E27FC236}">
                    <a16:creationId xmlns:a16="http://schemas.microsoft.com/office/drawing/2014/main" id="{EC587FAD-D533-4C9B-34EF-4AF8474E97B6}"/>
                  </a:ext>
                </a:extLst>
              </p:cNvPr>
              <p:cNvSpPr/>
              <p:nvPr/>
            </p:nvSpPr>
            <p:spPr>
              <a:xfrm rot="16183361" flipH="1">
                <a:off x="5208283" y="-1204783"/>
                <a:ext cx="514192" cy="6222499"/>
              </a:xfrm>
              <a:custGeom>
                <a:avLst/>
                <a:gdLst>
                  <a:gd name="connsiteX0" fmla="*/ 0 w 94776"/>
                  <a:gd name="connsiteY0" fmla="*/ 6207295 h 6207295"/>
                  <a:gd name="connsiteX1" fmla="*/ 47388 w 94776"/>
                  <a:gd name="connsiteY1" fmla="*/ 0 h 6207295"/>
                  <a:gd name="connsiteX2" fmla="*/ 94776 w 94776"/>
                  <a:gd name="connsiteY2" fmla="*/ 6207295 h 6207295"/>
                  <a:gd name="connsiteX3" fmla="*/ 0 w 94776"/>
                  <a:gd name="connsiteY3" fmla="*/ 6207295 h 6207295"/>
                  <a:gd name="connsiteX0" fmla="*/ 422660 w 517436"/>
                  <a:gd name="connsiteY0" fmla="*/ 6236770 h 6236770"/>
                  <a:gd name="connsiteX1" fmla="*/ 0 w 517436"/>
                  <a:gd name="connsiteY1" fmla="*/ 0 h 6236770"/>
                  <a:gd name="connsiteX2" fmla="*/ 517436 w 517436"/>
                  <a:gd name="connsiteY2" fmla="*/ 6236770 h 6236770"/>
                  <a:gd name="connsiteX3" fmla="*/ 422660 w 517436"/>
                  <a:gd name="connsiteY3" fmla="*/ 6236770 h 6236770"/>
                  <a:gd name="connsiteX0" fmla="*/ 428795 w 523571"/>
                  <a:gd name="connsiteY0" fmla="*/ 6192290 h 6192290"/>
                  <a:gd name="connsiteX1" fmla="*/ 0 w 523571"/>
                  <a:gd name="connsiteY1" fmla="*/ 0 h 6192290"/>
                  <a:gd name="connsiteX2" fmla="*/ 523571 w 523571"/>
                  <a:gd name="connsiteY2" fmla="*/ 6192290 h 6192290"/>
                  <a:gd name="connsiteX3" fmla="*/ 428795 w 523571"/>
                  <a:gd name="connsiteY3" fmla="*/ 6192290 h 6192290"/>
                  <a:gd name="connsiteX0" fmla="*/ 419416 w 514192"/>
                  <a:gd name="connsiteY0" fmla="*/ 6222499 h 6222499"/>
                  <a:gd name="connsiteX1" fmla="*/ 0 w 514192"/>
                  <a:gd name="connsiteY1" fmla="*/ 0 h 6222499"/>
                  <a:gd name="connsiteX2" fmla="*/ 514192 w 514192"/>
                  <a:gd name="connsiteY2" fmla="*/ 6222499 h 6222499"/>
                  <a:gd name="connsiteX3" fmla="*/ 419416 w 514192"/>
                  <a:gd name="connsiteY3" fmla="*/ 6222499 h 6222499"/>
                </a:gdLst>
                <a:ahLst/>
                <a:cxnLst>
                  <a:cxn ang="0">
                    <a:pos x="connsiteX0" y="connsiteY0"/>
                  </a:cxn>
                  <a:cxn ang="0">
                    <a:pos x="connsiteX1" y="connsiteY1"/>
                  </a:cxn>
                  <a:cxn ang="0">
                    <a:pos x="connsiteX2" y="connsiteY2"/>
                  </a:cxn>
                  <a:cxn ang="0">
                    <a:pos x="connsiteX3" y="connsiteY3"/>
                  </a:cxn>
                </a:cxnLst>
                <a:rect l="l" t="t" r="r" b="b"/>
                <a:pathLst>
                  <a:path w="514192" h="6222499">
                    <a:moveTo>
                      <a:pt x="419416" y="6222499"/>
                    </a:moveTo>
                    <a:lnTo>
                      <a:pt x="0" y="0"/>
                    </a:lnTo>
                    <a:lnTo>
                      <a:pt x="514192" y="6222499"/>
                    </a:lnTo>
                    <a:lnTo>
                      <a:pt x="419416" y="6222499"/>
                    </a:lnTo>
                    <a:close/>
                  </a:path>
                </a:pathLst>
              </a:custGeom>
              <a:solidFill>
                <a:srgbClr val="0000CC"/>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8" name="Isosceles Triangle 5">
                <a:extLst>
                  <a:ext uri="{FF2B5EF4-FFF2-40B4-BE49-F238E27FC236}">
                    <a16:creationId xmlns:a16="http://schemas.microsoft.com/office/drawing/2014/main" id="{0175A9D9-EA53-D5EE-F84D-8F2B7C790CB1}"/>
                  </a:ext>
                </a:extLst>
              </p:cNvPr>
              <p:cNvSpPr/>
              <p:nvPr/>
            </p:nvSpPr>
            <p:spPr>
              <a:xfrm rot="16183361" flipH="1">
                <a:off x="5165213" y="-1161352"/>
                <a:ext cx="603067" cy="6217306"/>
              </a:xfrm>
              <a:custGeom>
                <a:avLst/>
                <a:gdLst>
                  <a:gd name="connsiteX0" fmla="*/ 0 w 94776"/>
                  <a:gd name="connsiteY0" fmla="*/ 6207295 h 6207295"/>
                  <a:gd name="connsiteX1" fmla="*/ 47388 w 94776"/>
                  <a:gd name="connsiteY1" fmla="*/ 0 h 6207295"/>
                  <a:gd name="connsiteX2" fmla="*/ 94776 w 94776"/>
                  <a:gd name="connsiteY2" fmla="*/ 6207295 h 6207295"/>
                  <a:gd name="connsiteX3" fmla="*/ 0 w 94776"/>
                  <a:gd name="connsiteY3" fmla="*/ 6207295 h 6207295"/>
                  <a:gd name="connsiteX0" fmla="*/ 505101 w 599877"/>
                  <a:gd name="connsiteY0" fmla="*/ 6214146 h 6214146"/>
                  <a:gd name="connsiteX1" fmla="*/ 0 w 599877"/>
                  <a:gd name="connsiteY1" fmla="*/ 0 h 6214146"/>
                  <a:gd name="connsiteX2" fmla="*/ 599877 w 599877"/>
                  <a:gd name="connsiteY2" fmla="*/ 6214146 h 6214146"/>
                  <a:gd name="connsiteX3" fmla="*/ 505101 w 599877"/>
                  <a:gd name="connsiteY3" fmla="*/ 6214146 h 6214146"/>
                  <a:gd name="connsiteX0" fmla="*/ 508291 w 603067"/>
                  <a:gd name="connsiteY0" fmla="*/ 6217306 h 6217306"/>
                  <a:gd name="connsiteX1" fmla="*/ 0 w 603067"/>
                  <a:gd name="connsiteY1" fmla="*/ 0 h 6217306"/>
                  <a:gd name="connsiteX2" fmla="*/ 603067 w 603067"/>
                  <a:gd name="connsiteY2" fmla="*/ 6217306 h 6217306"/>
                  <a:gd name="connsiteX3" fmla="*/ 508291 w 603067"/>
                  <a:gd name="connsiteY3" fmla="*/ 6217306 h 6217306"/>
                </a:gdLst>
                <a:ahLst/>
                <a:cxnLst>
                  <a:cxn ang="0">
                    <a:pos x="connsiteX0" y="connsiteY0"/>
                  </a:cxn>
                  <a:cxn ang="0">
                    <a:pos x="connsiteX1" y="connsiteY1"/>
                  </a:cxn>
                  <a:cxn ang="0">
                    <a:pos x="connsiteX2" y="connsiteY2"/>
                  </a:cxn>
                  <a:cxn ang="0">
                    <a:pos x="connsiteX3" y="connsiteY3"/>
                  </a:cxn>
                </a:cxnLst>
                <a:rect l="l" t="t" r="r" b="b"/>
                <a:pathLst>
                  <a:path w="603067" h="6217306">
                    <a:moveTo>
                      <a:pt x="508291" y="6217306"/>
                    </a:moveTo>
                    <a:lnTo>
                      <a:pt x="0" y="0"/>
                    </a:lnTo>
                    <a:lnTo>
                      <a:pt x="603067" y="6217306"/>
                    </a:lnTo>
                    <a:lnTo>
                      <a:pt x="508291" y="6217306"/>
                    </a:lnTo>
                    <a:close/>
                  </a:path>
                </a:pathLst>
              </a:custGeom>
              <a:solidFill>
                <a:srgbClr val="362872"/>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47" name="Group 46">
              <a:extLst>
                <a:ext uri="{FF2B5EF4-FFF2-40B4-BE49-F238E27FC236}">
                  <a16:creationId xmlns:a16="http://schemas.microsoft.com/office/drawing/2014/main" id="{FE7C7F4E-89CB-D9FB-8127-4ACE3C5C0D26}"/>
                </a:ext>
              </a:extLst>
            </p:cNvPr>
            <p:cNvGrpSpPr/>
            <p:nvPr/>
          </p:nvGrpSpPr>
          <p:grpSpPr>
            <a:xfrm rot="20331189">
              <a:off x="1715736" y="2609497"/>
              <a:ext cx="4415383" cy="574381"/>
              <a:chOff x="2320666" y="1049515"/>
              <a:chExt cx="6255962" cy="1199319"/>
            </a:xfrm>
          </p:grpSpPr>
          <p:sp>
            <p:nvSpPr>
              <p:cNvPr id="51" name="Isosceles Triangle 2">
                <a:extLst>
                  <a:ext uri="{FF2B5EF4-FFF2-40B4-BE49-F238E27FC236}">
                    <a16:creationId xmlns:a16="http://schemas.microsoft.com/office/drawing/2014/main" id="{4EE94E10-01A1-02BB-FB6E-1AECAF463986}"/>
                  </a:ext>
                </a:extLst>
              </p:cNvPr>
              <p:cNvSpPr/>
              <p:nvPr/>
            </p:nvSpPr>
            <p:spPr>
              <a:xfrm rot="16183361" flipH="1">
                <a:off x="5171846" y="-1757134"/>
                <a:ext cx="596656" cy="6209953"/>
              </a:xfrm>
              <a:custGeom>
                <a:avLst/>
                <a:gdLst>
                  <a:gd name="connsiteX0" fmla="*/ 0 w 94776"/>
                  <a:gd name="connsiteY0" fmla="*/ 6207295 h 6207295"/>
                  <a:gd name="connsiteX1" fmla="*/ 47388 w 94776"/>
                  <a:gd name="connsiteY1" fmla="*/ 0 h 6207295"/>
                  <a:gd name="connsiteX2" fmla="*/ 94776 w 94776"/>
                  <a:gd name="connsiteY2" fmla="*/ 6207295 h 6207295"/>
                  <a:gd name="connsiteX3" fmla="*/ 0 w 94776"/>
                  <a:gd name="connsiteY3" fmla="*/ 6207295 h 6207295"/>
                  <a:gd name="connsiteX0" fmla="*/ 0 w 596656"/>
                  <a:gd name="connsiteY0" fmla="*/ 6209953 h 6209953"/>
                  <a:gd name="connsiteX1" fmla="*/ 596656 w 596656"/>
                  <a:gd name="connsiteY1" fmla="*/ 0 h 6209953"/>
                  <a:gd name="connsiteX2" fmla="*/ 94776 w 596656"/>
                  <a:gd name="connsiteY2" fmla="*/ 6209953 h 6209953"/>
                  <a:gd name="connsiteX3" fmla="*/ 0 w 596656"/>
                  <a:gd name="connsiteY3" fmla="*/ 6209953 h 6209953"/>
                </a:gdLst>
                <a:ahLst/>
                <a:cxnLst>
                  <a:cxn ang="0">
                    <a:pos x="connsiteX0" y="connsiteY0"/>
                  </a:cxn>
                  <a:cxn ang="0">
                    <a:pos x="connsiteX1" y="connsiteY1"/>
                  </a:cxn>
                  <a:cxn ang="0">
                    <a:pos x="connsiteX2" y="connsiteY2"/>
                  </a:cxn>
                  <a:cxn ang="0">
                    <a:pos x="connsiteX3" y="connsiteY3"/>
                  </a:cxn>
                </a:cxnLst>
                <a:rect l="l" t="t" r="r" b="b"/>
                <a:pathLst>
                  <a:path w="596656" h="6209953">
                    <a:moveTo>
                      <a:pt x="0" y="6209953"/>
                    </a:moveTo>
                    <a:lnTo>
                      <a:pt x="596656" y="0"/>
                    </a:lnTo>
                    <a:lnTo>
                      <a:pt x="94776" y="6209953"/>
                    </a:lnTo>
                    <a:lnTo>
                      <a:pt x="0" y="6209953"/>
                    </a:lnTo>
                    <a:close/>
                  </a:path>
                </a:pathLst>
              </a:custGeom>
              <a:solidFill>
                <a:srgbClr val="FF0000"/>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2" name="Isosceles Triangle 6">
                <a:extLst>
                  <a:ext uri="{FF2B5EF4-FFF2-40B4-BE49-F238E27FC236}">
                    <a16:creationId xmlns:a16="http://schemas.microsoft.com/office/drawing/2014/main" id="{B7BAD2B5-FD37-87C7-DCE0-11A471D02224}"/>
                  </a:ext>
                </a:extLst>
              </p:cNvPr>
              <p:cNvSpPr/>
              <p:nvPr/>
            </p:nvSpPr>
            <p:spPr>
              <a:xfrm rot="16183361" flipH="1">
                <a:off x="5204891" y="-1722385"/>
                <a:ext cx="512443" cy="6225420"/>
              </a:xfrm>
              <a:custGeom>
                <a:avLst/>
                <a:gdLst>
                  <a:gd name="connsiteX0" fmla="*/ 0 w 94776"/>
                  <a:gd name="connsiteY0" fmla="*/ 6207295 h 6207295"/>
                  <a:gd name="connsiteX1" fmla="*/ 47388 w 94776"/>
                  <a:gd name="connsiteY1" fmla="*/ 0 h 6207295"/>
                  <a:gd name="connsiteX2" fmla="*/ 94776 w 94776"/>
                  <a:gd name="connsiteY2" fmla="*/ 6207295 h 6207295"/>
                  <a:gd name="connsiteX3" fmla="*/ 0 w 94776"/>
                  <a:gd name="connsiteY3" fmla="*/ 6207295 h 6207295"/>
                  <a:gd name="connsiteX0" fmla="*/ 0 w 504567"/>
                  <a:gd name="connsiteY0" fmla="*/ 6212683 h 6212683"/>
                  <a:gd name="connsiteX1" fmla="*/ 504567 w 504567"/>
                  <a:gd name="connsiteY1" fmla="*/ 0 h 6212683"/>
                  <a:gd name="connsiteX2" fmla="*/ 94776 w 504567"/>
                  <a:gd name="connsiteY2" fmla="*/ 6212683 h 6212683"/>
                  <a:gd name="connsiteX3" fmla="*/ 0 w 504567"/>
                  <a:gd name="connsiteY3" fmla="*/ 6212683 h 6212683"/>
                  <a:gd name="connsiteX0" fmla="*/ 0 w 509307"/>
                  <a:gd name="connsiteY0" fmla="*/ 6217468 h 6217468"/>
                  <a:gd name="connsiteX1" fmla="*/ 509307 w 509307"/>
                  <a:gd name="connsiteY1" fmla="*/ 0 h 6217468"/>
                  <a:gd name="connsiteX2" fmla="*/ 94776 w 509307"/>
                  <a:gd name="connsiteY2" fmla="*/ 6217468 h 6217468"/>
                  <a:gd name="connsiteX3" fmla="*/ 0 w 509307"/>
                  <a:gd name="connsiteY3" fmla="*/ 6217468 h 6217468"/>
                  <a:gd name="connsiteX0" fmla="*/ 0 w 512443"/>
                  <a:gd name="connsiteY0" fmla="*/ 6225420 h 6225420"/>
                  <a:gd name="connsiteX1" fmla="*/ 512443 w 512443"/>
                  <a:gd name="connsiteY1" fmla="*/ 0 h 6225420"/>
                  <a:gd name="connsiteX2" fmla="*/ 94776 w 512443"/>
                  <a:gd name="connsiteY2" fmla="*/ 6225420 h 6225420"/>
                  <a:gd name="connsiteX3" fmla="*/ 0 w 512443"/>
                  <a:gd name="connsiteY3" fmla="*/ 6225420 h 6225420"/>
                </a:gdLst>
                <a:ahLst/>
                <a:cxnLst>
                  <a:cxn ang="0">
                    <a:pos x="connsiteX0" y="connsiteY0"/>
                  </a:cxn>
                  <a:cxn ang="0">
                    <a:pos x="connsiteX1" y="connsiteY1"/>
                  </a:cxn>
                  <a:cxn ang="0">
                    <a:pos x="connsiteX2" y="connsiteY2"/>
                  </a:cxn>
                  <a:cxn ang="0">
                    <a:pos x="connsiteX3" y="connsiteY3"/>
                  </a:cxn>
                </a:cxnLst>
                <a:rect l="l" t="t" r="r" b="b"/>
                <a:pathLst>
                  <a:path w="512443" h="6225420">
                    <a:moveTo>
                      <a:pt x="0" y="6225420"/>
                    </a:moveTo>
                    <a:lnTo>
                      <a:pt x="512443" y="0"/>
                    </a:lnTo>
                    <a:lnTo>
                      <a:pt x="94776" y="6225420"/>
                    </a:lnTo>
                    <a:lnTo>
                      <a:pt x="0" y="6225420"/>
                    </a:lnTo>
                    <a:close/>
                  </a:path>
                </a:pathLst>
              </a:custGeom>
              <a:solidFill>
                <a:srgbClr val="FF7A01"/>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3" name="Isosceles Triangle 7">
                <a:extLst>
                  <a:ext uri="{FF2B5EF4-FFF2-40B4-BE49-F238E27FC236}">
                    <a16:creationId xmlns:a16="http://schemas.microsoft.com/office/drawing/2014/main" id="{B4B1CB9B-55D5-74C3-2D13-F791DC1DFD4E}"/>
                  </a:ext>
                </a:extLst>
              </p:cNvPr>
              <p:cNvSpPr/>
              <p:nvPr/>
            </p:nvSpPr>
            <p:spPr>
              <a:xfrm rot="16183361" flipH="1">
                <a:off x="5249967" y="-1672862"/>
                <a:ext cx="426782" cy="6212306"/>
              </a:xfrm>
              <a:custGeom>
                <a:avLst/>
                <a:gdLst>
                  <a:gd name="connsiteX0" fmla="*/ 0 w 94776"/>
                  <a:gd name="connsiteY0" fmla="*/ 6207295 h 6207295"/>
                  <a:gd name="connsiteX1" fmla="*/ 47388 w 94776"/>
                  <a:gd name="connsiteY1" fmla="*/ 0 h 6207295"/>
                  <a:gd name="connsiteX2" fmla="*/ 94776 w 94776"/>
                  <a:gd name="connsiteY2" fmla="*/ 6207295 h 6207295"/>
                  <a:gd name="connsiteX3" fmla="*/ 0 w 94776"/>
                  <a:gd name="connsiteY3" fmla="*/ 6207295 h 6207295"/>
                  <a:gd name="connsiteX0" fmla="*/ 0 w 428353"/>
                  <a:gd name="connsiteY0" fmla="*/ 6215489 h 6215489"/>
                  <a:gd name="connsiteX1" fmla="*/ 428353 w 428353"/>
                  <a:gd name="connsiteY1" fmla="*/ 0 h 6215489"/>
                  <a:gd name="connsiteX2" fmla="*/ 94776 w 428353"/>
                  <a:gd name="connsiteY2" fmla="*/ 6215489 h 6215489"/>
                  <a:gd name="connsiteX3" fmla="*/ 0 w 428353"/>
                  <a:gd name="connsiteY3" fmla="*/ 6215489 h 6215489"/>
                  <a:gd name="connsiteX0" fmla="*/ 0 w 426782"/>
                  <a:gd name="connsiteY0" fmla="*/ 6212306 h 6212306"/>
                  <a:gd name="connsiteX1" fmla="*/ 426782 w 426782"/>
                  <a:gd name="connsiteY1" fmla="*/ 0 h 6212306"/>
                  <a:gd name="connsiteX2" fmla="*/ 94776 w 426782"/>
                  <a:gd name="connsiteY2" fmla="*/ 6212306 h 6212306"/>
                  <a:gd name="connsiteX3" fmla="*/ 0 w 426782"/>
                  <a:gd name="connsiteY3" fmla="*/ 6212306 h 6212306"/>
                </a:gdLst>
                <a:ahLst/>
                <a:cxnLst>
                  <a:cxn ang="0">
                    <a:pos x="connsiteX0" y="connsiteY0"/>
                  </a:cxn>
                  <a:cxn ang="0">
                    <a:pos x="connsiteX1" y="connsiteY1"/>
                  </a:cxn>
                  <a:cxn ang="0">
                    <a:pos x="connsiteX2" y="connsiteY2"/>
                  </a:cxn>
                  <a:cxn ang="0">
                    <a:pos x="connsiteX3" y="connsiteY3"/>
                  </a:cxn>
                </a:cxnLst>
                <a:rect l="l" t="t" r="r" b="b"/>
                <a:pathLst>
                  <a:path w="426782" h="6212306">
                    <a:moveTo>
                      <a:pt x="0" y="6212306"/>
                    </a:moveTo>
                    <a:lnTo>
                      <a:pt x="426782" y="0"/>
                    </a:lnTo>
                    <a:lnTo>
                      <a:pt x="94776" y="6212306"/>
                    </a:lnTo>
                    <a:lnTo>
                      <a:pt x="0" y="6212306"/>
                    </a:lnTo>
                    <a:close/>
                  </a:path>
                </a:pathLst>
              </a:custGeom>
              <a:solidFill>
                <a:srgbClr val="FFB001"/>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4" name="Isosceles Triangle 8">
                <a:extLst>
                  <a:ext uri="{FF2B5EF4-FFF2-40B4-BE49-F238E27FC236}">
                    <a16:creationId xmlns:a16="http://schemas.microsoft.com/office/drawing/2014/main" id="{E2014692-1882-323B-BD07-2E4E813142AB}"/>
                  </a:ext>
                </a:extLst>
              </p:cNvPr>
              <p:cNvSpPr/>
              <p:nvPr/>
            </p:nvSpPr>
            <p:spPr>
              <a:xfrm rot="16183361" flipH="1">
                <a:off x="5287756" y="-1636907"/>
                <a:ext cx="342598" cy="6221424"/>
              </a:xfrm>
              <a:custGeom>
                <a:avLst/>
                <a:gdLst>
                  <a:gd name="connsiteX0" fmla="*/ 0 w 94776"/>
                  <a:gd name="connsiteY0" fmla="*/ 6207295 h 6207295"/>
                  <a:gd name="connsiteX1" fmla="*/ 47388 w 94776"/>
                  <a:gd name="connsiteY1" fmla="*/ 0 h 6207295"/>
                  <a:gd name="connsiteX2" fmla="*/ 94776 w 94776"/>
                  <a:gd name="connsiteY2" fmla="*/ 6207295 h 6207295"/>
                  <a:gd name="connsiteX3" fmla="*/ 0 w 94776"/>
                  <a:gd name="connsiteY3" fmla="*/ 6207295 h 6207295"/>
                  <a:gd name="connsiteX0" fmla="*/ 0 w 342598"/>
                  <a:gd name="connsiteY0" fmla="*/ 6221424 h 6221424"/>
                  <a:gd name="connsiteX1" fmla="*/ 342598 w 342598"/>
                  <a:gd name="connsiteY1" fmla="*/ 0 h 6221424"/>
                  <a:gd name="connsiteX2" fmla="*/ 94776 w 342598"/>
                  <a:gd name="connsiteY2" fmla="*/ 6221424 h 6221424"/>
                  <a:gd name="connsiteX3" fmla="*/ 0 w 342598"/>
                  <a:gd name="connsiteY3" fmla="*/ 6221424 h 6221424"/>
                </a:gdLst>
                <a:ahLst/>
                <a:cxnLst>
                  <a:cxn ang="0">
                    <a:pos x="connsiteX0" y="connsiteY0"/>
                  </a:cxn>
                  <a:cxn ang="0">
                    <a:pos x="connsiteX1" y="connsiteY1"/>
                  </a:cxn>
                  <a:cxn ang="0">
                    <a:pos x="connsiteX2" y="connsiteY2"/>
                  </a:cxn>
                  <a:cxn ang="0">
                    <a:pos x="connsiteX3" y="connsiteY3"/>
                  </a:cxn>
                </a:cxnLst>
                <a:rect l="l" t="t" r="r" b="b"/>
                <a:pathLst>
                  <a:path w="342598" h="6221424">
                    <a:moveTo>
                      <a:pt x="0" y="6221424"/>
                    </a:moveTo>
                    <a:lnTo>
                      <a:pt x="342598" y="0"/>
                    </a:lnTo>
                    <a:lnTo>
                      <a:pt x="94776" y="6221424"/>
                    </a:lnTo>
                    <a:lnTo>
                      <a:pt x="0" y="6221424"/>
                    </a:lnTo>
                    <a:close/>
                  </a:path>
                </a:pathLst>
              </a:custGeom>
              <a:solidFill>
                <a:srgbClr val="FEDB00"/>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5" name="Isosceles Triangle 3">
                <a:extLst>
                  <a:ext uri="{FF2B5EF4-FFF2-40B4-BE49-F238E27FC236}">
                    <a16:creationId xmlns:a16="http://schemas.microsoft.com/office/drawing/2014/main" id="{489C5151-D0DF-8D69-7CF3-88612F33DDE1}"/>
                  </a:ext>
                </a:extLst>
              </p:cNvPr>
              <p:cNvSpPr/>
              <p:nvPr/>
            </p:nvSpPr>
            <p:spPr>
              <a:xfrm rot="16183361" flipH="1">
                <a:off x="5332859" y="-1592042"/>
                <a:ext cx="261652" cy="6217857"/>
              </a:xfrm>
              <a:custGeom>
                <a:avLst/>
                <a:gdLst>
                  <a:gd name="connsiteX0" fmla="*/ 0 w 94776"/>
                  <a:gd name="connsiteY0" fmla="*/ 6207295 h 6207295"/>
                  <a:gd name="connsiteX1" fmla="*/ 47388 w 94776"/>
                  <a:gd name="connsiteY1" fmla="*/ 0 h 6207295"/>
                  <a:gd name="connsiteX2" fmla="*/ 94776 w 94776"/>
                  <a:gd name="connsiteY2" fmla="*/ 6207295 h 6207295"/>
                  <a:gd name="connsiteX3" fmla="*/ 0 w 94776"/>
                  <a:gd name="connsiteY3" fmla="*/ 6207295 h 6207295"/>
                  <a:gd name="connsiteX0" fmla="*/ 0 w 256890"/>
                  <a:gd name="connsiteY0" fmla="*/ 6217834 h 6217834"/>
                  <a:gd name="connsiteX1" fmla="*/ 256890 w 256890"/>
                  <a:gd name="connsiteY1" fmla="*/ 0 h 6217834"/>
                  <a:gd name="connsiteX2" fmla="*/ 94776 w 256890"/>
                  <a:gd name="connsiteY2" fmla="*/ 6217834 h 6217834"/>
                  <a:gd name="connsiteX3" fmla="*/ 0 w 256890"/>
                  <a:gd name="connsiteY3" fmla="*/ 6217834 h 6217834"/>
                  <a:gd name="connsiteX0" fmla="*/ 0 w 261652"/>
                  <a:gd name="connsiteY0" fmla="*/ 6217857 h 6217857"/>
                  <a:gd name="connsiteX1" fmla="*/ 261652 w 261652"/>
                  <a:gd name="connsiteY1" fmla="*/ 0 h 6217857"/>
                  <a:gd name="connsiteX2" fmla="*/ 94776 w 261652"/>
                  <a:gd name="connsiteY2" fmla="*/ 6217857 h 6217857"/>
                  <a:gd name="connsiteX3" fmla="*/ 0 w 261652"/>
                  <a:gd name="connsiteY3" fmla="*/ 6217857 h 6217857"/>
                </a:gdLst>
                <a:ahLst/>
                <a:cxnLst>
                  <a:cxn ang="0">
                    <a:pos x="connsiteX0" y="connsiteY0"/>
                  </a:cxn>
                  <a:cxn ang="0">
                    <a:pos x="connsiteX1" y="connsiteY1"/>
                  </a:cxn>
                  <a:cxn ang="0">
                    <a:pos x="connsiteX2" y="connsiteY2"/>
                  </a:cxn>
                  <a:cxn ang="0">
                    <a:pos x="connsiteX3" y="connsiteY3"/>
                  </a:cxn>
                </a:cxnLst>
                <a:rect l="l" t="t" r="r" b="b"/>
                <a:pathLst>
                  <a:path w="261652" h="6217857">
                    <a:moveTo>
                      <a:pt x="0" y="6217857"/>
                    </a:moveTo>
                    <a:lnTo>
                      <a:pt x="261652" y="0"/>
                    </a:lnTo>
                    <a:lnTo>
                      <a:pt x="94776" y="6217857"/>
                    </a:lnTo>
                    <a:lnTo>
                      <a:pt x="0" y="6217857"/>
                    </a:lnTo>
                    <a:close/>
                  </a:path>
                </a:pathLst>
              </a:custGeom>
              <a:solidFill>
                <a:srgbClr val="FFFF00"/>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6" name="Isosceles Triangle 9">
                <a:extLst>
                  <a:ext uri="{FF2B5EF4-FFF2-40B4-BE49-F238E27FC236}">
                    <a16:creationId xmlns:a16="http://schemas.microsoft.com/office/drawing/2014/main" id="{53083C44-1704-E2D3-A1DA-C24477B5BCC8}"/>
                  </a:ext>
                </a:extLst>
              </p:cNvPr>
              <p:cNvSpPr/>
              <p:nvPr/>
            </p:nvSpPr>
            <p:spPr>
              <a:xfrm rot="16183361" flipH="1">
                <a:off x="5371844" y="-1547844"/>
                <a:ext cx="180706" cy="6214290"/>
              </a:xfrm>
              <a:custGeom>
                <a:avLst/>
                <a:gdLst>
                  <a:gd name="connsiteX0" fmla="*/ 0 w 94776"/>
                  <a:gd name="connsiteY0" fmla="*/ 6207295 h 6207295"/>
                  <a:gd name="connsiteX1" fmla="*/ 47388 w 94776"/>
                  <a:gd name="connsiteY1" fmla="*/ 0 h 6207295"/>
                  <a:gd name="connsiteX2" fmla="*/ 94776 w 94776"/>
                  <a:gd name="connsiteY2" fmla="*/ 6207295 h 6207295"/>
                  <a:gd name="connsiteX3" fmla="*/ 0 w 94776"/>
                  <a:gd name="connsiteY3" fmla="*/ 6207295 h 6207295"/>
                  <a:gd name="connsiteX0" fmla="*/ 0 w 180706"/>
                  <a:gd name="connsiteY0" fmla="*/ 6214290 h 6214290"/>
                  <a:gd name="connsiteX1" fmla="*/ 180706 w 180706"/>
                  <a:gd name="connsiteY1" fmla="*/ 0 h 6214290"/>
                  <a:gd name="connsiteX2" fmla="*/ 94776 w 180706"/>
                  <a:gd name="connsiteY2" fmla="*/ 6214290 h 6214290"/>
                  <a:gd name="connsiteX3" fmla="*/ 0 w 180706"/>
                  <a:gd name="connsiteY3" fmla="*/ 6214290 h 6214290"/>
                </a:gdLst>
                <a:ahLst/>
                <a:cxnLst>
                  <a:cxn ang="0">
                    <a:pos x="connsiteX0" y="connsiteY0"/>
                  </a:cxn>
                  <a:cxn ang="0">
                    <a:pos x="connsiteX1" y="connsiteY1"/>
                  </a:cxn>
                  <a:cxn ang="0">
                    <a:pos x="connsiteX2" y="connsiteY2"/>
                  </a:cxn>
                  <a:cxn ang="0">
                    <a:pos x="connsiteX3" y="connsiteY3"/>
                  </a:cxn>
                </a:cxnLst>
                <a:rect l="l" t="t" r="r" b="b"/>
                <a:pathLst>
                  <a:path w="180706" h="6214290">
                    <a:moveTo>
                      <a:pt x="0" y="6214290"/>
                    </a:moveTo>
                    <a:lnTo>
                      <a:pt x="180706" y="0"/>
                    </a:lnTo>
                    <a:lnTo>
                      <a:pt x="94776" y="6214290"/>
                    </a:lnTo>
                    <a:lnTo>
                      <a:pt x="0" y="6214290"/>
                    </a:lnTo>
                    <a:close/>
                  </a:path>
                </a:pathLst>
              </a:custGeom>
              <a:solidFill>
                <a:srgbClr val="C9FF01"/>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7" name="Isosceles Triangle 10">
                <a:extLst>
                  <a:ext uri="{FF2B5EF4-FFF2-40B4-BE49-F238E27FC236}">
                    <a16:creationId xmlns:a16="http://schemas.microsoft.com/office/drawing/2014/main" id="{7998DE75-C78B-8C4F-6ACD-8BC46DAB88DB}"/>
                  </a:ext>
                </a:extLst>
              </p:cNvPr>
              <p:cNvSpPr/>
              <p:nvPr/>
            </p:nvSpPr>
            <p:spPr>
              <a:xfrm rot="16183361" flipH="1">
                <a:off x="5411381" y="-1508859"/>
                <a:ext cx="94776" cy="6213860"/>
              </a:xfrm>
              <a:custGeom>
                <a:avLst/>
                <a:gdLst>
                  <a:gd name="connsiteX0" fmla="*/ 0 w 94776"/>
                  <a:gd name="connsiteY0" fmla="*/ 6207295 h 6207295"/>
                  <a:gd name="connsiteX1" fmla="*/ 47388 w 94776"/>
                  <a:gd name="connsiteY1" fmla="*/ 0 h 6207295"/>
                  <a:gd name="connsiteX2" fmla="*/ 94776 w 94776"/>
                  <a:gd name="connsiteY2" fmla="*/ 6207295 h 6207295"/>
                  <a:gd name="connsiteX3" fmla="*/ 0 w 94776"/>
                  <a:gd name="connsiteY3" fmla="*/ 6207295 h 6207295"/>
                  <a:gd name="connsiteX0" fmla="*/ 0 w 94776"/>
                  <a:gd name="connsiteY0" fmla="*/ 6213860 h 6213860"/>
                  <a:gd name="connsiteX1" fmla="*/ 91807 w 94776"/>
                  <a:gd name="connsiteY1" fmla="*/ 0 h 6213860"/>
                  <a:gd name="connsiteX2" fmla="*/ 94776 w 94776"/>
                  <a:gd name="connsiteY2" fmla="*/ 6213860 h 6213860"/>
                  <a:gd name="connsiteX3" fmla="*/ 0 w 94776"/>
                  <a:gd name="connsiteY3" fmla="*/ 6213860 h 6213860"/>
                </a:gdLst>
                <a:ahLst/>
                <a:cxnLst>
                  <a:cxn ang="0">
                    <a:pos x="connsiteX0" y="connsiteY0"/>
                  </a:cxn>
                  <a:cxn ang="0">
                    <a:pos x="connsiteX1" y="connsiteY1"/>
                  </a:cxn>
                  <a:cxn ang="0">
                    <a:pos x="connsiteX2" y="connsiteY2"/>
                  </a:cxn>
                  <a:cxn ang="0">
                    <a:pos x="connsiteX3" y="connsiteY3"/>
                  </a:cxn>
                </a:cxnLst>
                <a:rect l="l" t="t" r="r" b="b"/>
                <a:pathLst>
                  <a:path w="94776" h="6213860">
                    <a:moveTo>
                      <a:pt x="0" y="6213860"/>
                    </a:moveTo>
                    <a:lnTo>
                      <a:pt x="91807" y="0"/>
                    </a:lnTo>
                    <a:cubicBezTo>
                      <a:pt x="92797" y="2071287"/>
                      <a:pt x="93786" y="4142573"/>
                      <a:pt x="94776" y="6213860"/>
                    </a:cubicBezTo>
                    <a:lnTo>
                      <a:pt x="0" y="6213860"/>
                    </a:lnTo>
                    <a:close/>
                  </a:path>
                </a:pathLst>
              </a:custGeom>
              <a:solidFill>
                <a:srgbClr val="20FE02"/>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8" name="Isosceles Triangle 13">
                <a:extLst>
                  <a:ext uri="{FF2B5EF4-FFF2-40B4-BE49-F238E27FC236}">
                    <a16:creationId xmlns:a16="http://schemas.microsoft.com/office/drawing/2014/main" id="{C7BCAF71-2209-23CE-403F-77DE141D73FF}"/>
                  </a:ext>
                </a:extLst>
              </p:cNvPr>
              <p:cNvSpPr/>
              <p:nvPr/>
            </p:nvSpPr>
            <p:spPr>
              <a:xfrm rot="16183361" flipH="1">
                <a:off x="5397471" y="-1442102"/>
                <a:ext cx="94776" cy="6248385"/>
              </a:xfrm>
              <a:custGeom>
                <a:avLst/>
                <a:gdLst>
                  <a:gd name="connsiteX0" fmla="*/ 0 w 94776"/>
                  <a:gd name="connsiteY0" fmla="*/ 6207295 h 6207295"/>
                  <a:gd name="connsiteX1" fmla="*/ 47388 w 94776"/>
                  <a:gd name="connsiteY1" fmla="*/ 0 h 6207295"/>
                  <a:gd name="connsiteX2" fmla="*/ 94776 w 94776"/>
                  <a:gd name="connsiteY2" fmla="*/ 6207295 h 6207295"/>
                  <a:gd name="connsiteX3" fmla="*/ 0 w 94776"/>
                  <a:gd name="connsiteY3" fmla="*/ 6207295 h 6207295"/>
                  <a:gd name="connsiteX0" fmla="*/ 0 w 94776"/>
                  <a:gd name="connsiteY0" fmla="*/ 6248385 h 6248385"/>
                  <a:gd name="connsiteX1" fmla="*/ 9088 w 94776"/>
                  <a:gd name="connsiteY1" fmla="*/ 0 h 6248385"/>
                  <a:gd name="connsiteX2" fmla="*/ 94776 w 94776"/>
                  <a:gd name="connsiteY2" fmla="*/ 6248385 h 6248385"/>
                  <a:gd name="connsiteX3" fmla="*/ 0 w 94776"/>
                  <a:gd name="connsiteY3" fmla="*/ 6248385 h 6248385"/>
                </a:gdLst>
                <a:ahLst/>
                <a:cxnLst>
                  <a:cxn ang="0">
                    <a:pos x="connsiteX0" y="connsiteY0"/>
                  </a:cxn>
                  <a:cxn ang="0">
                    <a:pos x="connsiteX1" y="connsiteY1"/>
                  </a:cxn>
                  <a:cxn ang="0">
                    <a:pos x="connsiteX2" y="connsiteY2"/>
                  </a:cxn>
                  <a:cxn ang="0">
                    <a:pos x="connsiteX3" y="connsiteY3"/>
                  </a:cxn>
                </a:cxnLst>
                <a:rect l="l" t="t" r="r" b="b"/>
                <a:pathLst>
                  <a:path w="94776" h="6248385">
                    <a:moveTo>
                      <a:pt x="0" y="6248385"/>
                    </a:moveTo>
                    <a:cubicBezTo>
                      <a:pt x="3029" y="4165590"/>
                      <a:pt x="6059" y="2082795"/>
                      <a:pt x="9088" y="0"/>
                    </a:cubicBezTo>
                    <a:lnTo>
                      <a:pt x="94776" y="6248385"/>
                    </a:lnTo>
                    <a:lnTo>
                      <a:pt x="0" y="6248385"/>
                    </a:lnTo>
                    <a:close/>
                  </a:path>
                </a:pathLst>
              </a:custGeom>
              <a:solidFill>
                <a:srgbClr val="01FF62"/>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9" name="Isosceles Triangle 11">
                <a:extLst>
                  <a:ext uri="{FF2B5EF4-FFF2-40B4-BE49-F238E27FC236}">
                    <a16:creationId xmlns:a16="http://schemas.microsoft.com/office/drawing/2014/main" id="{10E5DED3-4B73-404E-BF28-4DE1A3A6FD57}"/>
                  </a:ext>
                </a:extLst>
              </p:cNvPr>
              <p:cNvSpPr/>
              <p:nvPr/>
            </p:nvSpPr>
            <p:spPr>
              <a:xfrm rot="16183361" flipH="1">
                <a:off x="5382455" y="-1377870"/>
                <a:ext cx="168083" cy="6216236"/>
              </a:xfrm>
              <a:custGeom>
                <a:avLst/>
                <a:gdLst>
                  <a:gd name="connsiteX0" fmla="*/ 0 w 94776"/>
                  <a:gd name="connsiteY0" fmla="*/ 6207295 h 6207295"/>
                  <a:gd name="connsiteX1" fmla="*/ 47388 w 94776"/>
                  <a:gd name="connsiteY1" fmla="*/ 0 h 6207295"/>
                  <a:gd name="connsiteX2" fmla="*/ 94776 w 94776"/>
                  <a:gd name="connsiteY2" fmla="*/ 6207295 h 6207295"/>
                  <a:gd name="connsiteX3" fmla="*/ 0 w 94776"/>
                  <a:gd name="connsiteY3" fmla="*/ 6207295 h 6207295"/>
                  <a:gd name="connsiteX0" fmla="*/ 73307 w 168083"/>
                  <a:gd name="connsiteY0" fmla="*/ 6216236 h 6216236"/>
                  <a:gd name="connsiteX1" fmla="*/ 0 w 168083"/>
                  <a:gd name="connsiteY1" fmla="*/ 0 h 6216236"/>
                  <a:gd name="connsiteX2" fmla="*/ 168083 w 168083"/>
                  <a:gd name="connsiteY2" fmla="*/ 6216236 h 6216236"/>
                  <a:gd name="connsiteX3" fmla="*/ 73307 w 168083"/>
                  <a:gd name="connsiteY3" fmla="*/ 6216236 h 6216236"/>
                </a:gdLst>
                <a:ahLst/>
                <a:cxnLst>
                  <a:cxn ang="0">
                    <a:pos x="connsiteX0" y="connsiteY0"/>
                  </a:cxn>
                  <a:cxn ang="0">
                    <a:pos x="connsiteX1" y="connsiteY1"/>
                  </a:cxn>
                  <a:cxn ang="0">
                    <a:pos x="connsiteX2" y="connsiteY2"/>
                  </a:cxn>
                  <a:cxn ang="0">
                    <a:pos x="connsiteX3" y="connsiteY3"/>
                  </a:cxn>
                </a:cxnLst>
                <a:rect l="l" t="t" r="r" b="b"/>
                <a:pathLst>
                  <a:path w="168083" h="6216236">
                    <a:moveTo>
                      <a:pt x="73307" y="6216236"/>
                    </a:moveTo>
                    <a:lnTo>
                      <a:pt x="0" y="0"/>
                    </a:lnTo>
                    <a:lnTo>
                      <a:pt x="168083" y="6216236"/>
                    </a:lnTo>
                    <a:lnTo>
                      <a:pt x="73307" y="6216236"/>
                    </a:lnTo>
                    <a:close/>
                  </a:path>
                </a:pathLst>
              </a:custGeom>
              <a:solidFill>
                <a:srgbClr val="02FEB0"/>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0" name="Isosceles Triangle 12">
                <a:extLst>
                  <a:ext uri="{FF2B5EF4-FFF2-40B4-BE49-F238E27FC236}">
                    <a16:creationId xmlns:a16="http://schemas.microsoft.com/office/drawing/2014/main" id="{994C3256-6223-31EE-1FEB-F6B6A9BCF021}"/>
                  </a:ext>
                </a:extLst>
              </p:cNvPr>
              <p:cNvSpPr/>
              <p:nvPr/>
            </p:nvSpPr>
            <p:spPr>
              <a:xfrm rot="16183361" flipH="1">
                <a:off x="5340957" y="-1328660"/>
                <a:ext cx="253775" cy="6209471"/>
              </a:xfrm>
              <a:custGeom>
                <a:avLst/>
                <a:gdLst>
                  <a:gd name="connsiteX0" fmla="*/ 0 w 94776"/>
                  <a:gd name="connsiteY0" fmla="*/ 6207295 h 6207295"/>
                  <a:gd name="connsiteX1" fmla="*/ 47388 w 94776"/>
                  <a:gd name="connsiteY1" fmla="*/ 0 h 6207295"/>
                  <a:gd name="connsiteX2" fmla="*/ 94776 w 94776"/>
                  <a:gd name="connsiteY2" fmla="*/ 6207295 h 6207295"/>
                  <a:gd name="connsiteX3" fmla="*/ 0 w 94776"/>
                  <a:gd name="connsiteY3" fmla="*/ 6207295 h 6207295"/>
                  <a:gd name="connsiteX0" fmla="*/ 165380 w 260156"/>
                  <a:gd name="connsiteY0" fmla="*/ 6215790 h 6215790"/>
                  <a:gd name="connsiteX1" fmla="*/ 0 w 260156"/>
                  <a:gd name="connsiteY1" fmla="*/ 0 h 6215790"/>
                  <a:gd name="connsiteX2" fmla="*/ 260156 w 260156"/>
                  <a:gd name="connsiteY2" fmla="*/ 6215790 h 6215790"/>
                  <a:gd name="connsiteX3" fmla="*/ 165380 w 260156"/>
                  <a:gd name="connsiteY3" fmla="*/ 6215790 h 6215790"/>
                  <a:gd name="connsiteX0" fmla="*/ 159030 w 253806"/>
                  <a:gd name="connsiteY0" fmla="*/ 6215821 h 6215821"/>
                  <a:gd name="connsiteX1" fmla="*/ 0 w 253806"/>
                  <a:gd name="connsiteY1" fmla="*/ 0 h 6215821"/>
                  <a:gd name="connsiteX2" fmla="*/ 253806 w 253806"/>
                  <a:gd name="connsiteY2" fmla="*/ 6215821 h 6215821"/>
                  <a:gd name="connsiteX3" fmla="*/ 159030 w 253806"/>
                  <a:gd name="connsiteY3" fmla="*/ 6215821 h 6215821"/>
                  <a:gd name="connsiteX0" fmla="*/ 158999 w 253775"/>
                  <a:gd name="connsiteY0" fmla="*/ 6209471 h 6209471"/>
                  <a:gd name="connsiteX1" fmla="*/ 0 w 253775"/>
                  <a:gd name="connsiteY1" fmla="*/ 0 h 6209471"/>
                  <a:gd name="connsiteX2" fmla="*/ 253775 w 253775"/>
                  <a:gd name="connsiteY2" fmla="*/ 6209471 h 6209471"/>
                  <a:gd name="connsiteX3" fmla="*/ 158999 w 253775"/>
                  <a:gd name="connsiteY3" fmla="*/ 6209471 h 6209471"/>
                </a:gdLst>
                <a:ahLst/>
                <a:cxnLst>
                  <a:cxn ang="0">
                    <a:pos x="connsiteX0" y="connsiteY0"/>
                  </a:cxn>
                  <a:cxn ang="0">
                    <a:pos x="connsiteX1" y="connsiteY1"/>
                  </a:cxn>
                  <a:cxn ang="0">
                    <a:pos x="connsiteX2" y="connsiteY2"/>
                  </a:cxn>
                  <a:cxn ang="0">
                    <a:pos x="connsiteX3" y="connsiteY3"/>
                  </a:cxn>
                </a:cxnLst>
                <a:rect l="l" t="t" r="r" b="b"/>
                <a:pathLst>
                  <a:path w="253775" h="6209471">
                    <a:moveTo>
                      <a:pt x="158999" y="6209471"/>
                    </a:moveTo>
                    <a:lnTo>
                      <a:pt x="0" y="0"/>
                    </a:lnTo>
                    <a:lnTo>
                      <a:pt x="253775" y="6209471"/>
                    </a:lnTo>
                    <a:lnTo>
                      <a:pt x="158999" y="6209471"/>
                    </a:lnTo>
                    <a:close/>
                  </a:path>
                </a:pathLst>
              </a:custGeom>
              <a:solidFill>
                <a:srgbClr val="01D5FF"/>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1" name="Isosceles Triangle 14">
                <a:extLst>
                  <a:ext uri="{FF2B5EF4-FFF2-40B4-BE49-F238E27FC236}">
                    <a16:creationId xmlns:a16="http://schemas.microsoft.com/office/drawing/2014/main" id="{D1B00D9F-6058-9E14-D405-1F49414D9154}"/>
                  </a:ext>
                </a:extLst>
              </p:cNvPr>
              <p:cNvSpPr/>
              <p:nvPr/>
            </p:nvSpPr>
            <p:spPr>
              <a:xfrm rot="16183361" flipH="1">
                <a:off x="5294248" y="-1291543"/>
                <a:ext cx="344308" cy="6218558"/>
              </a:xfrm>
              <a:custGeom>
                <a:avLst/>
                <a:gdLst>
                  <a:gd name="connsiteX0" fmla="*/ 0 w 94776"/>
                  <a:gd name="connsiteY0" fmla="*/ 6207295 h 6207295"/>
                  <a:gd name="connsiteX1" fmla="*/ 47388 w 94776"/>
                  <a:gd name="connsiteY1" fmla="*/ 0 h 6207295"/>
                  <a:gd name="connsiteX2" fmla="*/ 94776 w 94776"/>
                  <a:gd name="connsiteY2" fmla="*/ 6207295 h 6207295"/>
                  <a:gd name="connsiteX3" fmla="*/ 0 w 94776"/>
                  <a:gd name="connsiteY3" fmla="*/ 6207295 h 6207295"/>
                  <a:gd name="connsiteX0" fmla="*/ 254233 w 349009"/>
                  <a:gd name="connsiteY0" fmla="*/ 6205835 h 6205835"/>
                  <a:gd name="connsiteX1" fmla="*/ 0 w 349009"/>
                  <a:gd name="connsiteY1" fmla="*/ 0 h 6205835"/>
                  <a:gd name="connsiteX2" fmla="*/ 349009 w 349009"/>
                  <a:gd name="connsiteY2" fmla="*/ 6205835 h 6205835"/>
                  <a:gd name="connsiteX3" fmla="*/ 254233 w 349009"/>
                  <a:gd name="connsiteY3" fmla="*/ 6205835 h 6205835"/>
                  <a:gd name="connsiteX0" fmla="*/ 249532 w 344308"/>
                  <a:gd name="connsiteY0" fmla="*/ 6218558 h 6218558"/>
                  <a:gd name="connsiteX1" fmla="*/ 0 w 344308"/>
                  <a:gd name="connsiteY1" fmla="*/ 0 h 6218558"/>
                  <a:gd name="connsiteX2" fmla="*/ 344308 w 344308"/>
                  <a:gd name="connsiteY2" fmla="*/ 6218558 h 6218558"/>
                  <a:gd name="connsiteX3" fmla="*/ 249532 w 344308"/>
                  <a:gd name="connsiteY3" fmla="*/ 6218558 h 6218558"/>
                </a:gdLst>
                <a:ahLst/>
                <a:cxnLst>
                  <a:cxn ang="0">
                    <a:pos x="connsiteX0" y="connsiteY0"/>
                  </a:cxn>
                  <a:cxn ang="0">
                    <a:pos x="connsiteX1" y="connsiteY1"/>
                  </a:cxn>
                  <a:cxn ang="0">
                    <a:pos x="connsiteX2" y="connsiteY2"/>
                  </a:cxn>
                  <a:cxn ang="0">
                    <a:pos x="connsiteX3" y="connsiteY3"/>
                  </a:cxn>
                </a:cxnLst>
                <a:rect l="l" t="t" r="r" b="b"/>
                <a:pathLst>
                  <a:path w="344308" h="6218558">
                    <a:moveTo>
                      <a:pt x="249532" y="6218558"/>
                    </a:moveTo>
                    <a:lnTo>
                      <a:pt x="0" y="0"/>
                    </a:lnTo>
                    <a:lnTo>
                      <a:pt x="344308" y="6218558"/>
                    </a:lnTo>
                    <a:lnTo>
                      <a:pt x="249532" y="6218558"/>
                    </a:lnTo>
                    <a:close/>
                  </a:path>
                </a:pathLst>
              </a:custGeom>
              <a:solidFill>
                <a:srgbClr val="0192FF"/>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2" name="Isosceles Triangle 4">
                <a:extLst>
                  <a:ext uri="{FF2B5EF4-FFF2-40B4-BE49-F238E27FC236}">
                    <a16:creationId xmlns:a16="http://schemas.microsoft.com/office/drawing/2014/main" id="{FAF47988-B7FD-E198-64DA-F9E309D46A3F}"/>
                  </a:ext>
                </a:extLst>
              </p:cNvPr>
              <p:cNvSpPr/>
              <p:nvPr/>
            </p:nvSpPr>
            <p:spPr>
              <a:xfrm rot="16183361" flipH="1">
                <a:off x="5247790" y="-1248015"/>
                <a:ext cx="430040" cy="6219731"/>
              </a:xfrm>
              <a:custGeom>
                <a:avLst/>
                <a:gdLst>
                  <a:gd name="connsiteX0" fmla="*/ 0 w 94776"/>
                  <a:gd name="connsiteY0" fmla="*/ 6207295 h 6207295"/>
                  <a:gd name="connsiteX1" fmla="*/ 47388 w 94776"/>
                  <a:gd name="connsiteY1" fmla="*/ 0 h 6207295"/>
                  <a:gd name="connsiteX2" fmla="*/ 94776 w 94776"/>
                  <a:gd name="connsiteY2" fmla="*/ 6207295 h 6207295"/>
                  <a:gd name="connsiteX3" fmla="*/ 0 w 94776"/>
                  <a:gd name="connsiteY3" fmla="*/ 6207295 h 6207295"/>
                  <a:gd name="connsiteX0" fmla="*/ 343133 w 437909"/>
                  <a:gd name="connsiteY0" fmla="*/ 6205405 h 6205405"/>
                  <a:gd name="connsiteX1" fmla="*/ 0 w 437909"/>
                  <a:gd name="connsiteY1" fmla="*/ 0 h 6205405"/>
                  <a:gd name="connsiteX2" fmla="*/ 437909 w 437909"/>
                  <a:gd name="connsiteY2" fmla="*/ 6205405 h 6205405"/>
                  <a:gd name="connsiteX3" fmla="*/ 343133 w 437909"/>
                  <a:gd name="connsiteY3" fmla="*/ 6205405 h 6205405"/>
                  <a:gd name="connsiteX0" fmla="*/ 335264 w 430040"/>
                  <a:gd name="connsiteY0" fmla="*/ 6219731 h 6219731"/>
                  <a:gd name="connsiteX1" fmla="*/ 0 w 430040"/>
                  <a:gd name="connsiteY1" fmla="*/ 0 h 6219731"/>
                  <a:gd name="connsiteX2" fmla="*/ 430040 w 430040"/>
                  <a:gd name="connsiteY2" fmla="*/ 6219731 h 6219731"/>
                  <a:gd name="connsiteX3" fmla="*/ 335264 w 430040"/>
                  <a:gd name="connsiteY3" fmla="*/ 6219731 h 6219731"/>
                </a:gdLst>
                <a:ahLst/>
                <a:cxnLst>
                  <a:cxn ang="0">
                    <a:pos x="connsiteX0" y="connsiteY0"/>
                  </a:cxn>
                  <a:cxn ang="0">
                    <a:pos x="connsiteX1" y="connsiteY1"/>
                  </a:cxn>
                  <a:cxn ang="0">
                    <a:pos x="connsiteX2" y="connsiteY2"/>
                  </a:cxn>
                  <a:cxn ang="0">
                    <a:pos x="connsiteX3" y="connsiteY3"/>
                  </a:cxn>
                </a:cxnLst>
                <a:rect l="l" t="t" r="r" b="b"/>
                <a:pathLst>
                  <a:path w="430040" h="6219731">
                    <a:moveTo>
                      <a:pt x="335264" y="6219731"/>
                    </a:moveTo>
                    <a:lnTo>
                      <a:pt x="0" y="0"/>
                    </a:lnTo>
                    <a:lnTo>
                      <a:pt x="430040" y="6219731"/>
                    </a:lnTo>
                    <a:lnTo>
                      <a:pt x="335264" y="6219731"/>
                    </a:lnTo>
                    <a:close/>
                  </a:path>
                </a:pathLst>
              </a:custGeom>
              <a:solidFill>
                <a:srgbClr val="0000FF"/>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3" name="Isosceles Triangle 15">
                <a:extLst>
                  <a:ext uri="{FF2B5EF4-FFF2-40B4-BE49-F238E27FC236}">
                    <a16:creationId xmlns:a16="http://schemas.microsoft.com/office/drawing/2014/main" id="{EB70776A-D339-EE1D-AEF3-356077DE3BCD}"/>
                  </a:ext>
                </a:extLst>
              </p:cNvPr>
              <p:cNvSpPr/>
              <p:nvPr/>
            </p:nvSpPr>
            <p:spPr>
              <a:xfrm rot="16183361" flipH="1">
                <a:off x="5208283" y="-1204783"/>
                <a:ext cx="514192" cy="6222499"/>
              </a:xfrm>
              <a:custGeom>
                <a:avLst/>
                <a:gdLst>
                  <a:gd name="connsiteX0" fmla="*/ 0 w 94776"/>
                  <a:gd name="connsiteY0" fmla="*/ 6207295 h 6207295"/>
                  <a:gd name="connsiteX1" fmla="*/ 47388 w 94776"/>
                  <a:gd name="connsiteY1" fmla="*/ 0 h 6207295"/>
                  <a:gd name="connsiteX2" fmla="*/ 94776 w 94776"/>
                  <a:gd name="connsiteY2" fmla="*/ 6207295 h 6207295"/>
                  <a:gd name="connsiteX3" fmla="*/ 0 w 94776"/>
                  <a:gd name="connsiteY3" fmla="*/ 6207295 h 6207295"/>
                  <a:gd name="connsiteX0" fmla="*/ 422660 w 517436"/>
                  <a:gd name="connsiteY0" fmla="*/ 6236770 h 6236770"/>
                  <a:gd name="connsiteX1" fmla="*/ 0 w 517436"/>
                  <a:gd name="connsiteY1" fmla="*/ 0 h 6236770"/>
                  <a:gd name="connsiteX2" fmla="*/ 517436 w 517436"/>
                  <a:gd name="connsiteY2" fmla="*/ 6236770 h 6236770"/>
                  <a:gd name="connsiteX3" fmla="*/ 422660 w 517436"/>
                  <a:gd name="connsiteY3" fmla="*/ 6236770 h 6236770"/>
                  <a:gd name="connsiteX0" fmla="*/ 428795 w 523571"/>
                  <a:gd name="connsiteY0" fmla="*/ 6192290 h 6192290"/>
                  <a:gd name="connsiteX1" fmla="*/ 0 w 523571"/>
                  <a:gd name="connsiteY1" fmla="*/ 0 h 6192290"/>
                  <a:gd name="connsiteX2" fmla="*/ 523571 w 523571"/>
                  <a:gd name="connsiteY2" fmla="*/ 6192290 h 6192290"/>
                  <a:gd name="connsiteX3" fmla="*/ 428795 w 523571"/>
                  <a:gd name="connsiteY3" fmla="*/ 6192290 h 6192290"/>
                  <a:gd name="connsiteX0" fmla="*/ 419416 w 514192"/>
                  <a:gd name="connsiteY0" fmla="*/ 6222499 h 6222499"/>
                  <a:gd name="connsiteX1" fmla="*/ 0 w 514192"/>
                  <a:gd name="connsiteY1" fmla="*/ 0 h 6222499"/>
                  <a:gd name="connsiteX2" fmla="*/ 514192 w 514192"/>
                  <a:gd name="connsiteY2" fmla="*/ 6222499 h 6222499"/>
                  <a:gd name="connsiteX3" fmla="*/ 419416 w 514192"/>
                  <a:gd name="connsiteY3" fmla="*/ 6222499 h 6222499"/>
                </a:gdLst>
                <a:ahLst/>
                <a:cxnLst>
                  <a:cxn ang="0">
                    <a:pos x="connsiteX0" y="connsiteY0"/>
                  </a:cxn>
                  <a:cxn ang="0">
                    <a:pos x="connsiteX1" y="connsiteY1"/>
                  </a:cxn>
                  <a:cxn ang="0">
                    <a:pos x="connsiteX2" y="connsiteY2"/>
                  </a:cxn>
                  <a:cxn ang="0">
                    <a:pos x="connsiteX3" y="connsiteY3"/>
                  </a:cxn>
                </a:cxnLst>
                <a:rect l="l" t="t" r="r" b="b"/>
                <a:pathLst>
                  <a:path w="514192" h="6222499">
                    <a:moveTo>
                      <a:pt x="419416" y="6222499"/>
                    </a:moveTo>
                    <a:lnTo>
                      <a:pt x="0" y="0"/>
                    </a:lnTo>
                    <a:lnTo>
                      <a:pt x="514192" y="6222499"/>
                    </a:lnTo>
                    <a:lnTo>
                      <a:pt x="419416" y="6222499"/>
                    </a:lnTo>
                    <a:close/>
                  </a:path>
                </a:pathLst>
              </a:custGeom>
              <a:solidFill>
                <a:srgbClr val="0000CC"/>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4" name="Isosceles Triangle 5">
                <a:extLst>
                  <a:ext uri="{FF2B5EF4-FFF2-40B4-BE49-F238E27FC236}">
                    <a16:creationId xmlns:a16="http://schemas.microsoft.com/office/drawing/2014/main" id="{0E7039B8-A113-1370-0751-5106A6482921}"/>
                  </a:ext>
                </a:extLst>
              </p:cNvPr>
              <p:cNvSpPr/>
              <p:nvPr/>
            </p:nvSpPr>
            <p:spPr>
              <a:xfrm rot="16183361" flipH="1">
                <a:off x="5165213" y="-1161352"/>
                <a:ext cx="603067" cy="6217306"/>
              </a:xfrm>
              <a:custGeom>
                <a:avLst/>
                <a:gdLst>
                  <a:gd name="connsiteX0" fmla="*/ 0 w 94776"/>
                  <a:gd name="connsiteY0" fmla="*/ 6207295 h 6207295"/>
                  <a:gd name="connsiteX1" fmla="*/ 47388 w 94776"/>
                  <a:gd name="connsiteY1" fmla="*/ 0 h 6207295"/>
                  <a:gd name="connsiteX2" fmla="*/ 94776 w 94776"/>
                  <a:gd name="connsiteY2" fmla="*/ 6207295 h 6207295"/>
                  <a:gd name="connsiteX3" fmla="*/ 0 w 94776"/>
                  <a:gd name="connsiteY3" fmla="*/ 6207295 h 6207295"/>
                  <a:gd name="connsiteX0" fmla="*/ 505101 w 599877"/>
                  <a:gd name="connsiteY0" fmla="*/ 6214146 h 6214146"/>
                  <a:gd name="connsiteX1" fmla="*/ 0 w 599877"/>
                  <a:gd name="connsiteY1" fmla="*/ 0 h 6214146"/>
                  <a:gd name="connsiteX2" fmla="*/ 599877 w 599877"/>
                  <a:gd name="connsiteY2" fmla="*/ 6214146 h 6214146"/>
                  <a:gd name="connsiteX3" fmla="*/ 505101 w 599877"/>
                  <a:gd name="connsiteY3" fmla="*/ 6214146 h 6214146"/>
                  <a:gd name="connsiteX0" fmla="*/ 508291 w 603067"/>
                  <a:gd name="connsiteY0" fmla="*/ 6217306 h 6217306"/>
                  <a:gd name="connsiteX1" fmla="*/ 0 w 603067"/>
                  <a:gd name="connsiteY1" fmla="*/ 0 h 6217306"/>
                  <a:gd name="connsiteX2" fmla="*/ 603067 w 603067"/>
                  <a:gd name="connsiteY2" fmla="*/ 6217306 h 6217306"/>
                  <a:gd name="connsiteX3" fmla="*/ 508291 w 603067"/>
                  <a:gd name="connsiteY3" fmla="*/ 6217306 h 6217306"/>
                </a:gdLst>
                <a:ahLst/>
                <a:cxnLst>
                  <a:cxn ang="0">
                    <a:pos x="connsiteX0" y="connsiteY0"/>
                  </a:cxn>
                  <a:cxn ang="0">
                    <a:pos x="connsiteX1" y="connsiteY1"/>
                  </a:cxn>
                  <a:cxn ang="0">
                    <a:pos x="connsiteX2" y="connsiteY2"/>
                  </a:cxn>
                  <a:cxn ang="0">
                    <a:pos x="connsiteX3" y="connsiteY3"/>
                  </a:cxn>
                </a:cxnLst>
                <a:rect l="l" t="t" r="r" b="b"/>
                <a:pathLst>
                  <a:path w="603067" h="6217306">
                    <a:moveTo>
                      <a:pt x="508291" y="6217306"/>
                    </a:moveTo>
                    <a:lnTo>
                      <a:pt x="0" y="0"/>
                    </a:lnTo>
                    <a:lnTo>
                      <a:pt x="603067" y="6217306"/>
                    </a:lnTo>
                    <a:lnTo>
                      <a:pt x="508291" y="6217306"/>
                    </a:lnTo>
                    <a:close/>
                  </a:path>
                </a:pathLst>
              </a:custGeom>
              <a:solidFill>
                <a:srgbClr val="362872"/>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cxnSp>
          <p:nvCxnSpPr>
            <p:cNvPr id="48" name="Straight Connector 47">
              <a:extLst>
                <a:ext uri="{FF2B5EF4-FFF2-40B4-BE49-F238E27FC236}">
                  <a16:creationId xmlns:a16="http://schemas.microsoft.com/office/drawing/2014/main" id="{5807485F-F738-5872-9623-70A2200144A0}"/>
                </a:ext>
              </a:extLst>
            </p:cNvPr>
            <p:cNvCxnSpPr>
              <a:cxnSpLocks/>
            </p:cNvCxnSpPr>
            <p:nvPr/>
          </p:nvCxnSpPr>
          <p:spPr>
            <a:xfrm rot="21541491" flipV="1">
              <a:off x="1976678" y="3383157"/>
              <a:ext cx="0" cy="677733"/>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49" name="TextBox 48">
              <a:extLst>
                <a:ext uri="{FF2B5EF4-FFF2-40B4-BE49-F238E27FC236}">
                  <a16:creationId xmlns:a16="http://schemas.microsoft.com/office/drawing/2014/main" id="{67D26B50-4128-557A-E6DD-0608C4EDD3DF}"/>
                </a:ext>
              </a:extLst>
            </p:cNvPr>
            <p:cNvSpPr txBox="1"/>
            <p:nvPr/>
          </p:nvSpPr>
          <p:spPr>
            <a:xfrm>
              <a:off x="367397" y="1619650"/>
              <a:ext cx="2907787" cy="1079762"/>
            </a:xfrm>
            <a:prstGeom prst="rect">
              <a:avLst/>
            </a:prstGeom>
            <a:noFill/>
          </p:spPr>
          <p:txBody>
            <a:bodyPr wrap="square" rtlCol="0">
              <a:spAutoFit/>
            </a:bodyPr>
            <a:lstStyle/>
            <a:p>
              <a:pPr algn="l"/>
              <a:r>
                <a:rPr lang="en-GB" sz="2800" dirty="0">
                  <a:solidFill>
                    <a:schemeClr val="bg1"/>
                  </a:solidFill>
                </a:rPr>
                <a:t>Grating</a:t>
              </a:r>
            </a:p>
          </p:txBody>
        </p:sp>
        <p:sp>
          <p:nvSpPr>
            <p:cNvPr id="50" name="Rectangle 49">
              <a:extLst>
                <a:ext uri="{FF2B5EF4-FFF2-40B4-BE49-F238E27FC236}">
                  <a16:creationId xmlns:a16="http://schemas.microsoft.com/office/drawing/2014/main" id="{D39FEB82-ED7E-DAAD-1B49-BA162F03A240}"/>
                </a:ext>
              </a:extLst>
            </p:cNvPr>
            <p:cNvSpPr/>
            <p:nvPr/>
          </p:nvSpPr>
          <p:spPr>
            <a:xfrm>
              <a:off x="5739394" y="1766735"/>
              <a:ext cx="501240" cy="3854659"/>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Tree>
    <p:extLst>
      <p:ext uri="{BB962C8B-B14F-4D97-AF65-F5344CB8AC3E}">
        <p14:creationId xmlns:p14="http://schemas.microsoft.com/office/powerpoint/2010/main" val="6746872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A6328C9-E547-BD1A-62E5-D72DD7526DC2}"/>
              </a:ext>
            </a:extLst>
          </p:cNvPr>
          <p:cNvSpPr>
            <a:spLocks noGrp="1"/>
          </p:cNvSpPr>
          <p:nvPr>
            <p:ph type="title"/>
          </p:nvPr>
        </p:nvSpPr>
        <p:spPr/>
        <p:txBody>
          <a:bodyPr/>
          <a:lstStyle/>
          <a:p>
            <a:r>
              <a:rPr lang="en-GB" dirty="0" err="1"/>
              <a:t>Sampla</a:t>
            </a:r>
            <a:r>
              <a:rPr lang="en-GB" dirty="0"/>
              <a:t> 2</a:t>
            </a:r>
          </a:p>
        </p:txBody>
      </p:sp>
      <p:sp>
        <p:nvSpPr>
          <p:cNvPr id="4" name="Text Placeholder 3">
            <a:extLst>
              <a:ext uri="{FF2B5EF4-FFF2-40B4-BE49-F238E27FC236}">
                <a16:creationId xmlns:a16="http://schemas.microsoft.com/office/drawing/2014/main" id="{9ADE07DA-DC4E-1507-8F42-D2705EE06C2F}"/>
              </a:ext>
            </a:extLst>
          </p:cNvPr>
          <p:cNvSpPr>
            <a:spLocks noGrp="1"/>
          </p:cNvSpPr>
          <p:nvPr>
            <p:ph type="body" sz="quarter" idx="10"/>
          </p:nvPr>
        </p:nvSpPr>
        <p:spPr>
          <a:xfrm>
            <a:off x="122292" y="461664"/>
            <a:ext cx="8899415" cy="1643527"/>
          </a:xfrm>
        </p:spPr>
        <p:txBody>
          <a:bodyPr/>
          <a:lstStyle/>
          <a:p>
            <a:r>
              <a:rPr lang="en-GB" dirty="0"/>
              <a:t>Is í an </a:t>
            </a:r>
            <a:r>
              <a:rPr lang="en-GB" dirty="0" err="1"/>
              <a:t>chomhéifeacht</a:t>
            </a:r>
            <a:r>
              <a:rPr lang="en-GB" dirty="0"/>
              <a:t> </a:t>
            </a:r>
            <a:r>
              <a:rPr lang="en-GB" dirty="0" err="1"/>
              <a:t>athraonta</a:t>
            </a:r>
            <a:r>
              <a:rPr lang="en-GB" dirty="0"/>
              <a:t> den </a:t>
            </a:r>
            <a:r>
              <a:rPr lang="en-GB" dirty="0" err="1"/>
              <a:t>phriosma</a:t>
            </a:r>
            <a:r>
              <a:rPr lang="en-GB" dirty="0"/>
              <a:t> </a:t>
            </a:r>
            <a:r>
              <a:rPr lang="en-GB" dirty="0" err="1"/>
              <a:t>léirithe</a:t>
            </a:r>
            <a:r>
              <a:rPr lang="en-GB" dirty="0"/>
              <a:t> do sholas </a:t>
            </a:r>
            <a:r>
              <a:rPr lang="en-GB" dirty="0" err="1"/>
              <a:t>dearg</a:t>
            </a:r>
            <a:r>
              <a:rPr lang="en-GB" dirty="0"/>
              <a:t> </a:t>
            </a:r>
            <a:r>
              <a:rPr lang="en-GB" dirty="0" err="1"/>
              <a:t>ná</a:t>
            </a:r>
            <a:r>
              <a:rPr lang="en-GB" dirty="0"/>
              <a:t> 1.512 (700 nm) </a:t>
            </a:r>
            <a:r>
              <a:rPr lang="en-GB" dirty="0" err="1"/>
              <a:t>agus</a:t>
            </a:r>
            <a:r>
              <a:rPr lang="en-GB" dirty="0"/>
              <a:t> 1.531 don </a:t>
            </a:r>
            <a:r>
              <a:rPr lang="en-GB" dirty="0" err="1"/>
              <a:t>solas</a:t>
            </a:r>
            <a:r>
              <a:rPr lang="en-GB" dirty="0"/>
              <a:t> </a:t>
            </a:r>
            <a:r>
              <a:rPr lang="en-GB" dirty="0" err="1"/>
              <a:t>vialait</a:t>
            </a:r>
            <a:r>
              <a:rPr lang="en-GB" dirty="0"/>
              <a:t> (400 nm). </a:t>
            </a:r>
            <a:r>
              <a:rPr lang="en-GB" dirty="0" err="1"/>
              <a:t>Ríomh</a:t>
            </a:r>
            <a:r>
              <a:rPr lang="en-GB" dirty="0"/>
              <a:t> an </a:t>
            </a:r>
            <a:r>
              <a:rPr lang="en-GB" dirty="0" err="1"/>
              <a:t>uillinn</a:t>
            </a:r>
            <a:r>
              <a:rPr lang="en-GB" dirty="0"/>
              <a:t> </a:t>
            </a:r>
            <a:r>
              <a:rPr lang="en-GB" dirty="0" err="1"/>
              <a:t>idir</a:t>
            </a:r>
            <a:r>
              <a:rPr lang="en-GB" dirty="0"/>
              <a:t> na </a:t>
            </a:r>
            <a:r>
              <a:rPr lang="en-GB" dirty="0" err="1"/>
              <a:t>gathanna</a:t>
            </a:r>
            <a:r>
              <a:rPr lang="en-GB" dirty="0"/>
              <a:t> </a:t>
            </a:r>
            <a:r>
              <a:rPr lang="en-GB" dirty="0" err="1"/>
              <a:t>dearga</a:t>
            </a:r>
            <a:r>
              <a:rPr lang="en-GB" dirty="0"/>
              <a:t> </a:t>
            </a:r>
            <a:r>
              <a:rPr lang="en-GB" dirty="0" err="1"/>
              <a:t>agus</a:t>
            </a:r>
            <a:r>
              <a:rPr lang="en-GB" dirty="0"/>
              <a:t> </a:t>
            </a:r>
            <a:r>
              <a:rPr lang="en-GB" dirty="0" err="1"/>
              <a:t>vialait</a:t>
            </a:r>
            <a:r>
              <a:rPr lang="en-GB" dirty="0"/>
              <a:t> </a:t>
            </a:r>
            <a:r>
              <a:rPr lang="en-GB" dirty="0" err="1"/>
              <a:t>sa</a:t>
            </a:r>
            <a:r>
              <a:rPr lang="en-GB" dirty="0"/>
              <a:t> </a:t>
            </a:r>
            <a:r>
              <a:rPr lang="en-GB" dirty="0" err="1"/>
              <a:t>léaráid</a:t>
            </a:r>
            <a:r>
              <a:rPr lang="en-GB" dirty="0"/>
              <a:t>.</a:t>
            </a:r>
          </a:p>
        </p:txBody>
      </p:sp>
      <p:sp>
        <p:nvSpPr>
          <p:cNvPr id="5" name="Isosceles Triangle 4">
            <a:extLst>
              <a:ext uri="{FF2B5EF4-FFF2-40B4-BE49-F238E27FC236}">
                <a16:creationId xmlns:a16="http://schemas.microsoft.com/office/drawing/2014/main" id="{DE509549-E331-E952-D3AC-6DFAEFB58755}"/>
              </a:ext>
            </a:extLst>
          </p:cNvPr>
          <p:cNvSpPr/>
          <p:nvPr/>
        </p:nvSpPr>
        <p:spPr>
          <a:xfrm>
            <a:off x="1443565" y="2538556"/>
            <a:ext cx="2421468" cy="1609890"/>
          </a:xfrm>
          <a:prstGeom prst="triangle">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7" name="Straight Connector 6">
            <a:extLst>
              <a:ext uri="{FF2B5EF4-FFF2-40B4-BE49-F238E27FC236}">
                <a16:creationId xmlns:a16="http://schemas.microsoft.com/office/drawing/2014/main" id="{6EFD5171-281C-0B27-143E-919AD434D81F}"/>
              </a:ext>
            </a:extLst>
          </p:cNvPr>
          <p:cNvCxnSpPr>
            <a:cxnSpLocks/>
          </p:cNvCxnSpPr>
          <p:nvPr/>
        </p:nvCxnSpPr>
        <p:spPr>
          <a:xfrm flipV="1">
            <a:off x="300565" y="3429000"/>
            <a:ext cx="1712384" cy="555487"/>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8" name="Straight Connector 7">
            <a:extLst>
              <a:ext uri="{FF2B5EF4-FFF2-40B4-BE49-F238E27FC236}">
                <a16:creationId xmlns:a16="http://schemas.microsoft.com/office/drawing/2014/main" id="{CDBBC9D0-CF63-C2E3-59C8-AFF8A60948FE}"/>
              </a:ext>
            </a:extLst>
          </p:cNvPr>
          <p:cNvCxnSpPr>
            <a:cxnSpLocks/>
          </p:cNvCxnSpPr>
          <p:nvPr/>
        </p:nvCxnSpPr>
        <p:spPr>
          <a:xfrm flipV="1">
            <a:off x="2012949" y="3276600"/>
            <a:ext cx="1231900" cy="152400"/>
          </a:xfrm>
          <a:prstGeom prst="line">
            <a:avLst/>
          </a:prstGeom>
          <a:ln w="28575">
            <a:solidFill>
              <a:srgbClr val="FF0000"/>
            </a:solidFill>
            <a:tailEnd type="none" w="med" len="lg"/>
          </a:ln>
        </p:spPr>
        <p:style>
          <a:lnRef idx="2">
            <a:schemeClr val="accent1"/>
          </a:lnRef>
          <a:fillRef idx="0">
            <a:schemeClr val="accent1"/>
          </a:fillRef>
          <a:effectRef idx="1">
            <a:schemeClr val="accent1"/>
          </a:effectRef>
          <a:fontRef idx="minor">
            <a:schemeClr val="tx1"/>
          </a:fontRef>
        </p:style>
      </p:cxnSp>
      <p:cxnSp>
        <p:nvCxnSpPr>
          <p:cNvPr id="10" name="Straight Connector 9">
            <a:extLst>
              <a:ext uri="{FF2B5EF4-FFF2-40B4-BE49-F238E27FC236}">
                <a16:creationId xmlns:a16="http://schemas.microsoft.com/office/drawing/2014/main" id="{1C446A5A-09B3-6128-1913-8B22B78C5222}"/>
              </a:ext>
            </a:extLst>
          </p:cNvPr>
          <p:cNvCxnSpPr>
            <a:cxnSpLocks/>
          </p:cNvCxnSpPr>
          <p:nvPr/>
        </p:nvCxnSpPr>
        <p:spPr>
          <a:xfrm>
            <a:off x="1962149" y="3424155"/>
            <a:ext cx="1371600" cy="152400"/>
          </a:xfrm>
          <a:prstGeom prst="line">
            <a:avLst/>
          </a:prstGeom>
          <a:ln w="28575">
            <a:solidFill>
              <a:srgbClr val="3333FF"/>
            </a:solidFill>
            <a:tailEnd type="none" w="med" len="lg"/>
          </a:ln>
        </p:spPr>
        <p:style>
          <a:lnRef idx="2">
            <a:schemeClr val="accent1"/>
          </a:lnRef>
          <a:fillRef idx="0">
            <a:schemeClr val="accent1"/>
          </a:fillRef>
          <a:effectRef idx="1">
            <a:schemeClr val="accent1"/>
          </a:effectRef>
          <a:fontRef idx="minor">
            <a:schemeClr val="tx1"/>
          </a:fontRef>
        </p:style>
      </p:cxnSp>
      <p:cxnSp>
        <p:nvCxnSpPr>
          <p:cNvPr id="14" name="Straight Connector 13">
            <a:extLst>
              <a:ext uri="{FF2B5EF4-FFF2-40B4-BE49-F238E27FC236}">
                <a16:creationId xmlns:a16="http://schemas.microsoft.com/office/drawing/2014/main" id="{560928DB-1777-10C8-F280-4840155F29BF}"/>
              </a:ext>
            </a:extLst>
          </p:cNvPr>
          <p:cNvCxnSpPr>
            <a:cxnSpLocks/>
          </p:cNvCxnSpPr>
          <p:nvPr/>
        </p:nvCxnSpPr>
        <p:spPr>
          <a:xfrm>
            <a:off x="742949" y="2778878"/>
            <a:ext cx="2438400" cy="1290554"/>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16" name="TextBox 15">
            <a:extLst>
              <a:ext uri="{FF2B5EF4-FFF2-40B4-BE49-F238E27FC236}">
                <a16:creationId xmlns:a16="http://schemas.microsoft.com/office/drawing/2014/main" id="{768E22EC-FA0A-9B65-47CD-1F5F06422137}"/>
              </a:ext>
            </a:extLst>
          </p:cNvPr>
          <p:cNvSpPr txBox="1"/>
          <p:nvPr/>
        </p:nvSpPr>
        <p:spPr>
          <a:xfrm>
            <a:off x="769452" y="3155278"/>
            <a:ext cx="729687" cy="523220"/>
          </a:xfrm>
          <a:prstGeom prst="rect">
            <a:avLst/>
          </a:prstGeom>
          <a:noFill/>
        </p:spPr>
        <p:txBody>
          <a:bodyPr wrap="none" rtlCol="0">
            <a:spAutoFit/>
          </a:bodyPr>
          <a:lstStyle/>
          <a:p>
            <a:r>
              <a:rPr lang="en-GB" sz="2800" dirty="0">
                <a:latin typeface="Arial" panose="020B0604020202020204" pitchFamily="34" charset="0"/>
                <a:cs typeface="Arial" panose="020B0604020202020204" pitchFamily="34" charset="0"/>
              </a:rPr>
              <a:t>60</a:t>
            </a:r>
            <a:r>
              <a:rPr lang="en-GB" sz="2800" dirty="0"/>
              <a:t>°</a:t>
            </a:r>
            <a:endParaRPr lang="en-GB" sz="2800" dirty="0">
              <a:latin typeface="Arial" panose="020B0604020202020204" pitchFamily="34" charset="0"/>
              <a:cs typeface="Arial" panose="020B0604020202020204" pitchFamily="34" charset="0"/>
            </a:endParaRPr>
          </a:p>
        </p:txBody>
      </p:sp>
      <p:sp>
        <p:nvSpPr>
          <p:cNvPr id="2" name="Freeform: Shape 1">
            <a:extLst>
              <a:ext uri="{FF2B5EF4-FFF2-40B4-BE49-F238E27FC236}">
                <a16:creationId xmlns:a16="http://schemas.microsoft.com/office/drawing/2014/main" id="{F4043520-4522-BEFD-345A-900AD9512711}"/>
              </a:ext>
            </a:extLst>
          </p:cNvPr>
          <p:cNvSpPr/>
          <p:nvPr/>
        </p:nvSpPr>
        <p:spPr>
          <a:xfrm rot="608188">
            <a:off x="742949" y="3716598"/>
            <a:ext cx="292100" cy="225425"/>
          </a:xfrm>
          <a:custGeom>
            <a:avLst/>
            <a:gdLst>
              <a:gd name="csX0" fmla="*/ 0 w 292100"/>
              <a:gd name="csY0" fmla="*/ 22225 h 225425"/>
              <a:gd name="csX1" fmla="*/ 292100 w 292100"/>
              <a:gd name="csY1" fmla="*/ 0 h 225425"/>
              <a:gd name="csX2" fmla="*/ 136525 w 292100"/>
              <a:gd name="csY2" fmla="*/ 225425 h 225425"/>
            </a:gdLst>
            <a:ahLst/>
            <a:cxnLst>
              <a:cxn ang="0">
                <a:pos x="csX0" y="csY0"/>
              </a:cxn>
              <a:cxn ang="0">
                <a:pos x="csX1" y="csY1"/>
              </a:cxn>
              <a:cxn ang="0">
                <a:pos x="csX2" y="csY2"/>
              </a:cxn>
            </a:cxnLst>
            <a:rect l="l" t="t" r="r" b="b"/>
            <a:pathLst>
              <a:path w="292100" h="225425">
                <a:moveTo>
                  <a:pt x="0" y="22225"/>
                </a:moveTo>
                <a:lnTo>
                  <a:pt x="292100" y="0"/>
                </a:lnTo>
                <a:lnTo>
                  <a:pt x="136525" y="225425"/>
                </a:lnTo>
              </a:path>
            </a:pathLst>
          </a:cu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Freeform: Shape 16">
            <a:extLst>
              <a:ext uri="{FF2B5EF4-FFF2-40B4-BE49-F238E27FC236}">
                <a16:creationId xmlns:a16="http://schemas.microsoft.com/office/drawing/2014/main" id="{CEACDC25-AF60-24A2-EBFF-FEF3C5AE6461}"/>
              </a:ext>
            </a:extLst>
          </p:cNvPr>
          <p:cNvSpPr/>
          <p:nvPr/>
        </p:nvSpPr>
        <p:spPr>
          <a:xfrm>
            <a:off x="1478537" y="3238500"/>
            <a:ext cx="77211" cy="317500"/>
          </a:xfrm>
          <a:custGeom>
            <a:avLst/>
            <a:gdLst>
              <a:gd name="csX0" fmla="*/ 76200 w 76200"/>
              <a:gd name="csY0" fmla="*/ 0 h 317500"/>
              <a:gd name="csX1" fmla="*/ 0 w 76200"/>
              <a:gd name="csY1" fmla="*/ 139700 h 317500"/>
              <a:gd name="csX2" fmla="*/ 50800 w 76200"/>
              <a:gd name="csY2" fmla="*/ 317500 h 317500"/>
              <a:gd name="csX0" fmla="*/ 76873 w 76873"/>
              <a:gd name="csY0" fmla="*/ 0 h 317500"/>
              <a:gd name="csX1" fmla="*/ 673 w 76873"/>
              <a:gd name="csY1" fmla="*/ 139700 h 317500"/>
              <a:gd name="csX2" fmla="*/ 51473 w 76873"/>
              <a:gd name="csY2" fmla="*/ 317500 h 317500"/>
              <a:gd name="csX0" fmla="*/ 76873 w 76873"/>
              <a:gd name="csY0" fmla="*/ 0 h 317500"/>
              <a:gd name="csX1" fmla="*/ 673 w 76873"/>
              <a:gd name="csY1" fmla="*/ 139700 h 317500"/>
              <a:gd name="csX2" fmla="*/ 51473 w 76873"/>
              <a:gd name="csY2" fmla="*/ 317500 h 317500"/>
              <a:gd name="csX0" fmla="*/ 77211 w 77211"/>
              <a:gd name="csY0" fmla="*/ 0 h 317500"/>
              <a:gd name="csX1" fmla="*/ 1011 w 77211"/>
              <a:gd name="csY1" fmla="*/ 139700 h 317500"/>
              <a:gd name="csX2" fmla="*/ 51811 w 77211"/>
              <a:gd name="csY2" fmla="*/ 317500 h 317500"/>
            </a:gdLst>
            <a:ahLst/>
            <a:cxnLst>
              <a:cxn ang="0">
                <a:pos x="csX0" y="csY0"/>
              </a:cxn>
              <a:cxn ang="0">
                <a:pos x="csX1" y="csY1"/>
              </a:cxn>
              <a:cxn ang="0">
                <a:pos x="csX2" y="csY2"/>
              </a:cxn>
            </a:cxnLst>
            <a:rect l="l" t="t" r="r" b="b"/>
            <a:pathLst>
              <a:path w="77211" h="317500">
                <a:moveTo>
                  <a:pt x="77211" y="0"/>
                </a:moveTo>
                <a:cubicBezTo>
                  <a:pt x="34349" y="40217"/>
                  <a:pt x="7361" y="77258"/>
                  <a:pt x="1011" y="139700"/>
                </a:cubicBezTo>
                <a:cubicBezTo>
                  <a:pt x="-5339" y="202142"/>
                  <a:pt x="19003" y="258233"/>
                  <a:pt x="51811" y="317500"/>
                </a:cubicBezTo>
              </a:path>
            </a:pathLst>
          </a:cu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TextBox 17">
            <a:extLst>
              <a:ext uri="{FF2B5EF4-FFF2-40B4-BE49-F238E27FC236}">
                <a16:creationId xmlns:a16="http://schemas.microsoft.com/office/drawing/2014/main" id="{DF528A85-7F0A-DDBD-C384-8B7635FEC3CD}"/>
              </a:ext>
            </a:extLst>
          </p:cNvPr>
          <p:cNvSpPr txBox="1"/>
          <p:nvPr/>
        </p:nvSpPr>
        <p:spPr>
          <a:xfrm>
            <a:off x="3299342" y="2263664"/>
            <a:ext cx="2353734" cy="954107"/>
          </a:xfrm>
          <a:prstGeom prst="rect">
            <a:avLst/>
          </a:prstGeom>
          <a:noFill/>
        </p:spPr>
        <p:txBody>
          <a:bodyPr wrap="square" rtlCol="0">
            <a:spAutoFit/>
          </a:bodyPr>
          <a:lstStyle/>
          <a:p>
            <a:r>
              <a:rPr lang="en-GB" sz="2800" dirty="0" err="1"/>
              <a:t>Uillinn</a:t>
            </a:r>
            <a:r>
              <a:rPr lang="en-GB" sz="2800" dirty="0"/>
              <a:t> le </a:t>
            </a:r>
            <a:r>
              <a:rPr lang="en-GB" sz="2800" dirty="0" err="1"/>
              <a:t>ríomh</a:t>
            </a:r>
            <a:endParaRPr lang="en-GB" sz="2800" dirty="0">
              <a:latin typeface="Arial" panose="020B0604020202020204" pitchFamily="34" charset="0"/>
              <a:cs typeface="Arial" panose="020B0604020202020204" pitchFamily="34" charset="0"/>
            </a:endParaRPr>
          </a:p>
        </p:txBody>
      </p:sp>
      <p:cxnSp>
        <p:nvCxnSpPr>
          <p:cNvPr id="20" name="Straight Arrow Connector 19">
            <a:extLst>
              <a:ext uri="{FF2B5EF4-FFF2-40B4-BE49-F238E27FC236}">
                <a16:creationId xmlns:a16="http://schemas.microsoft.com/office/drawing/2014/main" id="{91993CB1-B240-BACD-B95B-F05119ECC490}"/>
              </a:ext>
            </a:extLst>
          </p:cNvPr>
          <p:cNvCxnSpPr>
            <a:cxnSpLocks/>
          </p:cNvCxnSpPr>
          <p:nvPr/>
        </p:nvCxnSpPr>
        <p:spPr>
          <a:xfrm flipH="1">
            <a:off x="2679699" y="2699864"/>
            <a:ext cx="615950" cy="724291"/>
          </a:xfrm>
          <a:prstGeom prst="straightConnector1">
            <a:avLst/>
          </a:prstGeom>
          <a:ln w="28575">
            <a:solidFill>
              <a:schemeClr val="tx1"/>
            </a:solidFill>
            <a:tailEnd type="triangle"/>
          </a:ln>
        </p:spPr>
        <p:style>
          <a:lnRef idx="2">
            <a:schemeClr val="accent1"/>
          </a:lnRef>
          <a:fillRef idx="0">
            <a:schemeClr val="accent1"/>
          </a:fillRef>
          <a:effectRef idx="1">
            <a:schemeClr val="accent1"/>
          </a:effectRef>
          <a:fontRef idx="minor">
            <a:schemeClr val="tx1"/>
          </a:fontRef>
        </p:style>
      </p:cxnSp>
      <mc:AlternateContent xmlns:mc="http://schemas.openxmlformats.org/markup-compatibility/2006" xmlns:a14="http://schemas.microsoft.com/office/drawing/2010/main">
        <mc:Choice Requires="a14">
          <p:sp>
            <p:nvSpPr>
              <p:cNvPr id="23" name="TextBox 22">
                <a:extLst>
                  <a:ext uri="{FF2B5EF4-FFF2-40B4-BE49-F238E27FC236}">
                    <a16:creationId xmlns:a16="http://schemas.microsoft.com/office/drawing/2014/main" id="{B55D1575-05E4-9C34-99AA-58C5FAABCADC}"/>
                  </a:ext>
                </a:extLst>
              </p:cNvPr>
              <p:cNvSpPr txBox="1"/>
              <p:nvPr/>
            </p:nvSpPr>
            <p:spPr>
              <a:xfrm>
                <a:off x="5603293" y="2421528"/>
                <a:ext cx="3055516" cy="2047997"/>
              </a:xfrm>
              <a:prstGeom prst="rect">
                <a:avLst/>
              </a:prstGeom>
              <a:noFill/>
            </p:spPr>
            <p:txBody>
              <a:bodyPr wrap="none" rtlCol="0">
                <a:spAutoFit/>
              </a:bodyPr>
              <a:lstStyle/>
              <a:p>
                <a:pPr algn="l"/>
                <a14:m>
                  <m:oMath xmlns:m="http://schemas.openxmlformats.org/officeDocument/2006/math">
                    <m:r>
                      <a:rPr lang="en-GB" sz="2800" b="0" i="1" dirty="0" smtClean="0">
                        <a:latin typeface="Cambria Math" panose="02040503050406030204" pitchFamily="18" charset="0"/>
                        <a:cs typeface="Arial" panose="020B0604020202020204" pitchFamily="34" charset="0"/>
                      </a:rPr>
                      <m:t>𝑛</m:t>
                    </m:r>
                    <m:r>
                      <a:rPr lang="en-GB" sz="2800" b="0" i="1" dirty="0" smtClean="0">
                        <a:latin typeface="Cambria Math" panose="02040503050406030204" pitchFamily="18" charset="0"/>
                        <a:cs typeface="Arial" panose="020B0604020202020204" pitchFamily="34" charset="0"/>
                      </a:rPr>
                      <m:t>=</m:t>
                    </m:r>
                    <m:f>
                      <m:fPr>
                        <m:ctrlPr>
                          <a:rPr lang="en-GB" sz="2800" b="0" i="1" dirty="0" smtClean="0">
                            <a:latin typeface="Cambria Math" panose="02040503050406030204" pitchFamily="18" charset="0"/>
                            <a:cs typeface="Arial" panose="020B0604020202020204" pitchFamily="34" charset="0"/>
                          </a:rPr>
                        </m:ctrlPr>
                      </m:fPr>
                      <m:num>
                        <m:r>
                          <m:rPr>
                            <m:sty m:val="p"/>
                          </m:rPr>
                          <a:rPr lang="en-GB" sz="2800" b="0" i="0" dirty="0" smtClean="0">
                            <a:latin typeface="Cambria Math" panose="02040503050406030204" pitchFamily="18" charset="0"/>
                            <a:cs typeface="Arial" panose="020B0604020202020204" pitchFamily="34" charset="0"/>
                          </a:rPr>
                          <m:t>sin</m:t>
                        </m:r>
                        <m:r>
                          <a:rPr lang="en-GB" sz="2800" b="0" i="0" dirty="0" smtClean="0">
                            <a:latin typeface="Cambria Math" panose="02040503050406030204" pitchFamily="18" charset="0"/>
                            <a:cs typeface="Arial" panose="020B0604020202020204" pitchFamily="34" charset="0"/>
                          </a:rPr>
                          <m:t>(</m:t>
                        </m:r>
                        <m:r>
                          <m:rPr>
                            <m:sty m:val="p"/>
                          </m:rPr>
                          <a:rPr lang="en-GB" sz="2800" b="0" i="0" dirty="0" smtClean="0">
                            <a:latin typeface="Cambria Math" panose="02040503050406030204" pitchFamily="18" charset="0"/>
                            <a:cs typeface="Arial" panose="020B0604020202020204" pitchFamily="34" charset="0"/>
                          </a:rPr>
                          <m:t>i</m:t>
                        </m:r>
                        <m:r>
                          <a:rPr lang="en-GB" sz="2800" b="0" i="0" dirty="0" smtClean="0">
                            <a:latin typeface="Cambria Math" panose="02040503050406030204" pitchFamily="18" charset="0"/>
                            <a:cs typeface="Arial" panose="020B0604020202020204" pitchFamily="34" charset="0"/>
                          </a:rPr>
                          <m:t>)</m:t>
                        </m:r>
                      </m:num>
                      <m:den>
                        <m:r>
                          <m:rPr>
                            <m:sty m:val="p"/>
                          </m:rPr>
                          <a:rPr lang="en-GB" sz="2800" b="0" i="0" dirty="0" smtClean="0">
                            <a:latin typeface="Cambria Math" panose="02040503050406030204" pitchFamily="18" charset="0"/>
                            <a:cs typeface="Arial" panose="020B0604020202020204" pitchFamily="34" charset="0"/>
                          </a:rPr>
                          <m:t>sin</m:t>
                        </m:r>
                        <m:r>
                          <a:rPr lang="en-GB" sz="2800" b="0" i="0" dirty="0" smtClean="0">
                            <a:latin typeface="Cambria Math" panose="02040503050406030204" pitchFamily="18" charset="0"/>
                            <a:cs typeface="Arial" panose="020B0604020202020204" pitchFamily="34" charset="0"/>
                          </a:rPr>
                          <m:t> (</m:t>
                        </m:r>
                        <m:r>
                          <m:rPr>
                            <m:sty m:val="p"/>
                          </m:rPr>
                          <a:rPr lang="en-GB" sz="2800" b="0" i="0" dirty="0" smtClean="0">
                            <a:latin typeface="Cambria Math" panose="02040503050406030204" pitchFamily="18" charset="0"/>
                            <a:cs typeface="Arial" panose="020B0604020202020204" pitchFamily="34" charset="0"/>
                          </a:rPr>
                          <m:t>r</m:t>
                        </m:r>
                        <m:r>
                          <a:rPr lang="en-GB" sz="2800" b="0" i="0" dirty="0" smtClean="0">
                            <a:latin typeface="Cambria Math" panose="02040503050406030204" pitchFamily="18" charset="0"/>
                            <a:cs typeface="Arial" panose="020B0604020202020204" pitchFamily="34" charset="0"/>
                          </a:rPr>
                          <m:t>)</m:t>
                        </m:r>
                      </m:den>
                    </m:f>
                  </m:oMath>
                </a14:m>
                <a:r>
                  <a:rPr lang="en-GB" sz="2800" b="0" i="0" dirty="0">
                    <a:latin typeface="Cambria Math" panose="02040503050406030204" pitchFamily="18" charset="0"/>
                    <a:cs typeface="Arial" panose="020B0604020202020204" pitchFamily="34" charset="0"/>
                  </a:rPr>
                  <a:t> </a:t>
                </a:r>
              </a:p>
              <a:p>
                <a:pPr algn="l"/>
                <a14:m>
                  <m:oMath xmlns:m="http://schemas.openxmlformats.org/officeDocument/2006/math">
                    <m:r>
                      <a:rPr lang="en-GB" sz="2800" b="0" i="0" dirty="0" smtClean="0">
                        <a:latin typeface="Cambria Math" panose="02040503050406030204" pitchFamily="18" charset="0"/>
                        <a:cs typeface="Arial" panose="020B0604020202020204" pitchFamily="34" charset="0"/>
                      </a:rPr>
                      <m:t>⇒</m:t>
                    </m:r>
                    <m:r>
                      <m:rPr>
                        <m:sty m:val="p"/>
                      </m:rPr>
                      <a:rPr lang="en-GB" sz="2800" b="0" i="0" dirty="0" smtClean="0">
                        <a:latin typeface="Cambria Math" panose="02040503050406030204" pitchFamily="18" charset="0"/>
                        <a:cs typeface="Arial" panose="020B0604020202020204" pitchFamily="34" charset="0"/>
                      </a:rPr>
                      <m:t>sin</m:t>
                    </m:r>
                    <m:r>
                      <a:rPr lang="en-GB" sz="2800" b="0" i="0" dirty="0" smtClean="0">
                        <a:latin typeface="Cambria Math" panose="02040503050406030204" pitchFamily="18" charset="0"/>
                        <a:cs typeface="Arial" panose="020B0604020202020204" pitchFamily="34" charset="0"/>
                      </a:rPr>
                      <m:t> </m:t>
                    </m:r>
                    <m:r>
                      <m:rPr>
                        <m:sty m:val="p"/>
                      </m:rPr>
                      <a:rPr lang="en-GB" sz="2800" b="0" i="0" dirty="0" smtClean="0">
                        <a:latin typeface="Cambria Math" panose="02040503050406030204" pitchFamily="18" charset="0"/>
                        <a:cs typeface="Arial" panose="020B0604020202020204" pitchFamily="34" charset="0"/>
                      </a:rPr>
                      <m:t>r</m:t>
                    </m:r>
                    <m:r>
                      <a:rPr lang="en-GB" sz="2800" b="0" i="0" dirty="0" smtClean="0">
                        <a:latin typeface="Cambria Math" panose="02040503050406030204" pitchFamily="18" charset="0"/>
                        <a:cs typeface="Arial" panose="020B0604020202020204" pitchFamily="34" charset="0"/>
                      </a:rPr>
                      <m:t>=</m:t>
                    </m:r>
                    <m:f>
                      <m:fPr>
                        <m:ctrlPr>
                          <a:rPr lang="en-GB" sz="2800" b="0" i="1" dirty="0" smtClean="0">
                            <a:latin typeface="Cambria Math" panose="02040503050406030204" pitchFamily="18" charset="0"/>
                            <a:cs typeface="Arial" panose="020B0604020202020204" pitchFamily="34" charset="0"/>
                          </a:rPr>
                        </m:ctrlPr>
                      </m:fPr>
                      <m:num>
                        <m:r>
                          <m:rPr>
                            <m:sty m:val="p"/>
                          </m:rPr>
                          <a:rPr lang="en-GB" sz="2800" b="0" i="0" dirty="0" smtClean="0">
                            <a:latin typeface="Cambria Math" panose="02040503050406030204" pitchFamily="18" charset="0"/>
                            <a:cs typeface="Arial" panose="020B0604020202020204" pitchFamily="34" charset="0"/>
                          </a:rPr>
                          <m:t>sin</m:t>
                        </m:r>
                        <m:r>
                          <a:rPr lang="en-GB" sz="2800" b="0" i="0" dirty="0" smtClean="0">
                            <a:latin typeface="Cambria Math" panose="02040503050406030204" pitchFamily="18" charset="0"/>
                            <a:cs typeface="Arial" panose="020B0604020202020204" pitchFamily="34" charset="0"/>
                          </a:rPr>
                          <m:t> </m:t>
                        </m:r>
                        <m:r>
                          <m:rPr>
                            <m:sty m:val="p"/>
                          </m:rPr>
                          <a:rPr lang="en-GB" sz="2800" b="0" i="0" dirty="0" smtClean="0">
                            <a:latin typeface="Cambria Math" panose="02040503050406030204" pitchFamily="18" charset="0"/>
                            <a:cs typeface="Arial" panose="020B0604020202020204" pitchFamily="34" charset="0"/>
                          </a:rPr>
                          <m:t>i</m:t>
                        </m:r>
                      </m:num>
                      <m:den>
                        <m:r>
                          <m:rPr>
                            <m:sty m:val="p"/>
                          </m:rPr>
                          <a:rPr lang="en-GB" sz="2800" b="0" i="0" dirty="0" smtClean="0">
                            <a:latin typeface="Cambria Math" panose="02040503050406030204" pitchFamily="18" charset="0"/>
                            <a:cs typeface="Arial" panose="020B0604020202020204" pitchFamily="34" charset="0"/>
                          </a:rPr>
                          <m:t>n</m:t>
                        </m:r>
                      </m:den>
                    </m:f>
                  </m:oMath>
                </a14:m>
                <a:r>
                  <a:rPr lang="en-GB" sz="2800" b="0" i="0" dirty="0">
                    <a:latin typeface="Cambria Math" panose="02040503050406030204" pitchFamily="18" charset="0"/>
                    <a:cs typeface="Arial" panose="020B0604020202020204" pitchFamily="34" charset="0"/>
                  </a:rPr>
                  <a:t> </a:t>
                </a:r>
              </a:p>
              <a:p>
                <a:pPr algn="l"/>
                <a14:m>
                  <m:oMath xmlns:m="http://schemas.openxmlformats.org/officeDocument/2006/math">
                    <m:r>
                      <a:rPr lang="en-GB" sz="2800" b="0" i="0" dirty="0" smtClean="0">
                        <a:latin typeface="Cambria Math" panose="02040503050406030204" pitchFamily="18" charset="0"/>
                        <a:cs typeface="Arial" panose="020B0604020202020204" pitchFamily="34" charset="0"/>
                      </a:rPr>
                      <m:t>⇒</m:t>
                    </m:r>
                    <m:r>
                      <m:rPr>
                        <m:sty m:val="p"/>
                      </m:rPr>
                      <a:rPr lang="en-GB" sz="2800" b="0" i="0" dirty="0" smtClean="0">
                        <a:latin typeface="Cambria Math" panose="02040503050406030204" pitchFamily="18" charset="0"/>
                        <a:cs typeface="Arial" panose="020B0604020202020204" pitchFamily="34" charset="0"/>
                      </a:rPr>
                      <m:t>r</m:t>
                    </m:r>
                    <m:r>
                      <a:rPr lang="en-GB" sz="2800" b="0" i="0" dirty="0" smtClean="0">
                        <a:latin typeface="Cambria Math" panose="02040503050406030204" pitchFamily="18" charset="0"/>
                        <a:cs typeface="Arial" panose="020B0604020202020204" pitchFamily="34" charset="0"/>
                      </a:rPr>
                      <m:t>=</m:t>
                    </m:r>
                    <m:sSup>
                      <m:sSupPr>
                        <m:ctrlPr>
                          <a:rPr lang="en-GB" sz="2800" b="0" i="1" dirty="0" smtClean="0">
                            <a:latin typeface="Cambria Math" panose="02040503050406030204" pitchFamily="18" charset="0"/>
                            <a:cs typeface="Arial" panose="020B0604020202020204" pitchFamily="34" charset="0"/>
                          </a:rPr>
                        </m:ctrlPr>
                      </m:sSupPr>
                      <m:e>
                        <m:r>
                          <m:rPr>
                            <m:sty m:val="p"/>
                          </m:rPr>
                          <a:rPr lang="en-GB" sz="2800" b="0" i="0" dirty="0" smtClean="0">
                            <a:latin typeface="Cambria Math" panose="02040503050406030204" pitchFamily="18" charset="0"/>
                            <a:cs typeface="Arial" panose="020B0604020202020204" pitchFamily="34" charset="0"/>
                          </a:rPr>
                          <m:t>sin</m:t>
                        </m:r>
                      </m:e>
                      <m:sup>
                        <m:r>
                          <a:rPr lang="en-GB" sz="2800" b="0" i="0" dirty="0" smtClean="0">
                            <a:latin typeface="Cambria Math" panose="02040503050406030204" pitchFamily="18" charset="0"/>
                            <a:cs typeface="Arial" panose="020B0604020202020204" pitchFamily="34" charset="0"/>
                          </a:rPr>
                          <m:t>−1</m:t>
                        </m:r>
                      </m:sup>
                    </m:sSup>
                    <m:d>
                      <m:dPr>
                        <m:ctrlPr>
                          <a:rPr lang="en-GB" sz="2800" b="0" i="1" dirty="0" smtClean="0">
                            <a:latin typeface="Cambria Math" panose="02040503050406030204" pitchFamily="18" charset="0"/>
                            <a:cs typeface="Arial" panose="020B0604020202020204" pitchFamily="34" charset="0"/>
                          </a:rPr>
                        </m:ctrlPr>
                      </m:dPr>
                      <m:e>
                        <m:f>
                          <m:fPr>
                            <m:ctrlPr>
                              <a:rPr lang="en-GB" sz="2800" b="0" i="1" dirty="0" smtClean="0">
                                <a:latin typeface="Cambria Math" panose="02040503050406030204" pitchFamily="18" charset="0"/>
                                <a:cs typeface="Arial" panose="020B0604020202020204" pitchFamily="34" charset="0"/>
                              </a:rPr>
                            </m:ctrlPr>
                          </m:fPr>
                          <m:num>
                            <m:r>
                              <m:rPr>
                                <m:sty m:val="p"/>
                              </m:rPr>
                              <a:rPr lang="en-GB" sz="2800" b="0" i="0" dirty="0" smtClean="0">
                                <a:latin typeface="Cambria Math" panose="02040503050406030204" pitchFamily="18" charset="0"/>
                                <a:cs typeface="Arial" panose="020B0604020202020204" pitchFamily="34" charset="0"/>
                              </a:rPr>
                              <m:t>sin</m:t>
                            </m:r>
                            <m:r>
                              <a:rPr lang="en-GB" sz="2800" b="0" i="0" dirty="0" smtClean="0">
                                <a:latin typeface="Cambria Math" panose="02040503050406030204" pitchFamily="18" charset="0"/>
                                <a:cs typeface="Arial" panose="020B0604020202020204" pitchFamily="34" charset="0"/>
                              </a:rPr>
                              <m:t> </m:t>
                            </m:r>
                            <m:r>
                              <m:rPr>
                                <m:sty m:val="p"/>
                              </m:rPr>
                              <a:rPr lang="en-GB" sz="2800" b="0" i="0" dirty="0" smtClean="0">
                                <a:latin typeface="Cambria Math" panose="02040503050406030204" pitchFamily="18" charset="0"/>
                                <a:cs typeface="Arial" panose="020B0604020202020204" pitchFamily="34" charset="0"/>
                              </a:rPr>
                              <m:t>i</m:t>
                            </m:r>
                          </m:num>
                          <m:den>
                            <m:r>
                              <m:rPr>
                                <m:sty m:val="p"/>
                              </m:rPr>
                              <a:rPr lang="en-GB" sz="2800" b="0" i="0" dirty="0" smtClean="0">
                                <a:latin typeface="Cambria Math" panose="02040503050406030204" pitchFamily="18" charset="0"/>
                                <a:cs typeface="Arial" panose="020B0604020202020204" pitchFamily="34" charset="0"/>
                              </a:rPr>
                              <m:t>n</m:t>
                            </m:r>
                          </m:den>
                        </m:f>
                      </m:e>
                    </m:d>
                  </m:oMath>
                </a14:m>
                <a:r>
                  <a:rPr lang="en-GB" sz="2800" dirty="0">
                    <a:latin typeface="Arial" panose="020B0604020202020204" pitchFamily="34" charset="0"/>
                    <a:cs typeface="Arial" panose="020B0604020202020204" pitchFamily="34" charset="0"/>
                  </a:rPr>
                  <a:t> </a:t>
                </a:r>
              </a:p>
            </p:txBody>
          </p:sp>
        </mc:Choice>
        <mc:Fallback xmlns="">
          <p:sp>
            <p:nvSpPr>
              <p:cNvPr id="23" name="TextBox 22">
                <a:extLst>
                  <a:ext uri="{FF2B5EF4-FFF2-40B4-BE49-F238E27FC236}">
                    <a16:creationId xmlns:a16="http://schemas.microsoft.com/office/drawing/2014/main" id="{B55D1575-05E4-9C34-99AA-58C5FAABCADC}"/>
                  </a:ext>
                </a:extLst>
              </p:cNvPr>
              <p:cNvSpPr txBox="1">
                <a:spLocks noRot="1" noChangeAspect="1" noMove="1" noResize="1" noEditPoints="1" noAdjustHandles="1" noChangeArrowheads="1" noChangeShapeType="1" noTextEdit="1"/>
              </p:cNvSpPr>
              <p:nvPr/>
            </p:nvSpPr>
            <p:spPr>
              <a:xfrm>
                <a:off x="5603293" y="2421528"/>
                <a:ext cx="3055516" cy="2047997"/>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24" name="TextBox 23">
                <a:extLst>
                  <a:ext uri="{FF2B5EF4-FFF2-40B4-BE49-F238E27FC236}">
                    <a16:creationId xmlns:a16="http://schemas.microsoft.com/office/drawing/2014/main" id="{2809E391-9677-AC19-953D-919184462DC9}"/>
                  </a:ext>
                </a:extLst>
              </p:cNvPr>
              <p:cNvSpPr txBox="1"/>
              <p:nvPr/>
            </p:nvSpPr>
            <p:spPr>
              <a:xfrm>
                <a:off x="2104922" y="4607501"/>
                <a:ext cx="7165295" cy="719492"/>
              </a:xfrm>
              <a:prstGeom prst="rect">
                <a:avLst/>
              </a:prstGeom>
              <a:noFill/>
            </p:spPr>
            <p:txBody>
              <a:bodyPr wrap="none" rtlCol="0">
                <a:spAutoFit/>
              </a:bodyPr>
              <a:lstStyle/>
              <a:p>
                <a:r>
                  <a:rPr lang="en-GB" sz="2800" dirty="0">
                    <a:latin typeface="Arial" panose="020B0604020202020204" pitchFamily="34" charset="0"/>
                    <a:cs typeface="Arial" panose="020B0604020202020204" pitchFamily="34" charset="0"/>
                  </a:rPr>
                  <a:t>Solas </a:t>
                </a:r>
                <a:r>
                  <a:rPr lang="en-GB" sz="2800" dirty="0" err="1">
                    <a:latin typeface="Arial" panose="020B0604020202020204" pitchFamily="34" charset="0"/>
                    <a:cs typeface="Arial" panose="020B0604020202020204" pitchFamily="34" charset="0"/>
                  </a:rPr>
                  <a:t>dearg</a:t>
                </a:r>
                <a:r>
                  <a:rPr lang="en-GB" sz="2800" dirty="0">
                    <a:latin typeface="Arial" panose="020B0604020202020204" pitchFamily="34" charset="0"/>
                    <a:cs typeface="Arial" panose="020B0604020202020204" pitchFamily="34" charset="0"/>
                  </a:rPr>
                  <a:t>: </a:t>
                </a:r>
                <a14:m>
                  <m:oMath xmlns:m="http://schemas.openxmlformats.org/officeDocument/2006/math">
                    <m:sSub>
                      <m:sSubPr>
                        <m:ctrlPr>
                          <a:rPr lang="en-GB" sz="2800" b="0" i="1" dirty="0" smtClean="0">
                            <a:latin typeface="Cambria Math" panose="02040503050406030204" pitchFamily="18" charset="0"/>
                            <a:cs typeface="Arial" panose="020B0604020202020204" pitchFamily="34" charset="0"/>
                          </a:rPr>
                        </m:ctrlPr>
                      </m:sSubPr>
                      <m:e>
                        <m:r>
                          <a:rPr lang="en-GB" sz="2800" b="0" i="1" dirty="0" smtClean="0">
                            <a:latin typeface="Cambria Math" panose="02040503050406030204" pitchFamily="18" charset="0"/>
                            <a:cs typeface="Arial" panose="020B0604020202020204" pitchFamily="34" charset="0"/>
                          </a:rPr>
                          <m:t>𝑟</m:t>
                        </m:r>
                      </m:e>
                      <m:sub>
                        <m:r>
                          <a:rPr lang="en-US" sz="2800" b="0" i="1" dirty="0" smtClean="0">
                            <a:latin typeface="Cambria Math" panose="02040503050406030204" pitchFamily="18" charset="0"/>
                            <a:cs typeface="Arial" panose="020B0604020202020204" pitchFamily="34" charset="0"/>
                          </a:rPr>
                          <m:t>𝑑𝑒𝑎𝑟𝑔</m:t>
                        </m:r>
                      </m:sub>
                    </m:sSub>
                    <m:r>
                      <a:rPr lang="en-GB" sz="2800" b="0" i="1" dirty="0" smtClean="0">
                        <a:latin typeface="Cambria Math" panose="02040503050406030204" pitchFamily="18" charset="0"/>
                        <a:cs typeface="Arial" panose="020B0604020202020204" pitchFamily="34" charset="0"/>
                      </a:rPr>
                      <m:t>=</m:t>
                    </m:r>
                    <m:func>
                      <m:funcPr>
                        <m:ctrlPr>
                          <a:rPr lang="en-GB" sz="2800" b="0" i="1" dirty="0" smtClean="0">
                            <a:latin typeface="Cambria Math" panose="02040503050406030204" pitchFamily="18" charset="0"/>
                            <a:cs typeface="Arial" panose="020B0604020202020204" pitchFamily="34" charset="0"/>
                          </a:rPr>
                        </m:ctrlPr>
                      </m:funcPr>
                      <m:fName>
                        <m:sSup>
                          <m:sSupPr>
                            <m:ctrlPr>
                              <a:rPr lang="en-GB" sz="2800" b="0" i="1" dirty="0" smtClean="0">
                                <a:latin typeface="Cambria Math" panose="02040503050406030204" pitchFamily="18" charset="0"/>
                                <a:cs typeface="Arial" panose="020B0604020202020204" pitchFamily="34" charset="0"/>
                              </a:rPr>
                            </m:ctrlPr>
                          </m:sSupPr>
                          <m:e>
                            <m:r>
                              <m:rPr>
                                <m:sty m:val="p"/>
                              </m:rPr>
                              <a:rPr lang="en-GB" sz="2800" b="0" i="0" dirty="0" smtClean="0">
                                <a:latin typeface="Cambria Math" panose="02040503050406030204" pitchFamily="18" charset="0"/>
                                <a:cs typeface="Arial" panose="020B0604020202020204" pitchFamily="34" charset="0"/>
                              </a:rPr>
                              <m:t>sin</m:t>
                            </m:r>
                          </m:e>
                          <m:sup>
                            <m:r>
                              <a:rPr lang="en-GB" sz="2800" b="0" i="1" dirty="0" smtClean="0">
                                <a:latin typeface="Cambria Math" panose="02040503050406030204" pitchFamily="18" charset="0"/>
                                <a:cs typeface="Arial" panose="020B0604020202020204" pitchFamily="34" charset="0"/>
                              </a:rPr>
                              <m:t>−1</m:t>
                            </m:r>
                          </m:sup>
                        </m:sSup>
                      </m:fName>
                      <m:e>
                        <m:f>
                          <m:fPr>
                            <m:ctrlPr>
                              <a:rPr lang="en-GB" sz="2800" b="0" i="1" dirty="0" smtClean="0">
                                <a:latin typeface="Cambria Math" panose="02040503050406030204" pitchFamily="18" charset="0"/>
                                <a:cs typeface="Arial" panose="020B0604020202020204" pitchFamily="34" charset="0"/>
                              </a:rPr>
                            </m:ctrlPr>
                          </m:fPr>
                          <m:num>
                            <m:func>
                              <m:funcPr>
                                <m:ctrlPr>
                                  <a:rPr lang="en-GB" sz="2800" b="0" i="1" dirty="0" smtClean="0">
                                    <a:latin typeface="Cambria Math" panose="02040503050406030204" pitchFamily="18" charset="0"/>
                                    <a:cs typeface="Arial" panose="020B0604020202020204" pitchFamily="34" charset="0"/>
                                  </a:rPr>
                                </m:ctrlPr>
                              </m:funcPr>
                              <m:fName>
                                <m:r>
                                  <m:rPr>
                                    <m:sty m:val="p"/>
                                  </m:rPr>
                                  <a:rPr lang="en-GB" sz="2800" b="0" i="0" dirty="0" smtClean="0">
                                    <a:latin typeface="Cambria Math" panose="02040503050406030204" pitchFamily="18" charset="0"/>
                                    <a:cs typeface="Arial" panose="020B0604020202020204" pitchFamily="34" charset="0"/>
                                  </a:rPr>
                                  <m:t>sin</m:t>
                                </m:r>
                              </m:fName>
                              <m:e>
                                <m:r>
                                  <a:rPr lang="en-GB" sz="2800" b="0" i="1" dirty="0" smtClean="0">
                                    <a:latin typeface="Cambria Math" panose="02040503050406030204" pitchFamily="18" charset="0"/>
                                    <a:cs typeface="Arial" panose="020B0604020202020204" pitchFamily="34" charset="0"/>
                                  </a:rPr>
                                  <m:t>60</m:t>
                                </m:r>
                              </m:e>
                            </m:func>
                          </m:num>
                          <m:den>
                            <m:r>
                              <a:rPr lang="en-GB" sz="2800" b="0" i="1" dirty="0" smtClean="0">
                                <a:latin typeface="Cambria Math" panose="02040503050406030204" pitchFamily="18" charset="0"/>
                                <a:cs typeface="Arial" panose="020B0604020202020204" pitchFamily="34" charset="0"/>
                              </a:rPr>
                              <m:t>1.512</m:t>
                            </m:r>
                          </m:den>
                        </m:f>
                      </m:e>
                    </m:func>
                    <m:r>
                      <a:rPr lang="en-GB" sz="2800" b="0" i="1" dirty="0" smtClean="0">
                        <a:latin typeface="Cambria Math" panose="02040503050406030204" pitchFamily="18" charset="0"/>
                        <a:cs typeface="Arial" panose="020B0604020202020204" pitchFamily="34" charset="0"/>
                      </a:rPr>
                      <m:t>=34.943°</m:t>
                    </m:r>
                  </m:oMath>
                </a14:m>
                <a:endParaRPr lang="en-GB" sz="2800" dirty="0">
                  <a:latin typeface="Arial" panose="020B0604020202020204" pitchFamily="34" charset="0"/>
                  <a:cs typeface="Arial" panose="020B0604020202020204" pitchFamily="34" charset="0"/>
                </a:endParaRPr>
              </a:p>
            </p:txBody>
          </p:sp>
        </mc:Choice>
        <mc:Fallback>
          <p:sp>
            <p:nvSpPr>
              <p:cNvPr id="24" name="TextBox 23">
                <a:extLst>
                  <a:ext uri="{FF2B5EF4-FFF2-40B4-BE49-F238E27FC236}">
                    <a16:creationId xmlns:a16="http://schemas.microsoft.com/office/drawing/2014/main" id="{2809E391-9677-AC19-953D-919184462DC9}"/>
                  </a:ext>
                </a:extLst>
              </p:cNvPr>
              <p:cNvSpPr txBox="1">
                <a:spLocks noRot="1" noChangeAspect="1" noMove="1" noResize="1" noEditPoints="1" noAdjustHandles="1" noChangeArrowheads="1" noChangeShapeType="1" noTextEdit="1"/>
              </p:cNvSpPr>
              <p:nvPr/>
            </p:nvSpPr>
            <p:spPr>
              <a:xfrm>
                <a:off x="2104922" y="4607501"/>
                <a:ext cx="7165295" cy="719492"/>
              </a:xfrm>
              <a:prstGeom prst="rect">
                <a:avLst/>
              </a:prstGeom>
              <a:blipFill>
                <a:blip r:embed="rId5"/>
                <a:stretch>
                  <a:fillRect l="-1701" b="-8475"/>
                </a:stretch>
              </a:blipFill>
            </p:spPr>
            <p:txBody>
              <a:bodyPr/>
              <a:lstStyle/>
              <a:p>
                <a:r>
                  <a:rPr lang="ga-IE">
                    <a:noFill/>
                  </a:rPr>
                  <a:t> </a:t>
                </a:r>
              </a:p>
            </p:txBody>
          </p:sp>
        </mc:Fallback>
      </mc:AlternateContent>
      <mc:AlternateContent xmlns:mc="http://schemas.openxmlformats.org/markup-compatibility/2006">
        <mc:Choice xmlns:a14="http://schemas.microsoft.com/office/drawing/2010/main" Requires="a14">
          <p:sp>
            <p:nvSpPr>
              <p:cNvPr id="22" name="TextBox 21">
                <a:extLst>
                  <a:ext uri="{FF2B5EF4-FFF2-40B4-BE49-F238E27FC236}">
                    <a16:creationId xmlns:a16="http://schemas.microsoft.com/office/drawing/2014/main" id="{B7DBA30A-A425-C562-9CA0-7A6F59E70505}"/>
                  </a:ext>
                </a:extLst>
              </p:cNvPr>
              <p:cNvSpPr txBox="1"/>
              <p:nvPr/>
            </p:nvSpPr>
            <p:spPr>
              <a:xfrm>
                <a:off x="2104922" y="5297588"/>
                <a:ext cx="7330789" cy="719492"/>
              </a:xfrm>
              <a:prstGeom prst="rect">
                <a:avLst/>
              </a:prstGeom>
              <a:noFill/>
            </p:spPr>
            <p:txBody>
              <a:bodyPr wrap="none" rtlCol="0">
                <a:spAutoFit/>
              </a:bodyPr>
              <a:lstStyle/>
              <a:p>
                <a:r>
                  <a:rPr lang="en-GB" sz="2800" dirty="0">
                    <a:latin typeface="Arial" panose="020B0604020202020204" pitchFamily="34" charset="0"/>
                    <a:cs typeface="Arial" panose="020B0604020202020204" pitchFamily="34" charset="0"/>
                  </a:rPr>
                  <a:t>Solas </a:t>
                </a:r>
                <a:r>
                  <a:rPr lang="en-GB" sz="2800" dirty="0" err="1">
                    <a:latin typeface="Arial" panose="020B0604020202020204" pitchFamily="34" charset="0"/>
                    <a:cs typeface="Arial" panose="020B0604020202020204" pitchFamily="34" charset="0"/>
                  </a:rPr>
                  <a:t>vialait</a:t>
                </a:r>
                <a:r>
                  <a:rPr lang="en-GB" sz="2800" dirty="0">
                    <a:latin typeface="Arial" panose="020B0604020202020204" pitchFamily="34" charset="0"/>
                    <a:cs typeface="Arial" panose="020B0604020202020204" pitchFamily="34" charset="0"/>
                  </a:rPr>
                  <a:t>: </a:t>
                </a:r>
                <a14:m>
                  <m:oMath xmlns:m="http://schemas.openxmlformats.org/officeDocument/2006/math">
                    <m:sSub>
                      <m:sSubPr>
                        <m:ctrlPr>
                          <a:rPr lang="en-GB" sz="2800" b="0" i="1" dirty="0" smtClean="0">
                            <a:latin typeface="Cambria Math" panose="02040503050406030204" pitchFamily="18" charset="0"/>
                            <a:cs typeface="Arial" panose="020B0604020202020204" pitchFamily="34" charset="0"/>
                          </a:rPr>
                        </m:ctrlPr>
                      </m:sSubPr>
                      <m:e>
                        <m:r>
                          <a:rPr lang="en-GB" sz="2800" b="0" i="1" dirty="0" smtClean="0">
                            <a:latin typeface="Cambria Math" panose="02040503050406030204" pitchFamily="18" charset="0"/>
                            <a:cs typeface="Arial" panose="020B0604020202020204" pitchFamily="34" charset="0"/>
                          </a:rPr>
                          <m:t>𝑟</m:t>
                        </m:r>
                      </m:e>
                      <m:sub>
                        <m:r>
                          <a:rPr lang="en-GB" sz="2800" b="0" i="1" dirty="0" smtClean="0">
                            <a:latin typeface="Cambria Math" panose="02040503050406030204" pitchFamily="18" charset="0"/>
                            <a:cs typeface="Arial" panose="020B0604020202020204" pitchFamily="34" charset="0"/>
                          </a:rPr>
                          <m:t>𝑣𝑖</m:t>
                        </m:r>
                        <m:r>
                          <a:rPr lang="en-US" sz="2800" b="0" i="1" dirty="0" smtClean="0">
                            <a:latin typeface="Cambria Math" panose="02040503050406030204" pitchFamily="18" charset="0"/>
                            <a:cs typeface="Arial" panose="020B0604020202020204" pitchFamily="34" charset="0"/>
                          </a:rPr>
                          <m:t>𝑎𝑙𝑎𝑖𝑡</m:t>
                        </m:r>
                      </m:sub>
                    </m:sSub>
                    <m:r>
                      <a:rPr lang="en-GB" sz="2800" b="0" i="1" dirty="0" smtClean="0">
                        <a:latin typeface="Cambria Math" panose="02040503050406030204" pitchFamily="18" charset="0"/>
                        <a:cs typeface="Arial" panose="020B0604020202020204" pitchFamily="34" charset="0"/>
                      </a:rPr>
                      <m:t>=</m:t>
                    </m:r>
                    <m:func>
                      <m:funcPr>
                        <m:ctrlPr>
                          <a:rPr lang="en-GB" sz="2800" b="0" i="1" dirty="0" smtClean="0">
                            <a:latin typeface="Cambria Math" panose="02040503050406030204" pitchFamily="18" charset="0"/>
                            <a:cs typeface="Arial" panose="020B0604020202020204" pitchFamily="34" charset="0"/>
                          </a:rPr>
                        </m:ctrlPr>
                      </m:funcPr>
                      <m:fName>
                        <m:sSup>
                          <m:sSupPr>
                            <m:ctrlPr>
                              <a:rPr lang="en-GB" sz="2800" b="0" i="1" dirty="0" smtClean="0">
                                <a:latin typeface="Cambria Math" panose="02040503050406030204" pitchFamily="18" charset="0"/>
                                <a:cs typeface="Arial" panose="020B0604020202020204" pitchFamily="34" charset="0"/>
                              </a:rPr>
                            </m:ctrlPr>
                          </m:sSupPr>
                          <m:e>
                            <m:r>
                              <m:rPr>
                                <m:sty m:val="p"/>
                              </m:rPr>
                              <a:rPr lang="en-GB" sz="2800" b="0" i="0" dirty="0" smtClean="0">
                                <a:latin typeface="Cambria Math" panose="02040503050406030204" pitchFamily="18" charset="0"/>
                                <a:cs typeface="Arial" panose="020B0604020202020204" pitchFamily="34" charset="0"/>
                              </a:rPr>
                              <m:t>sin</m:t>
                            </m:r>
                          </m:e>
                          <m:sup>
                            <m:r>
                              <a:rPr lang="en-GB" sz="2800" b="0" i="1" dirty="0" smtClean="0">
                                <a:latin typeface="Cambria Math" panose="02040503050406030204" pitchFamily="18" charset="0"/>
                                <a:cs typeface="Arial" panose="020B0604020202020204" pitchFamily="34" charset="0"/>
                              </a:rPr>
                              <m:t>−1</m:t>
                            </m:r>
                          </m:sup>
                        </m:sSup>
                      </m:fName>
                      <m:e>
                        <m:f>
                          <m:fPr>
                            <m:ctrlPr>
                              <a:rPr lang="en-GB" sz="2800" b="0" i="1" dirty="0" smtClean="0">
                                <a:latin typeface="Cambria Math" panose="02040503050406030204" pitchFamily="18" charset="0"/>
                                <a:cs typeface="Arial" panose="020B0604020202020204" pitchFamily="34" charset="0"/>
                              </a:rPr>
                            </m:ctrlPr>
                          </m:fPr>
                          <m:num>
                            <m:func>
                              <m:funcPr>
                                <m:ctrlPr>
                                  <a:rPr lang="en-GB" sz="2800" b="0" i="1" dirty="0" smtClean="0">
                                    <a:latin typeface="Cambria Math" panose="02040503050406030204" pitchFamily="18" charset="0"/>
                                    <a:cs typeface="Arial" panose="020B0604020202020204" pitchFamily="34" charset="0"/>
                                  </a:rPr>
                                </m:ctrlPr>
                              </m:funcPr>
                              <m:fName>
                                <m:r>
                                  <m:rPr>
                                    <m:sty m:val="p"/>
                                  </m:rPr>
                                  <a:rPr lang="en-GB" sz="2800" b="0" i="0" dirty="0" smtClean="0">
                                    <a:latin typeface="Cambria Math" panose="02040503050406030204" pitchFamily="18" charset="0"/>
                                    <a:cs typeface="Arial" panose="020B0604020202020204" pitchFamily="34" charset="0"/>
                                  </a:rPr>
                                  <m:t>sin</m:t>
                                </m:r>
                              </m:fName>
                              <m:e>
                                <m:r>
                                  <a:rPr lang="en-GB" sz="2800" b="0" i="1" dirty="0" smtClean="0">
                                    <a:latin typeface="Cambria Math" panose="02040503050406030204" pitchFamily="18" charset="0"/>
                                    <a:cs typeface="Arial" panose="020B0604020202020204" pitchFamily="34" charset="0"/>
                                  </a:rPr>
                                  <m:t>60</m:t>
                                </m:r>
                              </m:e>
                            </m:func>
                          </m:num>
                          <m:den>
                            <m:r>
                              <a:rPr lang="en-GB" sz="2800" b="0" i="1" dirty="0" smtClean="0">
                                <a:latin typeface="Cambria Math" panose="02040503050406030204" pitchFamily="18" charset="0"/>
                                <a:cs typeface="Arial" panose="020B0604020202020204" pitchFamily="34" charset="0"/>
                              </a:rPr>
                              <m:t>1.531</m:t>
                            </m:r>
                          </m:den>
                        </m:f>
                      </m:e>
                    </m:func>
                    <m:r>
                      <a:rPr lang="en-GB" sz="2800" b="0" i="1" dirty="0" smtClean="0">
                        <a:latin typeface="Cambria Math" panose="02040503050406030204" pitchFamily="18" charset="0"/>
                        <a:cs typeface="Arial" panose="020B0604020202020204" pitchFamily="34" charset="0"/>
                      </a:rPr>
                      <m:t>=34.448°</m:t>
                    </m:r>
                  </m:oMath>
                </a14:m>
                <a:endParaRPr lang="en-GB" sz="2800" dirty="0">
                  <a:latin typeface="Arial" panose="020B0604020202020204" pitchFamily="34" charset="0"/>
                  <a:cs typeface="Arial" panose="020B0604020202020204" pitchFamily="34" charset="0"/>
                </a:endParaRPr>
              </a:p>
            </p:txBody>
          </p:sp>
        </mc:Choice>
        <mc:Fallback>
          <p:sp>
            <p:nvSpPr>
              <p:cNvPr id="22" name="TextBox 21">
                <a:extLst>
                  <a:ext uri="{FF2B5EF4-FFF2-40B4-BE49-F238E27FC236}">
                    <a16:creationId xmlns:a16="http://schemas.microsoft.com/office/drawing/2014/main" id="{B7DBA30A-A425-C562-9CA0-7A6F59E70505}"/>
                  </a:ext>
                </a:extLst>
              </p:cNvPr>
              <p:cNvSpPr txBox="1">
                <a:spLocks noRot="1" noChangeAspect="1" noMove="1" noResize="1" noEditPoints="1" noAdjustHandles="1" noChangeArrowheads="1" noChangeShapeType="1" noTextEdit="1"/>
              </p:cNvSpPr>
              <p:nvPr/>
            </p:nvSpPr>
            <p:spPr>
              <a:xfrm>
                <a:off x="2104922" y="5297588"/>
                <a:ext cx="7330789" cy="719492"/>
              </a:xfrm>
              <a:prstGeom prst="rect">
                <a:avLst/>
              </a:prstGeom>
              <a:blipFill>
                <a:blip r:embed="rId6"/>
                <a:stretch>
                  <a:fillRect l="-1663" b="-8475"/>
                </a:stretch>
              </a:blipFill>
            </p:spPr>
            <p:txBody>
              <a:bodyPr/>
              <a:lstStyle/>
              <a:p>
                <a:r>
                  <a:rPr lang="ga-IE">
                    <a:noFill/>
                  </a:rPr>
                  <a:t> </a:t>
                </a:r>
              </a:p>
            </p:txBody>
          </p:sp>
        </mc:Fallback>
      </mc:AlternateContent>
      <mc:AlternateContent xmlns:mc="http://schemas.openxmlformats.org/markup-compatibility/2006">
        <mc:Choice xmlns:a14="http://schemas.microsoft.com/office/drawing/2010/main" Requires="a14">
          <p:sp>
            <p:nvSpPr>
              <p:cNvPr id="27" name="TextBox 26">
                <a:extLst>
                  <a:ext uri="{FF2B5EF4-FFF2-40B4-BE49-F238E27FC236}">
                    <a16:creationId xmlns:a16="http://schemas.microsoft.com/office/drawing/2014/main" id="{4C75CA5B-D64F-06C8-F4AB-345DCDE25930}"/>
                  </a:ext>
                </a:extLst>
              </p:cNvPr>
              <p:cNvSpPr txBox="1"/>
              <p:nvPr/>
            </p:nvSpPr>
            <p:spPr>
              <a:xfrm>
                <a:off x="3295649" y="6193503"/>
                <a:ext cx="3778983" cy="523220"/>
              </a:xfrm>
              <a:prstGeom prst="rect">
                <a:avLst/>
              </a:prstGeom>
              <a:noFill/>
            </p:spPr>
            <p:txBody>
              <a:bodyPr wrap="none" rtlCol="0">
                <a:spAutoFit/>
              </a:bodyPr>
              <a:lstStyle/>
              <a:p>
                <a:r>
                  <a:rPr lang="en-GB" sz="2800" dirty="0">
                    <a:cs typeface="Arial" panose="020B0604020202020204" pitchFamily="34" charset="0"/>
                  </a:rPr>
                  <a:t>Uillinn deighilte</a:t>
                </a:r>
                <a14:m>
                  <m:oMath xmlns:m="http://schemas.openxmlformats.org/officeDocument/2006/math">
                    <m:r>
                      <a:rPr lang="en-GB" sz="2800" b="0" i="1" dirty="0" smtClean="0">
                        <a:latin typeface="Cambria Math" panose="02040503050406030204" pitchFamily="18" charset="0"/>
                        <a:cs typeface="Arial" panose="020B0604020202020204" pitchFamily="34" charset="0"/>
                      </a:rPr>
                      <m:t>=0.50°</m:t>
                    </m:r>
                  </m:oMath>
                </a14:m>
                <a:endParaRPr lang="en-GB" sz="2800" dirty="0">
                  <a:latin typeface="Arial" panose="020B0604020202020204" pitchFamily="34" charset="0"/>
                  <a:cs typeface="Arial" panose="020B0604020202020204" pitchFamily="34" charset="0"/>
                </a:endParaRPr>
              </a:p>
            </p:txBody>
          </p:sp>
        </mc:Choice>
        <mc:Fallback>
          <p:sp>
            <p:nvSpPr>
              <p:cNvPr id="27" name="TextBox 26">
                <a:extLst>
                  <a:ext uri="{FF2B5EF4-FFF2-40B4-BE49-F238E27FC236}">
                    <a16:creationId xmlns:a16="http://schemas.microsoft.com/office/drawing/2014/main" id="{4C75CA5B-D64F-06C8-F4AB-345DCDE25930}"/>
                  </a:ext>
                </a:extLst>
              </p:cNvPr>
              <p:cNvSpPr txBox="1">
                <a:spLocks noRot="1" noChangeAspect="1" noMove="1" noResize="1" noEditPoints="1" noAdjustHandles="1" noChangeArrowheads="1" noChangeShapeType="1" noTextEdit="1"/>
              </p:cNvSpPr>
              <p:nvPr/>
            </p:nvSpPr>
            <p:spPr>
              <a:xfrm>
                <a:off x="3295649" y="6193503"/>
                <a:ext cx="3778983" cy="523220"/>
              </a:xfrm>
              <a:prstGeom prst="rect">
                <a:avLst/>
              </a:prstGeom>
              <a:blipFill>
                <a:blip r:embed="rId7"/>
                <a:stretch>
                  <a:fillRect l="-3387" t="-12791" b="-31395"/>
                </a:stretch>
              </a:blipFill>
            </p:spPr>
            <p:txBody>
              <a:bodyPr/>
              <a:lstStyle/>
              <a:p>
                <a:r>
                  <a:rPr lang="ga-IE">
                    <a:noFill/>
                  </a:rPr>
                  <a:t> </a:t>
                </a:r>
              </a:p>
            </p:txBody>
          </p:sp>
        </mc:Fallback>
      </mc:AlternateContent>
    </p:spTree>
    <p:extLst>
      <p:ext uri="{BB962C8B-B14F-4D97-AF65-F5344CB8AC3E}">
        <p14:creationId xmlns:p14="http://schemas.microsoft.com/office/powerpoint/2010/main" val="6259867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p:bldP spid="22" grpId="0"/>
      <p:bldP spid="27"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BB4C8B-B4A4-C2BC-2885-4B548FD59060}"/>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203DD7B9-9C04-D73E-3B0A-FBBD650499C9}"/>
              </a:ext>
            </a:extLst>
          </p:cNvPr>
          <p:cNvSpPr>
            <a:spLocks noGrp="1"/>
          </p:cNvSpPr>
          <p:nvPr>
            <p:ph type="title"/>
          </p:nvPr>
        </p:nvSpPr>
        <p:spPr/>
        <p:txBody>
          <a:bodyPr>
            <a:normAutofit fontScale="90000"/>
          </a:bodyPr>
          <a:lstStyle/>
          <a:p>
            <a:r>
              <a:rPr lang="en-GB" dirty="0" err="1"/>
              <a:t>Cleachtadh</a:t>
            </a:r>
            <a:endParaRPr lang="en-GB" dirty="0"/>
          </a:p>
        </p:txBody>
      </p:sp>
      <p:sp>
        <p:nvSpPr>
          <p:cNvPr id="4" name="Text Placeholder 3">
            <a:extLst>
              <a:ext uri="{FF2B5EF4-FFF2-40B4-BE49-F238E27FC236}">
                <a16:creationId xmlns:a16="http://schemas.microsoft.com/office/drawing/2014/main" id="{E05DB0F9-FD66-27D2-29E6-46F8C095BF1D}"/>
              </a:ext>
            </a:extLst>
          </p:cNvPr>
          <p:cNvSpPr>
            <a:spLocks noGrp="1"/>
          </p:cNvSpPr>
          <p:nvPr>
            <p:ph type="body" sz="quarter" idx="10"/>
          </p:nvPr>
        </p:nvSpPr>
        <p:spPr>
          <a:xfrm>
            <a:off x="122292" y="461664"/>
            <a:ext cx="8899415" cy="867930"/>
          </a:xfrm>
        </p:spPr>
        <p:txBody>
          <a:bodyPr/>
          <a:lstStyle/>
          <a:p>
            <a:r>
              <a:rPr lang="en-GB" dirty="0" err="1"/>
              <a:t>Mínigh</a:t>
            </a:r>
            <a:r>
              <a:rPr lang="en-GB" dirty="0"/>
              <a:t> </a:t>
            </a:r>
            <a:r>
              <a:rPr lang="en-GB" dirty="0" err="1"/>
              <a:t>cén</a:t>
            </a:r>
            <a:r>
              <a:rPr lang="en-GB" dirty="0"/>
              <a:t> </a:t>
            </a:r>
            <a:r>
              <a:rPr lang="en-GB" dirty="0" err="1"/>
              <a:t>fáth</a:t>
            </a:r>
            <a:r>
              <a:rPr lang="en-GB" dirty="0"/>
              <a:t> go </a:t>
            </a:r>
            <a:r>
              <a:rPr lang="en-GB" dirty="0" err="1"/>
              <a:t>lúbann</a:t>
            </a:r>
            <a:r>
              <a:rPr lang="en-GB" dirty="0"/>
              <a:t> an </a:t>
            </a:r>
            <a:r>
              <a:rPr lang="en-GB" dirty="0" err="1"/>
              <a:t>gha</a:t>
            </a:r>
            <a:r>
              <a:rPr lang="en-GB" dirty="0"/>
              <a:t> gorm </a:t>
            </a:r>
            <a:r>
              <a:rPr lang="en-GB" dirty="0" err="1"/>
              <a:t>níos</a:t>
            </a:r>
            <a:r>
              <a:rPr lang="en-GB" dirty="0"/>
              <a:t> </a:t>
            </a:r>
            <a:r>
              <a:rPr lang="en-GB" dirty="0" err="1"/>
              <a:t>mó</a:t>
            </a:r>
            <a:r>
              <a:rPr lang="en-GB" dirty="0"/>
              <a:t> </a:t>
            </a:r>
            <a:r>
              <a:rPr lang="en-GB" dirty="0" err="1"/>
              <a:t>ná</a:t>
            </a:r>
            <a:r>
              <a:rPr lang="en-GB" dirty="0"/>
              <a:t> an </a:t>
            </a:r>
            <a:r>
              <a:rPr lang="en-GB" dirty="0" err="1"/>
              <a:t>dearg</a:t>
            </a:r>
            <a:endParaRPr lang="en-GB" dirty="0"/>
          </a:p>
        </p:txBody>
      </p:sp>
      <p:sp>
        <p:nvSpPr>
          <p:cNvPr id="5" name="Isosceles Triangle 4">
            <a:extLst>
              <a:ext uri="{FF2B5EF4-FFF2-40B4-BE49-F238E27FC236}">
                <a16:creationId xmlns:a16="http://schemas.microsoft.com/office/drawing/2014/main" id="{5C0CF3F0-3579-6182-CD78-F7F630D97886}"/>
              </a:ext>
            </a:extLst>
          </p:cNvPr>
          <p:cNvSpPr/>
          <p:nvPr/>
        </p:nvSpPr>
        <p:spPr>
          <a:xfrm>
            <a:off x="3361266" y="1403460"/>
            <a:ext cx="2421468" cy="1609890"/>
          </a:xfrm>
          <a:prstGeom prst="triangle">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7" name="Straight Connector 6">
            <a:extLst>
              <a:ext uri="{FF2B5EF4-FFF2-40B4-BE49-F238E27FC236}">
                <a16:creationId xmlns:a16="http://schemas.microsoft.com/office/drawing/2014/main" id="{9AA7A869-6400-2B7A-01A4-90B4B206E603}"/>
              </a:ext>
            </a:extLst>
          </p:cNvPr>
          <p:cNvCxnSpPr>
            <a:cxnSpLocks/>
          </p:cNvCxnSpPr>
          <p:nvPr/>
        </p:nvCxnSpPr>
        <p:spPr>
          <a:xfrm flipV="1">
            <a:off x="2402892" y="2293904"/>
            <a:ext cx="1527758" cy="838200"/>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8" name="Straight Connector 7">
            <a:extLst>
              <a:ext uri="{FF2B5EF4-FFF2-40B4-BE49-F238E27FC236}">
                <a16:creationId xmlns:a16="http://schemas.microsoft.com/office/drawing/2014/main" id="{BF300634-A370-9F14-7EB0-C293CD9DE362}"/>
              </a:ext>
            </a:extLst>
          </p:cNvPr>
          <p:cNvCxnSpPr>
            <a:cxnSpLocks/>
            <a:endCxn id="5" idx="5"/>
          </p:cNvCxnSpPr>
          <p:nvPr/>
        </p:nvCxnSpPr>
        <p:spPr>
          <a:xfrm flipV="1">
            <a:off x="3930650" y="2208405"/>
            <a:ext cx="1246717" cy="85499"/>
          </a:xfrm>
          <a:prstGeom prst="line">
            <a:avLst/>
          </a:prstGeom>
          <a:ln w="28575">
            <a:solidFill>
              <a:srgbClr val="FF0000"/>
            </a:solidFill>
            <a:tailEnd type="none" w="med" len="lg"/>
          </a:ln>
        </p:spPr>
        <p:style>
          <a:lnRef idx="2">
            <a:schemeClr val="accent1"/>
          </a:lnRef>
          <a:fillRef idx="0">
            <a:schemeClr val="accent1"/>
          </a:fillRef>
          <a:effectRef idx="1">
            <a:schemeClr val="accent1"/>
          </a:effectRef>
          <a:fontRef idx="minor">
            <a:schemeClr val="tx1"/>
          </a:fontRef>
        </p:style>
      </p:cxnSp>
      <p:cxnSp>
        <p:nvCxnSpPr>
          <p:cNvPr id="10" name="Straight Connector 9">
            <a:extLst>
              <a:ext uri="{FF2B5EF4-FFF2-40B4-BE49-F238E27FC236}">
                <a16:creationId xmlns:a16="http://schemas.microsoft.com/office/drawing/2014/main" id="{34408245-D7EA-A53D-7B7D-CD97597D685F}"/>
              </a:ext>
            </a:extLst>
          </p:cNvPr>
          <p:cNvCxnSpPr>
            <a:cxnSpLocks/>
          </p:cNvCxnSpPr>
          <p:nvPr/>
        </p:nvCxnSpPr>
        <p:spPr>
          <a:xfrm>
            <a:off x="3879850" y="2289059"/>
            <a:ext cx="1459984" cy="161172"/>
          </a:xfrm>
          <a:prstGeom prst="line">
            <a:avLst/>
          </a:prstGeom>
          <a:ln w="28575">
            <a:solidFill>
              <a:srgbClr val="3333FF"/>
            </a:solidFill>
            <a:tailEnd type="none" w="med" len="lg"/>
          </a:ln>
        </p:spPr>
        <p:style>
          <a:lnRef idx="2">
            <a:schemeClr val="accent1"/>
          </a:lnRef>
          <a:fillRef idx="0">
            <a:schemeClr val="accent1"/>
          </a:fillRef>
          <a:effectRef idx="1">
            <a:schemeClr val="accent1"/>
          </a:effectRef>
          <a:fontRef idx="minor">
            <a:schemeClr val="tx1"/>
          </a:fontRef>
        </p:style>
      </p:cxnSp>
      <p:cxnSp>
        <p:nvCxnSpPr>
          <p:cNvPr id="14" name="Straight Connector 13">
            <a:extLst>
              <a:ext uri="{FF2B5EF4-FFF2-40B4-BE49-F238E27FC236}">
                <a16:creationId xmlns:a16="http://schemas.microsoft.com/office/drawing/2014/main" id="{735E18CD-210D-EB74-41AF-F5A799600976}"/>
              </a:ext>
            </a:extLst>
          </p:cNvPr>
          <p:cNvCxnSpPr>
            <a:cxnSpLocks/>
          </p:cNvCxnSpPr>
          <p:nvPr/>
        </p:nvCxnSpPr>
        <p:spPr>
          <a:xfrm>
            <a:off x="2660650" y="1643782"/>
            <a:ext cx="2438400" cy="1290554"/>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2" name="TextBox 1">
            <a:extLst>
              <a:ext uri="{FF2B5EF4-FFF2-40B4-BE49-F238E27FC236}">
                <a16:creationId xmlns:a16="http://schemas.microsoft.com/office/drawing/2014/main" id="{75392A73-4ACD-B3F5-BD6C-45FA65C9B403}"/>
              </a:ext>
            </a:extLst>
          </p:cNvPr>
          <p:cNvSpPr txBox="1"/>
          <p:nvPr/>
        </p:nvSpPr>
        <p:spPr>
          <a:xfrm rot="19791189">
            <a:off x="1269876" y="2451395"/>
            <a:ext cx="1784463" cy="523220"/>
          </a:xfrm>
          <a:prstGeom prst="rect">
            <a:avLst/>
          </a:prstGeom>
          <a:noFill/>
        </p:spPr>
        <p:txBody>
          <a:bodyPr wrap="none" rtlCol="0">
            <a:spAutoFit/>
          </a:bodyPr>
          <a:lstStyle/>
          <a:p>
            <a:r>
              <a:rPr lang="en-GB" sz="2800" dirty="0" err="1">
                <a:latin typeface="Arial" panose="020B0604020202020204" pitchFamily="34" charset="0"/>
                <a:cs typeface="Arial" panose="020B0604020202020204" pitchFamily="34" charset="0"/>
              </a:rPr>
              <a:t>Solas</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bán</a:t>
            </a:r>
            <a:endParaRPr lang="en-GB" sz="2800" dirty="0">
              <a:latin typeface="Arial" panose="020B0604020202020204" pitchFamily="34" charset="0"/>
              <a:cs typeface="Arial" panose="020B0604020202020204" pitchFamily="34" charset="0"/>
            </a:endParaRPr>
          </a:p>
        </p:txBody>
      </p:sp>
      <p:sp>
        <p:nvSpPr>
          <p:cNvPr id="6" name="Freeform: Shape 5">
            <a:extLst>
              <a:ext uri="{FF2B5EF4-FFF2-40B4-BE49-F238E27FC236}">
                <a16:creationId xmlns:a16="http://schemas.microsoft.com/office/drawing/2014/main" id="{08C05043-9985-94A8-4E59-5E72663E28AA}"/>
              </a:ext>
            </a:extLst>
          </p:cNvPr>
          <p:cNvSpPr/>
          <p:nvPr/>
        </p:nvSpPr>
        <p:spPr>
          <a:xfrm>
            <a:off x="2898775" y="2701925"/>
            <a:ext cx="292100" cy="225425"/>
          </a:xfrm>
          <a:custGeom>
            <a:avLst/>
            <a:gdLst>
              <a:gd name="csX0" fmla="*/ 0 w 292100"/>
              <a:gd name="csY0" fmla="*/ 22225 h 225425"/>
              <a:gd name="csX1" fmla="*/ 292100 w 292100"/>
              <a:gd name="csY1" fmla="*/ 0 h 225425"/>
              <a:gd name="csX2" fmla="*/ 136525 w 292100"/>
              <a:gd name="csY2" fmla="*/ 225425 h 225425"/>
            </a:gdLst>
            <a:ahLst/>
            <a:cxnLst>
              <a:cxn ang="0">
                <a:pos x="csX0" y="csY0"/>
              </a:cxn>
              <a:cxn ang="0">
                <a:pos x="csX1" y="csY1"/>
              </a:cxn>
              <a:cxn ang="0">
                <a:pos x="csX2" y="csY2"/>
              </a:cxn>
            </a:cxnLst>
            <a:rect l="l" t="t" r="r" b="b"/>
            <a:pathLst>
              <a:path w="292100" h="225425">
                <a:moveTo>
                  <a:pt x="0" y="22225"/>
                </a:moveTo>
                <a:lnTo>
                  <a:pt x="292100" y="0"/>
                </a:lnTo>
                <a:lnTo>
                  <a:pt x="136525" y="225425"/>
                </a:lnTo>
              </a:path>
            </a:pathLst>
          </a:cu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Freeform: Shape 8">
            <a:extLst>
              <a:ext uri="{FF2B5EF4-FFF2-40B4-BE49-F238E27FC236}">
                <a16:creationId xmlns:a16="http://schemas.microsoft.com/office/drawing/2014/main" id="{E10B2D7A-405A-3F88-0996-221F5219E378}"/>
              </a:ext>
            </a:extLst>
          </p:cNvPr>
          <p:cNvSpPr/>
          <p:nvPr/>
        </p:nvSpPr>
        <p:spPr>
          <a:xfrm>
            <a:off x="4543425" y="2181225"/>
            <a:ext cx="215900" cy="136525"/>
          </a:xfrm>
          <a:custGeom>
            <a:avLst/>
            <a:gdLst>
              <a:gd name="csX0" fmla="*/ 0 w 215900"/>
              <a:gd name="csY0" fmla="*/ 0 h 136525"/>
              <a:gd name="csX1" fmla="*/ 215900 w 215900"/>
              <a:gd name="csY1" fmla="*/ 57150 h 136525"/>
              <a:gd name="csX2" fmla="*/ 15875 w 215900"/>
              <a:gd name="csY2" fmla="*/ 136525 h 136525"/>
            </a:gdLst>
            <a:ahLst/>
            <a:cxnLst>
              <a:cxn ang="0">
                <a:pos x="csX0" y="csY0"/>
              </a:cxn>
              <a:cxn ang="0">
                <a:pos x="csX1" y="csY1"/>
              </a:cxn>
              <a:cxn ang="0">
                <a:pos x="csX2" y="csY2"/>
              </a:cxn>
            </a:cxnLst>
            <a:rect l="l" t="t" r="r" b="b"/>
            <a:pathLst>
              <a:path w="215900" h="136525">
                <a:moveTo>
                  <a:pt x="0" y="0"/>
                </a:moveTo>
                <a:lnTo>
                  <a:pt x="215900" y="57150"/>
                </a:lnTo>
                <a:lnTo>
                  <a:pt x="15875" y="136525"/>
                </a:lnTo>
              </a:path>
            </a:pathLst>
          </a:cu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Freeform: Shape 10">
            <a:extLst>
              <a:ext uri="{FF2B5EF4-FFF2-40B4-BE49-F238E27FC236}">
                <a16:creationId xmlns:a16="http://schemas.microsoft.com/office/drawing/2014/main" id="{6F9D5629-C1EB-FED6-C27E-674353F9A99E}"/>
              </a:ext>
            </a:extLst>
          </p:cNvPr>
          <p:cNvSpPr/>
          <p:nvPr/>
        </p:nvSpPr>
        <p:spPr>
          <a:xfrm>
            <a:off x="4873625" y="2324100"/>
            <a:ext cx="165100" cy="136525"/>
          </a:xfrm>
          <a:custGeom>
            <a:avLst/>
            <a:gdLst>
              <a:gd name="csX0" fmla="*/ 6350 w 165100"/>
              <a:gd name="csY0" fmla="*/ 0 h 136525"/>
              <a:gd name="csX1" fmla="*/ 165100 w 165100"/>
              <a:gd name="csY1" fmla="*/ 92075 h 136525"/>
              <a:gd name="csX2" fmla="*/ 0 w 165100"/>
              <a:gd name="csY2" fmla="*/ 136525 h 136525"/>
            </a:gdLst>
            <a:ahLst/>
            <a:cxnLst>
              <a:cxn ang="0">
                <a:pos x="csX0" y="csY0"/>
              </a:cxn>
              <a:cxn ang="0">
                <a:pos x="csX1" y="csY1"/>
              </a:cxn>
              <a:cxn ang="0">
                <a:pos x="csX2" y="csY2"/>
              </a:cxn>
            </a:cxnLst>
            <a:rect l="l" t="t" r="r" b="b"/>
            <a:pathLst>
              <a:path w="165100" h="136525">
                <a:moveTo>
                  <a:pt x="6350" y="0"/>
                </a:moveTo>
                <a:lnTo>
                  <a:pt x="165100" y="92075"/>
                </a:lnTo>
                <a:lnTo>
                  <a:pt x="0" y="136525"/>
                </a:lnTo>
              </a:path>
            </a:pathLst>
          </a:custGeom>
          <a:noFill/>
          <a:ln w="28575">
            <a:solidFill>
              <a:srgbClr val="0000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TextBox 11">
            <a:extLst>
              <a:ext uri="{FF2B5EF4-FFF2-40B4-BE49-F238E27FC236}">
                <a16:creationId xmlns:a16="http://schemas.microsoft.com/office/drawing/2014/main" id="{FDC37167-4C9E-E24D-3391-B327640CF1CA}"/>
              </a:ext>
            </a:extLst>
          </p:cNvPr>
          <p:cNvSpPr txBox="1"/>
          <p:nvPr/>
        </p:nvSpPr>
        <p:spPr>
          <a:xfrm>
            <a:off x="2402892" y="4887206"/>
            <a:ext cx="6361057" cy="1200329"/>
          </a:xfrm>
          <a:prstGeom prst="rect">
            <a:avLst/>
          </a:prstGeom>
          <a:noFill/>
        </p:spPr>
        <p:txBody>
          <a:bodyPr wrap="square" rtlCol="0">
            <a:spAutoFit/>
          </a:bodyPr>
          <a:lstStyle/>
          <a:p>
            <a:r>
              <a:rPr lang="en-GB" dirty="0" err="1">
                <a:solidFill>
                  <a:srgbClr val="0000FF"/>
                </a:solidFill>
                <a:latin typeface="Arial" panose="020B0604020202020204" pitchFamily="34" charset="0"/>
                <a:cs typeface="Arial" panose="020B0604020202020204" pitchFamily="34" charset="0"/>
              </a:rPr>
              <a:t>Tá</a:t>
            </a:r>
            <a:r>
              <a:rPr lang="en-GB" dirty="0">
                <a:solidFill>
                  <a:srgbClr val="0000FF"/>
                </a:solidFill>
                <a:latin typeface="Arial" panose="020B0604020202020204" pitchFamily="34" charset="0"/>
                <a:cs typeface="Arial" panose="020B0604020202020204" pitchFamily="34" charset="0"/>
              </a:rPr>
              <a:t> </a:t>
            </a:r>
            <a:r>
              <a:rPr lang="en-GB" dirty="0" err="1">
                <a:solidFill>
                  <a:srgbClr val="0000FF"/>
                </a:solidFill>
                <a:latin typeface="Arial" panose="020B0604020202020204" pitchFamily="34" charset="0"/>
                <a:cs typeface="Arial" panose="020B0604020202020204" pitchFamily="34" charset="0"/>
              </a:rPr>
              <a:t>comhéifeacht</a:t>
            </a:r>
            <a:r>
              <a:rPr lang="en-GB" dirty="0">
                <a:solidFill>
                  <a:srgbClr val="0000FF"/>
                </a:solidFill>
                <a:latin typeface="Arial" panose="020B0604020202020204" pitchFamily="34" charset="0"/>
                <a:cs typeface="Arial" panose="020B0604020202020204" pitchFamily="34" charset="0"/>
              </a:rPr>
              <a:t> </a:t>
            </a:r>
            <a:r>
              <a:rPr lang="en-GB" dirty="0" err="1">
                <a:solidFill>
                  <a:srgbClr val="0000FF"/>
                </a:solidFill>
                <a:latin typeface="Arial" panose="020B0604020202020204" pitchFamily="34" charset="0"/>
                <a:cs typeface="Arial" panose="020B0604020202020204" pitchFamily="34" charset="0"/>
              </a:rPr>
              <a:t>athraonta</a:t>
            </a:r>
            <a:r>
              <a:rPr lang="en-GB" dirty="0">
                <a:solidFill>
                  <a:srgbClr val="0000FF"/>
                </a:solidFill>
                <a:latin typeface="Arial" panose="020B0604020202020204" pitchFamily="34" charset="0"/>
                <a:cs typeface="Arial" panose="020B0604020202020204" pitchFamily="34" charset="0"/>
              </a:rPr>
              <a:t> </a:t>
            </a:r>
            <a:r>
              <a:rPr lang="en-GB" dirty="0" err="1">
                <a:solidFill>
                  <a:srgbClr val="0000FF"/>
                </a:solidFill>
                <a:latin typeface="Arial" panose="020B0604020202020204" pitchFamily="34" charset="0"/>
                <a:cs typeface="Arial" panose="020B0604020202020204" pitchFamily="34" charset="0"/>
              </a:rPr>
              <a:t>difriúil</a:t>
            </a:r>
            <a:r>
              <a:rPr lang="en-GB" dirty="0">
                <a:solidFill>
                  <a:srgbClr val="0000FF"/>
                </a:solidFill>
                <a:latin typeface="Arial" panose="020B0604020202020204" pitchFamily="34" charset="0"/>
                <a:cs typeface="Arial" panose="020B0604020202020204" pitchFamily="34" charset="0"/>
              </a:rPr>
              <a:t> ag </a:t>
            </a:r>
            <a:r>
              <a:rPr lang="en-GB" dirty="0" err="1">
                <a:solidFill>
                  <a:srgbClr val="0000FF"/>
                </a:solidFill>
                <a:latin typeface="Arial" panose="020B0604020202020204" pitchFamily="34" charset="0"/>
                <a:cs typeface="Arial" panose="020B0604020202020204" pitchFamily="34" charset="0"/>
              </a:rPr>
              <a:t>gach</a:t>
            </a:r>
            <a:r>
              <a:rPr lang="en-GB" dirty="0">
                <a:solidFill>
                  <a:srgbClr val="0000FF"/>
                </a:solidFill>
                <a:latin typeface="Arial" panose="020B0604020202020204" pitchFamily="34" charset="0"/>
                <a:cs typeface="Arial" panose="020B0604020202020204" pitchFamily="34" charset="0"/>
              </a:rPr>
              <a:t> </a:t>
            </a:r>
            <a:r>
              <a:rPr lang="en-GB" dirty="0" err="1">
                <a:solidFill>
                  <a:srgbClr val="0000FF"/>
                </a:solidFill>
                <a:latin typeface="Arial" panose="020B0604020202020204" pitchFamily="34" charset="0"/>
                <a:cs typeface="Arial" panose="020B0604020202020204" pitchFamily="34" charset="0"/>
              </a:rPr>
              <a:t>dath</a:t>
            </a:r>
            <a:r>
              <a:rPr lang="en-GB" dirty="0">
                <a:solidFill>
                  <a:srgbClr val="0000FF"/>
                </a:solidFill>
                <a:latin typeface="Arial" panose="020B0604020202020204" pitchFamily="34" charset="0"/>
                <a:cs typeface="Arial" panose="020B0604020202020204" pitchFamily="34" charset="0"/>
              </a:rPr>
              <a:t>
</a:t>
            </a:r>
            <a:r>
              <a:rPr lang="en-GB" dirty="0" err="1">
                <a:solidFill>
                  <a:srgbClr val="0000FF"/>
                </a:solidFill>
                <a:latin typeface="Arial" panose="020B0604020202020204" pitchFamily="34" charset="0"/>
                <a:cs typeface="Arial" panose="020B0604020202020204" pitchFamily="34" charset="0"/>
              </a:rPr>
              <a:t>Uillinn</a:t>
            </a:r>
            <a:r>
              <a:rPr lang="en-GB" dirty="0">
                <a:solidFill>
                  <a:srgbClr val="0000FF"/>
                </a:solidFill>
                <a:latin typeface="Arial" panose="020B0604020202020204" pitchFamily="34" charset="0"/>
                <a:cs typeface="Arial" panose="020B0604020202020204" pitchFamily="34" charset="0"/>
              </a:rPr>
              <a:t> </a:t>
            </a:r>
            <a:r>
              <a:rPr lang="en-GB" dirty="0" err="1">
                <a:solidFill>
                  <a:srgbClr val="0000FF"/>
                </a:solidFill>
                <a:latin typeface="Arial" panose="020B0604020202020204" pitchFamily="34" charset="0"/>
                <a:cs typeface="Arial" panose="020B0604020202020204" pitchFamily="34" charset="0"/>
              </a:rPr>
              <a:t>ionsaithe</a:t>
            </a:r>
            <a:r>
              <a:rPr lang="en-GB" dirty="0">
                <a:solidFill>
                  <a:srgbClr val="0000FF"/>
                </a:solidFill>
                <a:latin typeface="Arial" panose="020B0604020202020204" pitchFamily="34" charset="0"/>
                <a:cs typeface="Arial" panose="020B0604020202020204" pitchFamily="34" charset="0"/>
              </a:rPr>
              <a:t> </a:t>
            </a:r>
            <a:r>
              <a:rPr lang="en-GB" dirty="0" err="1">
                <a:solidFill>
                  <a:srgbClr val="0000FF"/>
                </a:solidFill>
                <a:latin typeface="Arial" panose="020B0604020202020204" pitchFamily="34" charset="0"/>
                <a:cs typeface="Arial" panose="020B0604020202020204" pitchFamily="34" charset="0"/>
              </a:rPr>
              <a:t>céanna</a:t>
            </a:r>
            <a:r>
              <a:rPr lang="en-GB" dirty="0">
                <a:solidFill>
                  <a:srgbClr val="0000FF"/>
                </a:solidFill>
                <a:latin typeface="Arial" panose="020B0604020202020204" pitchFamily="34" charset="0"/>
                <a:cs typeface="Arial" panose="020B0604020202020204" pitchFamily="34" charset="0"/>
              </a:rPr>
              <a:t> </a:t>
            </a:r>
            <a:r>
              <a:rPr lang="en-GB" dirty="0" err="1">
                <a:solidFill>
                  <a:srgbClr val="0000FF"/>
                </a:solidFill>
                <a:latin typeface="Arial" panose="020B0604020202020204" pitchFamily="34" charset="0"/>
                <a:cs typeface="Arial" panose="020B0604020202020204" pitchFamily="34" charset="0"/>
              </a:rPr>
              <a:t>sa</a:t>
            </a:r>
            <a:r>
              <a:rPr lang="en-GB" dirty="0">
                <a:solidFill>
                  <a:srgbClr val="0000FF"/>
                </a:solidFill>
                <a:latin typeface="Arial" panose="020B0604020202020204" pitchFamily="34" charset="0"/>
                <a:cs typeface="Arial" panose="020B0604020202020204" pitchFamily="34" charset="0"/>
              </a:rPr>
              <a:t> </a:t>
            </a:r>
            <a:r>
              <a:rPr lang="en-GB" dirty="0" err="1">
                <a:solidFill>
                  <a:srgbClr val="0000FF"/>
                </a:solidFill>
                <a:latin typeface="Arial" panose="020B0604020202020204" pitchFamily="34" charset="0"/>
                <a:cs typeface="Arial" panose="020B0604020202020204" pitchFamily="34" charset="0"/>
              </a:rPr>
              <a:t>dhá</a:t>
            </a:r>
            <a:r>
              <a:rPr lang="en-GB" dirty="0">
                <a:solidFill>
                  <a:srgbClr val="0000FF"/>
                </a:solidFill>
                <a:latin typeface="Arial" panose="020B0604020202020204" pitchFamily="34" charset="0"/>
                <a:cs typeface="Arial" panose="020B0604020202020204" pitchFamily="34" charset="0"/>
              </a:rPr>
              <a:t> </a:t>
            </a:r>
            <a:r>
              <a:rPr lang="en-GB" dirty="0" err="1">
                <a:solidFill>
                  <a:srgbClr val="0000FF"/>
                </a:solidFill>
                <a:latin typeface="Arial" panose="020B0604020202020204" pitchFamily="34" charset="0"/>
                <a:cs typeface="Arial" panose="020B0604020202020204" pitchFamily="34" charset="0"/>
              </a:rPr>
              <a:t>cás</a:t>
            </a:r>
            <a:r>
              <a:rPr lang="en-GB" dirty="0">
                <a:solidFill>
                  <a:srgbClr val="0000FF"/>
                </a:solidFill>
                <a:latin typeface="Arial" panose="020B0604020202020204" pitchFamily="34" charset="0"/>
                <a:cs typeface="Arial" panose="020B0604020202020204" pitchFamily="34" charset="0"/>
              </a:rPr>
              <a:t> ∴ </a:t>
            </a:r>
            <a:r>
              <a:rPr lang="en-GB" dirty="0" err="1">
                <a:solidFill>
                  <a:srgbClr val="0000FF"/>
                </a:solidFill>
                <a:latin typeface="Arial" panose="020B0604020202020204" pitchFamily="34" charset="0"/>
                <a:cs typeface="Arial" panose="020B0604020202020204" pitchFamily="34" charset="0"/>
              </a:rPr>
              <a:t>uillin</a:t>
            </a:r>
            <a:r>
              <a:rPr lang="en-GB" dirty="0">
                <a:solidFill>
                  <a:srgbClr val="0000FF"/>
                </a:solidFill>
                <a:latin typeface="Arial" panose="020B0604020202020204" pitchFamily="34" charset="0"/>
                <a:cs typeface="Arial" panose="020B0604020202020204" pitchFamily="34" charset="0"/>
              </a:rPr>
              <a:t> </a:t>
            </a:r>
            <a:r>
              <a:rPr lang="en-GB" dirty="0" err="1">
                <a:solidFill>
                  <a:srgbClr val="0000FF"/>
                </a:solidFill>
                <a:latin typeface="Arial" panose="020B0604020202020204" pitchFamily="34" charset="0"/>
                <a:cs typeface="Arial" panose="020B0604020202020204" pitchFamily="34" charset="0"/>
              </a:rPr>
              <a:t>athraonta</a:t>
            </a:r>
            <a:r>
              <a:rPr lang="en-GB" dirty="0">
                <a:solidFill>
                  <a:srgbClr val="0000FF"/>
                </a:solidFill>
                <a:latin typeface="Arial" panose="020B0604020202020204" pitchFamily="34" charset="0"/>
                <a:cs typeface="Arial" panose="020B0604020202020204" pitchFamily="34" charset="0"/>
              </a:rPr>
              <a:t> </a:t>
            </a:r>
            <a:r>
              <a:rPr lang="en-GB" dirty="0" err="1">
                <a:solidFill>
                  <a:srgbClr val="0000FF"/>
                </a:solidFill>
                <a:latin typeface="Arial" panose="020B0604020202020204" pitchFamily="34" charset="0"/>
                <a:cs typeface="Arial" panose="020B0604020202020204" pitchFamily="34" charset="0"/>
              </a:rPr>
              <a:t>difriúil</a:t>
            </a:r>
            <a:r>
              <a:rPr lang="en-GB" dirty="0">
                <a:solidFill>
                  <a:srgbClr val="0000FF"/>
                </a:solidFill>
                <a:latin typeface="Arial" panose="020B0604020202020204" pitchFamily="34" charset="0"/>
                <a:cs typeface="Arial" panose="020B0604020202020204" pitchFamily="34" charset="0"/>
              </a:rPr>
              <a:t>
</a:t>
            </a:r>
            <a:r>
              <a:rPr lang="en-GB" dirty="0" err="1">
                <a:solidFill>
                  <a:srgbClr val="0000FF"/>
                </a:solidFill>
                <a:latin typeface="Arial" panose="020B0604020202020204" pitchFamily="34" charset="0"/>
                <a:cs typeface="Arial" panose="020B0604020202020204" pitchFamily="34" charset="0"/>
              </a:rPr>
              <a:t>Lúbann</a:t>
            </a:r>
            <a:r>
              <a:rPr lang="en-GB" dirty="0">
                <a:solidFill>
                  <a:srgbClr val="0000FF"/>
                </a:solidFill>
                <a:latin typeface="Arial" panose="020B0604020202020204" pitchFamily="34" charset="0"/>
                <a:cs typeface="Arial" panose="020B0604020202020204" pitchFamily="34" charset="0"/>
              </a:rPr>
              <a:t> gorm </a:t>
            </a:r>
            <a:r>
              <a:rPr lang="en-GB" dirty="0" err="1">
                <a:solidFill>
                  <a:srgbClr val="0000FF"/>
                </a:solidFill>
                <a:latin typeface="Arial" panose="020B0604020202020204" pitchFamily="34" charset="0"/>
                <a:cs typeface="Arial" panose="020B0604020202020204" pitchFamily="34" charset="0"/>
              </a:rPr>
              <a:t>níos</a:t>
            </a:r>
            <a:r>
              <a:rPr lang="en-GB" dirty="0">
                <a:solidFill>
                  <a:srgbClr val="0000FF"/>
                </a:solidFill>
                <a:latin typeface="Arial" panose="020B0604020202020204" pitchFamily="34" charset="0"/>
                <a:cs typeface="Arial" panose="020B0604020202020204" pitchFamily="34" charset="0"/>
              </a:rPr>
              <a:t> </a:t>
            </a:r>
            <a:r>
              <a:rPr lang="en-GB" dirty="0" err="1">
                <a:solidFill>
                  <a:srgbClr val="0000FF"/>
                </a:solidFill>
                <a:latin typeface="Arial" panose="020B0604020202020204" pitchFamily="34" charset="0"/>
                <a:cs typeface="Arial" panose="020B0604020202020204" pitchFamily="34" charset="0"/>
              </a:rPr>
              <a:t>mó</a:t>
            </a:r>
            <a:r>
              <a:rPr lang="en-GB" dirty="0">
                <a:solidFill>
                  <a:srgbClr val="0000FF"/>
                </a:solidFill>
                <a:latin typeface="Arial" panose="020B0604020202020204" pitchFamily="34" charset="0"/>
                <a:cs typeface="Arial" panose="020B0604020202020204" pitchFamily="34" charset="0"/>
              </a:rPr>
              <a:t> </a:t>
            </a:r>
            <a:r>
              <a:rPr lang="en-GB" dirty="0" err="1">
                <a:solidFill>
                  <a:srgbClr val="0000FF"/>
                </a:solidFill>
                <a:latin typeface="Arial" panose="020B0604020202020204" pitchFamily="34" charset="0"/>
                <a:cs typeface="Arial" panose="020B0604020202020204" pitchFamily="34" charset="0"/>
              </a:rPr>
              <a:t>dá</a:t>
            </a:r>
            <a:r>
              <a:rPr lang="en-GB" dirty="0">
                <a:solidFill>
                  <a:srgbClr val="0000FF"/>
                </a:solidFill>
                <a:latin typeface="Arial" panose="020B0604020202020204" pitchFamily="34" charset="0"/>
                <a:cs typeface="Arial" panose="020B0604020202020204" pitchFamily="34" charset="0"/>
              </a:rPr>
              <a:t> </a:t>
            </a:r>
            <a:r>
              <a:rPr lang="en-GB" dirty="0" err="1">
                <a:solidFill>
                  <a:srgbClr val="0000FF"/>
                </a:solidFill>
                <a:latin typeface="Arial" panose="020B0604020202020204" pitchFamily="34" charset="0"/>
                <a:cs typeface="Arial" panose="020B0604020202020204" pitchFamily="34" charset="0"/>
              </a:rPr>
              <a:t>bhrí</a:t>
            </a:r>
            <a:r>
              <a:rPr lang="en-GB" dirty="0">
                <a:solidFill>
                  <a:srgbClr val="0000FF"/>
                </a:solidFill>
                <a:latin typeface="Arial" panose="020B0604020202020204" pitchFamily="34" charset="0"/>
                <a:cs typeface="Arial" panose="020B0604020202020204" pitchFamily="34" charset="0"/>
              </a:rPr>
              <a:t> sin </a:t>
            </a:r>
            <a:r>
              <a:rPr lang="en-GB" dirty="0" err="1">
                <a:solidFill>
                  <a:srgbClr val="0000FF"/>
                </a:solidFill>
                <a:latin typeface="Arial" panose="020B0604020202020204" pitchFamily="34" charset="0"/>
                <a:cs typeface="Arial" panose="020B0604020202020204" pitchFamily="34" charset="0"/>
              </a:rPr>
              <a:t>tá</a:t>
            </a:r>
            <a:r>
              <a:rPr lang="en-GB" dirty="0">
                <a:solidFill>
                  <a:srgbClr val="0000FF"/>
                </a:solidFill>
                <a:latin typeface="Arial" panose="020B0604020202020204" pitchFamily="34" charset="0"/>
                <a:cs typeface="Arial" panose="020B0604020202020204" pitchFamily="34" charset="0"/>
              </a:rPr>
              <a:t> an t-</a:t>
            </a:r>
            <a:r>
              <a:rPr lang="en-GB" dirty="0" err="1">
                <a:solidFill>
                  <a:srgbClr val="0000FF"/>
                </a:solidFill>
                <a:latin typeface="Arial" panose="020B0604020202020204" pitchFamily="34" charset="0"/>
                <a:cs typeface="Arial" panose="020B0604020202020204" pitchFamily="34" charset="0"/>
              </a:rPr>
              <a:t>innéacs</a:t>
            </a:r>
            <a:r>
              <a:rPr lang="en-GB" dirty="0">
                <a:solidFill>
                  <a:srgbClr val="0000FF"/>
                </a:solidFill>
                <a:latin typeface="Arial" panose="020B0604020202020204" pitchFamily="34" charset="0"/>
                <a:cs typeface="Arial" panose="020B0604020202020204" pitchFamily="34" charset="0"/>
              </a:rPr>
              <a:t> </a:t>
            </a:r>
            <a:r>
              <a:rPr lang="en-GB" dirty="0" err="1">
                <a:solidFill>
                  <a:srgbClr val="0000FF"/>
                </a:solidFill>
                <a:latin typeface="Arial" panose="020B0604020202020204" pitchFamily="34" charset="0"/>
                <a:cs typeface="Arial" panose="020B0604020202020204" pitchFamily="34" charset="0"/>
              </a:rPr>
              <a:t>athraonta</a:t>
            </a:r>
            <a:r>
              <a:rPr lang="en-GB" dirty="0">
                <a:solidFill>
                  <a:srgbClr val="0000FF"/>
                </a:solidFill>
                <a:latin typeface="Arial" panose="020B0604020202020204" pitchFamily="34" charset="0"/>
                <a:cs typeface="Arial" panose="020B0604020202020204" pitchFamily="34" charset="0"/>
              </a:rPr>
              <a:t> do </a:t>
            </a:r>
            <a:r>
              <a:rPr lang="en-GB" dirty="0" err="1">
                <a:solidFill>
                  <a:srgbClr val="0000FF"/>
                </a:solidFill>
                <a:latin typeface="Arial" panose="020B0604020202020204" pitchFamily="34" charset="0"/>
                <a:cs typeface="Arial" panose="020B0604020202020204" pitchFamily="34" charset="0"/>
              </a:rPr>
              <a:t>ghorm</a:t>
            </a:r>
            <a:r>
              <a:rPr lang="en-GB" dirty="0">
                <a:solidFill>
                  <a:srgbClr val="0000FF"/>
                </a:solidFill>
                <a:latin typeface="Arial" panose="020B0604020202020204" pitchFamily="34" charset="0"/>
                <a:cs typeface="Arial" panose="020B0604020202020204" pitchFamily="34" charset="0"/>
              </a:rPr>
              <a:t> </a:t>
            </a:r>
            <a:r>
              <a:rPr lang="en-GB" dirty="0" err="1">
                <a:solidFill>
                  <a:srgbClr val="0000FF"/>
                </a:solidFill>
                <a:latin typeface="Arial" panose="020B0604020202020204" pitchFamily="34" charset="0"/>
                <a:cs typeface="Arial" panose="020B0604020202020204" pitchFamily="34" charset="0"/>
              </a:rPr>
              <a:t>níos</a:t>
            </a:r>
            <a:r>
              <a:rPr lang="en-GB" dirty="0">
                <a:solidFill>
                  <a:srgbClr val="0000FF"/>
                </a:solidFill>
                <a:latin typeface="Arial" panose="020B0604020202020204" pitchFamily="34" charset="0"/>
                <a:cs typeface="Arial" panose="020B0604020202020204" pitchFamily="34" charset="0"/>
              </a:rPr>
              <a:t> </a:t>
            </a:r>
            <a:r>
              <a:rPr lang="en-GB" dirty="0" err="1">
                <a:solidFill>
                  <a:srgbClr val="0000FF"/>
                </a:solidFill>
                <a:latin typeface="Arial" panose="020B0604020202020204" pitchFamily="34" charset="0"/>
                <a:cs typeface="Arial" panose="020B0604020202020204" pitchFamily="34" charset="0"/>
              </a:rPr>
              <a:t>mó</a:t>
            </a:r>
            <a:r>
              <a:rPr lang="en-GB" dirty="0">
                <a:solidFill>
                  <a:srgbClr val="0000FF"/>
                </a:solidFill>
                <a:latin typeface="Arial" panose="020B0604020202020204" pitchFamily="34" charset="0"/>
                <a:cs typeface="Arial" panose="020B0604020202020204" pitchFamily="34" charset="0"/>
              </a:rPr>
              <a:t> </a:t>
            </a:r>
            <a:r>
              <a:rPr lang="en-GB" dirty="0" err="1">
                <a:solidFill>
                  <a:srgbClr val="0000FF"/>
                </a:solidFill>
                <a:latin typeface="Arial" panose="020B0604020202020204" pitchFamily="34" charset="0"/>
                <a:cs typeface="Arial" panose="020B0604020202020204" pitchFamily="34" charset="0"/>
              </a:rPr>
              <a:t>ná</a:t>
            </a:r>
            <a:r>
              <a:rPr lang="en-GB" dirty="0">
                <a:solidFill>
                  <a:srgbClr val="0000FF"/>
                </a:solidFill>
                <a:latin typeface="Arial" panose="020B0604020202020204" pitchFamily="34" charset="0"/>
                <a:cs typeface="Arial" panose="020B0604020202020204" pitchFamily="34" charset="0"/>
              </a:rPr>
              <a:t> mar a </a:t>
            </a:r>
            <a:r>
              <a:rPr lang="en-GB" dirty="0" err="1">
                <a:solidFill>
                  <a:srgbClr val="0000FF"/>
                </a:solidFill>
                <a:latin typeface="Arial" panose="020B0604020202020204" pitchFamily="34" charset="0"/>
                <a:cs typeface="Arial" panose="020B0604020202020204" pitchFamily="34" charset="0"/>
              </a:rPr>
              <a:t>bhíonn</a:t>
            </a:r>
            <a:r>
              <a:rPr lang="en-GB" dirty="0">
                <a:solidFill>
                  <a:srgbClr val="0000FF"/>
                </a:solidFill>
                <a:latin typeface="Arial" panose="020B0604020202020204" pitchFamily="34" charset="0"/>
                <a:cs typeface="Arial" panose="020B0604020202020204" pitchFamily="34" charset="0"/>
              </a:rPr>
              <a:t> le </a:t>
            </a:r>
            <a:r>
              <a:rPr lang="en-GB" dirty="0" err="1">
                <a:solidFill>
                  <a:srgbClr val="0000FF"/>
                </a:solidFill>
                <a:latin typeface="Arial" panose="020B0604020202020204" pitchFamily="34" charset="0"/>
                <a:cs typeface="Arial" panose="020B0604020202020204" pitchFamily="34" charset="0"/>
              </a:rPr>
              <a:t>haghaidh</a:t>
            </a:r>
            <a:r>
              <a:rPr lang="en-GB" dirty="0">
                <a:solidFill>
                  <a:srgbClr val="0000FF"/>
                </a:solidFill>
                <a:latin typeface="Arial" panose="020B0604020202020204" pitchFamily="34" charset="0"/>
                <a:cs typeface="Arial" panose="020B0604020202020204" pitchFamily="34" charset="0"/>
              </a:rPr>
              <a:t> </a:t>
            </a:r>
            <a:r>
              <a:rPr lang="en-GB" dirty="0" err="1">
                <a:solidFill>
                  <a:srgbClr val="0000FF"/>
                </a:solidFill>
                <a:latin typeface="Arial" panose="020B0604020202020204" pitchFamily="34" charset="0"/>
                <a:cs typeface="Arial" panose="020B0604020202020204" pitchFamily="34" charset="0"/>
              </a:rPr>
              <a:t>dearg</a:t>
            </a:r>
            <a:endParaRPr lang="en-GB" dirty="0">
              <a:solidFill>
                <a:srgbClr val="0000FF"/>
              </a:solidFill>
              <a:latin typeface="Arial" panose="020B0604020202020204" pitchFamily="34" charset="0"/>
              <a:cs typeface="Arial" panose="020B0604020202020204" pitchFamily="34" charset="0"/>
            </a:endParaRPr>
          </a:p>
        </p:txBody>
      </p:sp>
      <p:sp>
        <p:nvSpPr>
          <p:cNvPr id="13" name="TextBox 12">
            <a:extLst>
              <a:ext uri="{FF2B5EF4-FFF2-40B4-BE49-F238E27FC236}">
                <a16:creationId xmlns:a16="http://schemas.microsoft.com/office/drawing/2014/main" id="{C78880FF-0814-3469-7305-AAF999346C89}"/>
              </a:ext>
            </a:extLst>
          </p:cNvPr>
          <p:cNvSpPr txBox="1"/>
          <p:nvPr/>
        </p:nvSpPr>
        <p:spPr>
          <a:xfrm>
            <a:off x="3568531" y="3084696"/>
            <a:ext cx="2565126" cy="523220"/>
          </a:xfrm>
          <a:prstGeom prst="rect">
            <a:avLst/>
          </a:prstGeom>
          <a:noFill/>
        </p:spPr>
        <p:txBody>
          <a:bodyPr wrap="none" rtlCol="0">
            <a:spAutoFit/>
          </a:bodyPr>
          <a:lstStyle/>
          <a:p>
            <a:r>
              <a:rPr lang="en-GB" sz="2800" dirty="0" err="1">
                <a:latin typeface="Arial" panose="020B0604020202020204" pitchFamily="34" charset="0"/>
                <a:cs typeface="Arial" panose="020B0604020202020204" pitchFamily="34" charset="0"/>
              </a:rPr>
              <a:t>Priosma</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gloine</a:t>
            </a:r>
            <a:endParaRPr lang="en-GB" sz="2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511687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86E4AF-E730-B3F8-2F33-F61D1B903BEF}"/>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15DBF413-000C-1F23-3FC3-7BBE436E9FA5}"/>
              </a:ext>
            </a:extLst>
          </p:cNvPr>
          <p:cNvSpPr>
            <a:spLocks noGrp="1"/>
          </p:cNvSpPr>
          <p:nvPr>
            <p:ph type="title"/>
          </p:nvPr>
        </p:nvSpPr>
        <p:spPr/>
        <p:txBody>
          <a:bodyPr>
            <a:normAutofit fontScale="90000"/>
          </a:bodyPr>
          <a:lstStyle/>
          <a:p>
            <a:r>
              <a:rPr lang="en-GB" dirty="0" err="1"/>
              <a:t>Cleachtadh</a:t>
            </a:r>
            <a:endParaRPr lang="en-GB" dirty="0"/>
          </a:p>
        </p:txBody>
      </p:sp>
      <p:sp>
        <p:nvSpPr>
          <p:cNvPr id="4" name="Text Placeholder 3">
            <a:extLst>
              <a:ext uri="{FF2B5EF4-FFF2-40B4-BE49-F238E27FC236}">
                <a16:creationId xmlns:a16="http://schemas.microsoft.com/office/drawing/2014/main" id="{73A54C0A-285D-0B1D-DE4E-FBEBA2565142}"/>
              </a:ext>
            </a:extLst>
          </p:cNvPr>
          <p:cNvSpPr>
            <a:spLocks noGrp="1"/>
          </p:cNvSpPr>
          <p:nvPr>
            <p:ph type="body" sz="quarter" idx="10"/>
          </p:nvPr>
        </p:nvSpPr>
        <p:spPr>
          <a:xfrm>
            <a:off x="122292" y="461664"/>
            <a:ext cx="8899415" cy="1643527"/>
          </a:xfrm>
        </p:spPr>
        <p:txBody>
          <a:bodyPr/>
          <a:lstStyle/>
          <a:p>
            <a:r>
              <a:rPr lang="en-GB" dirty="0"/>
              <a:t>Is é an </a:t>
            </a:r>
            <a:r>
              <a:rPr lang="en-GB" dirty="0" err="1"/>
              <a:t>chomhéifeacht</a:t>
            </a:r>
            <a:r>
              <a:rPr lang="en-GB" dirty="0"/>
              <a:t> </a:t>
            </a:r>
            <a:r>
              <a:rPr lang="en-GB" dirty="0" err="1"/>
              <a:t>athraonta</a:t>
            </a:r>
            <a:r>
              <a:rPr lang="en-GB" dirty="0"/>
              <a:t> don </a:t>
            </a:r>
            <a:r>
              <a:rPr lang="en-GB" dirty="0" err="1"/>
              <a:t>phriosma</a:t>
            </a:r>
            <a:r>
              <a:rPr lang="en-GB" dirty="0"/>
              <a:t> </a:t>
            </a:r>
            <a:r>
              <a:rPr lang="en-GB" dirty="0" err="1"/>
              <a:t>léirithe</a:t>
            </a:r>
            <a:r>
              <a:rPr lang="en-GB" dirty="0"/>
              <a:t> 1.471 i </a:t>
            </a:r>
            <a:r>
              <a:rPr lang="en-GB" dirty="0" err="1"/>
              <a:t>gcás</a:t>
            </a:r>
            <a:r>
              <a:rPr lang="en-GB" dirty="0"/>
              <a:t> </a:t>
            </a:r>
            <a:r>
              <a:rPr lang="en-GB" dirty="0" err="1"/>
              <a:t>solas</a:t>
            </a:r>
            <a:r>
              <a:rPr lang="en-GB" dirty="0"/>
              <a:t> </a:t>
            </a:r>
            <a:r>
              <a:rPr lang="en-GB" dirty="0" err="1"/>
              <a:t>dearg</a:t>
            </a:r>
            <a:r>
              <a:rPr lang="en-GB" dirty="0"/>
              <a:t> (700 nm) </a:t>
            </a:r>
            <a:r>
              <a:rPr lang="en-GB" dirty="0" err="1"/>
              <a:t>agus</a:t>
            </a:r>
            <a:r>
              <a:rPr lang="en-GB" dirty="0"/>
              <a:t> 1.493 i </a:t>
            </a:r>
            <a:r>
              <a:rPr lang="en-GB" dirty="0" err="1"/>
              <a:t>gcás</a:t>
            </a:r>
            <a:r>
              <a:rPr lang="en-GB" dirty="0"/>
              <a:t> </a:t>
            </a:r>
            <a:r>
              <a:rPr lang="en-GB" dirty="0" err="1"/>
              <a:t>vialait</a:t>
            </a:r>
            <a:r>
              <a:rPr lang="en-GB" dirty="0"/>
              <a:t> (400 nm). </a:t>
            </a:r>
            <a:r>
              <a:rPr lang="en-GB" dirty="0" err="1"/>
              <a:t>Ríomh</a:t>
            </a:r>
            <a:r>
              <a:rPr lang="en-GB" dirty="0"/>
              <a:t> an </a:t>
            </a:r>
            <a:r>
              <a:rPr lang="en-GB" dirty="0" err="1"/>
              <a:t>uillinn</a:t>
            </a:r>
            <a:r>
              <a:rPr lang="en-GB" dirty="0"/>
              <a:t> </a:t>
            </a:r>
            <a:r>
              <a:rPr lang="en-GB" dirty="0" err="1"/>
              <a:t>idir</a:t>
            </a:r>
            <a:r>
              <a:rPr lang="en-GB" dirty="0"/>
              <a:t> na </a:t>
            </a:r>
            <a:r>
              <a:rPr lang="en-GB" dirty="0" err="1"/>
              <a:t>gathanna</a:t>
            </a:r>
            <a:r>
              <a:rPr lang="en-GB" dirty="0"/>
              <a:t> </a:t>
            </a:r>
            <a:r>
              <a:rPr lang="en-GB" dirty="0" err="1"/>
              <a:t>dearga</a:t>
            </a:r>
            <a:r>
              <a:rPr lang="en-GB" dirty="0"/>
              <a:t> </a:t>
            </a:r>
            <a:r>
              <a:rPr lang="en-GB" dirty="0" err="1"/>
              <a:t>agus</a:t>
            </a:r>
            <a:r>
              <a:rPr lang="en-GB" dirty="0"/>
              <a:t> </a:t>
            </a:r>
            <a:r>
              <a:rPr lang="en-GB" dirty="0" err="1"/>
              <a:t>vialait</a:t>
            </a:r>
            <a:r>
              <a:rPr lang="en-GB" dirty="0"/>
              <a:t> </a:t>
            </a:r>
            <a:r>
              <a:rPr lang="en-GB" dirty="0" err="1"/>
              <a:t>sa</a:t>
            </a:r>
            <a:r>
              <a:rPr lang="en-GB" dirty="0"/>
              <a:t> </a:t>
            </a:r>
            <a:r>
              <a:rPr lang="en-GB" dirty="0" err="1"/>
              <a:t>léaráid</a:t>
            </a:r>
            <a:r>
              <a:rPr lang="en-GB" dirty="0"/>
              <a:t>.</a:t>
            </a:r>
          </a:p>
        </p:txBody>
      </p:sp>
      <p:sp>
        <p:nvSpPr>
          <p:cNvPr id="5" name="Isosceles Triangle 4">
            <a:extLst>
              <a:ext uri="{FF2B5EF4-FFF2-40B4-BE49-F238E27FC236}">
                <a16:creationId xmlns:a16="http://schemas.microsoft.com/office/drawing/2014/main" id="{1B56999A-5A8D-8B1D-7590-4C15D012B08D}"/>
              </a:ext>
            </a:extLst>
          </p:cNvPr>
          <p:cNvSpPr/>
          <p:nvPr/>
        </p:nvSpPr>
        <p:spPr>
          <a:xfrm>
            <a:off x="1443565" y="2538556"/>
            <a:ext cx="2421468" cy="1609890"/>
          </a:xfrm>
          <a:prstGeom prst="triangle">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7" name="Straight Connector 6">
            <a:extLst>
              <a:ext uri="{FF2B5EF4-FFF2-40B4-BE49-F238E27FC236}">
                <a16:creationId xmlns:a16="http://schemas.microsoft.com/office/drawing/2014/main" id="{1A9EFD8F-9350-2666-6F98-DAD0EBE5A31F}"/>
              </a:ext>
            </a:extLst>
          </p:cNvPr>
          <p:cNvCxnSpPr>
            <a:cxnSpLocks/>
          </p:cNvCxnSpPr>
          <p:nvPr/>
        </p:nvCxnSpPr>
        <p:spPr>
          <a:xfrm flipV="1">
            <a:off x="485191" y="3429000"/>
            <a:ext cx="1527758" cy="838200"/>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8" name="Straight Connector 7">
            <a:extLst>
              <a:ext uri="{FF2B5EF4-FFF2-40B4-BE49-F238E27FC236}">
                <a16:creationId xmlns:a16="http://schemas.microsoft.com/office/drawing/2014/main" id="{D129B074-E706-891D-F1D2-85E2520B9CE3}"/>
              </a:ext>
            </a:extLst>
          </p:cNvPr>
          <p:cNvCxnSpPr>
            <a:cxnSpLocks/>
            <a:endCxn id="5" idx="5"/>
          </p:cNvCxnSpPr>
          <p:nvPr/>
        </p:nvCxnSpPr>
        <p:spPr>
          <a:xfrm flipV="1">
            <a:off x="2012949" y="3343501"/>
            <a:ext cx="1246717" cy="85499"/>
          </a:xfrm>
          <a:prstGeom prst="line">
            <a:avLst/>
          </a:prstGeom>
          <a:ln w="28575">
            <a:solidFill>
              <a:srgbClr val="FF0000"/>
            </a:solidFill>
            <a:tailEnd type="none" w="med" len="lg"/>
          </a:ln>
        </p:spPr>
        <p:style>
          <a:lnRef idx="2">
            <a:schemeClr val="accent1"/>
          </a:lnRef>
          <a:fillRef idx="0">
            <a:schemeClr val="accent1"/>
          </a:fillRef>
          <a:effectRef idx="1">
            <a:schemeClr val="accent1"/>
          </a:effectRef>
          <a:fontRef idx="minor">
            <a:schemeClr val="tx1"/>
          </a:fontRef>
        </p:style>
      </p:cxnSp>
      <p:cxnSp>
        <p:nvCxnSpPr>
          <p:cNvPr id="10" name="Straight Connector 9">
            <a:extLst>
              <a:ext uri="{FF2B5EF4-FFF2-40B4-BE49-F238E27FC236}">
                <a16:creationId xmlns:a16="http://schemas.microsoft.com/office/drawing/2014/main" id="{8DEB2681-237B-BAF1-20BE-40AC4312D5DE}"/>
              </a:ext>
            </a:extLst>
          </p:cNvPr>
          <p:cNvCxnSpPr>
            <a:cxnSpLocks/>
          </p:cNvCxnSpPr>
          <p:nvPr/>
        </p:nvCxnSpPr>
        <p:spPr>
          <a:xfrm>
            <a:off x="1962149" y="3424155"/>
            <a:ext cx="1459984" cy="161172"/>
          </a:xfrm>
          <a:prstGeom prst="line">
            <a:avLst/>
          </a:prstGeom>
          <a:ln w="28575">
            <a:solidFill>
              <a:srgbClr val="3333FF"/>
            </a:solidFill>
            <a:tailEnd type="none" w="med" len="lg"/>
          </a:ln>
        </p:spPr>
        <p:style>
          <a:lnRef idx="2">
            <a:schemeClr val="accent1"/>
          </a:lnRef>
          <a:fillRef idx="0">
            <a:schemeClr val="accent1"/>
          </a:fillRef>
          <a:effectRef idx="1">
            <a:schemeClr val="accent1"/>
          </a:effectRef>
          <a:fontRef idx="minor">
            <a:schemeClr val="tx1"/>
          </a:fontRef>
        </p:style>
      </p:cxnSp>
      <p:sp>
        <p:nvSpPr>
          <p:cNvPr id="13" name="Freeform: Shape 12">
            <a:extLst>
              <a:ext uri="{FF2B5EF4-FFF2-40B4-BE49-F238E27FC236}">
                <a16:creationId xmlns:a16="http://schemas.microsoft.com/office/drawing/2014/main" id="{10288E9E-33C1-9E2F-1B26-C934A5C0629E}"/>
              </a:ext>
            </a:extLst>
          </p:cNvPr>
          <p:cNvSpPr/>
          <p:nvPr/>
        </p:nvSpPr>
        <p:spPr>
          <a:xfrm>
            <a:off x="3117049" y="3478130"/>
            <a:ext cx="165100" cy="136525"/>
          </a:xfrm>
          <a:custGeom>
            <a:avLst/>
            <a:gdLst>
              <a:gd name="csX0" fmla="*/ 6350 w 165100"/>
              <a:gd name="csY0" fmla="*/ 0 h 136525"/>
              <a:gd name="csX1" fmla="*/ 165100 w 165100"/>
              <a:gd name="csY1" fmla="*/ 92075 h 136525"/>
              <a:gd name="csX2" fmla="*/ 0 w 165100"/>
              <a:gd name="csY2" fmla="*/ 136525 h 136525"/>
            </a:gdLst>
            <a:ahLst/>
            <a:cxnLst>
              <a:cxn ang="0">
                <a:pos x="csX0" y="csY0"/>
              </a:cxn>
              <a:cxn ang="0">
                <a:pos x="csX1" y="csY1"/>
              </a:cxn>
              <a:cxn ang="0">
                <a:pos x="csX2" y="csY2"/>
              </a:cxn>
            </a:cxnLst>
            <a:rect l="l" t="t" r="r" b="b"/>
            <a:pathLst>
              <a:path w="165100" h="136525">
                <a:moveTo>
                  <a:pt x="6350" y="0"/>
                </a:moveTo>
                <a:lnTo>
                  <a:pt x="165100" y="92075"/>
                </a:lnTo>
                <a:lnTo>
                  <a:pt x="0" y="136525"/>
                </a:lnTo>
              </a:path>
            </a:pathLst>
          </a:custGeom>
          <a:noFill/>
          <a:ln w="28575">
            <a:solidFill>
              <a:srgbClr val="0000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Freeform: Shape 11">
            <a:extLst>
              <a:ext uri="{FF2B5EF4-FFF2-40B4-BE49-F238E27FC236}">
                <a16:creationId xmlns:a16="http://schemas.microsoft.com/office/drawing/2014/main" id="{7D8BB9C3-8275-FAF9-D34D-BBBEE9484E1C}"/>
              </a:ext>
            </a:extLst>
          </p:cNvPr>
          <p:cNvSpPr/>
          <p:nvPr/>
        </p:nvSpPr>
        <p:spPr>
          <a:xfrm>
            <a:off x="2824949" y="3309855"/>
            <a:ext cx="215900" cy="136525"/>
          </a:xfrm>
          <a:custGeom>
            <a:avLst/>
            <a:gdLst>
              <a:gd name="csX0" fmla="*/ 0 w 215900"/>
              <a:gd name="csY0" fmla="*/ 0 h 136525"/>
              <a:gd name="csX1" fmla="*/ 215900 w 215900"/>
              <a:gd name="csY1" fmla="*/ 57150 h 136525"/>
              <a:gd name="csX2" fmla="*/ 15875 w 215900"/>
              <a:gd name="csY2" fmla="*/ 136525 h 136525"/>
            </a:gdLst>
            <a:ahLst/>
            <a:cxnLst>
              <a:cxn ang="0">
                <a:pos x="csX0" y="csY0"/>
              </a:cxn>
              <a:cxn ang="0">
                <a:pos x="csX1" y="csY1"/>
              </a:cxn>
              <a:cxn ang="0">
                <a:pos x="csX2" y="csY2"/>
              </a:cxn>
            </a:cxnLst>
            <a:rect l="l" t="t" r="r" b="b"/>
            <a:pathLst>
              <a:path w="215900" h="136525">
                <a:moveTo>
                  <a:pt x="0" y="0"/>
                </a:moveTo>
                <a:lnTo>
                  <a:pt x="215900" y="57150"/>
                </a:lnTo>
                <a:lnTo>
                  <a:pt x="15875" y="136525"/>
                </a:lnTo>
              </a:path>
            </a:pathLst>
          </a:cu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Freeform: Shape 10">
            <a:extLst>
              <a:ext uri="{FF2B5EF4-FFF2-40B4-BE49-F238E27FC236}">
                <a16:creationId xmlns:a16="http://schemas.microsoft.com/office/drawing/2014/main" id="{A0E9E8D0-F321-8461-552F-D614C5B74E7E}"/>
              </a:ext>
            </a:extLst>
          </p:cNvPr>
          <p:cNvSpPr/>
          <p:nvPr/>
        </p:nvSpPr>
        <p:spPr>
          <a:xfrm>
            <a:off x="910681" y="3870814"/>
            <a:ext cx="292100" cy="225425"/>
          </a:xfrm>
          <a:custGeom>
            <a:avLst/>
            <a:gdLst>
              <a:gd name="csX0" fmla="*/ 0 w 292100"/>
              <a:gd name="csY0" fmla="*/ 22225 h 225425"/>
              <a:gd name="csX1" fmla="*/ 292100 w 292100"/>
              <a:gd name="csY1" fmla="*/ 0 h 225425"/>
              <a:gd name="csX2" fmla="*/ 136525 w 292100"/>
              <a:gd name="csY2" fmla="*/ 225425 h 225425"/>
            </a:gdLst>
            <a:ahLst/>
            <a:cxnLst>
              <a:cxn ang="0">
                <a:pos x="csX0" y="csY0"/>
              </a:cxn>
              <a:cxn ang="0">
                <a:pos x="csX1" y="csY1"/>
              </a:cxn>
              <a:cxn ang="0">
                <a:pos x="csX2" y="csY2"/>
              </a:cxn>
            </a:cxnLst>
            <a:rect l="l" t="t" r="r" b="b"/>
            <a:pathLst>
              <a:path w="292100" h="225425">
                <a:moveTo>
                  <a:pt x="0" y="22225"/>
                </a:moveTo>
                <a:lnTo>
                  <a:pt x="292100" y="0"/>
                </a:lnTo>
                <a:lnTo>
                  <a:pt x="136525" y="225425"/>
                </a:lnTo>
              </a:path>
            </a:pathLst>
          </a:cu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4" name="Straight Connector 13">
            <a:extLst>
              <a:ext uri="{FF2B5EF4-FFF2-40B4-BE49-F238E27FC236}">
                <a16:creationId xmlns:a16="http://schemas.microsoft.com/office/drawing/2014/main" id="{24C74894-50BC-4A90-B7D8-97FEB9E64367}"/>
              </a:ext>
            </a:extLst>
          </p:cNvPr>
          <p:cNvCxnSpPr>
            <a:cxnSpLocks/>
          </p:cNvCxnSpPr>
          <p:nvPr/>
        </p:nvCxnSpPr>
        <p:spPr>
          <a:xfrm>
            <a:off x="742949" y="2778878"/>
            <a:ext cx="2438400" cy="1290554"/>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16" name="TextBox 15">
            <a:extLst>
              <a:ext uri="{FF2B5EF4-FFF2-40B4-BE49-F238E27FC236}">
                <a16:creationId xmlns:a16="http://schemas.microsoft.com/office/drawing/2014/main" id="{3A8D9DEA-E55C-CF18-6BA2-C50E2D03636C}"/>
              </a:ext>
            </a:extLst>
          </p:cNvPr>
          <p:cNvSpPr txBox="1"/>
          <p:nvPr/>
        </p:nvSpPr>
        <p:spPr>
          <a:xfrm>
            <a:off x="769452" y="3155278"/>
            <a:ext cx="729687" cy="523220"/>
          </a:xfrm>
          <a:prstGeom prst="rect">
            <a:avLst/>
          </a:prstGeom>
          <a:noFill/>
        </p:spPr>
        <p:txBody>
          <a:bodyPr wrap="none" rtlCol="0">
            <a:spAutoFit/>
          </a:bodyPr>
          <a:lstStyle/>
          <a:p>
            <a:r>
              <a:rPr lang="en-GB" sz="2800" dirty="0">
                <a:latin typeface="Arial" panose="020B0604020202020204" pitchFamily="34" charset="0"/>
                <a:cs typeface="Arial" panose="020B0604020202020204" pitchFamily="34" charset="0"/>
              </a:rPr>
              <a:t>75</a:t>
            </a:r>
            <a:r>
              <a:rPr lang="en-GB" sz="2800" dirty="0"/>
              <a:t>°</a:t>
            </a:r>
            <a:endParaRPr lang="en-GB" sz="2800" dirty="0">
              <a:latin typeface="Arial" panose="020B0604020202020204" pitchFamily="34" charset="0"/>
              <a:cs typeface="Arial" panose="020B0604020202020204" pitchFamily="34" charset="0"/>
            </a:endParaRPr>
          </a:p>
        </p:txBody>
      </p:sp>
      <p:sp>
        <p:nvSpPr>
          <p:cNvPr id="17" name="Freeform: Shape 16">
            <a:extLst>
              <a:ext uri="{FF2B5EF4-FFF2-40B4-BE49-F238E27FC236}">
                <a16:creationId xmlns:a16="http://schemas.microsoft.com/office/drawing/2014/main" id="{1E7E26A8-5EE0-3E4B-003F-5988D7C6C988}"/>
              </a:ext>
            </a:extLst>
          </p:cNvPr>
          <p:cNvSpPr/>
          <p:nvPr/>
        </p:nvSpPr>
        <p:spPr>
          <a:xfrm>
            <a:off x="1606662" y="3267828"/>
            <a:ext cx="77211" cy="317500"/>
          </a:xfrm>
          <a:custGeom>
            <a:avLst/>
            <a:gdLst>
              <a:gd name="csX0" fmla="*/ 76200 w 76200"/>
              <a:gd name="csY0" fmla="*/ 0 h 317500"/>
              <a:gd name="csX1" fmla="*/ 0 w 76200"/>
              <a:gd name="csY1" fmla="*/ 139700 h 317500"/>
              <a:gd name="csX2" fmla="*/ 50800 w 76200"/>
              <a:gd name="csY2" fmla="*/ 317500 h 317500"/>
              <a:gd name="csX0" fmla="*/ 76873 w 76873"/>
              <a:gd name="csY0" fmla="*/ 0 h 317500"/>
              <a:gd name="csX1" fmla="*/ 673 w 76873"/>
              <a:gd name="csY1" fmla="*/ 139700 h 317500"/>
              <a:gd name="csX2" fmla="*/ 51473 w 76873"/>
              <a:gd name="csY2" fmla="*/ 317500 h 317500"/>
              <a:gd name="csX0" fmla="*/ 76873 w 76873"/>
              <a:gd name="csY0" fmla="*/ 0 h 317500"/>
              <a:gd name="csX1" fmla="*/ 673 w 76873"/>
              <a:gd name="csY1" fmla="*/ 139700 h 317500"/>
              <a:gd name="csX2" fmla="*/ 51473 w 76873"/>
              <a:gd name="csY2" fmla="*/ 317500 h 317500"/>
              <a:gd name="csX0" fmla="*/ 77211 w 77211"/>
              <a:gd name="csY0" fmla="*/ 0 h 317500"/>
              <a:gd name="csX1" fmla="*/ 1011 w 77211"/>
              <a:gd name="csY1" fmla="*/ 139700 h 317500"/>
              <a:gd name="csX2" fmla="*/ 51811 w 77211"/>
              <a:gd name="csY2" fmla="*/ 317500 h 317500"/>
            </a:gdLst>
            <a:ahLst/>
            <a:cxnLst>
              <a:cxn ang="0">
                <a:pos x="csX0" y="csY0"/>
              </a:cxn>
              <a:cxn ang="0">
                <a:pos x="csX1" y="csY1"/>
              </a:cxn>
              <a:cxn ang="0">
                <a:pos x="csX2" y="csY2"/>
              </a:cxn>
            </a:cxnLst>
            <a:rect l="l" t="t" r="r" b="b"/>
            <a:pathLst>
              <a:path w="77211" h="317500">
                <a:moveTo>
                  <a:pt x="77211" y="0"/>
                </a:moveTo>
                <a:cubicBezTo>
                  <a:pt x="34349" y="40217"/>
                  <a:pt x="7361" y="77258"/>
                  <a:pt x="1011" y="139700"/>
                </a:cubicBezTo>
                <a:cubicBezTo>
                  <a:pt x="-5339" y="202142"/>
                  <a:pt x="19003" y="258233"/>
                  <a:pt x="51811" y="317500"/>
                </a:cubicBezTo>
              </a:path>
            </a:pathLst>
          </a:cu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TextBox 17">
            <a:extLst>
              <a:ext uri="{FF2B5EF4-FFF2-40B4-BE49-F238E27FC236}">
                <a16:creationId xmlns:a16="http://schemas.microsoft.com/office/drawing/2014/main" id="{F1CC83E1-5648-70FE-6A65-405E801E5FF5}"/>
              </a:ext>
            </a:extLst>
          </p:cNvPr>
          <p:cNvSpPr txBox="1"/>
          <p:nvPr/>
        </p:nvSpPr>
        <p:spPr>
          <a:xfrm>
            <a:off x="3299342" y="2263664"/>
            <a:ext cx="2353734" cy="954107"/>
          </a:xfrm>
          <a:prstGeom prst="rect">
            <a:avLst/>
          </a:prstGeom>
          <a:noFill/>
        </p:spPr>
        <p:txBody>
          <a:bodyPr wrap="square" rtlCol="0">
            <a:spAutoFit/>
          </a:bodyPr>
          <a:lstStyle/>
          <a:p>
            <a:r>
              <a:rPr lang="en-GB" sz="2800" dirty="0" err="1"/>
              <a:t>Uillinn</a:t>
            </a:r>
            <a:r>
              <a:rPr lang="en-GB" sz="2800" dirty="0"/>
              <a:t> le </a:t>
            </a:r>
            <a:r>
              <a:rPr lang="en-GB" sz="2800" dirty="0" err="1"/>
              <a:t>ríomh</a:t>
            </a:r>
            <a:endParaRPr lang="en-GB" sz="2800" dirty="0">
              <a:latin typeface="Arial" panose="020B0604020202020204" pitchFamily="34" charset="0"/>
              <a:cs typeface="Arial" panose="020B0604020202020204" pitchFamily="34" charset="0"/>
            </a:endParaRPr>
          </a:p>
        </p:txBody>
      </p:sp>
      <p:cxnSp>
        <p:nvCxnSpPr>
          <p:cNvPr id="20" name="Straight Arrow Connector 19">
            <a:extLst>
              <a:ext uri="{FF2B5EF4-FFF2-40B4-BE49-F238E27FC236}">
                <a16:creationId xmlns:a16="http://schemas.microsoft.com/office/drawing/2014/main" id="{FA97F670-C392-25AA-EF14-10C7496834ED}"/>
              </a:ext>
            </a:extLst>
          </p:cNvPr>
          <p:cNvCxnSpPr>
            <a:cxnSpLocks/>
          </p:cNvCxnSpPr>
          <p:nvPr/>
        </p:nvCxnSpPr>
        <p:spPr>
          <a:xfrm flipH="1">
            <a:off x="2679699" y="2699864"/>
            <a:ext cx="615950" cy="724291"/>
          </a:xfrm>
          <a:prstGeom prst="straightConnector1">
            <a:avLst/>
          </a:prstGeom>
          <a:ln w="28575">
            <a:solidFill>
              <a:schemeClr val="tx1"/>
            </a:solidFill>
            <a:tailEnd type="triangle"/>
          </a:ln>
        </p:spPr>
        <p:style>
          <a:lnRef idx="2">
            <a:schemeClr val="accent1"/>
          </a:lnRef>
          <a:fillRef idx="0">
            <a:schemeClr val="accent1"/>
          </a:fillRef>
          <a:effectRef idx="1">
            <a:schemeClr val="accent1"/>
          </a:effectRef>
          <a:fontRef idx="minor">
            <a:schemeClr val="tx1"/>
          </a:fontRef>
        </p:style>
      </p:cxnSp>
      <mc:AlternateContent xmlns:mc="http://schemas.openxmlformats.org/markup-compatibility/2006">
        <mc:Choice xmlns:a14="http://schemas.microsoft.com/office/drawing/2010/main" Requires="a14">
          <p:sp>
            <p:nvSpPr>
              <p:cNvPr id="24" name="TextBox 23">
                <a:extLst>
                  <a:ext uri="{FF2B5EF4-FFF2-40B4-BE49-F238E27FC236}">
                    <a16:creationId xmlns:a16="http://schemas.microsoft.com/office/drawing/2014/main" id="{E0C904AB-FEC3-BAF8-370C-3BFE9A9F53E3}"/>
                  </a:ext>
                </a:extLst>
              </p:cNvPr>
              <p:cNvSpPr txBox="1"/>
              <p:nvPr/>
            </p:nvSpPr>
            <p:spPr>
              <a:xfrm>
                <a:off x="3738310" y="5065294"/>
                <a:ext cx="4623189" cy="494238"/>
              </a:xfrm>
              <a:prstGeom prst="rect">
                <a:avLst/>
              </a:prstGeom>
              <a:noFill/>
            </p:spPr>
            <p:txBody>
              <a:bodyPr wrap="none" rtlCol="0">
                <a:spAutoFit/>
              </a:bodyPr>
              <a:lstStyle/>
              <a:p>
                <a:pPr algn="l"/>
                <a:r>
                  <a:rPr lang="en-GB" dirty="0">
                    <a:solidFill>
                      <a:srgbClr val="0000FF"/>
                    </a:solidFill>
                    <a:latin typeface="Arial" panose="020B0604020202020204" pitchFamily="34" charset="0"/>
                    <a:cs typeface="Arial" panose="020B0604020202020204" pitchFamily="34" charset="0"/>
                  </a:rPr>
                  <a:t>Solas  </a:t>
                </a:r>
                <a:r>
                  <a:rPr lang="en-GB" dirty="0" err="1">
                    <a:solidFill>
                      <a:srgbClr val="0000FF"/>
                    </a:solidFill>
                    <a:latin typeface="Arial" panose="020B0604020202020204" pitchFamily="34" charset="0"/>
                    <a:cs typeface="Arial" panose="020B0604020202020204" pitchFamily="34" charset="0"/>
                  </a:rPr>
                  <a:t>dearg</a:t>
                </a:r>
                <a:r>
                  <a:rPr lang="en-GB" dirty="0">
                    <a:solidFill>
                      <a:srgbClr val="0000FF"/>
                    </a:solidFill>
                    <a:latin typeface="Arial" panose="020B0604020202020204" pitchFamily="34" charset="0"/>
                    <a:cs typeface="Arial" panose="020B0604020202020204" pitchFamily="34" charset="0"/>
                  </a:rPr>
                  <a:t>: </a:t>
                </a:r>
                <a14:m>
                  <m:oMath xmlns:m="http://schemas.openxmlformats.org/officeDocument/2006/math">
                    <m:sSub>
                      <m:sSubPr>
                        <m:ctrlPr>
                          <a:rPr lang="en-GB" b="0" i="1" dirty="0" smtClean="0">
                            <a:solidFill>
                              <a:srgbClr val="0000FF"/>
                            </a:solidFill>
                            <a:latin typeface="Cambria Math" panose="02040503050406030204" pitchFamily="18" charset="0"/>
                            <a:cs typeface="Arial" panose="020B0604020202020204" pitchFamily="34" charset="0"/>
                          </a:rPr>
                        </m:ctrlPr>
                      </m:sSubPr>
                      <m:e>
                        <m:r>
                          <a:rPr lang="en-GB" b="0" i="1" dirty="0" smtClean="0">
                            <a:solidFill>
                              <a:srgbClr val="0000FF"/>
                            </a:solidFill>
                            <a:latin typeface="Cambria Math" panose="02040503050406030204" pitchFamily="18" charset="0"/>
                            <a:cs typeface="Arial" panose="020B0604020202020204" pitchFamily="34" charset="0"/>
                          </a:rPr>
                          <m:t>𝑟</m:t>
                        </m:r>
                      </m:e>
                      <m:sub>
                        <m:r>
                          <a:rPr lang="en-US" b="0" i="1" dirty="0" smtClean="0">
                            <a:solidFill>
                              <a:srgbClr val="0000FF"/>
                            </a:solidFill>
                            <a:latin typeface="Cambria Math" panose="02040503050406030204" pitchFamily="18" charset="0"/>
                            <a:cs typeface="Arial" panose="020B0604020202020204" pitchFamily="34" charset="0"/>
                          </a:rPr>
                          <m:t>𝑑𝑒𝑎𝑟𝑔</m:t>
                        </m:r>
                      </m:sub>
                    </m:sSub>
                    <m:r>
                      <a:rPr lang="en-GB" b="0" i="1" dirty="0" smtClean="0">
                        <a:solidFill>
                          <a:srgbClr val="0000FF"/>
                        </a:solidFill>
                        <a:latin typeface="Cambria Math" panose="02040503050406030204" pitchFamily="18" charset="0"/>
                        <a:cs typeface="Arial" panose="020B0604020202020204" pitchFamily="34" charset="0"/>
                      </a:rPr>
                      <m:t>=</m:t>
                    </m:r>
                    <m:func>
                      <m:funcPr>
                        <m:ctrlPr>
                          <a:rPr lang="en-GB" b="0" i="1" dirty="0" smtClean="0">
                            <a:solidFill>
                              <a:srgbClr val="0000FF"/>
                            </a:solidFill>
                            <a:latin typeface="Cambria Math" panose="02040503050406030204" pitchFamily="18" charset="0"/>
                            <a:cs typeface="Arial" panose="020B0604020202020204" pitchFamily="34" charset="0"/>
                          </a:rPr>
                        </m:ctrlPr>
                      </m:funcPr>
                      <m:fName>
                        <m:sSup>
                          <m:sSupPr>
                            <m:ctrlPr>
                              <a:rPr lang="en-GB" b="0" i="1" dirty="0" smtClean="0">
                                <a:solidFill>
                                  <a:srgbClr val="0000FF"/>
                                </a:solidFill>
                                <a:latin typeface="Cambria Math" panose="02040503050406030204" pitchFamily="18" charset="0"/>
                                <a:cs typeface="Arial" panose="020B0604020202020204" pitchFamily="34" charset="0"/>
                              </a:rPr>
                            </m:ctrlPr>
                          </m:sSupPr>
                          <m:e>
                            <m:r>
                              <m:rPr>
                                <m:sty m:val="p"/>
                              </m:rPr>
                              <a:rPr lang="en-GB" b="0" i="0" dirty="0" smtClean="0">
                                <a:solidFill>
                                  <a:srgbClr val="0000FF"/>
                                </a:solidFill>
                                <a:latin typeface="Cambria Math" panose="02040503050406030204" pitchFamily="18" charset="0"/>
                                <a:cs typeface="Arial" panose="020B0604020202020204" pitchFamily="34" charset="0"/>
                              </a:rPr>
                              <m:t>sin</m:t>
                            </m:r>
                          </m:e>
                          <m:sup>
                            <m:r>
                              <a:rPr lang="en-GB" b="0" i="1" dirty="0" smtClean="0">
                                <a:solidFill>
                                  <a:srgbClr val="0000FF"/>
                                </a:solidFill>
                                <a:latin typeface="Cambria Math" panose="02040503050406030204" pitchFamily="18" charset="0"/>
                                <a:cs typeface="Arial" panose="020B0604020202020204" pitchFamily="34" charset="0"/>
                              </a:rPr>
                              <m:t>−1</m:t>
                            </m:r>
                          </m:sup>
                        </m:sSup>
                      </m:fName>
                      <m:e>
                        <m:f>
                          <m:fPr>
                            <m:ctrlPr>
                              <a:rPr lang="en-GB" b="0" i="1" dirty="0" smtClean="0">
                                <a:solidFill>
                                  <a:srgbClr val="0000FF"/>
                                </a:solidFill>
                                <a:latin typeface="Cambria Math" panose="02040503050406030204" pitchFamily="18" charset="0"/>
                                <a:cs typeface="Arial" panose="020B0604020202020204" pitchFamily="34" charset="0"/>
                              </a:rPr>
                            </m:ctrlPr>
                          </m:fPr>
                          <m:num>
                            <m:func>
                              <m:funcPr>
                                <m:ctrlPr>
                                  <a:rPr lang="en-GB" b="0" i="1" dirty="0" smtClean="0">
                                    <a:solidFill>
                                      <a:srgbClr val="0000FF"/>
                                    </a:solidFill>
                                    <a:latin typeface="Cambria Math" panose="02040503050406030204" pitchFamily="18" charset="0"/>
                                    <a:cs typeface="Arial" panose="020B0604020202020204" pitchFamily="34" charset="0"/>
                                  </a:rPr>
                                </m:ctrlPr>
                              </m:funcPr>
                              <m:fName>
                                <m:r>
                                  <m:rPr>
                                    <m:sty m:val="p"/>
                                  </m:rPr>
                                  <a:rPr lang="en-GB" b="0" i="0" dirty="0" smtClean="0">
                                    <a:solidFill>
                                      <a:srgbClr val="0000FF"/>
                                    </a:solidFill>
                                    <a:latin typeface="Cambria Math" panose="02040503050406030204" pitchFamily="18" charset="0"/>
                                    <a:cs typeface="Arial" panose="020B0604020202020204" pitchFamily="34" charset="0"/>
                                  </a:rPr>
                                  <m:t>sin</m:t>
                                </m:r>
                              </m:fName>
                              <m:e>
                                <m:r>
                                  <a:rPr lang="en-GB" b="0" i="1" dirty="0" smtClean="0">
                                    <a:solidFill>
                                      <a:srgbClr val="0000FF"/>
                                    </a:solidFill>
                                    <a:latin typeface="Cambria Math" panose="02040503050406030204" pitchFamily="18" charset="0"/>
                                    <a:cs typeface="Arial" panose="020B0604020202020204" pitchFamily="34" charset="0"/>
                                  </a:rPr>
                                  <m:t>75</m:t>
                                </m:r>
                              </m:e>
                            </m:func>
                          </m:num>
                          <m:den>
                            <m:r>
                              <a:rPr lang="en-GB" b="0" i="1" dirty="0" smtClean="0">
                                <a:solidFill>
                                  <a:srgbClr val="0000FF"/>
                                </a:solidFill>
                                <a:latin typeface="Cambria Math" panose="02040503050406030204" pitchFamily="18" charset="0"/>
                                <a:cs typeface="Arial" panose="020B0604020202020204" pitchFamily="34" charset="0"/>
                              </a:rPr>
                              <m:t>1.471</m:t>
                            </m:r>
                          </m:den>
                        </m:f>
                      </m:e>
                    </m:func>
                    <m:r>
                      <a:rPr lang="en-GB" b="0" i="1" dirty="0" smtClean="0">
                        <a:solidFill>
                          <a:srgbClr val="0000FF"/>
                        </a:solidFill>
                        <a:latin typeface="Cambria Math" panose="02040503050406030204" pitchFamily="18" charset="0"/>
                        <a:cs typeface="Arial" panose="020B0604020202020204" pitchFamily="34" charset="0"/>
                      </a:rPr>
                      <m:t>=41.045°</m:t>
                    </m:r>
                  </m:oMath>
                </a14:m>
                <a:endParaRPr lang="en-GB" dirty="0">
                  <a:solidFill>
                    <a:srgbClr val="0000FF"/>
                  </a:solidFill>
                  <a:latin typeface="Arial" panose="020B0604020202020204" pitchFamily="34" charset="0"/>
                  <a:cs typeface="Arial" panose="020B0604020202020204" pitchFamily="34" charset="0"/>
                </a:endParaRPr>
              </a:p>
            </p:txBody>
          </p:sp>
        </mc:Choice>
        <mc:Fallback>
          <p:sp>
            <p:nvSpPr>
              <p:cNvPr id="24" name="TextBox 23">
                <a:extLst>
                  <a:ext uri="{FF2B5EF4-FFF2-40B4-BE49-F238E27FC236}">
                    <a16:creationId xmlns:a16="http://schemas.microsoft.com/office/drawing/2014/main" id="{E0C904AB-FEC3-BAF8-370C-3BFE9A9F53E3}"/>
                  </a:ext>
                </a:extLst>
              </p:cNvPr>
              <p:cNvSpPr txBox="1">
                <a:spLocks noRot="1" noChangeAspect="1" noMove="1" noResize="1" noEditPoints="1" noAdjustHandles="1" noChangeArrowheads="1" noChangeShapeType="1" noTextEdit="1"/>
              </p:cNvSpPr>
              <p:nvPr/>
            </p:nvSpPr>
            <p:spPr>
              <a:xfrm>
                <a:off x="3738310" y="5065294"/>
                <a:ext cx="4623189" cy="494238"/>
              </a:xfrm>
              <a:prstGeom prst="rect">
                <a:avLst/>
              </a:prstGeom>
              <a:blipFill>
                <a:blip r:embed="rId2"/>
                <a:stretch>
                  <a:fillRect l="-1054" b="-6173"/>
                </a:stretch>
              </a:blipFill>
            </p:spPr>
            <p:txBody>
              <a:bodyPr/>
              <a:lstStyle/>
              <a:p>
                <a:r>
                  <a:rPr lang="ga-IE">
                    <a:noFill/>
                  </a:rPr>
                  <a:t> </a:t>
                </a:r>
              </a:p>
            </p:txBody>
          </p:sp>
        </mc:Fallback>
      </mc:AlternateContent>
      <mc:AlternateContent xmlns:mc="http://schemas.openxmlformats.org/markup-compatibility/2006">
        <mc:Choice xmlns:a14="http://schemas.microsoft.com/office/drawing/2010/main" Requires="a14">
          <p:sp>
            <p:nvSpPr>
              <p:cNvPr id="22" name="TextBox 21">
                <a:extLst>
                  <a:ext uri="{FF2B5EF4-FFF2-40B4-BE49-F238E27FC236}">
                    <a16:creationId xmlns:a16="http://schemas.microsoft.com/office/drawing/2014/main" id="{BFC047FD-C549-AE08-BF09-6305164271F5}"/>
                  </a:ext>
                </a:extLst>
              </p:cNvPr>
              <p:cNvSpPr txBox="1"/>
              <p:nvPr/>
            </p:nvSpPr>
            <p:spPr>
              <a:xfrm>
                <a:off x="3738310" y="5605130"/>
                <a:ext cx="5100884" cy="495264"/>
              </a:xfrm>
              <a:prstGeom prst="rect">
                <a:avLst/>
              </a:prstGeom>
              <a:noFill/>
            </p:spPr>
            <p:txBody>
              <a:bodyPr wrap="none" rtlCol="0">
                <a:spAutoFit/>
              </a:bodyPr>
              <a:lstStyle/>
              <a:p>
                <a:pPr algn="l"/>
                <a:r>
                  <a:rPr lang="en-GB" dirty="0">
                    <a:solidFill>
                      <a:srgbClr val="0000FF"/>
                    </a:solidFill>
                    <a:latin typeface="Arial" panose="020B0604020202020204" pitchFamily="34" charset="0"/>
                    <a:cs typeface="Arial" panose="020B0604020202020204" pitchFamily="34" charset="0"/>
                  </a:rPr>
                  <a:t>Solas </a:t>
                </a:r>
                <a:r>
                  <a:rPr lang="en-GB" dirty="0" err="1">
                    <a:solidFill>
                      <a:srgbClr val="0000FF"/>
                    </a:solidFill>
                    <a:latin typeface="Arial" panose="020B0604020202020204" pitchFamily="34" charset="0"/>
                    <a:cs typeface="Arial" panose="020B0604020202020204" pitchFamily="34" charset="0"/>
                  </a:rPr>
                  <a:t>vialait</a:t>
                </a:r>
                <a:r>
                  <a:rPr lang="en-GB" dirty="0">
                    <a:solidFill>
                      <a:srgbClr val="0000FF"/>
                    </a:solidFill>
                    <a:latin typeface="Arial" panose="020B0604020202020204" pitchFamily="34" charset="0"/>
                    <a:cs typeface="Arial" panose="020B0604020202020204" pitchFamily="34" charset="0"/>
                  </a:rPr>
                  <a:t> light: </a:t>
                </a:r>
                <a14:m>
                  <m:oMath xmlns:m="http://schemas.openxmlformats.org/officeDocument/2006/math">
                    <m:sSub>
                      <m:sSubPr>
                        <m:ctrlPr>
                          <a:rPr lang="en-GB" b="0" i="1" dirty="0" smtClean="0">
                            <a:solidFill>
                              <a:srgbClr val="0000FF"/>
                            </a:solidFill>
                            <a:latin typeface="Cambria Math" panose="02040503050406030204" pitchFamily="18" charset="0"/>
                            <a:cs typeface="Arial" panose="020B0604020202020204" pitchFamily="34" charset="0"/>
                          </a:rPr>
                        </m:ctrlPr>
                      </m:sSubPr>
                      <m:e>
                        <m:r>
                          <a:rPr lang="en-GB" b="0" i="1" dirty="0" smtClean="0">
                            <a:solidFill>
                              <a:srgbClr val="0000FF"/>
                            </a:solidFill>
                            <a:latin typeface="Cambria Math" panose="02040503050406030204" pitchFamily="18" charset="0"/>
                            <a:cs typeface="Arial" panose="020B0604020202020204" pitchFamily="34" charset="0"/>
                          </a:rPr>
                          <m:t>𝑟</m:t>
                        </m:r>
                      </m:e>
                      <m:sub>
                        <m:r>
                          <a:rPr lang="en-US" b="0" i="1" dirty="0" smtClean="0">
                            <a:solidFill>
                              <a:srgbClr val="0000FF"/>
                            </a:solidFill>
                            <a:latin typeface="Cambria Math" panose="02040503050406030204" pitchFamily="18" charset="0"/>
                            <a:cs typeface="Arial" panose="020B0604020202020204" pitchFamily="34" charset="0"/>
                          </a:rPr>
                          <m:t>𝑣𝑖𝑎𝑙𝑎𝑖𝑡</m:t>
                        </m:r>
                      </m:sub>
                    </m:sSub>
                    <m:r>
                      <a:rPr lang="en-GB" b="0" i="1" dirty="0" smtClean="0">
                        <a:solidFill>
                          <a:srgbClr val="0000FF"/>
                        </a:solidFill>
                        <a:latin typeface="Cambria Math" panose="02040503050406030204" pitchFamily="18" charset="0"/>
                        <a:cs typeface="Arial" panose="020B0604020202020204" pitchFamily="34" charset="0"/>
                      </a:rPr>
                      <m:t>=</m:t>
                    </m:r>
                    <m:func>
                      <m:funcPr>
                        <m:ctrlPr>
                          <a:rPr lang="en-GB" b="0" i="1" dirty="0" smtClean="0">
                            <a:solidFill>
                              <a:srgbClr val="0000FF"/>
                            </a:solidFill>
                            <a:latin typeface="Cambria Math" panose="02040503050406030204" pitchFamily="18" charset="0"/>
                            <a:cs typeface="Arial" panose="020B0604020202020204" pitchFamily="34" charset="0"/>
                          </a:rPr>
                        </m:ctrlPr>
                      </m:funcPr>
                      <m:fName>
                        <m:sSup>
                          <m:sSupPr>
                            <m:ctrlPr>
                              <a:rPr lang="en-GB" b="0" i="1" dirty="0" smtClean="0">
                                <a:solidFill>
                                  <a:srgbClr val="0000FF"/>
                                </a:solidFill>
                                <a:latin typeface="Cambria Math" panose="02040503050406030204" pitchFamily="18" charset="0"/>
                                <a:cs typeface="Arial" panose="020B0604020202020204" pitchFamily="34" charset="0"/>
                              </a:rPr>
                            </m:ctrlPr>
                          </m:sSupPr>
                          <m:e>
                            <m:r>
                              <m:rPr>
                                <m:sty m:val="p"/>
                              </m:rPr>
                              <a:rPr lang="en-GB" b="0" i="0" dirty="0" smtClean="0">
                                <a:solidFill>
                                  <a:srgbClr val="0000FF"/>
                                </a:solidFill>
                                <a:latin typeface="Cambria Math" panose="02040503050406030204" pitchFamily="18" charset="0"/>
                                <a:cs typeface="Arial" panose="020B0604020202020204" pitchFamily="34" charset="0"/>
                              </a:rPr>
                              <m:t>sin</m:t>
                            </m:r>
                          </m:e>
                          <m:sup>
                            <m:r>
                              <a:rPr lang="en-GB" b="0" i="1" dirty="0" smtClean="0">
                                <a:solidFill>
                                  <a:srgbClr val="0000FF"/>
                                </a:solidFill>
                                <a:latin typeface="Cambria Math" panose="02040503050406030204" pitchFamily="18" charset="0"/>
                                <a:cs typeface="Arial" panose="020B0604020202020204" pitchFamily="34" charset="0"/>
                              </a:rPr>
                              <m:t>−1</m:t>
                            </m:r>
                          </m:sup>
                        </m:sSup>
                      </m:fName>
                      <m:e>
                        <m:f>
                          <m:fPr>
                            <m:ctrlPr>
                              <a:rPr lang="en-GB" b="0" i="1" dirty="0" smtClean="0">
                                <a:solidFill>
                                  <a:srgbClr val="0000FF"/>
                                </a:solidFill>
                                <a:latin typeface="Cambria Math" panose="02040503050406030204" pitchFamily="18" charset="0"/>
                                <a:cs typeface="Arial" panose="020B0604020202020204" pitchFamily="34" charset="0"/>
                              </a:rPr>
                            </m:ctrlPr>
                          </m:fPr>
                          <m:num>
                            <m:func>
                              <m:funcPr>
                                <m:ctrlPr>
                                  <a:rPr lang="en-GB" b="0" i="1" dirty="0" smtClean="0">
                                    <a:solidFill>
                                      <a:srgbClr val="0000FF"/>
                                    </a:solidFill>
                                    <a:latin typeface="Cambria Math" panose="02040503050406030204" pitchFamily="18" charset="0"/>
                                    <a:cs typeface="Arial" panose="020B0604020202020204" pitchFamily="34" charset="0"/>
                                  </a:rPr>
                                </m:ctrlPr>
                              </m:funcPr>
                              <m:fName>
                                <m:r>
                                  <m:rPr>
                                    <m:sty m:val="p"/>
                                  </m:rPr>
                                  <a:rPr lang="en-GB" b="0" i="0" dirty="0" smtClean="0">
                                    <a:solidFill>
                                      <a:srgbClr val="0000FF"/>
                                    </a:solidFill>
                                    <a:latin typeface="Cambria Math" panose="02040503050406030204" pitchFamily="18" charset="0"/>
                                    <a:cs typeface="Arial" panose="020B0604020202020204" pitchFamily="34" charset="0"/>
                                  </a:rPr>
                                  <m:t>sin</m:t>
                                </m:r>
                              </m:fName>
                              <m:e>
                                <m:r>
                                  <a:rPr lang="en-GB" b="0" i="1" dirty="0" smtClean="0">
                                    <a:solidFill>
                                      <a:srgbClr val="0000FF"/>
                                    </a:solidFill>
                                    <a:latin typeface="Cambria Math" panose="02040503050406030204" pitchFamily="18" charset="0"/>
                                    <a:cs typeface="Arial" panose="020B0604020202020204" pitchFamily="34" charset="0"/>
                                  </a:rPr>
                                  <m:t>75</m:t>
                                </m:r>
                              </m:e>
                            </m:func>
                          </m:num>
                          <m:den>
                            <m:r>
                              <a:rPr lang="en-GB" b="0" i="1" dirty="0" smtClean="0">
                                <a:solidFill>
                                  <a:srgbClr val="0000FF"/>
                                </a:solidFill>
                                <a:latin typeface="Cambria Math" panose="02040503050406030204" pitchFamily="18" charset="0"/>
                                <a:cs typeface="Arial" panose="020B0604020202020204" pitchFamily="34" charset="0"/>
                              </a:rPr>
                              <m:t>1.493</m:t>
                            </m:r>
                          </m:den>
                        </m:f>
                      </m:e>
                    </m:func>
                    <m:r>
                      <a:rPr lang="en-GB" b="0" i="1" dirty="0" smtClean="0">
                        <a:solidFill>
                          <a:srgbClr val="0000FF"/>
                        </a:solidFill>
                        <a:latin typeface="Cambria Math" panose="02040503050406030204" pitchFamily="18" charset="0"/>
                        <a:cs typeface="Arial" panose="020B0604020202020204" pitchFamily="34" charset="0"/>
                      </a:rPr>
                      <m:t>=40.314°</m:t>
                    </m:r>
                  </m:oMath>
                </a14:m>
                <a:endParaRPr lang="en-GB" dirty="0">
                  <a:solidFill>
                    <a:srgbClr val="0000FF"/>
                  </a:solidFill>
                  <a:latin typeface="Arial" panose="020B0604020202020204" pitchFamily="34" charset="0"/>
                  <a:cs typeface="Arial" panose="020B0604020202020204" pitchFamily="34" charset="0"/>
                </a:endParaRPr>
              </a:p>
            </p:txBody>
          </p:sp>
        </mc:Choice>
        <mc:Fallback>
          <p:sp>
            <p:nvSpPr>
              <p:cNvPr id="22" name="TextBox 21">
                <a:extLst>
                  <a:ext uri="{FF2B5EF4-FFF2-40B4-BE49-F238E27FC236}">
                    <a16:creationId xmlns:a16="http://schemas.microsoft.com/office/drawing/2014/main" id="{BFC047FD-C549-AE08-BF09-6305164271F5}"/>
                  </a:ext>
                </a:extLst>
              </p:cNvPr>
              <p:cNvSpPr txBox="1">
                <a:spLocks noRot="1" noChangeAspect="1" noMove="1" noResize="1" noEditPoints="1" noAdjustHandles="1" noChangeArrowheads="1" noChangeShapeType="1" noTextEdit="1"/>
              </p:cNvSpPr>
              <p:nvPr/>
            </p:nvSpPr>
            <p:spPr>
              <a:xfrm>
                <a:off x="3738310" y="5605130"/>
                <a:ext cx="5100884" cy="495264"/>
              </a:xfrm>
              <a:prstGeom prst="rect">
                <a:avLst/>
              </a:prstGeom>
              <a:blipFill>
                <a:blip r:embed="rId3"/>
                <a:stretch>
                  <a:fillRect l="-956" b="-4878"/>
                </a:stretch>
              </a:blipFill>
            </p:spPr>
            <p:txBody>
              <a:bodyPr/>
              <a:lstStyle/>
              <a:p>
                <a:r>
                  <a:rPr lang="ga-IE">
                    <a:noFill/>
                  </a:rPr>
                  <a:t> </a:t>
                </a:r>
              </a:p>
            </p:txBody>
          </p:sp>
        </mc:Fallback>
      </mc:AlternateContent>
      <mc:AlternateContent xmlns:mc="http://schemas.openxmlformats.org/markup-compatibility/2006">
        <mc:Choice xmlns:a14="http://schemas.microsoft.com/office/drawing/2010/main" Requires="a14">
          <p:sp>
            <p:nvSpPr>
              <p:cNvPr id="27" name="TextBox 26">
                <a:extLst>
                  <a:ext uri="{FF2B5EF4-FFF2-40B4-BE49-F238E27FC236}">
                    <a16:creationId xmlns:a16="http://schemas.microsoft.com/office/drawing/2014/main" id="{8B783A18-6796-3EDE-F450-45CC5B7BB58C}"/>
                  </a:ext>
                </a:extLst>
              </p:cNvPr>
              <p:cNvSpPr txBox="1"/>
              <p:nvPr/>
            </p:nvSpPr>
            <p:spPr>
              <a:xfrm>
                <a:off x="5042257" y="6291714"/>
                <a:ext cx="2492990" cy="369332"/>
              </a:xfrm>
              <a:prstGeom prst="rect">
                <a:avLst/>
              </a:prstGeom>
              <a:noFill/>
            </p:spPr>
            <p:txBody>
              <a:bodyPr wrap="none" rtlCol="0">
                <a:spAutoFit/>
              </a:bodyPr>
              <a:lstStyle/>
              <a:p>
                <a:r>
                  <a:rPr lang="en-GB" dirty="0">
                    <a:solidFill>
                      <a:srgbClr val="0000FF"/>
                    </a:solidFill>
                    <a:cs typeface="Arial" panose="020B0604020202020204" pitchFamily="34" charset="0"/>
                  </a:rPr>
                  <a:t>Uillinn deighilte</a:t>
                </a:r>
                <a14:m>
                  <m:oMath xmlns:m="http://schemas.openxmlformats.org/officeDocument/2006/math">
                    <m:r>
                      <a:rPr lang="en-GB" b="0" i="1" dirty="0" smtClean="0">
                        <a:solidFill>
                          <a:srgbClr val="0000FF"/>
                        </a:solidFill>
                        <a:latin typeface="Cambria Math" panose="02040503050406030204" pitchFamily="18" charset="0"/>
                        <a:cs typeface="Arial" panose="020B0604020202020204" pitchFamily="34" charset="0"/>
                      </a:rPr>
                      <m:t>=0.73°</m:t>
                    </m:r>
                  </m:oMath>
                </a14:m>
                <a:endParaRPr lang="en-GB" dirty="0">
                  <a:solidFill>
                    <a:srgbClr val="0000FF"/>
                  </a:solidFill>
                  <a:latin typeface="Arial" panose="020B0604020202020204" pitchFamily="34" charset="0"/>
                  <a:cs typeface="Arial" panose="020B0604020202020204" pitchFamily="34" charset="0"/>
                </a:endParaRPr>
              </a:p>
            </p:txBody>
          </p:sp>
        </mc:Choice>
        <mc:Fallback>
          <p:sp>
            <p:nvSpPr>
              <p:cNvPr id="27" name="TextBox 26">
                <a:extLst>
                  <a:ext uri="{FF2B5EF4-FFF2-40B4-BE49-F238E27FC236}">
                    <a16:creationId xmlns:a16="http://schemas.microsoft.com/office/drawing/2014/main" id="{8B783A18-6796-3EDE-F450-45CC5B7BB58C}"/>
                  </a:ext>
                </a:extLst>
              </p:cNvPr>
              <p:cNvSpPr txBox="1">
                <a:spLocks noRot="1" noChangeAspect="1" noMove="1" noResize="1" noEditPoints="1" noAdjustHandles="1" noChangeArrowheads="1" noChangeShapeType="1" noTextEdit="1"/>
              </p:cNvSpPr>
              <p:nvPr/>
            </p:nvSpPr>
            <p:spPr>
              <a:xfrm>
                <a:off x="5042257" y="6291714"/>
                <a:ext cx="2492990" cy="369332"/>
              </a:xfrm>
              <a:prstGeom prst="rect">
                <a:avLst/>
              </a:prstGeom>
              <a:blipFill>
                <a:blip r:embed="rId4"/>
                <a:stretch>
                  <a:fillRect l="-1956" t="-8197" b="-24590"/>
                </a:stretch>
              </a:blipFill>
            </p:spPr>
            <p:txBody>
              <a:bodyPr/>
              <a:lstStyle/>
              <a:p>
                <a:r>
                  <a:rPr lang="ga-IE">
                    <a:noFill/>
                  </a:rPr>
                  <a:t> </a:t>
                </a:r>
              </a:p>
            </p:txBody>
          </p:sp>
        </mc:Fallback>
      </mc:AlternateContent>
    </p:spTree>
    <p:extLst>
      <p:ext uri="{BB962C8B-B14F-4D97-AF65-F5344CB8AC3E}">
        <p14:creationId xmlns:p14="http://schemas.microsoft.com/office/powerpoint/2010/main" val="36255654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2" grpId="0"/>
      <p:bldP spid="27"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0AADB0-B7F0-3E6C-94CA-B70F17EE8211}"/>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B7BD342C-3D39-D62A-A1F6-21A107B65243}"/>
              </a:ext>
            </a:extLst>
          </p:cNvPr>
          <p:cNvSpPr>
            <a:spLocks noGrp="1"/>
          </p:cNvSpPr>
          <p:nvPr>
            <p:ph type="title"/>
          </p:nvPr>
        </p:nvSpPr>
        <p:spPr/>
        <p:txBody>
          <a:bodyPr>
            <a:normAutofit fontScale="90000"/>
          </a:bodyPr>
          <a:lstStyle/>
          <a:p>
            <a:r>
              <a:rPr lang="en-GB" dirty="0" err="1"/>
              <a:t>Cleachtadh</a:t>
            </a:r>
            <a:r>
              <a:rPr lang="en-GB" dirty="0"/>
              <a:t> HL</a:t>
            </a:r>
          </a:p>
        </p:txBody>
      </p:sp>
      <p:sp>
        <p:nvSpPr>
          <p:cNvPr id="4" name="Text Placeholder 3">
            <a:extLst>
              <a:ext uri="{FF2B5EF4-FFF2-40B4-BE49-F238E27FC236}">
                <a16:creationId xmlns:a16="http://schemas.microsoft.com/office/drawing/2014/main" id="{8C131184-FF04-C61A-E5C8-A0EF40F05EC8}"/>
              </a:ext>
            </a:extLst>
          </p:cNvPr>
          <p:cNvSpPr>
            <a:spLocks noGrp="1"/>
          </p:cNvSpPr>
          <p:nvPr>
            <p:ph type="body" sz="quarter" idx="10"/>
          </p:nvPr>
        </p:nvSpPr>
        <p:spPr>
          <a:xfrm>
            <a:off x="122292" y="461664"/>
            <a:ext cx="8899415" cy="2159566"/>
          </a:xfrm>
        </p:spPr>
        <p:txBody>
          <a:bodyPr/>
          <a:lstStyle/>
          <a:p>
            <a:r>
              <a:rPr lang="en-GB" dirty="0" err="1"/>
              <a:t>Taistealíonn</a:t>
            </a:r>
            <a:r>
              <a:rPr lang="en-GB" dirty="0"/>
              <a:t> </a:t>
            </a:r>
            <a:r>
              <a:rPr lang="en-GB" dirty="0" err="1"/>
              <a:t>solas</a:t>
            </a:r>
            <a:r>
              <a:rPr lang="en-GB" dirty="0"/>
              <a:t> </a:t>
            </a:r>
            <a:r>
              <a:rPr lang="en-GB" dirty="0" err="1"/>
              <a:t>dearg</a:t>
            </a:r>
            <a:r>
              <a:rPr lang="en-GB" dirty="0"/>
              <a:t> de 700 nm ag </a:t>
            </a:r>
            <a:r>
              <a:rPr lang="en-GB" dirty="0" err="1"/>
              <a:t>ráta</a:t>
            </a:r>
            <a:r>
              <a:rPr lang="en-GB" dirty="0"/>
              <a:t> 2.038×10⁸ m s⁻¹ i </a:t>
            </a:r>
            <a:r>
              <a:rPr lang="en-GB" dirty="0" err="1"/>
              <a:t>ngloine</a:t>
            </a:r>
            <a:r>
              <a:rPr lang="en-GB" dirty="0"/>
              <a:t> </a:t>
            </a:r>
            <a:r>
              <a:rPr lang="en-GB" dirty="0" err="1"/>
              <a:t>agus</a:t>
            </a:r>
            <a:r>
              <a:rPr lang="en-GB" dirty="0"/>
              <a:t> </a:t>
            </a:r>
            <a:r>
              <a:rPr lang="en-GB" dirty="0" err="1"/>
              <a:t>taistealaíonn</a:t>
            </a:r>
            <a:r>
              <a:rPr lang="en-GB" dirty="0"/>
              <a:t> </a:t>
            </a:r>
            <a:r>
              <a:rPr lang="en-GB" dirty="0" err="1"/>
              <a:t>solas</a:t>
            </a:r>
            <a:r>
              <a:rPr lang="en-GB" dirty="0"/>
              <a:t> gorm de 450 nm ag </a:t>
            </a:r>
            <a:r>
              <a:rPr lang="en-GB" dirty="0" err="1"/>
              <a:t>ráta</a:t>
            </a:r>
            <a:r>
              <a:rPr lang="en-GB" dirty="0"/>
              <a:t> 2.008× 10⁸ m s⁻¹. </a:t>
            </a:r>
            <a:r>
              <a:rPr lang="en-GB" dirty="0" err="1"/>
              <a:t>Faigh</a:t>
            </a:r>
            <a:r>
              <a:rPr lang="en-GB" dirty="0"/>
              <a:t> an </a:t>
            </a:r>
            <a:r>
              <a:rPr lang="en-GB" dirty="0" err="1"/>
              <a:t>uillinn</a:t>
            </a:r>
            <a:r>
              <a:rPr lang="en-GB" dirty="0"/>
              <a:t> </a:t>
            </a:r>
            <a:r>
              <a:rPr lang="en-GB" dirty="0" err="1"/>
              <a:t>idir</a:t>
            </a:r>
            <a:r>
              <a:rPr lang="en-GB" dirty="0"/>
              <a:t> na </a:t>
            </a:r>
            <a:r>
              <a:rPr lang="en-GB" dirty="0" err="1"/>
              <a:t>gathanna</a:t>
            </a:r>
            <a:r>
              <a:rPr lang="en-GB" dirty="0"/>
              <a:t> </a:t>
            </a:r>
            <a:r>
              <a:rPr lang="en-GB" dirty="0" err="1"/>
              <a:t>dearg</a:t>
            </a:r>
            <a:r>
              <a:rPr lang="en-GB" dirty="0"/>
              <a:t> </a:t>
            </a:r>
            <a:r>
              <a:rPr lang="en-GB" dirty="0" err="1"/>
              <a:t>agus</a:t>
            </a:r>
            <a:r>
              <a:rPr lang="en-GB" dirty="0"/>
              <a:t> gorm. </a:t>
            </a:r>
          </a:p>
          <a:p>
            <a:r>
              <a:rPr lang="pt-BR" dirty="0"/>
              <a:t>Luas an tsolais i bhfolús</a:t>
            </a:r>
            <a:r>
              <a:rPr lang="en-GB" dirty="0"/>
              <a:t>= 2.998×10⁸ m s⁻¹ </a:t>
            </a:r>
          </a:p>
        </p:txBody>
      </p:sp>
      <p:cxnSp>
        <p:nvCxnSpPr>
          <p:cNvPr id="7" name="Straight Connector 6">
            <a:extLst>
              <a:ext uri="{FF2B5EF4-FFF2-40B4-BE49-F238E27FC236}">
                <a16:creationId xmlns:a16="http://schemas.microsoft.com/office/drawing/2014/main" id="{73919D65-416B-DE37-407D-3E770194A7E1}"/>
              </a:ext>
            </a:extLst>
          </p:cNvPr>
          <p:cNvCxnSpPr>
            <a:cxnSpLocks/>
          </p:cNvCxnSpPr>
          <p:nvPr/>
        </p:nvCxnSpPr>
        <p:spPr>
          <a:xfrm flipV="1">
            <a:off x="1077603" y="3675965"/>
            <a:ext cx="636513" cy="1144605"/>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8" name="Straight Connector 7">
            <a:extLst>
              <a:ext uri="{FF2B5EF4-FFF2-40B4-BE49-F238E27FC236}">
                <a16:creationId xmlns:a16="http://schemas.microsoft.com/office/drawing/2014/main" id="{2E8C627E-7FB3-475F-3C96-5B047076591C}"/>
              </a:ext>
            </a:extLst>
          </p:cNvPr>
          <p:cNvCxnSpPr>
            <a:cxnSpLocks/>
          </p:cNvCxnSpPr>
          <p:nvPr/>
        </p:nvCxnSpPr>
        <p:spPr>
          <a:xfrm flipV="1">
            <a:off x="1726917" y="2838841"/>
            <a:ext cx="829027" cy="837124"/>
          </a:xfrm>
          <a:prstGeom prst="line">
            <a:avLst/>
          </a:prstGeom>
          <a:ln w="28575">
            <a:solidFill>
              <a:srgbClr val="FF0000"/>
            </a:solidFill>
            <a:tailEnd type="none" w="med" len="lg"/>
          </a:ln>
        </p:spPr>
        <p:style>
          <a:lnRef idx="2">
            <a:schemeClr val="accent1"/>
          </a:lnRef>
          <a:fillRef idx="0">
            <a:schemeClr val="accent1"/>
          </a:fillRef>
          <a:effectRef idx="1">
            <a:schemeClr val="accent1"/>
          </a:effectRef>
          <a:fontRef idx="minor">
            <a:schemeClr val="tx1"/>
          </a:fontRef>
        </p:style>
      </p:cxnSp>
      <p:cxnSp>
        <p:nvCxnSpPr>
          <p:cNvPr id="10" name="Straight Connector 9">
            <a:extLst>
              <a:ext uri="{FF2B5EF4-FFF2-40B4-BE49-F238E27FC236}">
                <a16:creationId xmlns:a16="http://schemas.microsoft.com/office/drawing/2014/main" id="{08D9B495-F53C-225F-47F5-E77978E1D497}"/>
              </a:ext>
            </a:extLst>
          </p:cNvPr>
          <p:cNvCxnSpPr>
            <a:cxnSpLocks/>
          </p:cNvCxnSpPr>
          <p:nvPr/>
        </p:nvCxnSpPr>
        <p:spPr>
          <a:xfrm flipV="1">
            <a:off x="1714116" y="2935820"/>
            <a:ext cx="945232" cy="747918"/>
          </a:xfrm>
          <a:prstGeom prst="line">
            <a:avLst/>
          </a:prstGeom>
          <a:ln w="28575">
            <a:solidFill>
              <a:srgbClr val="3333FF"/>
            </a:solidFill>
            <a:tailEnd type="none" w="med" len="lg"/>
          </a:ln>
        </p:spPr>
        <p:style>
          <a:lnRef idx="2">
            <a:schemeClr val="accent1"/>
          </a:lnRef>
          <a:fillRef idx="0">
            <a:schemeClr val="accent1"/>
          </a:fillRef>
          <a:effectRef idx="1">
            <a:schemeClr val="accent1"/>
          </a:effectRef>
          <a:fontRef idx="minor">
            <a:schemeClr val="tx1"/>
          </a:fontRef>
        </p:style>
      </p:cxnSp>
      <p:sp>
        <p:nvSpPr>
          <p:cNvPr id="16" name="TextBox 15">
            <a:extLst>
              <a:ext uri="{FF2B5EF4-FFF2-40B4-BE49-F238E27FC236}">
                <a16:creationId xmlns:a16="http://schemas.microsoft.com/office/drawing/2014/main" id="{CD73BA18-F83A-CF79-CDBB-1243154118F5}"/>
              </a:ext>
            </a:extLst>
          </p:cNvPr>
          <p:cNvSpPr txBox="1"/>
          <p:nvPr/>
        </p:nvSpPr>
        <p:spPr>
          <a:xfrm>
            <a:off x="1077603" y="4618063"/>
            <a:ext cx="729687" cy="523220"/>
          </a:xfrm>
          <a:prstGeom prst="rect">
            <a:avLst/>
          </a:prstGeom>
          <a:noFill/>
        </p:spPr>
        <p:txBody>
          <a:bodyPr wrap="none" rtlCol="0">
            <a:spAutoFit/>
          </a:bodyPr>
          <a:lstStyle/>
          <a:p>
            <a:r>
              <a:rPr lang="en-GB" sz="2800" dirty="0">
                <a:latin typeface="Arial" panose="020B0604020202020204" pitchFamily="34" charset="0"/>
                <a:cs typeface="Arial" panose="020B0604020202020204" pitchFamily="34" charset="0"/>
              </a:rPr>
              <a:t>30</a:t>
            </a:r>
            <a:r>
              <a:rPr lang="en-GB" sz="2800" dirty="0"/>
              <a:t>°</a:t>
            </a:r>
            <a:endParaRPr lang="en-GB" sz="2800" dirty="0">
              <a:latin typeface="Arial" panose="020B0604020202020204" pitchFamily="34" charset="0"/>
              <a:cs typeface="Arial" panose="020B0604020202020204" pitchFamily="34" charset="0"/>
            </a:endParaRPr>
          </a:p>
        </p:txBody>
      </p:sp>
      <p:sp>
        <p:nvSpPr>
          <p:cNvPr id="17" name="Freeform: Shape 16">
            <a:extLst>
              <a:ext uri="{FF2B5EF4-FFF2-40B4-BE49-F238E27FC236}">
                <a16:creationId xmlns:a16="http://schemas.microsoft.com/office/drawing/2014/main" id="{DAE9F390-2AA4-BF3C-ABCC-FEA2E0AEF2BD}"/>
              </a:ext>
            </a:extLst>
          </p:cNvPr>
          <p:cNvSpPr/>
          <p:nvPr/>
        </p:nvSpPr>
        <p:spPr>
          <a:xfrm rot="17040260">
            <a:off x="1523434" y="4110557"/>
            <a:ext cx="45719" cy="334524"/>
          </a:xfrm>
          <a:custGeom>
            <a:avLst/>
            <a:gdLst>
              <a:gd name="csX0" fmla="*/ 76200 w 76200"/>
              <a:gd name="csY0" fmla="*/ 0 h 317500"/>
              <a:gd name="csX1" fmla="*/ 0 w 76200"/>
              <a:gd name="csY1" fmla="*/ 139700 h 317500"/>
              <a:gd name="csX2" fmla="*/ 50800 w 76200"/>
              <a:gd name="csY2" fmla="*/ 317500 h 317500"/>
              <a:gd name="csX0" fmla="*/ 76873 w 76873"/>
              <a:gd name="csY0" fmla="*/ 0 h 317500"/>
              <a:gd name="csX1" fmla="*/ 673 w 76873"/>
              <a:gd name="csY1" fmla="*/ 139700 h 317500"/>
              <a:gd name="csX2" fmla="*/ 51473 w 76873"/>
              <a:gd name="csY2" fmla="*/ 317500 h 317500"/>
              <a:gd name="csX0" fmla="*/ 76873 w 76873"/>
              <a:gd name="csY0" fmla="*/ 0 h 317500"/>
              <a:gd name="csX1" fmla="*/ 673 w 76873"/>
              <a:gd name="csY1" fmla="*/ 139700 h 317500"/>
              <a:gd name="csX2" fmla="*/ 51473 w 76873"/>
              <a:gd name="csY2" fmla="*/ 317500 h 317500"/>
              <a:gd name="csX0" fmla="*/ 77211 w 77211"/>
              <a:gd name="csY0" fmla="*/ 0 h 317500"/>
              <a:gd name="csX1" fmla="*/ 1011 w 77211"/>
              <a:gd name="csY1" fmla="*/ 139700 h 317500"/>
              <a:gd name="csX2" fmla="*/ 51811 w 77211"/>
              <a:gd name="csY2" fmla="*/ 317500 h 317500"/>
            </a:gdLst>
            <a:ahLst/>
            <a:cxnLst>
              <a:cxn ang="0">
                <a:pos x="csX0" y="csY0"/>
              </a:cxn>
              <a:cxn ang="0">
                <a:pos x="csX1" y="csY1"/>
              </a:cxn>
              <a:cxn ang="0">
                <a:pos x="csX2" y="csY2"/>
              </a:cxn>
            </a:cxnLst>
            <a:rect l="l" t="t" r="r" b="b"/>
            <a:pathLst>
              <a:path w="77211" h="317500">
                <a:moveTo>
                  <a:pt x="77211" y="0"/>
                </a:moveTo>
                <a:cubicBezTo>
                  <a:pt x="34349" y="40217"/>
                  <a:pt x="7361" y="77258"/>
                  <a:pt x="1011" y="139700"/>
                </a:cubicBezTo>
                <a:cubicBezTo>
                  <a:pt x="-5339" y="202142"/>
                  <a:pt x="19003" y="258233"/>
                  <a:pt x="51811" y="317500"/>
                </a:cubicBezTo>
              </a:path>
            </a:pathLst>
          </a:cu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TextBox 17">
            <a:extLst>
              <a:ext uri="{FF2B5EF4-FFF2-40B4-BE49-F238E27FC236}">
                <a16:creationId xmlns:a16="http://schemas.microsoft.com/office/drawing/2014/main" id="{C652E238-CC2A-FF32-1205-6ED66DB7384E}"/>
              </a:ext>
            </a:extLst>
          </p:cNvPr>
          <p:cNvSpPr txBox="1"/>
          <p:nvPr/>
        </p:nvSpPr>
        <p:spPr>
          <a:xfrm>
            <a:off x="2247358" y="3356121"/>
            <a:ext cx="2353734" cy="954107"/>
          </a:xfrm>
          <a:prstGeom prst="rect">
            <a:avLst/>
          </a:prstGeom>
          <a:noFill/>
        </p:spPr>
        <p:txBody>
          <a:bodyPr wrap="square" rtlCol="0">
            <a:spAutoFit/>
          </a:bodyPr>
          <a:lstStyle/>
          <a:p>
            <a:r>
              <a:rPr lang="en-GB" sz="2800" dirty="0" err="1"/>
              <a:t>Uillinn</a:t>
            </a:r>
            <a:r>
              <a:rPr lang="en-GB" sz="2800" dirty="0"/>
              <a:t> le </a:t>
            </a:r>
            <a:r>
              <a:rPr lang="en-GB" sz="2800" dirty="0" err="1"/>
              <a:t>ríomh</a:t>
            </a:r>
            <a:endParaRPr lang="en-GB" sz="2800" dirty="0">
              <a:latin typeface="Arial" panose="020B0604020202020204" pitchFamily="34" charset="0"/>
              <a:cs typeface="Arial" panose="020B0604020202020204" pitchFamily="34" charset="0"/>
            </a:endParaRPr>
          </a:p>
        </p:txBody>
      </p:sp>
      <mc:AlternateContent xmlns:mc="http://schemas.openxmlformats.org/markup-compatibility/2006">
        <mc:Choice xmlns:a14="http://schemas.microsoft.com/office/drawing/2010/main" Requires="a14">
          <p:sp>
            <p:nvSpPr>
              <p:cNvPr id="24" name="TextBox 23">
                <a:extLst>
                  <a:ext uri="{FF2B5EF4-FFF2-40B4-BE49-F238E27FC236}">
                    <a16:creationId xmlns:a16="http://schemas.microsoft.com/office/drawing/2014/main" id="{61C028D3-C0F5-6CD4-0D68-8C61FD635336}"/>
                  </a:ext>
                </a:extLst>
              </p:cNvPr>
              <p:cNvSpPr txBox="1"/>
              <p:nvPr/>
            </p:nvSpPr>
            <p:spPr>
              <a:xfrm>
                <a:off x="4662985" y="5063728"/>
                <a:ext cx="4559069" cy="494238"/>
              </a:xfrm>
              <a:prstGeom prst="rect">
                <a:avLst/>
              </a:prstGeom>
              <a:noFill/>
            </p:spPr>
            <p:txBody>
              <a:bodyPr wrap="none" rtlCol="0">
                <a:spAutoFit/>
              </a:bodyPr>
              <a:lstStyle/>
              <a:p>
                <a:r>
                  <a:rPr lang="en-GB" dirty="0">
                    <a:solidFill>
                      <a:srgbClr val="0000FF"/>
                    </a:solidFill>
                    <a:latin typeface="Arial" panose="020B0604020202020204" pitchFamily="34" charset="0"/>
                    <a:cs typeface="Arial" panose="020B0604020202020204" pitchFamily="34" charset="0"/>
                  </a:rPr>
                  <a:t>Solas </a:t>
                </a:r>
                <a:r>
                  <a:rPr lang="en-GB" dirty="0" err="1">
                    <a:solidFill>
                      <a:srgbClr val="0000FF"/>
                    </a:solidFill>
                    <a:latin typeface="Arial" panose="020B0604020202020204" pitchFamily="34" charset="0"/>
                    <a:cs typeface="Arial" panose="020B0604020202020204" pitchFamily="34" charset="0"/>
                  </a:rPr>
                  <a:t>dearg</a:t>
                </a:r>
                <a:r>
                  <a:rPr lang="en-GB" dirty="0">
                    <a:solidFill>
                      <a:srgbClr val="0000FF"/>
                    </a:solidFill>
                    <a:latin typeface="Arial" panose="020B0604020202020204" pitchFamily="34" charset="0"/>
                    <a:cs typeface="Arial" panose="020B0604020202020204" pitchFamily="34" charset="0"/>
                  </a:rPr>
                  <a:t>: </a:t>
                </a:r>
                <a14:m>
                  <m:oMath xmlns:m="http://schemas.openxmlformats.org/officeDocument/2006/math">
                    <m:sSub>
                      <m:sSubPr>
                        <m:ctrlPr>
                          <a:rPr lang="en-GB" b="0" i="1" dirty="0" smtClean="0">
                            <a:solidFill>
                              <a:srgbClr val="0000FF"/>
                            </a:solidFill>
                            <a:latin typeface="Cambria Math" panose="02040503050406030204" pitchFamily="18" charset="0"/>
                            <a:cs typeface="Arial" panose="020B0604020202020204" pitchFamily="34" charset="0"/>
                          </a:rPr>
                        </m:ctrlPr>
                      </m:sSubPr>
                      <m:e>
                        <m:r>
                          <a:rPr lang="en-GB" b="0" i="1" dirty="0" smtClean="0">
                            <a:solidFill>
                              <a:srgbClr val="0000FF"/>
                            </a:solidFill>
                            <a:latin typeface="Cambria Math" panose="02040503050406030204" pitchFamily="18" charset="0"/>
                            <a:cs typeface="Arial" panose="020B0604020202020204" pitchFamily="34" charset="0"/>
                          </a:rPr>
                          <m:t>𝑟</m:t>
                        </m:r>
                      </m:e>
                      <m:sub>
                        <m:r>
                          <a:rPr lang="en-US" b="0" i="1" dirty="0" smtClean="0">
                            <a:solidFill>
                              <a:srgbClr val="0000FF"/>
                            </a:solidFill>
                            <a:latin typeface="Cambria Math" panose="02040503050406030204" pitchFamily="18" charset="0"/>
                            <a:cs typeface="Arial" panose="020B0604020202020204" pitchFamily="34" charset="0"/>
                          </a:rPr>
                          <m:t>𝑑𝑒𝑎𝑟𝑔</m:t>
                        </m:r>
                      </m:sub>
                    </m:sSub>
                    <m:r>
                      <a:rPr lang="en-GB" b="0" i="1" dirty="0" smtClean="0">
                        <a:solidFill>
                          <a:srgbClr val="0000FF"/>
                        </a:solidFill>
                        <a:latin typeface="Cambria Math" panose="02040503050406030204" pitchFamily="18" charset="0"/>
                        <a:cs typeface="Arial" panose="020B0604020202020204" pitchFamily="34" charset="0"/>
                      </a:rPr>
                      <m:t>=</m:t>
                    </m:r>
                    <m:func>
                      <m:funcPr>
                        <m:ctrlPr>
                          <a:rPr lang="en-GB" b="0" i="1" dirty="0" smtClean="0">
                            <a:solidFill>
                              <a:srgbClr val="0000FF"/>
                            </a:solidFill>
                            <a:latin typeface="Cambria Math" panose="02040503050406030204" pitchFamily="18" charset="0"/>
                            <a:cs typeface="Arial" panose="020B0604020202020204" pitchFamily="34" charset="0"/>
                          </a:rPr>
                        </m:ctrlPr>
                      </m:funcPr>
                      <m:fName>
                        <m:sSup>
                          <m:sSupPr>
                            <m:ctrlPr>
                              <a:rPr lang="en-GB" b="0" i="1" dirty="0" smtClean="0">
                                <a:solidFill>
                                  <a:srgbClr val="0000FF"/>
                                </a:solidFill>
                                <a:latin typeface="Cambria Math" panose="02040503050406030204" pitchFamily="18" charset="0"/>
                                <a:cs typeface="Arial" panose="020B0604020202020204" pitchFamily="34" charset="0"/>
                              </a:rPr>
                            </m:ctrlPr>
                          </m:sSupPr>
                          <m:e>
                            <m:r>
                              <m:rPr>
                                <m:sty m:val="p"/>
                              </m:rPr>
                              <a:rPr lang="en-GB" b="0" i="0" dirty="0" smtClean="0">
                                <a:solidFill>
                                  <a:srgbClr val="0000FF"/>
                                </a:solidFill>
                                <a:latin typeface="Cambria Math" panose="02040503050406030204" pitchFamily="18" charset="0"/>
                                <a:cs typeface="Arial" panose="020B0604020202020204" pitchFamily="34" charset="0"/>
                              </a:rPr>
                              <m:t>sin</m:t>
                            </m:r>
                          </m:e>
                          <m:sup>
                            <m:r>
                              <a:rPr lang="en-GB" b="0" i="1" dirty="0" smtClean="0">
                                <a:solidFill>
                                  <a:srgbClr val="0000FF"/>
                                </a:solidFill>
                                <a:latin typeface="Cambria Math" panose="02040503050406030204" pitchFamily="18" charset="0"/>
                                <a:cs typeface="Arial" panose="020B0604020202020204" pitchFamily="34" charset="0"/>
                              </a:rPr>
                              <m:t>−1</m:t>
                            </m:r>
                          </m:sup>
                        </m:sSup>
                      </m:fName>
                      <m:e>
                        <m:f>
                          <m:fPr>
                            <m:ctrlPr>
                              <a:rPr lang="en-GB" b="0" i="1" dirty="0" smtClean="0">
                                <a:solidFill>
                                  <a:srgbClr val="0000FF"/>
                                </a:solidFill>
                                <a:latin typeface="Cambria Math" panose="02040503050406030204" pitchFamily="18" charset="0"/>
                                <a:cs typeface="Arial" panose="020B0604020202020204" pitchFamily="34" charset="0"/>
                              </a:rPr>
                            </m:ctrlPr>
                          </m:fPr>
                          <m:num>
                            <m:func>
                              <m:funcPr>
                                <m:ctrlPr>
                                  <a:rPr lang="en-GB" b="0" i="1" dirty="0" smtClean="0">
                                    <a:solidFill>
                                      <a:srgbClr val="0000FF"/>
                                    </a:solidFill>
                                    <a:latin typeface="Cambria Math" panose="02040503050406030204" pitchFamily="18" charset="0"/>
                                    <a:cs typeface="Arial" panose="020B0604020202020204" pitchFamily="34" charset="0"/>
                                  </a:rPr>
                                </m:ctrlPr>
                              </m:funcPr>
                              <m:fName>
                                <m:r>
                                  <m:rPr>
                                    <m:sty m:val="p"/>
                                  </m:rPr>
                                  <a:rPr lang="en-GB" b="0" i="0" dirty="0" smtClean="0">
                                    <a:solidFill>
                                      <a:srgbClr val="0000FF"/>
                                    </a:solidFill>
                                    <a:latin typeface="Cambria Math" panose="02040503050406030204" pitchFamily="18" charset="0"/>
                                    <a:cs typeface="Arial" panose="020B0604020202020204" pitchFamily="34" charset="0"/>
                                  </a:rPr>
                                  <m:t>sin</m:t>
                                </m:r>
                              </m:fName>
                              <m:e>
                                <m:r>
                                  <a:rPr lang="en-GB" b="0" i="1" dirty="0" smtClean="0">
                                    <a:solidFill>
                                      <a:srgbClr val="0000FF"/>
                                    </a:solidFill>
                                    <a:latin typeface="Cambria Math" panose="02040503050406030204" pitchFamily="18" charset="0"/>
                                    <a:cs typeface="Arial" panose="020B0604020202020204" pitchFamily="34" charset="0"/>
                                  </a:rPr>
                                  <m:t>60</m:t>
                                </m:r>
                              </m:e>
                            </m:func>
                          </m:num>
                          <m:den>
                            <m:r>
                              <a:rPr lang="en-GB" b="0" i="1" dirty="0" smtClean="0">
                                <a:solidFill>
                                  <a:srgbClr val="0000FF"/>
                                </a:solidFill>
                                <a:latin typeface="Cambria Math" panose="02040503050406030204" pitchFamily="18" charset="0"/>
                                <a:cs typeface="Arial" panose="020B0604020202020204" pitchFamily="34" charset="0"/>
                              </a:rPr>
                              <m:t>1.471</m:t>
                            </m:r>
                          </m:den>
                        </m:f>
                      </m:e>
                    </m:func>
                    <m:r>
                      <a:rPr lang="en-GB" b="0" i="1" dirty="0" smtClean="0">
                        <a:solidFill>
                          <a:srgbClr val="0000FF"/>
                        </a:solidFill>
                        <a:latin typeface="Cambria Math" panose="02040503050406030204" pitchFamily="18" charset="0"/>
                        <a:cs typeface="Arial" panose="020B0604020202020204" pitchFamily="34" charset="0"/>
                      </a:rPr>
                      <m:t>=41.045°</m:t>
                    </m:r>
                  </m:oMath>
                </a14:m>
                <a:endParaRPr lang="en-GB" dirty="0">
                  <a:solidFill>
                    <a:srgbClr val="0000FF"/>
                  </a:solidFill>
                  <a:latin typeface="Arial" panose="020B0604020202020204" pitchFamily="34" charset="0"/>
                  <a:cs typeface="Arial" panose="020B0604020202020204" pitchFamily="34" charset="0"/>
                </a:endParaRPr>
              </a:p>
            </p:txBody>
          </p:sp>
        </mc:Choice>
        <mc:Fallback>
          <p:sp>
            <p:nvSpPr>
              <p:cNvPr id="24" name="TextBox 23">
                <a:extLst>
                  <a:ext uri="{FF2B5EF4-FFF2-40B4-BE49-F238E27FC236}">
                    <a16:creationId xmlns:a16="http://schemas.microsoft.com/office/drawing/2014/main" id="{61C028D3-C0F5-6CD4-0D68-8C61FD635336}"/>
                  </a:ext>
                </a:extLst>
              </p:cNvPr>
              <p:cNvSpPr txBox="1">
                <a:spLocks noRot="1" noChangeAspect="1" noMove="1" noResize="1" noEditPoints="1" noAdjustHandles="1" noChangeArrowheads="1" noChangeShapeType="1" noTextEdit="1"/>
              </p:cNvSpPr>
              <p:nvPr/>
            </p:nvSpPr>
            <p:spPr>
              <a:xfrm>
                <a:off x="4662985" y="5063728"/>
                <a:ext cx="4559069" cy="494238"/>
              </a:xfrm>
              <a:prstGeom prst="rect">
                <a:avLst/>
              </a:prstGeom>
              <a:blipFill>
                <a:blip r:embed="rId2"/>
                <a:stretch>
                  <a:fillRect l="-1203" b="-6173"/>
                </a:stretch>
              </a:blipFill>
            </p:spPr>
            <p:txBody>
              <a:bodyPr/>
              <a:lstStyle/>
              <a:p>
                <a:r>
                  <a:rPr lang="ga-IE">
                    <a:noFill/>
                  </a:rPr>
                  <a:t> </a:t>
                </a:r>
              </a:p>
            </p:txBody>
          </p:sp>
        </mc:Fallback>
      </mc:AlternateContent>
      <mc:AlternateContent xmlns:mc="http://schemas.openxmlformats.org/markup-compatibility/2006">
        <mc:Choice xmlns:a14="http://schemas.microsoft.com/office/drawing/2010/main" Requires="a14">
          <p:sp>
            <p:nvSpPr>
              <p:cNvPr id="27" name="TextBox 26">
                <a:extLst>
                  <a:ext uri="{FF2B5EF4-FFF2-40B4-BE49-F238E27FC236}">
                    <a16:creationId xmlns:a16="http://schemas.microsoft.com/office/drawing/2014/main" id="{C5F2ECA8-BCF1-BFC5-C845-F1F0FF15CA36}"/>
                  </a:ext>
                </a:extLst>
              </p:cNvPr>
              <p:cNvSpPr txBox="1"/>
              <p:nvPr/>
            </p:nvSpPr>
            <p:spPr>
              <a:xfrm>
                <a:off x="5952254" y="6396336"/>
                <a:ext cx="2492990" cy="369332"/>
              </a:xfrm>
              <a:prstGeom prst="rect">
                <a:avLst/>
              </a:prstGeom>
              <a:noFill/>
            </p:spPr>
            <p:txBody>
              <a:bodyPr wrap="none" rtlCol="0">
                <a:spAutoFit/>
              </a:bodyPr>
              <a:lstStyle/>
              <a:p>
                <a:r>
                  <a:rPr lang="en-GB" dirty="0">
                    <a:solidFill>
                      <a:srgbClr val="0000FF"/>
                    </a:solidFill>
                    <a:cs typeface="Arial" panose="020B0604020202020204" pitchFamily="34" charset="0"/>
                  </a:rPr>
                  <a:t>Uillinn deighilte</a:t>
                </a:r>
                <a14:m>
                  <m:oMath xmlns:m="http://schemas.openxmlformats.org/officeDocument/2006/math">
                    <m:r>
                      <a:rPr lang="en-GB" b="0" i="1" dirty="0" smtClean="0">
                        <a:solidFill>
                          <a:srgbClr val="0000FF"/>
                        </a:solidFill>
                        <a:latin typeface="Cambria Math" panose="02040503050406030204" pitchFamily="18" charset="0"/>
                        <a:cs typeface="Arial" panose="020B0604020202020204" pitchFamily="34" charset="0"/>
                      </a:rPr>
                      <m:t>=0.73°</m:t>
                    </m:r>
                  </m:oMath>
                </a14:m>
                <a:endParaRPr lang="en-GB" dirty="0">
                  <a:solidFill>
                    <a:srgbClr val="0000FF"/>
                  </a:solidFill>
                  <a:latin typeface="Arial" panose="020B0604020202020204" pitchFamily="34" charset="0"/>
                  <a:cs typeface="Arial" panose="020B0604020202020204" pitchFamily="34" charset="0"/>
                </a:endParaRPr>
              </a:p>
            </p:txBody>
          </p:sp>
        </mc:Choice>
        <mc:Fallback>
          <p:sp>
            <p:nvSpPr>
              <p:cNvPr id="27" name="TextBox 26">
                <a:extLst>
                  <a:ext uri="{FF2B5EF4-FFF2-40B4-BE49-F238E27FC236}">
                    <a16:creationId xmlns:a16="http://schemas.microsoft.com/office/drawing/2014/main" id="{C5F2ECA8-BCF1-BFC5-C845-F1F0FF15CA36}"/>
                  </a:ext>
                </a:extLst>
              </p:cNvPr>
              <p:cNvSpPr txBox="1">
                <a:spLocks noRot="1" noChangeAspect="1" noMove="1" noResize="1" noEditPoints="1" noAdjustHandles="1" noChangeArrowheads="1" noChangeShapeType="1" noTextEdit="1"/>
              </p:cNvSpPr>
              <p:nvPr/>
            </p:nvSpPr>
            <p:spPr>
              <a:xfrm>
                <a:off x="5952254" y="6396336"/>
                <a:ext cx="2492990" cy="369332"/>
              </a:xfrm>
              <a:prstGeom prst="rect">
                <a:avLst/>
              </a:prstGeom>
              <a:blipFill>
                <a:blip r:embed="rId3"/>
                <a:stretch>
                  <a:fillRect l="-1956" t="-8197" b="-24590"/>
                </a:stretch>
              </a:blipFill>
            </p:spPr>
            <p:txBody>
              <a:bodyPr/>
              <a:lstStyle/>
              <a:p>
                <a:r>
                  <a:rPr lang="ga-IE">
                    <a:noFill/>
                  </a:rPr>
                  <a:t> </a:t>
                </a:r>
              </a:p>
            </p:txBody>
          </p:sp>
        </mc:Fallback>
      </mc:AlternateContent>
      <p:sp>
        <p:nvSpPr>
          <p:cNvPr id="11" name="Freeform: Shape 10">
            <a:extLst>
              <a:ext uri="{FF2B5EF4-FFF2-40B4-BE49-F238E27FC236}">
                <a16:creationId xmlns:a16="http://schemas.microsoft.com/office/drawing/2014/main" id="{34C2885A-C796-ED81-E103-6F8DEB10D4AB}"/>
              </a:ext>
            </a:extLst>
          </p:cNvPr>
          <p:cNvSpPr/>
          <p:nvPr/>
        </p:nvSpPr>
        <p:spPr>
          <a:xfrm rot="19887536">
            <a:off x="1114242" y="4432270"/>
            <a:ext cx="292100" cy="225425"/>
          </a:xfrm>
          <a:custGeom>
            <a:avLst/>
            <a:gdLst>
              <a:gd name="csX0" fmla="*/ 0 w 292100"/>
              <a:gd name="csY0" fmla="*/ 22225 h 225425"/>
              <a:gd name="csX1" fmla="*/ 292100 w 292100"/>
              <a:gd name="csY1" fmla="*/ 0 h 225425"/>
              <a:gd name="csX2" fmla="*/ 136525 w 292100"/>
              <a:gd name="csY2" fmla="*/ 225425 h 225425"/>
            </a:gdLst>
            <a:ahLst/>
            <a:cxnLst>
              <a:cxn ang="0">
                <a:pos x="csX0" y="csY0"/>
              </a:cxn>
              <a:cxn ang="0">
                <a:pos x="csX1" y="csY1"/>
              </a:cxn>
              <a:cxn ang="0">
                <a:pos x="csX2" y="csY2"/>
              </a:cxn>
            </a:cxnLst>
            <a:rect l="l" t="t" r="r" b="b"/>
            <a:pathLst>
              <a:path w="292100" h="225425">
                <a:moveTo>
                  <a:pt x="0" y="22225"/>
                </a:moveTo>
                <a:lnTo>
                  <a:pt x="292100" y="0"/>
                </a:lnTo>
                <a:lnTo>
                  <a:pt x="136525" y="225425"/>
                </a:lnTo>
              </a:path>
            </a:pathLst>
          </a:cu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mc:AlternateContent xmlns:mc="http://schemas.openxmlformats.org/markup-compatibility/2006">
        <mc:Choice xmlns:a14="http://schemas.microsoft.com/office/drawing/2010/main" Requires="a14">
          <p:sp>
            <p:nvSpPr>
              <p:cNvPr id="9" name="TextBox 8">
                <a:extLst>
                  <a:ext uri="{FF2B5EF4-FFF2-40B4-BE49-F238E27FC236}">
                    <a16:creationId xmlns:a16="http://schemas.microsoft.com/office/drawing/2014/main" id="{8C057E89-8E71-9873-65EE-88633DAB24BD}"/>
                  </a:ext>
                </a:extLst>
              </p:cNvPr>
              <p:cNvSpPr txBox="1"/>
              <p:nvPr/>
            </p:nvSpPr>
            <p:spPr>
              <a:xfrm>
                <a:off x="4662985" y="5616195"/>
                <a:ext cx="4424032" cy="495264"/>
              </a:xfrm>
              <a:prstGeom prst="rect">
                <a:avLst/>
              </a:prstGeom>
              <a:noFill/>
            </p:spPr>
            <p:txBody>
              <a:bodyPr wrap="none" rtlCol="0">
                <a:spAutoFit/>
              </a:bodyPr>
              <a:lstStyle/>
              <a:p>
                <a:r>
                  <a:rPr lang="en-GB" dirty="0">
                    <a:solidFill>
                      <a:srgbClr val="0000FF"/>
                    </a:solidFill>
                    <a:latin typeface="Arial" panose="020B0604020202020204" pitchFamily="34" charset="0"/>
                    <a:cs typeface="Arial" panose="020B0604020202020204" pitchFamily="34" charset="0"/>
                  </a:rPr>
                  <a:t>Solas gorm: </a:t>
                </a:r>
                <a14:m>
                  <m:oMath xmlns:m="http://schemas.openxmlformats.org/officeDocument/2006/math">
                    <m:sSub>
                      <m:sSubPr>
                        <m:ctrlPr>
                          <a:rPr lang="en-GB" b="0" i="1" dirty="0" smtClean="0">
                            <a:solidFill>
                              <a:srgbClr val="0000FF"/>
                            </a:solidFill>
                            <a:latin typeface="Cambria Math" panose="02040503050406030204" pitchFamily="18" charset="0"/>
                            <a:cs typeface="Arial" panose="020B0604020202020204" pitchFamily="34" charset="0"/>
                          </a:rPr>
                        </m:ctrlPr>
                      </m:sSubPr>
                      <m:e>
                        <m:r>
                          <a:rPr lang="en-GB" b="0" i="1" dirty="0" smtClean="0">
                            <a:solidFill>
                              <a:srgbClr val="0000FF"/>
                            </a:solidFill>
                            <a:latin typeface="Cambria Math" panose="02040503050406030204" pitchFamily="18" charset="0"/>
                            <a:cs typeface="Arial" panose="020B0604020202020204" pitchFamily="34" charset="0"/>
                          </a:rPr>
                          <m:t>𝑟</m:t>
                        </m:r>
                      </m:e>
                      <m:sub>
                        <m:r>
                          <a:rPr lang="en-US" b="0" i="1" dirty="0" smtClean="0">
                            <a:solidFill>
                              <a:srgbClr val="0000FF"/>
                            </a:solidFill>
                            <a:latin typeface="Cambria Math" panose="02040503050406030204" pitchFamily="18" charset="0"/>
                            <a:cs typeface="Arial" panose="020B0604020202020204" pitchFamily="34" charset="0"/>
                          </a:rPr>
                          <m:t>𝑔𝑜𝑟𝑚</m:t>
                        </m:r>
                      </m:sub>
                    </m:sSub>
                    <m:r>
                      <a:rPr lang="en-GB" b="0" i="1" dirty="0" smtClean="0">
                        <a:solidFill>
                          <a:srgbClr val="0000FF"/>
                        </a:solidFill>
                        <a:latin typeface="Cambria Math" panose="02040503050406030204" pitchFamily="18" charset="0"/>
                        <a:cs typeface="Arial" panose="020B0604020202020204" pitchFamily="34" charset="0"/>
                      </a:rPr>
                      <m:t>=</m:t>
                    </m:r>
                    <m:func>
                      <m:funcPr>
                        <m:ctrlPr>
                          <a:rPr lang="en-GB" b="0" i="1" dirty="0" smtClean="0">
                            <a:solidFill>
                              <a:srgbClr val="0000FF"/>
                            </a:solidFill>
                            <a:latin typeface="Cambria Math" panose="02040503050406030204" pitchFamily="18" charset="0"/>
                            <a:cs typeface="Arial" panose="020B0604020202020204" pitchFamily="34" charset="0"/>
                          </a:rPr>
                        </m:ctrlPr>
                      </m:funcPr>
                      <m:fName>
                        <m:sSup>
                          <m:sSupPr>
                            <m:ctrlPr>
                              <a:rPr lang="en-GB" b="0" i="1" dirty="0" smtClean="0">
                                <a:solidFill>
                                  <a:srgbClr val="0000FF"/>
                                </a:solidFill>
                                <a:latin typeface="Cambria Math" panose="02040503050406030204" pitchFamily="18" charset="0"/>
                                <a:cs typeface="Arial" panose="020B0604020202020204" pitchFamily="34" charset="0"/>
                              </a:rPr>
                            </m:ctrlPr>
                          </m:sSupPr>
                          <m:e>
                            <m:r>
                              <m:rPr>
                                <m:sty m:val="p"/>
                              </m:rPr>
                              <a:rPr lang="en-GB" b="0" i="0" dirty="0" smtClean="0">
                                <a:solidFill>
                                  <a:srgbClr val="0000FF"/>
                                </a:solidFill>
                                <a:latin typeface="Cambria Math" panose="02040503050406030204" pitchFamily="18" charset="0"/>
                                <a:cs typeface="Arial" panose="020B0604020202020204" pitchFamily="34" charset="0"/>
                              </a:rPr>
                              <m:t>sin</m:t>
                            </m:r>
                          </m:e>
                          <m:sup>
                            <m:r>
                              <a:rPr lang="en-GB" b="0" i="1" dirty="0" smtClean="0">
                                <a:solidFill>
                                  <a:srgbClr val="0000FF"/>
                                </a:solidFill>
                                <a:latin typeface="Cambria Math" panose="02040503050406030204" pitchFamily="18" charset="0"/>
                                <a:cs typeface="Arial" panose="020B0604020202020204" pitchFamily="34" charset="0"/>
                              </a:rPr>
                              <m:t>−1</m:t>
                            </m:r>
                          </m:sup>
                        </m:sSup>
                      </m:fName>
                      <m:e>
                        <m:f>
                          <m:fPr>
                            <m:ctrlPr>
                              <a:rPr lang="en-GB" b="0" i="1" dirty="0" smtClean="0">
                                <a:solidFill>
                                  <a:srgbClr val="0000FF"/>
                                </a:solidFill>
                                <a:latin typeface="Cambria Math" panose="02040503050406030204" pitchFamily="18" charset="0"/>
                                <a:cs typeface="Arial" panose="020B0604020202020204" pitchFamily="34" charset="0"/>
                              </a:rPr>
                            </m:ctrlPr>
                          </m:fPr>
                          <m:num>
                            <m:func>
                              <m:funcPr>
                                <m:ctrlPr>
                                  <a:rPr lang="en-GB" b="0" i="1" dirty="0" smtClean="0">
                                    <a:solidFill>
                                      <a:srgbClr val="0000FF"/>
                                    </a:solidFill>
                                    <a:latin typeface="Cambria Math" panose="02040503050406030204" pitchFamily="18" charset="0"/>
                                    <a:cs typeface="Arial" panose="020B0604020202020204" pitchFamily="34" charset="0"/>
                                  </a:rPr>
                                </m:ctrlPr>
                              </m:funcPr>
                              <m:fName>
                                <m:r>
                                  <m:rPr>
                                    <m:sty m:val="p"/>
                                  </m:rPr>
                                  <a:rPr lang="en-GB" b="0" i="0" dirty="0" smtClean="0">
                                    <a:solidFill>
                                      <a:srgbClr val="0000FF"/>
                                    </a:solidFill>
                                    <a:latin typeface="Cambria Math" panose="02040503050406030204" pitchFamily="18" charset="0"/>
                                    <a:cs typeface="Arial" panose="020B0604020202020204" pitchFamily="34" charset="0"/>
                                  </a:rPr>
                                  <m:t>sin</m:t>
                                </m:r>
                              </m:fName>
                              <m:e>
                                <m:r>
                                  <a:rPr lang="en-GB" b="0" i="1" dirty="0" smtClean="0">
                                    <a:solidFill>
                                      <a:srgbClr val="0000FF"/>
                                    </a:solidFill>
                                    <a:latin typeface="Cambria Math" panose="02040503050406030204" pitchFamily="18" charset="0"/>
                                    <a:cs typeface="Arial" panose="020B0604020202020204" pitchFamily="34" charset="0"/>
                                  </a:rPr>
                                  <m:t>60</m:t>
                                </m:r>
                              </m:e>
                            </m:func>
                          </m:num>
                          <m:den>
                            <m:r>
                              <a:rPr lang="en-GB" b="0" i="1" dirty="0" smtClean="0">
                                <a:solidFill>
                                  <a:srgbClr val="0000FF"/>
                                </a:solidFill>
                                <a:latin typeface="Cambria Math" panose="02040503050406030204" pitchFamily="18" charset="0"/>
                                <a:cs typeface="Arial" panose="020B0604020202020204" pitchFamily="34" charset="0"/>
                              </a:rPr>
                              <m:t>1.493</m:t>
                            </m:r>
                          </m:den>
                        </m:f>
                      </m:e>
                    </m:func>
                    <m:r>
                      <a:rPr lang="en-GB" b="0" i="1" dirty="0" smtClean="0">
                        <a:solidFill>
                          <a:srgbClr val="0000FF"/>
                        </a:solidFill>
                        <a:latin typeface="Cambria Math" panose="02040503050406030204" pitchFamily="18" charset="0"/>
                        <a:cs typeface="Arial" panose="020B0604020202020204" pitchFamily="34" charset="0"/>
                      </a:rPr>
                      <m:t>=40.314°</m:t>
                    </m:r>
                  </m:oMath>
                </a14:m>
                <a:endParaRPr lang="en-GB" dirty="0">
                  <a:solidFill>
                    <a:srgbClr val="0000FF"/>
                  </a:solidFill>
                  <a:latin typeface="Arial" panose="020B0604020202020204" pitchFamily="34" charset="0"/>
                  <a:cs typeface="Arial" panose="020B0604020202020204" pitchFamily="34" charset="0"/>
                </a:endParaRPr>
              </a:p>
            </p:txBody>
          </p:sp>
        </mc:Choice>
        <mc:Fallback>
          <p:sp>
            <p:nvSpPr>
              <p:cNvPr id="9" name="TextBox 8">
                <a:extLst>
                  <a:ext uri="{FF2B5EF4-FFF2-40B4-BE49-F238E27FC236}">
                    <a16:creationId xmlns:a16="http://schemas.microsoft.com/office/drawing/2014/main" id="{8C057E89-8E71-9873-65EE-88633DAB24BD}"/>
                  </a:ext>
                </a:extLst>
              </p:cNvPr>
              <p:cNvSpPr txBox="1">
                <a:spLocks noRot="1" noChangeAspect="1" noMove="1" noResize="1" noEditPoints="1" noAdjustHandles="1" noChangeArrowheads="1" noChangeShapeType="1" noTextEdit="1"/>
              </p:cNvSpPr>
              <p:nvPr/>
            </p:nvSpPr>
            <p:spPr>
              <a:xfrm>
                <a:off x="4662985" y="5616195"/>
                <a:ext cx="4424032" cy="495264"/>
              </a:xfrm>
              <a:prstGeom prst="rect">
                <a:avLst/>
              </a:prstGeom>
              <a:blipFill>
                <a:blip r:embed="rId4"/>
                <a:stretch>
                  <a:fillRect l="-1240" b="-4878"/>
                </a:stretch>
              </a:blipFill>
            </p:spPr>
            <p:txBody>
              <a:bodyPr/>
              <a:lstStyle/>
              <a:p>
                <a:r>
                  <a:rPr lang="ga-IE">
                    <a:noFill/>
                  </a:rPr>
                  <a:t> </a:t>
                </a:r>
              </a:p>
            </p:txBody>
          </p:sp>
        </mc:Fallback>
      </mc:AlternateContent>
      <p:cxnSp>
        <p:nvCxnSpPr>
          <p:cNvPr id="33" name="Straight Arrow Connector 32">
            <a:extLst>
              <a:ext uri="{FF2B5EF4-FFF2-40B4-BE49-F238E27FC236}">
                <a16:creationId xmlns:a16="http://schemas.microsoft.com/office/drawing/2014/main" id="{259C46FA-0325-7B16-B68D-E59B74CE3FA2}"/>
              </a:ext>
            </a:extLst>
          </p:cNvPr>
          <p:cNvCxnSpPr>
            <a:cxnSpLocks/>
          </p:cNvCxnSpPr>
          <p:nvPr/>
        </p:nvCxnSpPr>
        <p:spPr>
          <a:xfrm flipH="1" flipV="1">
            <a:off x="2160739" y="3269757"/>
            <a:ext cx="615022" cy="172729"/>
          </a:xfrm>
          <a:prstGeom prst="straightConnector1">
            <a:avLst/>
          </a:prstGeom>
          <a:ln w="28575">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36" name="Straight Connector 35">
            <a:extLst>
              <a:ext uri="{FF2B5EF4-FFF2-40B4-BE49-F238E27FC236}">
                <a16:creationId xmlns:a16="http://schemas.microsoft.com/office/drawing/2014/main" id="{EC524BC8-E2A3-CBF0-FCA5-A808EF3115F1}"/>
              </a:ext>
            </a:extLst>
          </p:cNvPr>
          <p:cNvCxnSpPr>
            <a:cxnSpLocks/>
          </p:cNvCxnSpPr>
          <p:nvPr/>
        </p:nvCxnSpPr>
        <p:spPr>
          <a:xfrm>
            <a:off x="1720516" y="2838841"/>
            <a:ext cx="6401" cy="3063257"/>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sp>
        <p:nvSpPr>
          <p:cNvPr id="47" name="TextBox 46">
            <a:extLst>
              <a:ext uri="{FF2B5EF4-FFF2-40B4-BE49-F238E27FC236}">
                <a16:creationId xmlns:a16="http://schemas.microsoft.com/office/drawing/2014/main" id="{CCD31410-7ED0-10B8-50B4-AF8231FF79A5}"/>
              </a:ext>
            </a:extLst>
          </p:cNvPr>
          <p:cNvSpPr txBox="1"/>
          <p:nvPr/>
        </p:nvSpPr>
        <p:spPr>
          <a:xfrm>
            <a:off x="186039" y="5520791"/>
            <a:ext cx="944489" cy="523220"/>
          </a:xfrm>
          <a:prstGeom prst="rect">
            <a:avLst/>
          </a:prstGeom>
          <a:noFill/>
        </p:spPr>
        <p:txBody>
          <a:bodyPr wrap="none" rtlCol="0">
            <a:spAutoFit/>
          </a:bodyPr>
          <a:lstStyle/>
          <a:p>
            <a:pPr algn="l"/>
            <a:r>
              <a:rPr lang="en-GB" sz="2800" dirty="0" err="1">
                <a:latin typeface="Arial" panose="020B0604020202020204" pitchFamily="34" charset="0"/>
                <a:cs typeface="Arial" panose="020B0604020202020204" pitchFamily="34" charset="0"/>
              </a:rPr>
              <a:t>folús</a:t>
            </a:r>
            <a:endParaRPr lang="en-GB" sz="2800" dirty="0">
              <a:latin typeface="Arial" panose="020B0604020202020204" pitchFamily="34" charset="0"/>
              <a:cs typeface="Arial" panose="020B0604020202020204" pitchFamily="34" charset="0"/>
            </a:endParaRPr>
          </a:p>
        </p:txBody>
      </p:sp>
      <p:sp>
        <p:nvSpPr>
          <p:cNvPr id="48" name="TextBox 47">
            <a:extLst>
              <a:ext uri="{FF2B5EF4-FFF2-40B4-BE49-F238E27FC236}">
                <a16:creationId xmlns:a16="http://schemas.microsoft.com/office/drawing/2014/main" id="{FFE92B21-B91D-D278-2EC9-C823E230AB8E}"/>
              </a:ext>
            </a:extLst>
          </p:cNvPr>
          <p:cNvSpPr txBox="1"/>
          <p:nvPr/>
        </p:nvSpPr>
        <p:spPr>
          <a:xfrm>
            <a:off x="1807290" y="5557966"/>
            <a:ext cx="1146468" cy="523220"/>
          </a:xfrm>
          <a:prstGeom prst="rect">
            <a:avLst/>
          </a:prstGeom>
          <a:noFill/>
        </p:spPr>
        <p:txBody>
          <a:bodyPr wrap="none" rtlCol="0">
            <a:spAutoFit/>
          </a:bodyPr>
          <a:lstStyle/>
          <a:p>
            <a:pPr algn="l"/>
            <a:r>
              <a:rPr lang="en-GB" sz="2800" dirty="0" err="1">
                <a:latin typeface="Arial" panose="020B0604020202020204" pitchFamily="34" charset="0"/>
                <a:cs typeface="Arial" panose="020B0604020202020204" pitchFamily="34" charset="0"/>
              </a:rPr>
              <a:t>gloine</a:t>
            </a:r>
            <a:endParaRPr lang="en-GB" sz="2800" dirty="0">
              <a:latin typeface="Arial" panose="020B0604020202020204" pitchFamily="34" charset="0"/>
              <a:cs typeface="Arial" panose="020B0604020202020204" pitchFamily="34" charset="0"/>
            </a:endParaRPr>
          </a:p>
        </p:txBody>
      </p:sp>
      <mc:AlternateContent xmlns:mc="http://schemas.openxmlformats.org/markup-compatibility/2006">
        <mc:Choice xmlns:a14="http://schemas.microsoft.com/office/drawing/2010/main" Requires="a14">
          <p:sp>
            <p:nvSpPr>
              <p:cNvPr id="49" name="TextBox 48">
                <a:extLst>
                  <a:ext uri="{FF2B5EF4-FFF2-40B4-BE49-F238E27FC236}">
                    <a16:creationId xmlns:a16="http://schemas.microsoft.com/office/drawing/2014/main" id="{1E2636C3-7AF2-F7E9-B69D-160C0043AC9E}"/>
                  </a:ext>
                </a:extLst>
              </p:cNvPr>
              <p:cNvSpPr txBox="1"/>
              <p:nvPr/>
            </p:nvSpPr>
            <p:spPr>
              <a:xfrm>
                <a:off x="4636207" y="2896872"/>
                <a:ext cx="3075329" cy="1221360"/>
              </a:xfrm>
              <a:prstGeom prst="rect">
                <a:avLst/>
              </a:prstGeom>
              <a:noFill/>
            </p:spPr>
            <p:txBody>
              <a:bodyPr wrap="none" rtlCol="0">
                <a:spAutoFit/>
              </a:bodyPr>
              <a:lstStyle/>
              <a:p>
                <a:pPr algn="l"/>
                <a:r>
                  <a:rPr lang="en-GB" dirty="0">
                    <a:solidFill>
                      <a:srgbClr val="0000FF"/>
                    </a:solidFill>
                    <a:latin typeface="Arial" panose="020B0604020202020204" pitchFamily="34" charset="0"/>
                    <a:cs typeface="Arial" panose="020B0604020202020204" pitchFamily="34" charset="0"/>
                  </a:rPr>
                  <a:t>R</a:t>
                </a:r>
                <a14:m>
                  <m:oMath xmlns:m="http://schemas.openxmlformats.org/officeDocument/2006/math">
                    <m:r>
                      <a:rPr lang="en-US" b="0" i="0" dirty="0" smtClean="0">
                        <a:solidFill>
                          <a:srgbClr val="0000FF"/>
                        </a:solidFill>
                        <a:latin typeface="Cambria Math" panose="02040503050406030204" pitchFamily="18" charset="0"/>
                        <a:cs typeface="Arial" panose="020B0604020202020204" pitchFamily="34" charset="0"/>
                      </a:rPr>
                      <m:t>í</m:t>
                    </m:r>
                    <m:r>
                      <m:rPr>
                        <m:sty m:val="p"/>
                      </m:rPr>
                      <a:rPr lang="en-US" b="0" i="0" dirty="0" smtClean="0">
                        <a:solidFill>
                          <a:srgbClr val="0000FF"/>
                        </a:solidFill>
                        <a:latin typeface="Cambria Math" panose="02040503050406030204" pitchFamily="18" charset="0"/>
                        <a:cs typeface="Arial" panose="020B0604020202020204" pitchFamily="34" charset="0"/>
                      </a:rPr>
                      <m:t>omhanna</m:t>
                    </m:r>
                    <m:r>
                      <a:rPr lang="en-US" b="0" i="0" dirty="0" smtClean="0">
                        <a:solidFill>
                          <a:srgbClr val="0000FF"/>
                        </a:solidFill>
                        <a:latin typeface="Cambria Math" panose="02040503050406030204" pitchFamily="18" charset="0"/>
                        <a:cs typeface="Arial" panose="020B0604020202020204" pitchFamily="34" charset="0"/>
                      </a:rPr>
                      <m:t>:</m:t>
                    </m:r>
                  </m:oMath>
                </a14:m>
                <a:endParaRPr lang="en-GB" b="0" dirty="0">
                  <a:solidFill>
                    <a:srgbClr val="0000FF"/>
                  </a:solidFill>
                  <a:latin typeface="Arial" panose="020B0604020202020204" pitchFamily="34" charset="0"/>
                  <a:cs typeface="Arial" panose="020B0604020202020204" pitchFamily="34" charset="0"/>
                </a:endParaRPr>
              </a:p>
              <a:p>
                <a:r>
                  <a:rPr lang="en-GB" dirty="0" err="1">
                    <a:solidFill>
                      <a:srgbClr val="0000FF"/>
                    </a:solidFill>
                    <a:latin typeface="Arial" panose="020B0604020202020204" pitchFamily="34" charset="0"/>
                    <a:cs typeface="Arial" panose="020B0604020202020204" pitchFamily="34" charset="0"/>
                  </a:rPr>
                  <a:t>Dearg</a:t>
                </a:r>
                <a:r>
                  <a:rPr lang="en-GB" dirty="0">
                    <a:solidFill>
                      <a:srgbClr val="0000FF"/>
                    </a:solidFill>
                    <a:latin typeface="Arial" panose="020B0604020202020204" pitchFamily="34" charset="0"/>
                    <a:cs typeface="Arial" panose="020B0604020202020204" pitchFamily="34" charset="0"/>
                  </a:rPr>
                  <a:t> </a:t>
                </a:r>
                <a14:m>
                  <m:oMath xmlns:m="http://schemas.openxmlformats.org/officeDocument/2006/math">
                    <m:r>
                      <a:rPr lang="en-GB" i="1">
                        <a:solidFill>
                          <a:srgbClr val="0000FF"/>
                        </a:solidFill>
                        <a:latin typeface="Cambria Math" panose="02040503050406030204" pitchFamily="18" charset="0"/>
                        <a:cs typeface="Arial" panose="020B0604020202020204" pitchFamily="34" charset="0"/>
                      </a:rPr>
                      <m:t>𝑛</m:t>
                    </m:r>
                    <m:r>
                      <a:rPr lang="en-GB" i="1">
                        <a:solidFill>
                          <a:srgbClr val="0000FF"/>
                        </a:solidFill>
                        <a:latin typeface="Cambria Math" panose="02040503050406030204" pitchFamily="18" charset="0"/>
                        <a:cs typeface="Arial" panose="020B0604020202020204" pitchFamily="34" charset="0"/>
                      </a:rPr>
                      <m:t>=</m:t>
                    </m:r>
                    <m:f>
                      <m:fPr>
                        <m:ctrlPr>
                          <a:rPr lang="en-GB" i="1">
                            <a:solidFill>
                              <a:srgbClr val="0000FF"/>
                            </a:solidFill>
                            <a:latin typeface="Cambria Math" panose="02040503050406030204" pitchFamily="18" charset="0"/>
                            <a:cs typeface="Arial" panose="020B0604020202020204" pitchFamily="34" charset="0"/>
                          </a:rPr>
                        </m:ctrlPr>
                      </m:fPr>
                      <m:num>
                        <m:sSub>
                          <m:sSubPr>
                            <m:ctrlPr>
                              <a:rPr lang="en-GB" i="1">
                                <a:solidFill>
                                  <a:srgbClr val="0000FF"/>
                                </a:solidFill>
                                <a:latin typeface="Cambria Math" panose="02040503050406030204" pitchFamily="18" charset="0"/>
                                <a:cs typeface="Arial" panose="020B0604020202020204" pitchFamily="34" charset="0"/>
                              </a:rPr>
                            </m:ctrlPr>
                          </m:sSubPr>
                          <m:e>
                            <m:r>
                              <a:rPr lang="en-GB" i="1">
                                <a:solidFill>
                                  <a:srgbClr val="0000FF"/>
                                </a:solidFill>
                                <a:latin typeface="Cambria Math" panose="02040503050406030204" pitchFamily="18" charset="0"/>
                                <a:cs typeface="Arial" panose="020B0604020202020204" pitchFamily="34" charset="0"/>
                              </a:rPr>
                              <m:t>𝑐</m:t>
                            </m:r>
                          </m:e>
                          <m:sub>
                            <m:r>
                              <a:rPr lang="en-GB" i="1">
                                <a:solidFill>
                                  <a:srgbClr val="0000FF"/>
                                </a:solidFill>
                                <a:latin typeface="Cambria Math" panose="02040503050406030204" pitchFamily="18" charset="0"/>
                                <a:cs typeface="Arial" panose="020B0604020202020204" pitchFamily="34" charset="0"/>
                              </a:rPr>
                              <m:t>1</m:t>
                            </m:r>
                          </m:sub>
                        </m:sSub>
                      </m:num>
                      <m:den>
                        <m:sSub>
                          <m:sSubPr>
                            <m:ctrlPr>
                              <a:rPr lang="en-GB" i="1">
                                <a:solidFill>
                                  <a:srgbClr val="0000FF"/>
                                </a:solidFill>
                                <a:latin typeface="Cambria Math" panose="02040503050406030204" pitchFamily="18" charset="0"/>
                                <a:cs typeface="Arial" panose="020B0604020202020204" pitchFamily="34" charset="0"/>
                              </a:rPr>
                            </m:ctrlPr>
                          </m:sSubPr>
                          <m:e>
                            <m:r>
                              <a:rPr lang="en-GB" i="1">
                                <a:solidFill>
                                  <a:srgbClr val="0000FF"/>
                                </a:solidFill>
                                <a:latin typeface="Cambria Math" panose="02040503050406030204" pitchFamily="18" charset="0"/>
                                <a:cs typeface="Arial" panose="020B0604020202020204" pitchFamily="34" charset="0"/>
                              </a:rPr>
                              <m:t>𝑐</m:t>
                            </m:r>
                          </m:e>
                          <m:sub>
                            <m:r>
                              <a:rPr lang="en-GB" i="1">
                                <a:solidFill>
                                  <a:srgbClr val="0000FF"/>
                                </a:solidFill>
                                <a:latin typeface="Cambria Math" panose="02040503050406030204" pitchFamily="18" charset="0"/>
                                <a:cs typeface="Arial" panose="020B0604020202020204" pitchFamily="34" charset="0"/>
                              </a:rPr>
                              <m:t>2</m:t>
                            </m:r>
                          </m:sub>
                        </m:sSub>
                      </m:den>
                    </m:f>
                    <m:r>
                      <a:rPr lang="en-GB" i="1">
                        <a:solidFill>
                          <a:srgbClr val="0000FF"/>
                        </a:solidFill>
                        <a:latin typeface="Cambria Math" panose="02040503050406030204" pitchFamily="18" charset="0"/>
                        <a:cs typeface="Arial" panose="020B0604020202020204" pitchFamily="34" charset="0"/>
                      </a:rPr>
                      <m:t>=</m:t>
                    </m:r>
                    <m:f>
                      <m:fPr>
                        <m:ctrlPr>
                          <a:rPr lang="en-GB" i="1">
                            <a:solidFill>
                              <a:srgbClr val="0000FF"/>
                            </a:solidFill>
                            <a:latin typeface="Cambria Math" panose="02040503050406030204" pitchFamily="18" charset="0"/>
                            <a:cs typeface="Arial" panose="020B0604020202020204" pitchFamily="34" charset="0"/>
                          </a:rPr>
                        </m:ctrlPr>
                      </m:fPr>
                      <m:num>
                        <m:r>
                          <a:rPr lang="en-GB" i="1">
                            <a:solidFill>
                              <a:srgbClr val="0000FF"/>
                            </a:solidFill>
                            <a:latin typeface="Cambria Math" panose="02040503050406030204" pitchFamily="18" charset="0"/>
                            <a:cs typeface="Arial" panose="020B0604020202020204" pitchFamily="34" charset="0"/>
                          </a:rPr>
                          <m:t>2.998</m:t>
                        </m:r>
                      </m:num>
                      <m:den>
                        <m:r>
                          <a:rPr lang="en-GB" i="1">
                            <a:solidFill>
                              <a:srgbClr val="0000FF"/>
                            </a:solidFill>
                            <a:latin typeface="Cambria Math" panose="02040503050406030204" pitchFamily="18" charset="0"/>
                            <a:cs typeface="Arial" panose="020B0604020202020204" pitchFamily="34" charset="0"/>
                          </a:rPr>
                          <m:t>2.038</m:t>
                        </m:r>
                      </m:den>
                    </m:f>
                    <m:r>
                      <a:rPr lang="en-GB" i="1">
                        <a:solidFill>
                          <a:srgbClr val="0000FF"/>
                        </a:solidFill>
                        <a:latin typeface="Cambria Math" panose="02040503050406030204" pitchFamily="18" charset="0"/>
                        <a:cs typeface="Arial" panose="020B0604020202020204" pitchFamily="34" charset="0"/>
                      </a:rPr>
                      <m:t>=1.471</m:t>
                    </m:r>
                  </m:oMath>
                </a14:m>
                <a:endParaRPr lang="en-GB" dirty="0">
                  <a:solidFill>
                    <a:srgbClr val="0000FF"/>
                  </a:solidFill>
                  <a:latin typeface="Arial" panose="020B0604020202020204" pitchFamily="34" charset="0"/>
                  <a:cs typeface="Arial" panose="020B0604020202020204" pitchFamily="34" charset="0"/>
                </a:endParaRPr>
              </a:p>
              <a:p>
                <a:pPr algn="l"/>
                <a:r>
                  <a:rPr lang="en-GB" dirty="0">
                    <a:solidFill>
                      <a:srgbClr val="0000FF"/>
                    </a:solidFill>
                    <a:latin typeface="Arial" panose="020B0604020202020204" pitchFamily="34" charset="0"/>
                    <a:cs typeface="Arial" panose="020B0604020202020204" pitchFamily="34" charset="0"/>
                  </a:rPr>
                  <a:t>Gorm: </a:t>
                </a:r>
                <a14:m>
                  <m:oMath xmlns:m="http://schemas.openxmlformats.org/officeDocument/2006/math">
                    <m:r>
                      <a:rPr lang="en-GB" b="0" i="1" smtClean="0">
                        <a:solidFill>
                          <a:srgbClr val="0000FF"/>
                        </a:solidFill>
                        <a:latin typeface="Cambria Math" panose="02040503050406030204" pitchFamily="18" charset="0"/>
                        <a:cs typeface="Arial" panose="020B0604020202020204" pitchFamily="34" charset="0"/>
                      </a:rPr>
                      <m:t>𝑛</m:t>
                    </m:r>
                    <m:r>
                      <a:rPr lang="en-GB" b="0" i="1" smtClean="0">
                        <a:solidFill>
                          <a:srgbClr val="0000FF"/>
                        </a:solidFill>
                        <a:latin typeface="Cambria Math" panose="02040503050406030204" pitchFamily="18" charset="0"/>
                        <a:cs typeface="Arial" panose="020B0604020202020204" pitchFamily="34" charset="0"/>
                      </a:rPr>
                      <m:t>=</m:t>
                    </m:r>
                    <m:f>
                      <m:fPr>
                        <m:ctrlPr>
                          <a:rPr lang="en-GB" b="0" i="1" smtClean="0">
                            <a:solidFill>
                              <a:srgbClr val="0000FF"/>
                            </a:solidFill>
                            <a:latin typeface="Cambria Math" panose="02040503050406030204" pitchFamily="18" charset="0"/>
                            <a:cs typeface="Arial" panose="020B0604020202020204" pitchFamily="34" charset="0"/>
                          </a:rPr>
                        </m:ctrlPr>
                      </m:fPr>
                      <m:num>
                        <m:sSub>
                          <m:sSubPr>
                            <m:ctrlPr>
                              <a:rPr lang="en-GB" b="0" i="1" smtClean="0">
                                <a:solidFill>
                                  <a:srgbClr val="0000FF"/>
                                </a:solidFill>
                                <a:latin typeface="Cambria Math" panose="02040503050406030204" pitchFamily="18" charset="0"/>
                                <a:cs typeface="Arial" panose="020B0604020202020204" pitchFamily="34" charset="0"/>
                              </a:rPr>
                            </m:ctrlPr>
                          </m:sSubPr>
                          <m:e>
                            <m:r>
                              <a:rPr lang="en-GB" b="0" i="1" smtClean="0">
                                <a:solidFill>
                                  <a:srgbClr val="0000FF"/>
                                </a:solidFill>
                                <a:latin typeface="Cambria Math" panose="02040503050406030204" pitchFamily="18" charset="0"/>
                                <a:cs typeface="Arial" panose="020B0604020202020204" pitchFamily="34" charset="0"/>
                              </a:rPr>
                              <m:t>𝑐</m:t>
                            </m:r>
                          </m:e>
                          <m:sub>
                            <m:r>
                              <a:rPr lang="en-GB" b="0" i="1" smtClean="0">
                                <a:solidFill>
                                  <a:srgbClr val="0000FF"/>
                                </a:solidFill>
                                <a:latin typeface="Cambria Math" panose="02040503050406030204" pitchFamily="18" charset="0"/>
                                <a:cs typeface="Arial" panose="020B0604020202020204" pitchFamily="34" charset="0"/>
                              </a:rPr>
                              <m:t>1</m:t>
                            </m:r>
                          </m:sub>
                        </m:sSub>
                      </m:num>
                      <m:den>
                        <m:sSub>
                          <m:sSubPr>
                            <m:ctrlPr>
                              <a:rPr lang="en-GB" b="0" i="1" smtClean="0">
                                <a:solidFill>
                                  <a:srgbClr val="0000FF"/>
                                </a:solidFill>
                                <a:latin typeface="Cambria Math" panose="02040503050406030204" pitchFamily="18" charset="0"/>
                                <a:cs typeface="Arial" panose="020B0604020202020204" pitchFamily="34" charset="0"/>
                              </a:rPr>
                            </m:ctrlPr>
                          </m:sSubPr>
                          <m:e>
                            <m:r>
                              <a:rPr lang="en-GB" b="0" i="1" smtClean="0">
                                <a:solidFill>
                                  <a:srgbClr val="0000FF"/>
                                </a:solidFill>
                                <a:latin typeface="Cambria Math" panose="02040503050406030204" pitchFamily="18" charset="0"/>
                                <a:cs typeface="Arial" panose="020B0604020202020204" pitchFamily="34" charset="0"/>
                              </a:rPr>
                              <m:t>𝑐</m:t>
                            </m:r>
                          </m:e>
                          <m:sub>
                            <m:r>
                              <a:rPr lang="en-GB" b="0" i="1" smtClean="0">
                                <a:solidFill>
                                  <a:srgbClr val="0000FF"/>
                                </a:solidFill>
                                <a:latin typeface="Cambria Math" panose="02040503050406030204" pitchFamily="18" charset="0"/>
                                <a:cs typeface="Arial" panose="020B0604020202020204" pitchFamily="34" charset="0"/>
                              </a:rPr>
                              <m:t>2</m:t>
                            </m:r>
                          </m:sub>
                        </m:sSub>
                      </m:den>
                    </m:f>
                    <m:r>
                      <a:rPr lang="en-GB" b="0" i="1" smtClean="0">
                        <a:solidFill>
                          <a:srgbClr val="0000FF"/>
                        </a:solidFill>
                        <a:latin typeface="Cambria Math" panose="02040503050406030204" pitchFamily="18" charset="0"/>
                        <a:cs typeface="Arial" panose="020B0604020202020204" pitchFamily="34" charset="0"/>
                      </a:rPr>
                      <m:t>=</m:t>
                    </m:r>
                    <m:f>
                      <m:fPr>
                        <m:ctrlPr>
                          <a:rPr lang="en-GB" b="0" i="1" smtClean="0">
                            <a:solidFill>
                              <a:srgbClr val="0000FF"/>
                            </a:solidFill>
                            <a:latin typeface="Cambria Math" panose="02040503050406030204" pitchFamily="18" charset="0"/>
                            <a:cs typeface="Arial" panose="020B0604020202020204" pitchFamily="34" charset="0"/>
                          </a:rPr>
                        </m:ctrlPr>
                      </m:fPr>
                      <m:num>
                        <m:r>
                          <a:rPr lang="en-GB" b="0" i="1" smtClean="0">
                            <a:solidFill>
                              <a:srgbClr val="0000FF"/>
                            </a:solidFill>
                            <a:latin typeface="Cambria Math" panose="02040503050406030204" pitchFamily="18" charset="0"/>
                            <a:cs typeface="Arial" panose="020B0604020202020204" pitchFamily="34" charset="0"/>
                          </a:rPr>
                          <m:t>2.998</m:t>
                        </m:r>
                      </m:num>
                      <m:den>
                        <m:r>
                          <a:rPr lang="en-GB" b="0" i="1" smtClean="0">
                            <a:solidFill>
                              <a:srgbClr val="0000FF"/>
                            </a:solidFill>
                            <a:latin typeface="Cambria Math" panose="02040503050406030204" pitchFamily="18" charset="0"/>
                            <a:cs typeface="Arial" panose="020B0604020202020204" pitchFamily="34" charset="0"/>
                          </a:rPr>
                          <m:t>2.008</m:t>
                        </m:r>
                      </m:den>
                    </m:f>
                    <m:r>
                      <a:rPr lang="en-GB" b="0" i="1" smtClean="0">
                        <a:solidFill>
                          <a:srgbClr val="0000FF"/>
                        </a:solidFill>
                        <a:latin typeface="Cambria Math" panose="02040503050406030204" pitchFamily="18" charset="0"/>
                        <a:cs typeface="Arial" panose="020B0604020202020204" pitchFamily="34" charset="0"/>
                      </a:rPr>
                      <m:t>=1.493</m:t>
                    </m:r>
                  </m:oMath>
                </a14:m>
                <a:endParaRPr lang="en-GB" dirty="0">
                  <a:solidFill>
                    <a:srgbClr val="0000FF"/>
                  </a:solidFill>
                  <a:latin typeface="Arial" panose="020B0604020202020204" pitchFamily="34" charset="0"/>
                  <a:cs typeface="Arial" panose="020B0604020202020204" pitchFamily="34" charset="0"/>
                </a:endParaRPr>
              </a:p>
            </p:txBody>
          </p:sp>
        </mc:Choice>
        <mc:Fallback>
          <p:sp>
            <p:nvSpPr>
              <p:cNvPr id="49" name="TextBox 48">
                <a:extLst>
                  <a:ext uri="{FF2B5EF4-FFF2-40B4-BE49-F238E27FC236}">
                    <a16:creationId xmlns:a16="http://schemas.microsoft.com/office/drawing/2014/main" id="{1E2636C3-7AF2-F7E9-B69D-160C0043AC9E}"/>
                  </a:ext>
                </a:extLst>
              </p:cNvPr>
              <p:cNvSpPr txBox="1">
                <a:spLocks noRot="1" noChangeAspect="1" noMove="1" noResize="1" noEditPoints="1" noAdjustHandles="1" noChangeArrowheads="1" noChangeShapeType="1" noTextEdit="1"/>
              </p:cNvSpPr>
              <p:nvPr/>
            </p:nvSpPr>
            <p:spPr>
              <a:xfrm>
                <a:off x="4636207" y="2896872"/>
                <a:ext cx="3075329" cy="1221360"/>
              </a:xfrm>
              <a:prstGeom prst="rect">
                <a:avLst/>
              </a:prstGeom>
              <a:blipFill>
                <a:blip r:embed="rId5"/>
                <a:stretch>
                  <a:fillRect l="-1786" t="-2488"/>
                </a:stretch>
              </a:blipFill>
            </p:spPr>
            <p:txBody>
              <a:bodyPr/>
              <a:lstStyle/>
              <a:p>
                <a:r>
                  <a:rPr lang="ga-IE">
                    <a:noFill/>
                  </a:rPr>
                  <a:t> </a:t>
                </a:r>
              </a:p>
            </p:txBody>
          </p:sp>
        </mc:Fallback>
      </mc:AlternateContent>
      <p:sp>
        <p:nvSpPr>
          <p:cNvPr id="51" name="TextBox 50">
            <a:extLst>
              <a:ext uri="{FF2B5EF4-FFF2-40B4-BE49-F238E27FC236}">
                <a16:creationId xmlns:a16="http://schemas.microsoft.com/office/drawing/2014/main" id="{0D769750-8713-45EA-9C07-80E0E37B410D}"/>
              </a:ext>
            </a:extLst>
          </p:cNvPr>
          <p:cNvSpPr txBox="1"/>
          <p:nvPr/>
        </p:nvSpPr>
        <p:spPr>
          <a:xfrm>
            <a:off x="4601092" y="4165335"/>
            <a:ext cx="3631122" cy="369332"/>
          </a:xfrm>
          <a:prstGeom prst="rect">
            <a:avLst/>
          </a:prstGeom>
          <a:noFill/>
        </p:spPr>
        <p:txBody>
          <a:bodyPr wrap="none" rtlCol="0">
            <a:spAutoFit/>
          </a:bodyPr>
          <a:lstStyle/>
          <a:p>
            <a:r>
              <a:rPr lang="en-GB" dirty="0" err="1">
                <a:solidFill>
                  <a:srgbClr val="0000FF"/>
                </a:solidFill>
                <a:latin typeface="Arial" panose="020B0604020202020204" pitchFamily="34" charset="0"/>
                <a:cs typeface="Arial" panose="020B0604020202020204" pitchFamily="34" charset="0"/>
              </a:rPr>
              <a:t>Uillinn</a:t>
            </a:r>
            <a:r>
              <a:rPr lang="en-GB" dirty="0">
                <a:solidFill>
                  <a:srgbClr val="0000FF"/>
                </a:solidFill>
                <a:latin typeface="Arial" panose="020B0604020202020204" pitchFamily="34" charset="0"/>
                <a:cs typeface="Arial" panose="020B0604020202020204" pitchFamily="34" charset="0"/>
              </a:rPr>
              <a:t> </a:t>
            </a:r>
            <a:r>
              <a:rPr lang="en-GB" dirty="0" err="1">
                <a:solidFill>
                  <a:srgbClr val="0000FF"/>
                </a:solidFill>
                <a:latin typeface="Arial" panose="020B0604020202020204" pitchFamily="34" charset="0"/>
                <a:cs typeface="Arial" panose="020B0604020202020204" pitchFamily="34" charset="0"/>
              </a:rPr>
              <a:t>ionsaithe</a:t>
            </a:r>
            <a:r>
              <a:rPr lang="en-GB" dirty="0">
                <a:solidFill>
                  <a:srgbClr val="0000FF"/>
                </a:solidFill>
                <a:latin typeface="Arial" panose="020B0604020202020204" pitchFamily="34" charset="0"/>
                <a:cs typeface="Arial" panose="020B0604020202020204" pitchFamily="34" charset="0"/>
              </a:rPr>
              <a:t> = 90</a:t>
            </a:r>
            <a:r>
              <a:rPr lang="en-GB" dirty="0"/>
              <a:t>°</a:t>
            </a:r>
            <a:r>
              <a:rPr lang="en-GB" dirty="0">
                <a:solidFill>
                  <a:srgbClr val="0000FF"/>
                </a:solidFill>
                <a:latin typeface="Arial" panose="020B0604020202020204" pitchFamily="34" charset="0"/>
                <a:cs typeface="Arial" panose="020B0604020202020204" pitchFamily="34" charset="0"/>
              </a:rPr>
              <a:t> – 30</a:t>
            </a:r>
            <a:r>
              <a:rPr lang="en-GB" dirty="0"/>
              <a:t>° </a:t>
            </a:r>
            <a:r>
              <a:rPr lang="en-GB" dirty="0">
                <a:solidFill>
                  <a:srgbClr val="0000FF"/>
                </a:solidFill>
                <a:latin typeface="Arial" panose="020B0604020202020204" pitchFamily="34" charset="0"/>
                <a:cs typeface="Arial" panose="020B0604020202020204" pitchFamily="34" charset="0"/>
              </a:rPr>
              <a:t>= 60</a:t>
            </a:r>
            <a:r>
              <a:rPr lang="en-GB" dirty="0"/>
              <a:t>°</a:t>
            </a:r>
            <a:endParaRPr lang="en-GB" dirty="0">
              <a:solidFill>
                <a:srgbClr val="0000FF"/>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2228793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7" grpId="0"/>
      <p:bldP spid="9" grpId="0"/>
      <p:bldP spid="49" grpId="0"/>
      <p:bldP spid="51"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99542B-F9F8-1240-246D-4FFA1459B6A9}"/>
              </a:ext>
            </a:extLst>
          </p:cNvPr>
          <p:cNvSpPr>
            <a:spLocks noGrp="1"/>
          </p:cNvSpPr>
          <p:nvPr>
            <p:ph type="title"/>
          </p:nvPr>
        </p:nvSpPr>
        <p:spPr>
          <a:xfrm>
            <a:off x="628650" y="1779253"/>
            <a:ext cx="7886700" cy="2003037"/>
          </a:xfrm>
        </p:spPr>
        <p:txBody>
          <a:bodyPr>
            <a:normAutofit/>
          </a:bodyPr>
          <a:lstStyle/>
          <a:p>
            <a:r>
              <a:rPr lang="en-GB" sz="7200" dirty="0" err="1"/>
              <a:t>Ionradantas</a:t>
            </a:r>
            <a:endParaRPr lang="en-GB" sz="7200" dirty="0"/>
          </a:p>
        </p:txBody>
      </p:sp>
    </p:spTree>
    <p:extLst>
      <p:ext uri="{BB962C8B-B14F-4D97-AF65-F5344CB8AC3E}">
        <p14:creationId xmlns:p14="http://schemas.microsoft.com/office/powerpoint/2010/main" val="404879639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FAB7061-7BF0-91CF-FB1D-5113A52DECA1}"/>
              </a:ext>
            </a:extLst>
          </p:cNvPr>
          <p:cNvSpPr>
            <a:spLocks noGrp="1"/>
          </p:cNvSpPr>
          <p:nvPr>
            <p:ph type="title"/>
          </p:nvPr>
        </p:nvSpPr>
        <p:spPr>
          <a:xfrm>
            <a:off x="241300" y="155246"/>
            <a:ext cx="8724900" cy="1089529"/>
          </a:xfrm>
        </p:spPr>
        <p:txBody>
          <a:bodyPr/>
          <a:lstStyle/>
          <a:p>
            <a:r>
              <a:rPr lang="en-GB" dirty="0"/>
              <a:t>Cad is </a:t>
            </a:r>
            <a:r>
              <a:rPr lang="en-GB" dirty="0" err="1"/>
              <a:t>Ionradantas</a:t>
            </a:r>
            <a:r>
              <a:rPr lang="en-GB" dirty="0"/>
              <a:t> </a:t>
            </a:r>
            <a:r>
              <a:rPr lang="en-GB" dirty="0" err="1"/>
              <a:t>Gréine</a:t>
            </a:r>
            <a:r>
              <a:rPr lang="en-GB" dirty="0"/>
              <a:t> </a:t>
            </a:r>
            <a:r>
              <a:rPr lang="en-GB" dirty="0" err="1"/>
              <a:t>ann</a:t>
            </a:r>
            <a:r>
              <a:rPr lang="en-GB" dirty="0"/>
              <a:t> (An </a:t>
            </a:r>
            <a:r>
              <a:rPr lang="en-GB" dirty="0" err="1"/>
              <a:t>ghriantairiseach</a:t>
            </a:r>
            <a:r>
              <a:rPr lang="en-GB" dirty="0"/>
              <a:t>?</a:t>
            </a:r>
          </a:p>
        </p:txBody>
      </p:sp>
      <p:sp>
        <p:nvSpPr>
          <p:cNvPr id="5" name="TextBox 4">
            <a:extLst>
              <a:ext uri="{FF2B5EF4-FFF2-40B4-BE49-F238E27FC236}">
                <a16:creationId xmlns:a16="http://schemas.microsoft.com/office/drawing/2014/main" id="{F68DEE48-91EE-4A91-0A52-D5A16D287AD9}"/>
              </a:ext>
            </a:extLst>
          </p:cNvPr>
          <p:cNvSpPr txBox="1"/>
          <p:nvPr/>
        </p:nvSpPr>
        <p:spPr>
          <a:xfrm>
            <a:off x="584488" y="1193906"/>
            <a:ext cx="8038523" cy="1077218"/>
          </a:xfrm>
          <a:prstGeom prst="rect">
            <a:avLst/>
          </a:prstGeom>
          <a:solidFill>
            <a:srgbClr val="FFFF99"/>
          </a:solidFill>
        </p:spPr>
        <p:txBody>
          <a:bodyPr wrap="square">
            <a:spAutoFit/>
          </a:bodyPr>
          <a:lstStyle/>
          <a:p>
            <a:r>
              <a:rPr lang="en-GB" sz="3200" dirty="0"/>
              <a:t>An </a:t>
            </a:r>
            <a:r>
              <a:rPr lang="en-GB" sz="3200" dirty="0" err="1"/>
              <a:t>chumhacht</a:t>
            </a:r>
            <a:r>
              <a:rPr lang="en-GB" sz="3200" dirty="0"/>
              <a:t> </a:t>
            </a:r>
            <a:r>
              <a:rPr lang="en-GB" sz="3200" dirty="0" err="1"/>
              <a:t>gréine</a:t>
            </a:r>
            <a:r>
              <a:rPr lang="en-GB" sz="3200" dirty="0"/>
              <a:t> ag </a:t>
            </a:r>
            <a:r>
              <a:rPr lang="en-GB" sz="3200" dirty="0" err="1"/>
              <a:t>titim</a:t>
            </a:r>
            <a:r>
              <a:rPr lang="en-GB" sz="3200" dirty="0"/>
              <a:t> in </a:t>
            </a:r>
            <a:r>
              <a:rPr lang="en-GB" sz="3200" dirty="0" err="1"/>
              <a:t>aghaidh</a:t>
            </a:r>
            <a:r>
              <a:rPr lang="en-GB" sz="3200" dirty="0"/>
              <a:t> an </a:t>
            </a:r>
            <a:r>
              <a:rPr lang="en-GB" sz="3200" dirty="0" err="1"/>
              <a:t>méadar</a:t>
            </a:r>
            <a:r>
              <a:rPr lang="en-GB" sz="3200" dirty="0"/>
              <a:t> </a:t>
            </a:r>
            <a:r>
              <a:rPr lang="en-GB" sz="3200" dirty="0" err="1"/>
              <a:t>cearnaithe</a:t>
            </a:r>
            <a:r>
              <a:rPr lang="en-GB" sz="3200" dirty="0"/>
              <a:t>. </a:t>
            </a:r>
          </a:p>
        </p:txBody>
      </p:sp>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DD453751-A0BD-F740-9158-88B337FC2907}"/>
                  </a:ext>
                </a:extLst>
              </p:cNvPr>
              <p:cNvSpPr txBox="1"/>
              <p:nvPr/>
            </p:nvSpPr>
            <p:spPr>
              <a:xfrm>
                <a:off x="2982087" y="2715647"/>
                <a:ext cx="1266052" cy="1011111"/>
              </a:xfrm>
              <a:prstGeom prst="rect">
                <a:avLst/>
              </a:prstGeom>
              <a:noFill/>
            </p:spPr>
            <p:txBody>
              <a:bodyPr wrap="none" rtlCol="0">
                <a:spAutoFit/>
              </a:bodyPr>
              <a:lstStyle/>
              <a:p>
                <a:pPr algn="l"/>
                <a14:m>
                  <m:oMathPara xmlns:m="http://schemas.openxmlformats.org/officeDocument/2006/math">
                    <m:oMathParaPr>
                      <m:jc m:val="centerGroup"/>
                    </m:oMathParaPr>
                    <m:oMath xmlns:m="http://schemas.openxmlformats.org/officeDocument/2006/math">
                      <m:r>
                        <a:rPr lang="en-GB" sz="3200" b="0" i="1" smtClean="0">
                          <a:latin typeface="Cambria Math" panose="02040503050406030204" pitchFamily="18" charset="0"/>
                          <a:cs typeface="Arial" panose="020B0604020202020204" pitchFamily="34" charset="0"/>
                        </a:rPr>
                        <m:t>𝐼</m:t>
                      </m:r>
                      <m:r>
                        <a:rPr lang="en-GB" sz="3200" b="0" i="1" smtClean="0">
                          <a:latin typeface="Cambria Math" panose="02040503050406030204" pitchFamily="18" charset="0"/>
                          <a:cs typeface="Arial" panose="020B0604020202020204" pitchFamily="34" charset="0"/>
                        </a:rPr>
                        <m:t>=</m:t>
                      </m:r>
                      <m:f>
                        <m:fPr>
                          <m:ctrlPr>
                            <a:rPr lang="en-GB" sz="3200" b="0" i="1" smtClean="0">
                              <a:latin typeface="Cambria Math" panose="02040503050406030204" pitchFamily="18" charset="0"/>
                              <a:cs typeface="Arial" panose="020B0604020202020204" pitchFamily="34" charset="0"/>
                            </a:rPr>
                          </m:ctrlPr>
                        </m:fPr>
                        <m:num>
                          <m:r>
                            <a:rPr lang="en-GB" sz="3200" b="0" i="1" smtClean="0">
                              <a:latin typeface="Cambria Math" panose="02040503050406030204" pitchFamily="18" charset="0"/>
                              <a:cs typeface="Arial" panose="020B0604020202020204" pitchFamily="34" charset="0"/>
                            </a:rPr>
                            <m:t>𝑃</m:t>
                          </m:r>
                        </m:num>
                        <m:den>
                          <m:r>
                            <a:rPr lang="en-GB" sz="3200" b="0" i="1" smtClean="0">
                              <a:latin typeface="Cambria Math" panose="02040503050406030204" pitchFamily="18" charset="0"/>
                              <a:cs typeface="Arial" panose="020B0604020202020204" pitchFamily="34" charset="0"/>
                            </a:rPr>
                            <m:t>𝐴</m:t>
                          </m:r>
                        </m:den>
                      </m:f>
                    </m:oMath>
                  </m:oMathPara>
                </a14:m>
                <a:endParaRPr lang="en-GB" sz="3200" dirty="0">
                  <a:latin typeface="Arial" panose="020B0604020202020204" pitchFamily="34" charset="0"/>
                  <a:cs typeface="Arial" panose="020B0604020202020204" pitchFamily="34" charset="0"/>
                </a:endParaRPr>
              </a:p>
            </p:txBody>
          </p:sp>
        </mc:Choice>
        <mc:Fallback xmlns="">
          <p:sp>
            <p:nvSpPr>
              <p:cNvPr id="6" name="TextBox 5">
                <a:extLst>
                  <a:ext uri="{FF2B5EF4-FFF2-40B4-BE49-F238E27FC236}">
                    <a16:creationId xmlns:a16="http://schemas.microsoft.com/office/drawing/2014/main" id="{DD453751-A0BD-F740-9158-88B337FC2907}"/>
                  </a:ext>
                </a:extLst>
              </p:cNvPr>
              <p:cNvSpPr txBox="1">
                <a:spLocks noRot="1" noChangeAspect="1" noMove="1" noResize="1" noEditPoints="1" noAdjustHandles="1" noChangeArrowheads="1" noChangeShapeType="1" noTextEdit="1"/>
              </p:cNvSpPr>
              <p:nvPr/>
            </p:nvSpPr>
            <p:spPr>
              <a:xfrm>
                <a:off x="2982087" y="2715647"/>
                <a:ext cx="1266052" cy="1011111"/>
              </a:xfrm>
              <a:prstGeom prst="rect">
                <a:avLst/>
              </a:prstGeom>
              <a:blipFill>
                <a:blip r:embed="rId2"/>
                <a:stretch>
                  <a:fillRect/>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7" name="TextBox 6">
                <a:extLst>
                  <a:ext uri="{FF2B5EF4-FFF2-40B4-BE49-F238E27FC236}">
                    <a16:creationId xmlns:a16="http://schemas.microsoft.com/office/drawing/2014/main" id="{66E1544D-870D-D030-2E84-B843A0EC2B54}"/>
                  </a:ext>
                </a:extLst>
              </p:cNvPr>
              <p:cNvSpPr txBox="1"/>
              <p:nvPr/>
            </p:nvSpPr>
            <p:spPr>
              <a:xfrm>
                <a:off x="445206" y="4586875"/>
                <a:ext cx="8317085" cy="1384995"/>
              </a:xfrm>
              <a:prstGeom prst="rect">
                <a:avLst/>
              </a:prstGeom>
              <a:noFill/>
            </p:spPr>
            <p:txBody>
              <a:bodyPr wrap="none" rtlCol="0">
                <a:spAutoFit/>
              </a:bodyPr>
              <a:lstStyle/>
              <a:p>
                <a:r>
                  <a:rPr lang="en-GB" sz="2800" dirty="0" err="1">
                    <a:latin typeface="Arial" panose="020B0604020202020204" pitchFamily="34" charset="0"/>
                    <a:cs typeface="Arial" panose="020B0604020202020204" pitchFamily="34" charset="0"/>
                  </a:rPr>
                  <a:t>Luachanna</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tipiciúla</a:t>
                </a:r>
                <a:endParaRPr lang="en-GB" sz="2800" dirty="0">
                  <a:latin typeface="Arial" panose="020B0604020202020204" pitchFamily="34" charset="0"/>
                  <a:cs typeface="Arial" panose="020B0604020202020204" pitchFamily="34" charset="0"/>
                </a:endParaRPr>
              </a:p>
              <a:p>
                <a:r>
                  <a:rPr lang="en-GB" sz="2800" dirty="0" err="1">
                    <a:latin typeface="Arial" panose="020B0604020202020204" pitchFamily="34" charset="0"/>
                    <a:cs typeface="Arial" panose="020B0604020202020204" pitchFamily="34" charset="0"/>
                  </a:rPr>
                  <a:t>Os</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cionn</a:t>
                </a:r>
                <a:r>
                  <a:rPr lang="en-GB" sz="2800" dirty="0">
                    <a:latin typeface="Arial" panose="020B0604020202020204" pitchFamily="34" charset="0"/>
                    <a:cs typeface="Arial" panose="020B0604020202020204" pitchFamily="34" charset="0"/>
                  </a:rPr>
                  <a:t> an </a:t>
                </a:r>
                <a:r>
                  <a:rPr lang="en-GB" sz="2800" dirty="0" err="1">
                    <a:latin typeface="Arial" panose="020B0604020202020204" pitchFamily="34" charset="0"/>
                    <a:cs typeface="Arial" panose="020B0604020202020204" pitchFamily="34" charset="0"/>
                  </a:rPr>
                  <a:t>atmaisféir</a:t>
                </a:r>
                <a:r>
                  <a:rPr lang="en-GB" sz="2800" dirty="0">
                    <a:latin typeface="Arial" panose="020B0604020202020204" pitchFamily="34" charset="0"/>
                    <a:cs typeface="Arial" panose="020B0604020202020204" pitchFamily="34" charset="0"/>
                  </a:rPr>
                  <a:t>: 1350 </a:t>
                </a:r>
                <a14:m>
                  <m:oMath xmlns:m="http://schemas.openxmlformats.org/officeDocument/2006/math">
                    <m:r>
                      <a:rPr lang="en-GB" sz="2800" b="0" i="1" smtClean="0">
                        <a:latin typeface="Cambria Math" panose="02040503050406030204" pitchFamily="18" charset="0"/>
                        <a:cs typeface="Arial" panose="020B0604020202020204" pitchFamily="34" charset="0"/>
                      </a:rPr>
                      <m:t>𝑊</m:t>
                    </m:r>
                    <m:r>
                      <a:rPr lang="en-GB" sz="2800" b="0" i="1" smtClean="0">
                        <a:latin typeface="Cambria Math" panose="02040503050406030204" pitchFamily="18" charset="0"/>
                        <a:cs typeface="Arial" panose="020B0604020202020204" pitchFamily="34" charset="0"/>
                      </a:rPr>
                      <m:t> </m:t>
                    </m:r>
                    <m:sSup>
                      <m:sSupPr>
                        <m:ctrlPr>
                          <a:rPr lang="en-GB" sz="2800" b="0" i="1" smtClean="0">
                            <a:latin typeface="Cambria Math" panose="02040503050406030204" pitchFamily="18" charset="0"/>
                            <a:cs typeface="Arial" panose="020B0604020202020204" pitchFamily="34" charset="0"/>
                          </a:rPr>
                        </m:ctrlPr>
                      </m:sSupPr>
                      <m:e>
                        <m:r>
                          <a:rPr lang="en-GB" sz="2800" b="0" i="1" smtClean="0">
                            <a:latin typeface="Cambria Math" panose="02040503050406030204" pitchFamily="18" charset="0"/>
                            <a:cs typeface="Arial" panose="020B0604020202020204" pitchFamily="34" charset="0"/>
                          </a:rPr>
                          <m:t>𝑚</m:t>
                        </m:r>
                      </m:e>
                      <m:sup>
                        <m:r>
                          <a:rPr lang="en-GB" sz="2800" b="0" i="1" smtClean="0">
                            <a:latin typeface="Cambria Math" panose="02040503050406030204" pitchFamily="18" charset="0"/>
                            <a:cs typeface="Arial" panose="020B0604020202020204" pitchFamily="34" charset="0"/>
                          </a:rPr>
                          <m:t>−2</m:t>
                        </m:r>
                      </m:sup>
                    </m:sSup>
                  </m:oMath>
                </a14:m>
                <a:endParaRPr lang="en-GB" sz="2800" dirty="0">
                  <a:latin typeface="Arial" panose="020B0604020202020204" pitchFamily="34" charset="0"/>
                  <a:cs typeface="Arial" panose="020B0604020202020204" pitchFamily="34" charset="0"/>
                </a:endParaRPr>
              </a:p>
              <a:p>
                <a:r>
                  <a:rPr lang="en-GB" sz="2800" dirty="0">
                    <a:latin typeface="Arial" panose="020B0604020202020204" pitchFamily="34" charset="0"/>
                    <a:cs typeface="Arial" panose="020B0604020202020204" pitchFamily="34" charset="0"/>
                  </a:rPr>
                  <a:t>Meán lae, lár an tsamhraidh, lá soiléir:1126</a:t>
                </a:r>
                <a14:m>
                  <m:oMath xmlns:m="http://schemas.openxmlformats.org/officeDocument/2006/math">
                    <m:r>
                      <a:rPr lang="en-GB" sz="2800" b="0" i="0" smtClean="0">
                        <a:latin typeface="Cambria Math" panose="02040503050406030204" pitchFamily="18" charset="0"/>
                        <a:cs typeface="Arial" panose="020B0604020202020204" pitchFamily="34" charset="0"/>
                      </a:rPr>
                      <m:t> </m:t>
                    </m:r>
                    <m:r>
                      <a:rPr lang="en-GB" sz="2800" i="1">
                        <a:latin typeface="Cambria Math" panose="02040503050406030204" pitchFamily="18" charset="0"/>
                        <a:cs typeface="Arial" panose="020B0604020202020204" pitchFamily="34" charset="0"/>
                      </a:rPr>
                      <m:t>𝑊</m:t>
                    </m:r>
                    <m:r>
                      <a:rPr lang="en-GB" sz="2800" i="1">
                        <a:latin typeface="Cambria Math" panose="02040503050406030204" pitchFamily="18" charset="0"/>
                        <a:cs typeface="Arial" panose="020B0604020202020204" pitchFamily="34" charset="0"/>
                      </a:rPr>
                      <m:t> </m:t>
                    </m:r>
                    <m:sSup>
                      <m:sSupPr>
                        <m:ctrlPr>
                          <a:rPr lang="en-GB" sz="2800" i="1">
                            <a:latin typeface="Cambria Math" panose="02040503050406030204" pitchFamily="18" charset="0"/>
                            <a:cs typeface="Arial" panose="020B0604020202020204" pitchFamily="34" charset="0"/>
                          </a:rPr>
                        </m:ctrlPr>
                      </m:sSupPr>
                      <m:e>
                        <m:r>
                          <a:rPr lang="en-GB" sz="2800" i="1">
                            <a:latin typeface="Cambria Math" panose="02040503050406030204" pitchFamily="18" charset="0"/>
                            <a:cs typeface="Arial" panose="020B0604020202020204" pitchFamily="34" charset="0"/>
                          </a:rPr>
                          <m:t>𝑚</m:t>
                        </m:r>
                      </m:e>
                      <m:sup>
                        <m:r>
                          <a:rPr lang="en-GB" sz="2800" i="1">
                            <a:latin typeface="Cambria Math" panose="02040503050406030204" pitchFamily="18" charset="0"/>
                            <a:cs typeface="Arial" panose="020B0604020202020204" pitchFamily="34" charset="0"/>
                          </a:rPr>
                          <m:t>−2</m:t>
                        </m:r>
                      </m:sup>
                    </m:sSup>
                  </m:oMath>
                </a14:m>
                <a:r>
                  <a:rPr lang="en-GB" sz="2800" dirty="0">
                    <a:latin typeface="Arial" panose="020B0604020202020204" pitchFamily="34" charset="0"/>
                    <a:cs typeface="Arial" panose="020B0604020202020204" pitchFamily="34" charset="0"/>
                  </a:rPr>
                  <a:t> </a:t>
                </a:r>
              </a:p>
            </p:txBody>
          </p:sp>
        </mc:Choice>
        <mc:Fallback>
          <p:sp>
            <p:nvSpPr>
              <p:cNvPr id="7" name="TextBox 6">
                <a:extLst>
                  <a:ext uri="{FF2B5EF4-FFF2-40B4-BE49-F238E27FC236}">
                    <a16:creationId xmlns:a16="http://schemas.microsoft.com/office/drawing/2014/main" id="{66E1544D-870D-D030-2E84-B843A0EC2B54}"/>
                  </a:ext>
                </a:extLst>
              </p:cNvPr>
              <p:cNvSpPr txBox="1">
                <a:spLocks noRot="1" noChangeAspect="1" noMove="1" noResize="1" noEditPoints="1" noAdjustHandles="1" noChangeArrowheads="1" noChangeShapeType="1" noTextEdit="1"/>
              </p:cNvSpPr>
              <p:nvPr/>
            </p:nvSpPr>
            <p:spPr>
              <a:xfrm>
                <a:off x="445206" y="4586875"/>
                <a:ext cx="8317085" cy="1384995"/>
              </a:xfrm>
              <a:prstGeom prst="rect">
                <a:avLst/>
              </a:prstGeom>
              <a:blipFill>
                <a:blip r:embed="rId3"/>
                <a:stretch>
                  <a:fillRect l="-1466" t="-4386" b="-10965"/>
                </a:stretch>
              </a:blipFill>
            </p:spPr>
            <p:txBody>
              <a:bodyPr/>
              <a:lstStyle/>
              <a:p>
                <a:r>
                  <a:rPr lang="ga-IE">
                    <a:noFill/>
                  </a:rPr>
                  <a:t> </a:t>
                </a:r>
              </a:p>
            </p:txBody>
          </p:sp>
        </mc:Fallback>
      </mc:AlternateContent>
      <p:sp>
        <p:nvSpPr>
          <p:cNvPr id="8" name="TextBox 7">
            <a:extLst>
              <a:ext uri="{FF2B5EF4-FFF2-40B4-BE49-F238E27FC236}">
                <a16:creationId xmlns:a16="http://schemas.microsoft.com/office/drawing/2014/main" id="{64611B3F-0F65-C725-80C0-771222BBD096}"/>
              </a:ext>
            </a:extLst>
          </p:cNvPr>
          <p:cNvSpPr txBox="1"/>
          <p:nvPr/>
        </p:nvSpPr>
        <p:spPr>
          <a:xfrm>
            <a:off x="5216546" y="2736502"/>
            <a:ext cx="2693366" cy="1384995"/>
          </a:xfrm>
          <a:prstGeom prst="rect">
            <a:avLst/>
          </a:prstGeom>
          <a:noFill/>
        </p:spPr>
        <p:txBody>
          <a:bodyPr wrap="none" rtlCol="0">
            <a:spAutoFit/>
          </a:bodyPr>
          <a:lstStyle/>
          <a:p>
            <a:r>
              <a:rPr lang="en-GB" sz="2800" dirty="0">
                <a:latin typeface="Arial" panose="020B0604020202020204" pitchFamily="34" charset="0"/>
                <a:cs typeface="Arial" panose="020B0604020202020204" pitchFamily="34" charset="0"/>
              </a:rPr>
              <a:t>I = </a:t>
            </a:r>
            <a:r>
              <a:rPr lang="en-GB" sz="2800" dirty="0" err="1">
                <a:latin typeface="Arial" panose="020B0604020202020204" pitchFamily="34" charset="0"/>
                <a:cs typeface="Arial" panose="020B0604020202020204" pitchFamily="34" charset="0"/>
              </a:rPr>
              <a:t>Ionradaíocht</a:t>
            </a:r>
            <a:endParaRPr lang="en-GB" sz="2800" dirty="0">
              <a:latin typeface="Arial" panose="020B0604020202020204" pitchFamily="34" charset="0"/>
              <a:cs typeface="Arial" panose="020B0604020202020204" pitchFamily="34" charset="0"/>
            </a:endParaRPr>
          </a:p>
          <a:p>
            <a:r>
              <a:rPr lang="en-GB" sz="2800" dirty="0">
                <a:latin typeface="Arial" panose="020B0604020202020204" pitchFamily="34" charset="0"/>
                <a:cs typeface="Arial" panose="020B0604020202020204" pitchFamily="34" charset="0"/>
              </a:rPr>
              <a:t>P= </a:t>
            </a:r>
            <a:r>
              <a:rPr lang="en-GB" sz="2800" dirty="0" err="1">
                <a:latin typeface="Arial" panose="020B0604020202020204" pitchFamily="34" charset="0"/>
                <a:cs typeface="Arial" panose="020B0604020202020204" pitchFamily="34" charset="0"/>
              </a:rPr>
              <a:t>Cumhacht</a:t>
            </a:r>
            <a:endParaRPr lang="en-GB" sz="2800" dirty="0">
              <a:latin typeface="Arial" panose="020B0604020202020204" pitchFamily="34" charset="0"/>
              <a:cs typeface="Arial" panose="020B0604020202020204" pitchFamily="34" charset="0"/>
            </a:endParaRPr>
          </a:p>
          <a:p>
            <a:r>
              <a:rPr lang="en-GB" sz="2800" dirty="0">
                <a:latin typeface="Arial" panose="020B0604020202020204" pitchFamily="34" charset="0"/>
                <a:cs typeface="Arial" panose="020B0604020202020204" pitchFamily="34" charset="0"/>
              </a:rPr>
              <a:t>A = </a:t>
            </a:r>
            <a:r>
              <a:rPr lang="en-GB" sz="2800" dirty="0" err="1">
                <a:latin typeface="Arial" panose="020B0604020202020204" pitchFamily="34" charset="0"/>
                <a:cs typeface="Arial" panose="020B0604020202020204" pitchFamily="34" charset="0"/>
              </a:rPr>
              <a:t>Ceantar</a:t>
            </a:r>
            <a:endParaRPr lang="en-GB" sz="2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446426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7" grpId="0"/>
      <p:bldP spid="8"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A1910E-54C3-EC8F-80D2-5A607CD076CB}"/>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C7F62A89-002A-0C72-EA3D-C2CE9C7D98FA}"/>
              </a:ext>
            </a:extLst>
          </p:cNvPr>
          <p:cNvSpPr>
            <a:spLocks noGrp="1"/>
          </p:cNvSpPr>
          <p:nvPr>
            <p:ph type="title"/>
          </p:nvPr>
        </p:nvSpPr>
        <p:spPr/>
        <p:txBody>
          <a:bodyPr/>
          <a:lstStyle/>
          <a:p>
            <a:r>
              <a:rPr lang="en-GB" dirty="0" err="1"/>
              <a:t>Ionradantas</a:t>
            </a:r>
            <a:r>
              <a:rPr lang="en-GB" dirty="0"/>
              <a:t>: </a:t>
            </a:r>
            <a:r>
              <a:rPr lang="en-GB" dirty="0" err="1"/>
              <a:t>Samplaí</a:t>
            </a:r>
            <a:endParaRPr lang="en-GB" dirty="0"/>
          </a:p>
        </p:txBody>
      </p:sp>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185B50FB-8F56-7003-739F-31BAF61C5801}"/>
                  </a:ext>
                </a:extLst>
              </p:cNvPr>
              <p:cNvSpPr txBox="1"/>
              <p:nvPr/>
            </p:nvSpPr>
            <p:spPr>
              <a:xfrm>
                <a:off x="3758099" y="5375925"/>
                <a:ext cx="1266052" cy="1011111"/>
              </a:xfrm>
              <a:prstGeom prst="rect">
                <a:avLst/>
              </a:prstGeom>
              <a:noFill/>
            </p:spPr>
            <p:txBody>
              <a:bodyPr wrap="none" rtlCol="0">
                <a:spAutoFit/>
              </a:bodyPr>
              <a:lstStyle/>
              <a:p>
                <a:pPr algn="l"/>
                <a14:m>
                  <m:oMathPara xmlns:m="http://schemas.openxmlformats.org/officeDocument/2006/math">
                    <m:oMathParaPr>
                      <m:jc m:val="centerGroup"/>
                    </m:oMathParaPr>
                    <m:oMath xmlns:m="http://schemas.openxmlformats.org/officeDocument/2006/math">
                      <m:r>
                        <a:rPr lang="en-GB" sz="3200" b="0" i="1" smtClean="0">
                          <a:latin typeface="Cambria Math" panose="02040503050406030204" pitchFamily="18" charset="0"/>
                          <a:cs typeface="Arial" panose="020B0604020202020204" pitchFamily="34" charset="0"/>
                        </a:rPr>
                        <m:t>𝐼</m:t>
                      </m:r>
                      <m:r>
                        <a:rPr lang="en-GB" sz="3200" b="0" i="1" smtClean="0">
                          <a:latin typeface="Cambria Math" panose="02040503050406030204" pitchFamily="18" charset="0"/>
                          <a:cs typeface="Arial" panose="020B0604020202020204" pitchFamily="34" charset="0"/>
                        </a:rPr>
                        <m:t>=</m:t>
                      </m:r>
                      <m:f>
                        <m:fPr>
                          <m:ctrlPr>
                            <a:rPr lang="en-GB" sz="3200" b="0" i="1" smtClean="0">
                              <a:latin typeface="Cambria Math" panose="02040503050406030204" pitchFamily="18" charset="0"/>
                              <a:cs typeface="Arial" panose="020B0604020202020204" pitchFamily="34" charset="0"/>
                            </a:rPr>
                          </m:ctrlPr>
                        </m:fPr>
                        <m:num>
                          <m:r>
                            <a:rPr lang="en-GB" sz="3200" b="0" i="1" smtClean="0">
                              <a:latin typeface="Cambria Math" panose="02040503050406030204" pitchFamily="18" charset="0"/>
                              <a:cs typeface="Arial" panose="020B0604020202020204" pitchFamily="34" charset="0"/>
                            </a:rPr>
                            <m:t>𝑃</m:t>
                          </m:r>
                        </m:num>
                        <m:den>
                          <m:r>
                            <a:rPr lang="en-GB" sz="3200" b="0" i="1" smtClean="0">
                              <a:latin typeface="Cambria Math" panose="02040503050406030204" pitchFamily="18" charset="0"/>
                              <a:cs typeface="Arial" panose="020B0604020202020204" pitchFamily="34" charset="0"/>
                            </a:rPr>
                            <m:t>𝐴</m:t>
                          </m:r>
                        </m:den>
                      </m:f>
                    </m:oMath>
                  </m:oMathPara>
                </a14:m>
                <a:endParaRPr lang="en-GB" sz="3200" dirty="0">
                  <a:latin typeface="Arial" panose="020B0604020202020204" pitchFamily="34" charset="0"/>
                  <a:cs typeface="Arial" panose="020B0604020202020204" pitchFamily="34" charset="0"/>
                </a:endParaRPr>
              </a:p>
            </p:txBody>
          </p:sp>
        </mc:Choice>
        <mc:Fallback xmlns="">
          <p:sp>
            <p:nvSpPr>
              <p:cNvPr id="6" name="TextBox 5">
                <a:extLst>
                  <a:ext uri="{FF2B5EF4-FFF2-40B4-BE49-F238E27FC236}">
                    <a16:creationId xmlns:a16="http://schemas.microsoft.com/office/drawing/2014/main" id="{185B50FB-8F56-7003-739F-31BAF61C5801}"/>
                  </a:ext>
                </a:extLst>
              </p:cNvPr>
              <p:cNvSpPr txBox="1">
                <a:spLocks noRot="1" noChangeAspect="1" noMove="1" noResize="1" noEditPoints="1" noAdjustHandles="1" noChangeArrowheads="1" noChangeShapeType="1" noTextEdit="1"/>
              </p:cNvSpPr>
              <p:nvPr/>
            </p:nvSpPr>
            <p:spPr>
              <a:xfrm>
                <a:off x="3758099" y="5375925"/>
                <a:ext cx="1266052" cy="1011111"/>
              </a:xfrm>
              <a:prstGeom prst="rect">
                <a:avLst/>
              </a:prstGeom>
              <a:blipFill>
                <a:blip r:embed="rId2"/>
                <a:stretch>
                  <a:fillRect/>
                </a:stretch>
              </a:blipFill>
            </p:spPr>
            <p:txBody>
              <a:bodyPr/>
              <a:lstStyle/>
              <a:p>
                <a:r>
                  <a:rPr lang="en-US">
                    <a:noFill/>
                  </a:rPr>
                  <a:t> </a:t>
                </a:r>
              </a:p>
            </p:txBody>
          </p:sp>
        </mc:Fallback>
      </mc:AlternateContent>
      <p:sp>
        <p:nvSpPr>
          <p:cNvPr id="2" name="TextBox 1">
            <a:extLst>
              <a:ext uri="{FF2B5EF4-FFF2-40B4-BE49-F238E27FC236}">
                <a16:creationId xmlns:a16="http://schemas.microsoft.com/office/drawing/2014/main" id="{7C2AD2A5-121F-F23A-4916-19A212931C40}"/>
              </a:ext>
            </a:extLst>
          </p:cNvPr>
          <p:cNvSpPr txBox="1"/>
          <p:nvPr/>
        </p:nvSpPr>
        <p:spPr>
          <a:xfrm>
            <a:off x="1140622" y="957613"/>
            <a:ext cx="6898042" cy="584775"/>
          </a:xfrm>
          <a:prstGeom prst="rect">
            <a:avLst/>
          </a:prstGeom>
          <a:noFill/>
        </p:spPr>
        <p:txBody>
          <a:bodyPr wrap="none" rtlCol="0">
            <a:spAutoFit/>
          </a:bodyPr>
          <a:lstStyle/>
          <a:p>
            <a:r>
              <a:rPr lang="en-GB" sz="3200" dirty="0" err="1">
                <a:latin typeface="Arial" panose="020B0604020202020204" pitchFamily="34" charset="0"/>
                <a:cs typeface="Arial" panose="020B0604020202020204" pitchFamily="34" charset="0"/>
              </a:rPr>
              <a:t>Má</a:t>
            </a:r>
            <a:r>
              <a:rPr lang="en-GB" sz="3200" dirty="0">
                <a:latin typeface="Arial" panose="020B0604020202020204" pitchFamily="34" charset="0"/>
                <a:cs typeface="Arial" panose="020B0604020202020204" pitchFamily="34" charset="0"/>
              </a:rPr>
              <a:t> </a:t>
            </a:r>
            <a:r>
              <a:rPr lang="en-GB" sz="3200" dirty="0" err="1">
                <a:latin typeface="Arial" panose="020B0604020202020204" pitchFamily="34" charset="0"/>
                <a:cs typeface="Arial" panose="020B0604020202020204" pitchFamily="34" charset="0"/>
              </a:rPr>
              <a:t>tá</a:t>
            </a:r>
            <a:r>
              <a:rPr lang="en-GB" sz="3200" dirty="0">
                <a:latin typeface="Arial" panose="020B0604020202020204" pitchFamily="34" charset="0"/>
                <a:cs typeface="Arial" panose="020B0604020202020204" pitchFamily="34" charset="0"/>
              </a:rPr>
              <a:t> an </a:t>
            </a:r>
            <a:r>
              <a:rPr lang="en-GB" sz="3200" dirty="0" err="1">
                <a:latin typeface="Arial" panose="020B0604020202020204" pitchFamily="34" charset="0"/>
                <a:cs typeface="Arial" panose="020B0604020202020204" pitchFamily="34" charset="0"/>
              </a:rPr>
              <a:t>ionradantas</a:t>
            </a:r>
            <a:r>
              <a:rPr lang="en-GB" sz="3200" dirty="0">
                <a:latin typeface="Arial" panose="020B0604020202020204" pitchFamily="34" charset="0"/>
                <a:cs typeface="Arial" panose="020B0604020202020204" pitchFamily="34" charset="0"/>
              </a:rPr>
              <a:t> = 1000 W m</a:t>
            </a:r>
            <a:r>
              <a:rPr lang="en-GB" sz="3200" dirty="0"/>
              <a:t>⁻² </a:t>
            </a:r>
            <a:endParaRPr lang="en-GB" sz="3200" dirty="0">
              <a:latin typeface="Arial" panose="020B0604020202020204" pitchFamily="34" charset="0"/>
              <a:cs typeface="Arial" panose="020B0604020202020204" pitchFamily="34" charset="0"/>
            </a:endParaRPr>
          </a:p>
        </p:txBody>
      </p:sp>
      <p:sp>
        <p:nvSpPr>
          <p:cNvPr id="4" name="TextBox 3">
            <a:extLst>
              <a:ext uri="{FF2B5EF4-FFF2-40B4-BE49-F238E27FC236}">
                <a16:creationId xmlns:a16="http://schemas.microsoft.com/office/drawing/2014/main" id="{18F7BA7B-F644-6D2B-13A4-C55D606CDA76}"/>
              </a:ext>
            </a:extLst>
          </p:cNvPr>
          <p:cNvSpPr txBox="1"/>
          <p:nvPr/>
        </p:nvSpPr>
        <p:spPr>
          <a:xfrm>
            <a:off x="335527" y="2416361"/>
            <a:ext cx="6845144" cy="523220"/>
          </a:xfrm>
          <a:prstGeom prst="rect">
            <a:avLst/>
          </a:prstGeom>
          <a:noFill/>
        </p:spPr>
        <p:txBody>
          <a:bodyPr wrap="none" rtlCol="0">
            <a:spAutoFit/>
          </a:bodyPr>
          <a:lstStyle/>
          <a:p>
            <a:r>
              <a:rPr lang="en-GB" sz="2800" dirty="0">
                <a:latin typeface="Arial" panose="020B0604020202020204" pitchFamily="34" charset="0"/>
                <a:cs typeface="Arial" panose="020B0604020202020204" pitchFamily="34" charset="0"/>
              </a:rPr>
              <a:t>1000 </a:t>
            </a:r>
            <a:r>
              <a:rPr lang="en-GB" sz="2800" dirty="0" err="1">
                <a:latin typeface="Arial" panose="020B0604020202020204" pitchFamily="34" charset="0"/>
                <a:cs typeface="Arial" panose="020B0604020202020204" pitchFamily="34" charset="0"/>
              </a:rPr>
              <a:t>vata</a:t>
            </a:r>
            <a:r>
              <a:rPr lang="en-GB" sz="2800" dirty="0">
                <a:latin typeface="Arial" panose="020B0604020202020204" pitchFamily="34" charset="0"/>
                <a:cs typeface="Arial" panose="020B0604020202020204" pitchFamily="34" charset="0"/>
              </a:rPr>
              <a:t> ag </a:t>
            </a:r>
            <a:r>
              <a:rPr lang="en-GB" sz="2800" dirty="0" err="1">
                <a:latin typeface="Arial" panose="020B0604020202020204" pitchFamily="34" charset="0"/>
                <a:cs typeface="Arial" panose="020B0604020202020204" pitchFamily="34" charset="0"/>
              </a:rPr>
              <a:t>titim</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ar</a:t>
            </a:r>
            <a:r>
              <a:rPr lang="en-GB" sz="2800" dirty="0">
                <a:latin typeface="Arial" panose="020B0604020202020204" pitchFamily="34" charset="0"/>
                <a:cs typeface="Arial" panose="020B0604020202020204" pitchFamily="34" charset="0"/>
              </a:rPr>
              <a:t> 1 </a:t>
            </a:r>
            <a:r>
              <a:rPr lang="en-GB" sz="2800" dirty="0" err="1">
                <a:latin typeface="Arial" panose="020B0604020202020204" pitchFamily="34" charset="0"/>
                <a:cs typeface="Arial" panose="020B0604020202020204" pitchFamily="34" charset="0"/>
              </a:rPr>
              <a:t>mhéadar</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cearnach</a:t>
            </a:r>
            <a:endParaRPr lang="en-GB" sz="2800" dirty="0">
              <a:latin typeface="Arial" panose="020B0604020202020204" pitchFamily="34" charset="0"/>
              <a:cs typeface="Arial" panose="020B0604020202020204" pitchFamily="34" charset="0"/>
            </a:endParaRPr>
          </a:p>
        </p:txBody>
      </p:sp>
      <p:sp>
        <p:nvSpPr>
          <p:cNvPr id="9" name="TextBox 8">
            <a:extLst>
              <a:ext uri="{FF2B5EF4-FFF2-40B4-BE49-F238E27FC236}">
                <a16:creationId xmlns:a16="http://schemas.microsoft.com/office/drawing/2014/main" id="{3AA1FE9D-AB8F-920A-12F3-8EECA5F7E1FA}"/>
              </a:ext>
            </a:extLst>
          </p:cNvPr>
          <p:cNvSpPr txBox="1"/>
          <p:nvPr/>
        </p:nvSpPr>
        <p:spPr>
          <a:xfrm>
            <a:off x="335527" y="3255984"/>
            <a:ext cx="7146508" cy="523220"/>
          </a:xfrm>
          <a:prstGeom prst="rect">
            <a:avLst/>
          </a:prstGeom>
          <a:noFill/>
        </p:spPr>
        <p:txBody>
          <a:bodyPr wrap="none" rtlCol="0">
            <a:spAutoFit/>
          </a:bodyPr>
          <a:lstStyle/>
          <a:p>
            <a:r>
              <a:rPr lang="en-GB" sz="2800" dirty="0">
                <a:latin typeface="Arial" panose="020B0604020202020204" pitchFamily="34" charset="0"/>
                <a:cs typeface="Arial" panose="020B0604020202020204" pitchFamily="34" charset="0"/>
              </a:rPr>
              <a:t>2000 </a:t>
            </a:r>
            <a:r>
              <a:rPr lang="en-GB" sz="2800" dirty="0" err="1">
                <a:latin typeface="Arial" panose="020B0604020202020204" pitchFamily="34" charset="0"/>
                <a:cs typeface="Arial" panose="020B0604020202020204" pitchFamily="34" charset="0"/>
              </a:rPr>
              <a:t>vata</a:t>
            </a:r>
            <a:r>
              <a:rPr lang="en-GB" sz="2800" dirty="0">
                <a:latin typeface="Arial" panose="020B0604020202020204" pitchFamily="34" charset="0"/>
                <a:cs typeface="Arial" panose="020B0604020202020204" pitchFamily="34" charset="0"/>
              </a:rPr>
              <a:t> ag </a:t>
            </a:r>
            <a:r>
              <a:rPr lang="en-GB" sz="2800" dirty="0" err="1">
                <a:latin typeface="Arial" panose="020B0604020202020204" pitchFamily="34" charset="0"/>
                <a:cs typeface="Arial" panose="020B0604020202020204" pitchFamily="34" charset="0"/>
              </a:rPr>
              <a:t>titimar</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dhá</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mhéadar</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cearnach</a:t>
            </a:r>
            <a:endParaRPr lang="en-GB" sz="2800" dirty="0">
              <a:latin typeface="Arial" panose="020B0604020202020204" pitchFamily="34" charset="0"/>
              <a:cs typeface="Arial" panose="020B0604020202020204" pitchFamily="34" charset="0"/>
            </a:endParaRPr>
          </a:p>
        </p:txBody>
      </p:sp>
      <p:sp>
        <p:nvSpPr>
          <p:cNvPr id="10" name="TextBox 9">
            <a:extLst>
              <a:ext uri="{FF2B5EF4-FFF2-40B4-BE49-F238E27FC236}">
                <a16:creationId xmlns:a16="http://schemas.microsoft.com/office/drawing/2014/main" id="{60FF94FB-8642-4BE6-070B-00A4F8E6133F}"/>
              </a:ext>
            </a:extLst>
          </p:cNvPr>
          <p:cNvSpPr txBox="1"/>
          <p:nvPr/>
        </p:nvSpPr>
        <p:spPr>
          <a:xfrm>
            <a:off x="335527" y="4129957"/>
            <a:ext cx="6744154" cy="523220"/>
          </a:xfrm>
          <a:prstGeom prst="rect">
            <a:avLst/>
          </a:prstGeom>
          <a:noFill/>
        </p:spPr>
        <p:txBody>
          <a:bodyPr wrap="none" rtlCol="0">
            <a:spAutoFit/>
          </a:bodyPr>
          <a:lstStyle/>
          <a:p>
            <a:r>
              <a:rPr lang="en-GB" sz="2800" dirty="0">
                <a:latin typeface="Arial" panose="020B0604020202020204" pitchFamily="34" charset="0"/>
                <a:cs typeface="Arial" panose="020B0604020202020204" pitchFamily="34" charset="0"/>
              </a:rPr>
              <a:t>500 </a:t>
            </a:r>
            <a:r>
              <a:rPr lang="en-GB" sz="2800" dirty="0" err="1">
                <a:latin typeface="Arial" panose="020B0604020202020204" pitchFamily="34" charset="0"/>
                <a:cs typeface="Arial" panose="020B0604020202020204" pitchFamily="34" charset="0"/>
              </a:rPr>
              <a:t>vata</a:t>
            </a:r>
            <a:r>
              <a:rPr lang="en-GB" sz="2800" dirty="0">
                <a:latin typeface="Arial" panose="020B0604020202020204" pitchFamily="34" charset="0"/>
                <a:cs typeface="Arial" panose="020B0604020202020204" pitchFamily="34" charset="0"/>
              </a:rPr>
              <a:t> ag </a:t>
            </a:r>
            <a:r>
              <a:rPr lang="en-GB" sz="2800" dirty="0" err="1">
                <a:latin typeface="Arial" panose="020B0604020202020204" pitchFamily="34" charset="0"/>
                <a:cs typeface="Arial" panose="020B0604020202020204" pitchFamily="34" charset="0"/>
              </a:rPr>
              <a:t>titim</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ar</a:t>
            </a:r>
            <a:r>
              <a:rPr lang="en-GB" sz="2800" dirty="0">
                <a:latin typeface="Arial" panose="020B0604020202020204" pitchFamily="34" charset="0"/>
                <a:cs typeface="Arial" panose="020B0604020202020204" pitchFamily="34" charset="0"/>
              </a:rPr>
              <a:t> </a:t>
            </a:r>
            <a:r>
              <a:rPr lang="en-GB" sz="2800" b="1" dirty="0"/>
              <a:t>½</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mhéadar</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cearnach</a:t>
            </a:r>
            <a:endParaRPr lang="en-GB" sz="2800" dirty="0">
              <a:latin typeface="Arial" panose="020B0604020202020204" pitchFamily="34" charset="0"/>
              <a:cs typeface="Arial" panose="020B0604020202020204" pitchFamily="34" charset="0"/>
            </a:endParaRPr>
          </a:p>
        </p:txBody>
      </p:sp>
      <p:sp>
        <p:nvSpPr>
          <p:cNvPr id="11" name="Rectangle 10">
            <a:extLst>
              <a:ext uri="{FF2B5EF4-FFF2-40B4-BE49-F238E27FC236}">
                <a16:creationId xmlns:a16="http://schemas.microsoft.com/office/drawing/2014/main" id="{506D46C9-7808-0362-773B-9D54C92DE7D0}"/>
              </a:ext>
            </a:extLst>
          </p:cNvPr>
          <p:cNvSpPr/>
          <p:nvPr/>
        </p:nvSpPr>
        <p:spPr>
          <a:xfrm>
            <a:off x="7647709" y="2112226"/>
            <a:ext cx="703066" cy="705490"/>
          </a:xfrm>
          <a:prstGeom prst="rect">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ectangle 14">
            <a:extLst>
              <a:ext uri="{FF2B5EF4-FFF2-40B4-BE49-F238E27FC236}">
                <a16:creationId xmlns:a16="http://schemas.microsoft.com/office/drawing/2014/main" id="{D6A4F6D1-2B1E-3289-427B-E9BD98EB4282}"/>
              </a:ext>
            </a:extLst>
          </p:cNvPr>
          <p:cNvSpPr/>
          <p:nvPr/>
        </p:nvSpPr>
        <p:spPr>
          <a:xfrm>
            <a:off x="7618412" y="3076255"/>
            <a:ext cx="703066" cy="705490"/>
          </a:xfrm>
          <a:prstGeom prst="rect">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ectangle 15">
            <a:extLst>
              <a:ext uri="{FF2B5EF4-FFF2-40B4-BE49-F238E27FC236}">
                <a16:creationId xmlns:a16="http://schemas.microsoft.com/office/drawing/2014/main" id="{463CDD27-A176-24C5-A7E1-7D60E1502C44}"/>
              </a:ext>
            </a:extLst>
          </p:cNvPr>
          <p:cNvSpPr/>
          <p:nvPr/>
        </p:nvSpPr>
        <p:spPr>
          <a:xfrm>
            <a:off x="8350775" y="3073714"/>
            <a:ext cx="703066" cy="705490"/>
          </a:xfrm>
          <a:prstGeom prst="rect">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Rectangle 16">
            <a:extLst>
              <a:ext uri="{FF2B5EF4-FFF2-40B4-BE49-F238E27FC236}">
                <a16:creationId xmlns:a16="http://schemas.microsoft.com/office/drawing/2014/main" id="{DC8D6B09-90CB-A073-9B0C-A32099B5E5CA}"/>
              </a:ext>
            </a:extLst>
          </p:cNvPr>
          <p:cNvSpPr/>
          <p:nvPr/>
        </p:nvSpPr>
        <p:spPr>
          <a:xfrm>
            <a:off x="7482424" y="4055824"/>
            <a:ext cx="370557" cy="705490"/>
          </a:xfrm>
          <a:prstGeom prst="rect">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TextBox 17">
            <a:extLst>
              <a:ext uri="{FF2B5EF4-FFF2-40B4-BE49-F238E27FC236}">
                <a16:creationId xmlns:a16="http://schemas.microsoft.com/office/drawing/2014/main" id="{CCB97368-7DD2-BCB9-1904-491D65BBD677}"/>
              </a:ext>
            </a:extLst>
          </p:cNvPr>
          <p:cNvSpPr txBox="1"/>
          <p:nvPr/>
        </p:nvSpPr>
        <p:spPr>
          <a:xfrm>
            <a:off x="1305425" y="1589006"/>
            <a:ext cx="704039" cy="523220"/>
          </a:xfrm>
          <a:prstGeom prst="rect">
            <a:avLst/>
          </a:prstGeom>
          <a:noFill/>
        </p:spPr>
        <p:txBody>
          <a:bodyPr wrap="none" rtlCol="0">
            <a:spAutoFit/>
          </a:bodyPr>
          <a:lstStyle/>
          <a:p>
            <a:r>
              <a:rPr lang="en-GB" sz="2800" dirty="0" err="1">
                <a:latin typeface="Arial" panose="020B0604020202020204" pitchFamily="34" charset="0"/>
                <a:cs typeface="Arial" panose="020B0604020202020204" pitchFamily="34" charset="0"/>
              </a:rPr>
              <a:t>Tá</a:t>
            </a:r>
            <a:r>
              <a:rPr lang="en-GB" sz="2800" dirty="0">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277356597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6CCD73-10D9-9E49-9D3F-3AE1762CE6FA}"/>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D2FDF85B-E8CE-050A-F40F-840453BF83A7}"/>
              </a:ext>
            </a:extLst>
          </p:cNvPr>
          <p:cNvSpPr>
            <a:spLocks noGrp="1"/>
          </p:cNvSpPr>
          <p:nvPr>
            <p:ph type="title"/>
          </p:nvPr>
        </p:nvSpPr>
        <p:spPr/>
        <p:txBody>
          <a:bodyPr/>
          <a:lstStyle/>
          <a:p>
            <a:r>
              <a:rPr lang="en-GB" dirty="0" err="1"/>
              <a:t>Ionradantas</a:t>
            </a:r>
            <a:r>
              <a:rPr lang="en-GB" dirty="0"/>
              <a:t>: </a:t>
            </a:r>
            <a:r>
              <a:rPr lang="en-GB" dirty="0" err="1"/>
              <a:t>Samplaí</a:t>
            </a:r>
            <a:r>
              <a:rPr lang="en-GB" dirty="0"/>
              <a:t> – </a:t>
            </a:r>
            <a:r>
              <a:rPr lang="en-GB" dirty="0" err="1"/>
              <a:t>Sampla</a:t>
            </a:r>
            <a:r>
              <a:rPr lang="en-GB" dirty="0"/>
              <a:t> 3</a:t>
            </a:r>
          </a:p>
        </p:txBody>
      </p:sp>
      <p:sp>
        <p:nvSpPr>
          <p:cNvPr id="5" name="Text Placeholder 4">
            <a:extLst>
              <a:ext uri="{FF2B5EF4-FFF2-40B4-BE49-F238E27FC236}">
                <a16:creationId xmlns:a16="http://schemas.microsoft.com/office/drawing/2014/main" id="{DE00651F-B5D9-F0EE-F7D9-85DEFFB8A558}"/>
              </a:ext>
            </a:extLst>
          </p:cNvPr>
          <p:cNvSpPr>
            <a:spLocks noGrp="1"/>
          </p:cNvSpPr>
          <p:nvPr>
            <p:ph type="body" sz="quarter" idx="10"/>
          </p:nvPr>
        </p:nvSpPr>
        <p:spPr>
          <a:xfrm>
            <a:off x="266213" y="606435"/>
            <a:ext cx="8547983" cy="1532727"/>
          </a:xfrm>
        </p:spPr>
        <p:txBody>
          <a:bodyPr/>
          <a:lstStyle/>
          <a:p>
            <a:r>
              <a:rPr lang="en-GB" sz="2600" dirty="0" err="1"/>
              <a:t>Ar</a:t>
            </a:r>
            <a:r>
              <a:rPr lang="en-GB" sz="2600" dirty="0"/>
              <a:t> </a:t>
            </a:r>
            <a:r>
              <a:rPr lang="en-GB" sz="2600" dirty="0" err="1"/>
              <a:t>lá</a:t>
            </a:r>
            <a:r>
              <a:rPr lang="en-GB" sz="2600" dirty="0"/>
              <a:t> le </a:t>
            </a:r>
            <a:r>
              <a:rPr lang="en-GB" sz="2600" dirty="0" err="1"/>
              <a:t>scamaill</a:t>
            </a:r>
            <a:r>
              <a:rPr lang="en-GB" sz="2600" dirty="0"/>
              <a:t> </a:t>
            </a:r>
            <a:r>
              <a:rPr lang="en-GB" sz="2600" dirty="0" err="1"/>
              <a:t>éadroma</a:t>
            </a:r>
            <a:r>
              <a:rPr lang="en-GB" sz="2600" dirty="0"/>
              <a:t>, </a:t>
            </a:r>
            <a:r>
              <a:rPr lang="en-GB" sz="2600" dirty="0" err="1"/>
              <a:t>tomhaiseann</a:t>
            </a:r>
            <a:r>
              <a:rPr lang="en-GB" sz="2600" dirty="0"/>
              <a:t> an t-</a:t>
            </a:r>
            <a:r>
              <a:rPr lang="en-GB" sz="2600" dirty="0" err="1"/>
              <a:t>ionradantas</a:t>
            </a:r>
            <a:r>
              <a:rPr lang="en-GB" sz="2600" dirty="0"/>
              <a:t> </a:t>
            </a:r>
            <a:r>
              <a:rPr lang="en-GB" sz="2600" dirty="0" err="1"/>
              <a:t>ón</a:t>
            </a:r>
            <a:r>
              <a:rPr lang="en-GB" sz="2600" dirty="0"/>
              <a:t> </a:t>
            </a:r>
            <a:r>
              <a:rPr lang="en-GB" sz="2600" dirty="0" err="1"/>
              <a:t>ngrian</a:t>
            </a:r>
            <a:r>
              <a:rPr lang="en-GB" sz="2600" dirty="0"/>
              <a:t> 650 W m⁻². </a:t>
            </a:r>
            <a:r>
              <a:rPr lang="en-GB" sz="2600" dirty="0" err="1"/>
              <a:t>Cé</a:t>
            </a:r>
            <a:r>
              <a:rPr lang="en-GB" sz="2600" dirty="0"/>
              <a:t> </a:t>
            </a:r>
            <a:r>
              <a:rPr lang="en-GB" sz="2600" dirty="0" err="1"/>
              <a:t>mhéad</a:t>
            </a:r>
            <a:r>
              <a:rPr lang="en-GB" sz="2600" dirty="0"/>
              <a:t> </a:t>
            </a:r>
            <a:r>
              <a:rPr lang="en-GB" sz="2600" dirty="0" err="1"/>
              <a:t>d'fhuinneamh</a:t>
            </a:r>
            <a:r>
              <a:rPr lang="en-GB" sz="2600" dirty="0"/>
              <a:t> na </a:t>
            </a:r>
            <a:r>
              <a:rPr lang="en-GB" sz="2600" dirty="0" err="1"/>
              <a:t>gréine</a:t>
            </a:r>
            <a:r>
              <a:rPr lang="en-GB" sz="2600" dirty="0"/>
              <a:t> a </a:t>
            </a:r>
            <a:r>
              <a:rPr lang="en-GB" sz="2600" dirty="0" err="1"/>
              <a:t>bhuailfidh</a:t>
            </a:r>
            <a:r>
              <a:rPr lang="en-GB" sz="2600" dirty="0"/>
              <a:t> </a:t>
            </a:r>
            <a:r>
              <a:rPr lang="en-GB" sz="2600" dirty="0" err="1"/>
              <a:t>painéal</a:t>
            </a:r>
            <a:r>
              <a:rPr lang="en-GB" sz="2600" dirty="0"/>
              <a:t> </a:t>
            </a:r>
            <a:r>
              <a:rPr lang="en-GB" sz="2600" dirty="0" err="1"/>
              <a:t>gréine</a:t>
            </a:r>
            <a:r>
              <a:rPr lang="en-GB" sz="2600" dirty="0"/>
              <a:t> le </a:t>
            </a:r>
            <a:r>
              <a:rPr lang="en-GB" sz="2600" dirty="0" err="1"/>
              <a:t>tomhaiseanna</a:t>
            </a:r>
            <a:r>
              <a:rPr lang="en-GB" sz="2600" dirty="0"/>
              <a:t> 6 cm x 12 cm </a:t>
            </a:r>
            <a:r>
              <a:rPr lang="en-GB" sz="2600" dirty="0" err="1"/>
              <a:t>má</a:t>
            </a:r>
            <a:r>
              <a:rPr lang="en-GB" sz="2600" dirty="0"/>
              <a:t> </a:t>
            </a:r>
            <a:r>
              <a:rPr lang="en-GB" sz="2600" dirty="0" err="1"/>
              <a:t>tá</a:t>
            </a:r>
            <a:r>
              <a:rPr lang="en-GB" sz="2600" dirty="0"/>
              <a:t> an </a:t>
            </a:r>
            <a:r>
              <a:rPr lang="en-GB" sz="2600" dirty="0" err="1"/>
              <a:t>painéal</a:t>
            </a:r>
            <a:r>
              <a:rPr lang="en-GB" sz="2600" dirty="0"/>
              <a:t> </a:t>
            </a:r>
            <a:r>
              <a:rPr lang="en-GB" sz="2600" dirty="0" err="1"/>
              <a:t>os</a:t>
            </a:r>
            <a:r>
              <a:rPr lang="en-GB" sz="2600" dirty="0"/>
              <a:t> </a:t>
            </a:r>
            <a:r>
              <a:rPr lang="en-GB" sz="2600" dirty="0" err="1"/>
              <a:t>comhair</a:t>
            </a:r>
            <a:r>
              <a:rPr lang="en-GB" sz="2600" dirty="0"/>
              <a:t> na </a:t>
            </a:r>
            <a:r>
              <a:rPr lang="en-GB" sz="2600" dirty="0" err="1"/>
              <a:t>gréine</a:t>
            </a:r>
            <a:r>
              <a:rPr lang="en-GB" sz="2600" dirty="0"/>
              <a:t>?</a:t>
            </a:r>
          </a:p>
        </p:txBody>
      </p:sp>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03EDF9CD-ACA6-44D2-26D9-B44EEAB2E210}"/>
                  </a:ext>
                </a:extLst>
              </p:cNvPr>
              <p:cNvSpPr txBox="1"/>
              <p:nvPr/>
            </p:nvSpPr>
            <p:spPr>
              <a:xfrm>
                <a:off x="3496492" y="3553112"/>
                <a:ext cx="1266052" cy="1011111"/>
              </a:xfrm>
              <a:prstGeom prst="rect">
                <a:avLst/>
              </a:prstGeom>
              <a:noFill/>
            </p:spPr>
            <p:txBody>
              <a:bodyPr wrap="none" rtlCol="0">
                <a:spAutoFit/>
              </a:bodyPr>
              <a:lstStyle/>
              <a:p>
                <a:pPr algn="l"/>
                <a14:m>
                  <m:oMathPara xmlns:m="http://schemas.openxmlformats.org/officeDocument/2006/math">
                    <m:oMathParaPr>
                      <m:jc m:val="centerGroup"/>
                    </m:oMathParaPr>
                    <m:oMath xmlns:m="http://schemas.openxmlformats.org/officeDocument/2006/math">
                      <m:r>
                        <a:rPr lang="en-GB" sz="3200" b="0" i="1" smtClean="0">
                          <a:latin typeface="Cambria Math" panose="02040503050406030204" pitchFamily="18" charset="0"/>
                          <a:cs typeface="Arial" panose="020B0604020202020204" pitchFamily="34" charset="0"/>
                        </a:rPr>
                        <m:t>𝐼</m:t>
                      </m:r>
                      <m:r>
                        <a:rPr lang="en-GB" sz="3200" b="0" i="1" smtClean="0">
                          <a:latin typeface="Cambria Math" panose="02040503050406030204" pitchFamily="18" charset="0"/>
                          <a:cs typeface="Arial" panose="020B0604020202020204" pitchFamily="34" charset="0"/>
                        </a:rPr>
                        <m:t>=</m:t>
                      </m:r>
                      <m:f>
                        <m:fPr>
                          <m:ctrlPr>
                            <a:rPr lang="en-GB" sz="3200" b="0" i="1" smtClean="0">
                              <a:latin typeface="Cambria Math" panose="02040503050406030204" pitchFamily="18" charset="0"/>
                              <a:cs typeface="Arial" panose="020B0604020202020204" pitchFamily="34" charset="0"/>
                            </a:rPr>
                          </m:ctrlPr>
                        </m:fPr>
                        <m:num>
                          <m:r>
                            <a:rPr lang="en-GB" sz="3200" b="0" i="1" smtClean="0">
                              <a:latin typeface="Cambria Math" panose="02040503050406030204" pitchFamily="18" charset="0"/>
                              <a:cs typeface="Arial" panose="020B0604020202020204" pitchFamily="34" charset="0"/>
                            </a:rPr>
                            <m:t>𝑃</m:t>
                          </m:r>
                        </m:num>
                        <m:den>
                          <m:r>
                            <a:rPr lang="en-GB" sz="3200" b="0" i="1" smtClean="0">
                              <a:latin typeface="Cambria Math" panose="02040503050406030204" pitchFamily="18" charset="0"/>
                              <a:cs typeface="Arial" panose="020B0604020202020204" pitchFamily="34" charset="0"/>
                            </a:rPr>
                            <m:t>𝐴</m:t>
                          </m:r>
                        </m:den>
                      </m:f>
                    </m:oMath>
                  </m:oMathPara>
                </a14:m>
                <a:endParaRPr lang="en-GB" sz="3200" dirty="0">
                  <a:latin typeface="Arial" panose="020B0604020202020204" pitchFamily="34" charset="0"/>
                  <a:cs typeface="Arial" panose="020B0604020202020204" pitchFamily="34" charset="0"/>
                </a:endParaRPr>
              </a:p>
            </p:txBody>
          </p:sp>
        </mc:Choice>
        <mc:Fallback xmlns="">
          <p:sp>
            <p:nvSpPr>
              <p:cNvPr id="6" name="TextBox 5">
                <a:extLst>
                  <a:ext uri="{FF2B5EF4-FFF2-40B4-BE49-F238E27FC236}">
                    <a16:creationId xmlns:a16="http://schemas.microsoft.com/office/drawing/2014/main" id="{03EDF9CD-ACA6-44D2-26D9-B44EEAB2E210}"/>
                  </a:ext>
                </a:extLst>
              </p:cNvPr>
              <p:cNvSpPr txBox="1">
                <a:spLocks noRot="1" noChangeAspect="1" noMove="1" noResize="1" noEditPoints="1" noAdjustHandles="1" noChangeArrowheads="1" noChangeShapeType="1" noTextEdit="1"/>
              </p:cNvSpPr>
              <p:nvPr/>
            </p:nvSpPr>
            <p:spPr>
              <a:xfrm>
                <a:off x="3496492" y="3553112"/>
                <a:ext cx="1266052" cy="1011111"/>
              </a:xfrm>
              <a:prstGeom prst="rect">
                <a:avLst/>
              </a:prstGeom>
              <a:blipFill>
                <a:blip r:embed="rId2"/>
                <a:stretch>
                  <a:fillRect/>
                </a:stretch>
              </a:blipFill>
            </p:spPr>
            <p:txBody>
              <a:bodyPr/>
              <a:lstStyle/>
              <a:p>
                <a:r>
                  <a:rPr lang="en-US">
                    <a:noFill/>
                  </a:rPr>
                  <a:t> </a:t>
                </a:r>
              </a:p>
            </p:txBody>
          </p:sp>
        </mc:Fallback>
      </mc:AlternateContent>
      <p:sp>
        <p:nvSpPr>
          <p:cNvPr id="2" name="TextBox 1">
            <a:extLst>
              <a:ext uri="{FF2B5EF4-FFF2-40B4-BE49-F238E27FC236}">
                <a16:creationId xmlns:a16="http://schemas.microsoft.com/office/drawing/2014/main" id="{9FB0031D-500B-E0AF-08B1-C21FF66448B0}"/>
              </a:ext>
            </a:extLst>
          </p:cNvPr>
          <p:cNvSpPr txBox="1"/>
          <p:nvPr/>
        </p:nvSpPr>
        <p:spPr>
          <a:xfrm>
            <a:off x="1770056" y="2301619"/>
            <a:ext cx="4596130" cy="523220"/>
          </a:xfrm>
          <a:prstGeom prst="rect">
            <a:avLst/>
          </a:prstGeom>
          <a:noFill/>
        </p:spPr>
        <p:txBody>
          <a:bodyPr wrap="none" rtlCol="0">
            <a:spAutoFit/>
          </a:bodyPr>
          <a:lstStyle/>
          <a:p>
            <a:r>
              <a:rPr lang="en-GB" sz="2800" dirty="0" err="1">
                <a:latin typeface="Arial" panose="020B0604020202020204" pitchFamily="34" charset="0"/>
                <a:cs typeface="Arial" panose="020B0604020202020204" pitchFamily="34" charset="0"/>
              </a:rPr>
              <a:t>Ionradaíocht</a:t>
            </a:r>
            <a:r>
              <a:rPr lang="en-GB" sz="2800" dirty="0">
                <a:latin typeface="Arial" panose="020B0604020202020204" pitchFamily="34" charset="0"/>
                <a:cs typeface="Arial" panose="020B0604020202020204" pitchFamily="34" charset="0"/>
              </a:rPr>
              <a:t> I = 650 W m</a:t>
            </a:r>
            <a:r>
              <a:rPr lang="en-GB" sz="2800" dirty="0"/>
              <a:t>⁻² </a:t>
            </a:r>
            <a:endParaRPr lang="en-GB" sz="2800" dirty="0">
              <a:latin typeface="Arial" panose="020B0604020202020204" pitchFamily="34" charset="0"/>
              <a:cs typeface="Arial" panose="020B0604020202020204" pitchFamily="34" charset="0"/>
            </a:endParaRPr>
          </a:p>
        </p:txBody>
      </p:sp>
      <p:sp>
        <p:nvSpPr>
          <p:cNvPr id="4" name="TextBox 3">
            <a:extLst>
              <a:ext uri="{FF2B5EF4-FFF2-40B4-BE49-F238E27FC236}">
                <a16:creationId xmlns:a16="http://schemas.microsoft.com/office/drawing/2014/main" id="{F2618CA2-867A-17A9-2533-371E4CD9FEFF}"/>
              </a:ext>
            </a:extLst>
          </p:cNvPr>
          <p:cNvSpPr txBox="1"/>
          <p:nvPr/>
        </p:nvSpPr>
        <p:spPr>
          <a:xfrm>
            <a:off x="1770056" y="3073097"/>
            <a:ext cx="5540299" cy="523220"/>
          </a:xfrm>
          <a:prstGeom prst="rect">
            <a:avLst/>
          </a:prstGeom>
          <a:noFill/>
        </p:spPr>
        <p:txBody>
          <a:bodyPr wrap="none" rtlCol="0">
            <a:spAutoFit/>
          </a:bodyPr>
          <a:lstStyle/>
          <a:p>
            <a:r>
              <a:rPr lang="en-GB" sz="2800" dirty="0">
                <a:latin typeface="Arial" panose="020B0604020202020204" pitchFamily="34" charset="0"/>
                <a:cs typeface="Arial" panose="020B0604020202020204" pitchFamily="34" charset="0"/>
              </a:rPr>
              <a:t>Achar = 0.06 x 0.12 = 0.0072 m</a:t>
            </a:r>
            <a:r>
              <a:rPr lang="en-GB" sz="2800" dirty="0"/>
              <a:t>²</a:t>
            </a:r>
            <a:r>
              <a:rPr lang="en-GB" sz="2800" dirty="0">
                <a:latin typeface="Arial" panose="020B0604020202020204" pitchFamily="34" charset="0"/>
                <a:cs typeface="Arial" panose="020B0604020202020204" pitchFamily="34" charset="0"/>
              </a:rPr>
              <a:t>  </a:t>
            </a:r>
          </a:p>
        </p:txBody>
      </p:sp>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5922FFE4-5E87-0EF0-00CA-D14A6942AE11}"/>
                  </a:ext>
                </a:extLst>
              </p:cNvPr>
              <p:cNvSpPr txBox="1"/>
              <p:nvPr/>
            </p:nvSpPr>
            <p:spPr>
              <a:xfrm>
                <a:off x="3371137" y="4751850"/>
                <a:ext cx="1516762" cy="584775"/>
              </a:xfrm>
              <a:prstGeom prst="rect">
                <a:avLst/>
              </a:prstGeom>
              <a:noFill/>
            </p:spPr>
            <p:txBody>
              <a:bodyPr wrap="none" rtlCol="0">
                <a:spAutoFit/>
              </a:bodyPr>
              <a:lstStyle/>
              <a:p>
                <a:pPr algn="l"/>
                <a14:m>
                  <m:oMathPara xmlns:m="http://schemas.openxmlformats.org/officeDocument/2006/math">
                    <m:oMathParaPr>
                      <m:jc m:val="centerGroup"/>
                    </m:oMathParaPr>
                    <m:oMath xmlns:m="http://schemas.openxmlformats.org/officeDocument/2006/math">
                      <m:r>
                        <a:rPr lang="en-GB" sz="3200" b="0" i="1" smtClean="0">
                          <a:latin typeface="Cambria Math" panose="02040503050406030204" pitchFamily="18" charset="0"/>
                          <a:cs typeface="Arial" panose="020B0604020202020204" pitchFamily="34" charset="0"/>
                        </a:rPr>
                        <m:t>𝑃</m:t>
                      </m:r>
                      <m:r>
                        <a:rPr lang="en-GB" sz="3200" b="0" i="1" smtClean="0">
                          <a:latin typeface="Cambria Math" panose="02040503050406030204" pitchFamily="18" charset="0"/>
                          <a:cs typeface="Arial" panose="020B0604020202020204" pitchFamily="34" charset="0"/>
                        </a:rPr>
                        <m:t>=</m:t>
                      </m:r>
                      <m:r>
                        <a:rPr lang="en-GB" sz="3200" b="0" i="1" smtClean="0">
                          <a:latin typeface="Cambria Math" panose="02040503050406030204" pitchFamily="18" charset="0"/>
                          <a:cs typeface="Arial" panose="020B0604020202020204" pitchFamily="34" charset="0"/>
                        </a:rPr>
                        <m:t>𝐼𝐴</m:t>
                      </m:r>
                    </m:oMath>
                  </m:oMathPara>
                </a14:m>
                <a:endParaRPr lang="en-GB" sz="3200" dirty="0">
                  <a:latin typeface="Arial" panose="020B0604020202020204" pitchFamily="34" charset="0"/>
                  <a:cs typeface="Arial" panose="020B0604020202020204" pitchFamily="34" charset="0"/>
                </a:endParaRPr>
              </a:p>
            </p:txBody>
          </p:sp>
        </mc:Choice>
        <mc:Fallback xmlns="">
          <p:sp>
            <p:nvSpPr>
              <p:cNvPr id="8" name="TextBox 7">
                <a:extLst>
                  <a:ext uri="{FF2B5EF4-FFF2-40B4-BE49-F238E27FC236}">
                    <a16:creationId xmlns:a16="http://schemas.microsoft.com/office/drawing/2014/main" id="{5922FFE4-5E87-0EF0-00CA-D14A6942AE11}"/>
                  </a:ext>
                </a:extLst>
              </p:cNvPr>
              <p:cNvSpPr txBox="1">
                <a:spLocks noRot="1" noChangeAspect="1" noMove="1" noResize="1" noEditPoints="1" noAdjustHandles="1" noChangeArrowheads="1" noChangeShapeType="1" noTextEdit="1"/>
              </p:cNvSpPr>
              <p:nvPr/>
            </p:nvSpPr>
            <p:spPr>
              <a:xfrm>
                <a:off x="3371137" y="4751850"/>
                <a:ext cx="1516762" cy="584775"/>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1CDE2FDE-2D99-562B-FF3D-BC6708F74CE3}"/>
                  </a:ext>
                </a:extLst>
              </p:cNvPr>
              <p:cNvSpPr txBox="1"/>
              <p:nvPr/>
            </p:nvSpPr>
            <p:spPr>
              <a:xfrm>
                <a:off x="3371137" y="5524252"/>
                <a:ext cx="5141472" cy="584775"/>
              </a:xfrm>
              <a:prstGeom prst="rect">
                <a:avLst/>
              </a:prstGeom>
              <a:noFill/>
            </p:spPr>
            <p:txBody>
              <a:bodyPr wrap="none" rtlCol="0">
                <a:spAutoFit/>
              </a:bodyPr>
              <a:lstStyle/>
              <a:p>
                <a:pPr algn="l"/>
                <a14:m>
                  <m:oMathPara xmlns:m="http://schemas.openxmlformats.org/officeDocument/2006/math">
                    <m:oMathParaPr>
                      <m:jc m:val="centerGroup"/>
                    </m:oMathParaPr>
                    <m:oMath xmlns:m="http://schemas.openxmlformats.org/officeDocument/2006/math">
                      <m:r>
                        <a:rPr lang="en-GB" sz="3200" b="0" i="1" smtClean="0">
                          <a:latin typeface="Cambria Math" panose="02040503050406030204" pitchFamily="18" charset="0"/>
                          <a:cs typeface="Arial" panose="020B0604020202020204" pitchFamily="34" charset="0"/>
                        </a:rPr>
                        <m:t>𝑃</m:t>
                      </m:r>
                      <m:r>
                        <a:rPr lang="en-GB" sz="3200" b="0" i="1" smtClean="0">
                          <a:latin typeface="Cambria Math" panose="02040503050406030204" pitchFamily="18" charset="0"/>
                          <a:cs typeface="Arial" panose="020B0604020202020204" pitchFamily="34" charset="0"/>
                        </a:rPr>
                        <m:t>=650</m:t>
                      </m:r>
                      <m:d>
                        <m:dPr>
                          <m:ctrlPr>
                            <a:rPr lang="en-GB" sz="3200" b="0" i="1" smtClean="0">
                              <a:latin typeface="Cambria Math" panose="02040503050406030204" pitchFamily="18" charset="0"/>
                              <a:cs typeface="Arial" panose="020B0604020202020204" pitchFamily="34" charset="0"/>
                            </a:rPr>
                          </m:ctrlPr>
                        </m:dPr>
                        <m:e>
                          <m:r>
                            <a:rPr lang="en-GB" sz="3200" b="0" i="1" smtClean="0">
                              <a:latin typeface="Cambria Math" panose="02040503050406030204" pitchFamily="18" charset="0"/>
                              <a:cs typeface="Arial" panose="020B0604020202020204" pitchFamily="34" charset="0"/>
                            </a:rPr>
                            <m:t>0.0072</m:t>
                          </m:r>
                        </m:e>
                      </m:d>
                      <m:r>
                        <a:rPr lang="en-GB" sz="3200" b="0" i="1" smtClean="0">
                          <a:latin typeface="Cambria Math" panose="02040503050406030204" pitchFamily="18" charset="0"/>
                          <a:cs typeface="Arial" panose="020B0604020202020204" pitchFamily="34" charset="0"/>
                        </a:rPr>
                        <m:t>=4.68 </m:t>
                      </m:r>
                      <m:r>
                        <a:rPr lang="en-GB" sz="3200" b="0" i="1" smtClean="0">
                          <a:latin typeface="Cambria Math" panose="02040503050406030204" pitchFamily="18" charset="0"/>
                          <a:cs typeface="Arial" panose="020B0604020202020204" pitchFamily="34" charset="0"/>
                        </a:rPr>
                        <m:t>𝑊</m:t>
                      </m:r>
                    </m:oMath>
                  </m:oMathPara>
                </a14:m>
                <a:endParaRPr lang="en-GB" sz="3200" dirty="0">
                  <a:latin typeface="Arial" panose="020B0604020202020204" pitchFamily="34" charset="0"/>
                  <a:cs typeface="Arial" panose="020B0604020202020204" pitchFamily="34" charset="0"/>
                </a:endParaRPr>
              </a:p>
            </p:txBody>
          </p:sp>
        </mc:Choice>
        <mc:Fallback xmlns="">
          <p:sp>
            <p:nvSpPr>
              <p:cNvPr id="15" name="TextBox 14">
                <a:extLst>
                  <a:ext uri="{FF2B5EF4-FFF2-40B4-BE49-F238E27FC236}">
                    <a16:creationId xmlns:a16="http://schemas.microsoft.com/office/drawing/2014/main" id="{1CDE2FDE-2D99-562B-FF3D-BC6708F74CE3}"/>
                  </a:ext>
                </a:extLst>
              </p:cNvPr>
              <p:cNvSpPr txBox="1">
                <a:spLocks noRot="1" noChangeAspect="1" noMove="1" noResize="1" noEditPoints="1" noAdjustHandles="1" noChangeArrowheads="1" noChangeShapeType="1" noTextEdit="1"/>
              </p:cNvSpPr>
              <p:nvPr/>
            </p:nvSpPr>
            <p:spPr>
              <a:xfrm>
                <a:off x="3371137" y="5524252"/>
                <a:ext cx="5141472" cy="584775"/>
              </a:xfrm>
              <a:prstGeom prst="rect">
                <a:avLst/>
              </a:prstGeom>
              <a:blipFill>
                <a:blip r:embed="rId4"/>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279965198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0B5385-F68E-186C-6FA3-D879C249A2CB}"/>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E34B1995-1F9D-894A-B763-623A3DF1107F}"/>
              </a:ext>
            </a:extLst>
          </p:cNvPr>
          <p:cNvSpPr>
            <a:spLocks noGrp="1"/>
          </p:cNvSpPr>
          <p:nvPr>
            <p:ph type="title"/>
          </p:nvPr>
        </p:nvSpPr>
        <p:spPr/>
        <p:txBody>
          <a:bodyPr>
            <a:normAutofit fontScale="90000"/>
          </a:bodyPr>
          <a:lstStyle/>
          <a:p>
            <a:r>
              <a:rPr lang="en-GB" dirty="0" err="1"/>
              <a:t>Cleachtadh</a:t>
            </a:r>
            <a:r>
              <a:rPr lang="en-GB" dirty="0"/>
              <a:t>:</a:t>
            </a:r>
          </a:p>
        </p:txBody>
      </p:sp>
      <p:sp>
        <p:nvSpPr>
          <p:cNvPr id="5" name="Text Placeholder 4">
            <a:extLst>
              <a:ext uri="{FF2B5EF4-FFF2-40B4-BE49-F238E27FC236}">
                <a16:creationId xmlns:a16="http://schemas.microsoft.com/office/drawing/2014/main" id="{256C41EB-D5AC-118E-A32D-EC256E188649}"/>
              </a:ext>
            </a:extLst>
          </p:cNvPr>
          <p:cNvSpPr>
            <a:spLocks noGrp="1"/>
          </p:cNvSpPr>
          <p:nvPr>
            <p:ph type="body" sz="quarter" idx="10"/>
          </p:nvPr>
        </p:nvSpPr>
        <p:spPr>
          <a:xfrm>
            <a:off x="122292" y="461664"/>
            <a:ext cx="8899415" cy="1643527"/>
          </a:xfrm>
        </p:spPr>
        <p:txBody>
          <a:bodyPr/>
          <a:lstStyle/>
          <a:p>
            <a:r>
              <a:rPr lang="en-GB" dirty="0" err="1"/>
              <a:t>Bíonn</a:t>
            </a:r>
            <a:r>
              <a:rPr lang="en-GB" dirty="0"/>
              <a:t> an </a:t>
            </a:r>
            <a:r>
              <a:rPr lang="en-GB" dirty="0" err="1"/>
              <a:t>uas-ionradantas</a:t>
            </a:r>
            <a:r>
              <a:rPr lang="en-GB" dirty="0"/>
              <a:t> </a:t>
            </a:r>
            <a:r>
              <a:rPr lang="en-GB" dirty="0" err="1"/>
              <a:t>gréin</a:t>
            </a:r>
            <a:r>
              <a:rPr lang="en-GB" dirty="0"/>
              <a:t> in </a:t>
            </a:r>
            <a:r>
              <a:rPr lang="en-GB" dirty="0" err="1"/>
              <a:t>Éirinn</a:t>
            </a:r>
            <a:r>
              <a:rPr lang="en-GB" dirty="0"/>
              <a:t> thar </a:t>
            </a:r>
            <a:r>
              <a:rPr lang="en-GB" dirty="0" err="1"/>
              <a:t>ar</a:t>
            </a:r>
            <a:r>
              <a:rPr lang="en-GB" dirty="0"/>
              <a:t> 1100 </a:t>
            </a:r>
            <a:r>
              <a:rPr lang="en-GB" dirty="0">
                <a:latin typeface="Arial" panose="020B0604020202020204" pitchFamily="34" charset="0"/>
                <a:cs typeface="Arial" panose="020B0604020202020204" pitchFamily="34" charset="0"/>
              </a:rPr>
              <a:t>W m</a:t>
            </a:r>
            <a:r>
              <a:rPr lang="en-GB" dirty="0"/>
              <a:t>⁻². </a:t>
            </a:r>
            <a:r>
              <a:rPr lang="en-GB" dirty="0" err="1"/>
              <a:t>Cé</a:t>
            </a:r>
            <a:r>
              <a:rPr lang="en-GB" dirty="0"/>
              <a:t> </a:t>
            </a:r>
            <a:r>
              <a:rPr lang="en-GB" dirty="0" err="1"/>
              <a:t>mhéad</a:t>
            </a:r>
            <a:r>
              <a:rPr lang="en-GB" dirty="0"/>
              <a:t> </a:t>
            </a:r>
            <a:r>
              <a:rPr lang="en-GB" dirty="0" err="1"/>
              <a:t>d'fhuinneamh</a:t>
            </a:r>
            <a:r>
              <a:rPr lang="en-GB" dirty="0"/>
              <a:t> na </a:t>
            </a:r>
            <a:r>
              <a:rPr lang="en-GB" dirty="0" err="1"/>
              <a:t>gréine</a:t>
            </a:r>
            <a:r>
              <a:rPr lang="en-GB" dirty="0"/>
              <a:t> a </a:t>
            </a:r>
            <a:r>
              <a:rPr lang="en-GB" dirty="0" err="1"/>
              <a:t>bhuailfidh</a:t>
            </a:r>
            <a:r>
              <a:rPr lang="en-GB" dirty="0"/>
              <a:t> </a:t>
            </a:r>
            <a:r>
              <a:rPr lang="en-GB" dirty="0" err="1"/>
              <a:t>painéal</a:t>
            </a:r>
            <a:r>
              <a:rPr lang="en-GB" dirty="0"/>
              <a:t> </a:t>
            </a:r>
            <a:r>
              <a:rPr lang="en-GB" dirty="0" err="1"/>
              <a:t>gréine</a:t>
            </a:r>
            <a:r>
              <a:rPr lang="en-GB" dirty="0"/>
              <a:t> le </a:t>
            </a:r>
            <a:r>
              <a:rPr lang="en-GB" dirty="0" err="1"/>
              <a:t>tomhaiseanna</a:t>
            </a:r>
            <a:r>
              <a:rPr lang="en-GB" dirty="0"/>
              <a:t> 0.9 m x 1.2 m </a:t>
            </a:r>
            <a:r>
              <a:rPr lang="en-GB" dirty="0" err="1"/>
              <a:t>má</a:t>
            </a:r>
            <a:r>
              <a:rPr lang="en-GB" dirty="0"/>
              <a:t> </a:t>
            </a:r>
            <a:r>
              <a:rPr lang="en-GB" dirty="0" err="1"/>
              <a:t>tá</a:t>
            </a:r>
            <a:r>
              <a:rPr lang="en-GB" dirty="0"/>
              <a:t> an </a:t>
            </a:r>
            <a:r>
              <a:rPr lang="en-GB" dirty="0" err="1"/>
              <a:t>painéal</a:t>
            </a:r>
            <a:r>
              <a:rPr lang="en-GB" dirty="0"/>
              <a:t> ag </a:t>
            </a:r>
            <a:r>
              <a:rPr lang="en-GB" dirty="0" err="1"/>
              <a:t>féachaint</a:t>
            </a:r>
            <a:r>
              <a:rPr lang="en-GB" dirty="0"/>
              <a:t> i </a:t>
            </a:r>
            <a:r>
              <a:rPr lang="en-GB" dirty="0" err="1"/>
              <a:t>dtreo</a:t>
            </a:r>
            <a:r>
              <a:rPr lang="en-GB" dirty="0"/>
              <a:t> na </a:t>
            </a:r>
            <a:r>
              <a:rPr lang="en-GB" dirty="0" err="1"/>
              <a:t>gréine</a:t>
            </a:r>
            <a:r>
              <a:rPr lang="en-GB" dirty="0"/>
              <a:t>? </a:t>
            </a:r>
          </a:p>
        </p:txBody>
      </p:sp>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B34B562E-4203-3326-8192-9C095505D092}"/>
                  </a:ext>
                </a:extLst>
              </p:cNvPr>
              <p:cNvSpPr txBox="1"/>
              <p:nvPr/>
            </p:nvSpPr>
            <p:spPr>
              <a:xfrm>
                <a:off x="6091609" y="2199534"/>
                <a:ext cx="2930098" cy="369332"/>
              </a:xfrm>
              <a:prstGeom prst="rect">
                <a:avLst/>
              </a:prstGeom>
              <a:noFill/>
            </p:spPr>
            <p:txBody>
              <a:bodyPr wrap="none" rtlCol="0">
                <a:spAutoFit/>
              </a:bodyPr>
              <a:lstStyle/>
              <a:p>
                <a:pPr algn="l"/>
                <a14:m>
                  <m:oMathPara xmlns:m="http://schemas.openxmlformats.org/officeDocument/2006/math">
                    <m:oMathParaPr>
                      <m:jc m:val="centerGroup"/>
                    </m:oMathParaPr>
                    <m:oMath xmlns:m="http://schemas.openxmlformats.org/officeDocument/2006/math">
                      <m:r>
                        <a:rPr lang="en-GB" b="0" i="1" smtClean="0">
                          <a:solidFill>
                            <a:srgbClr val="0000FF"/>
                          </a:solidFill>
                          <a:latin typeface="Cambria Math" panose="02040503050406030204" pitchFamily="18" charset="0"/>
                          <a:cs typeface="Arial" panose="020B0604020202020204" pitchFamily="34" charset="0"/>
                        </a:rPr>
                        <m:t>𝑃</m:t>
                      </m:r>
                      <m:r>
                        <a:rPr lang="en-GB" b="0" i="1" smtClean="0">
                          <a:solidFill>
                            <a:srgbClr val="0000FF"/>
                          </a:solidFill>
                          <a:latin typeface="Cambria Math" panose="02040503050406030204" pitchFamily="18" charset="0"/>
                          <a:cs typeface="Arial" panose="020B0604020202020204" pitchFamily="34" charset="0"/>
                        </a:rPr>
                        <m:t>=1100</m:t>
                      </m:r>
                      <m:d>
                        <m:dPr>
                          <m:ctrlPr>
                            <a:rPr lang="en-GB" b="0" i="1" smtClean="0">
                              <a:solidFill>
                                <a:srgbClr val="0000FF"/>
                              </a:solidFill>
                              <a:latin typeface="Cambria Math" panose="02040503050406030204" pitchFamily="18" charset="0"/>
                              <a:cs typeface="Arial" panose="020B0604020202020204" pitchFamily="34" charset="0"/>
                            </a:rPr>
                          </m:ctrlPr>
                        </m:dPr>
                        <m:e>
                          <m:r>
                            <a:rPr lang="en-GB" b="0" i="1" smtClean="0">
                              <a:solidFill>
                                <a:srgbClr val="0000FF"/>
                              </a:solidFill>
                              <a:latin typeface="Cambria Math" panose="02040503050406030204" pitchFamily="18" charset="0"/>
                              <a:cs typeface="Arial" panose="020B0604020202020204" pitchFamily="34" charset="0"/>
                            </a:rPr>
                            <m:t>1.08</m:t>
                          </m:r>
                        </m:e>
                      </m:d>
                      <m:r>
                        <a:rPr lang="en-GB" b="0" i="1" smtClean="0">
                          <a:solidFill>
                            <a:srgbClr val="0000FF"/>
                          </a:solidFill>
                          <a:latin typeface="Cambria Math" panose="02040503050406030204" pitchFamily="18" charset="0"/>
                          <a:cs typeface="Arial" panose="020B0604020202020204" pitchFamily="34" charset="0"/>
                        </a:rPr>
                        <m:t>=1188 </m:t>
                      </m:r>
                      <m:r>
                        <a:rPr lang="en-GB" b="0" i="1" smtClean="0">
                          <a:solidFill>
                            <a:srgbClr val="0000FF"/>
                          </a:solidFill>
                          <a:latin typeface="Cambria Math" panose="02040503050406030204" pitchFamily="18" charset="0"/>
                          <a:cs typeface="Arial" panose="020B0604020202020204" pitchFamily="34" charset="0"/>
                        </a:rPr>
                        <m:t>𝑊</m:t>
                      </m:r>
                    </m:oMath>
                  </m:oMathPara>
                </a14:m>
                <a:endParaRPr lang="en-GB" dirty="0">
                  <a:solidFill>
                    <a:srgbClr val="0000FF"/>
                  </a:solidFill>
                  <a:latin typeface="Arial" panose="020B0604020202020204" pitchFamily="34" charset="0"/>
                  <a:cs typeface="Arial" panose="020B0604020202020204" pitchFamily="34" charset="0"/>
                </a:endParaRPr>
              </a:p>
            </p:txBody>
          </p:sp>
        </mc:Choice>
        <mc:Fallback xmlns="">
          <p:sp>
            <p:nvSpPr>
              <p:cNvPr id="15" name="TextBox 14">
                <a:extLst>
                  <a:ext uri="{FF2B5EF4-FFF2-40B4-BE49-F238E27FC236}">
                    <a16:creationId xmlns:a16="http://schemas.microsoft.com/office/drawing/2014/main" id="{B34B562E-4203-3326-8192-9C095505D092}"/>
                  </a:ext>
                </a:extLst>
              </p:cNvPr>
              <p:cNvSpPr txBox="1">
                <a:spLocks noRot="1" noChangeAspect="1" noMove="1" noResize="1" noEditPoints="1" noAdjustHandles="1" noChangeArrowheads="1" noChangeShapeType="1" noTextEdit="1"/>
              </p:cNvSpPr>
              <p:nvPr/>
            </p:nvSpPr>
            <p:spPr>
              <a:xfrm>
                <a:off x="6091609" y="2199534"/>
                <a:ext cx="2930098" cy="369332"/>
              </a:xfrm>
              <a:prstGeom prst="rect">
                <a:avLst/>
              </a:prstGeom>
              <a:blipFill>
                <a:blip r:embed="rId2"/>
                <a:stretch>
                  <a:fillRect/>
                </a:stretch>
              </a:blipFill>
            </p:spPr>
            <p:txBody>
              <a:bodyPr/>
              <a:lstStyle/>
              <a:p>
                <a:r>
                  <a:rPr lang="en-GB">
                    <a:noFill/>
                  </a:rPr>
                  <a:t> </a:t>
                </a:r>
              </a:p>
            </p:txBody>
          </p:sp>
        </mc:Fallback>
      </mc:AlternateContent>
    </p:spTree>
    <p:extLst>
      <p:ext uri="{BB962C8B-B14F-4D97-AF65-F5344CB8AC3E}">
        <p14:creationId xmlns:p14="http://schemas.microsoft.com/office/powerpoint/2010/main" val="6077918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203E96-B77C-2E8D-46F5-0D19EDA73FB2}"/>
              </a:ext>
            </a:extLst>
          </p:cNvPr>
          <p:cNvSpPr>
            <a:spLocks noGrp="1"/>
          </p:cNvSpPr>
          <p:nvPr>
            <p:ph type="title"/>
          </p:nvPr>
        </p:nvSpPr>
        <p:spPr>
          <a:xfrm>
            <a:off x="209550" y="1490560"/>
            <a:ext cx="8724900" cy="2863726"/>
          </a:xfrm>
        </p:spPr>
        <p:txBody>
          <a:bodyPr>
            <a:normAutofit fontScale="90000"/>
          </a:bodyPr>
          <a:lstStyle/>
          <a:p>
            <a:pPr algn="ctr"/>
            <a:r>
              <a:rPr lang="en-GB" sz="4800" dirty="0" err="1"/>
              <a:t>Imscrúdú</a:t>
            </a:r>
            <a:r>
              <a:rPr lang="en-GB" sz="4800" dirty="0"/>
              <a:t> a </a:t>
            </a:r>
            <a:r>
              <a:rPr lang="en-GB" sz="4800" dirty="0" err="1"/>
              <a:t>dhéanamh</a:t>
            </a:r>
            <a:r>
              <a:rPr lang="en-GB" sz="4800" dirty="0"/>
              <a:t> </a:t>
            </a:r>
            <a:r>
              <a:rPr lang="en-GB" sz="4800" dirty="0" err="1"/>
              <a:t>ar</a:t>
            </a:r>
            <a:r>
              <a:rPr lang="en-GB" sz="4800" dirty="0"/>
              <a:t> </a:t>
            </a:r>
            <a:r>
              <a:rPr lang="en-GB" sz="4800" dirty="0" err="1"/>
              <a:t>ionradantas</a:t>
            </a:r>
            <a:r>
              <a:rPr lang="en-GB" sz="4800" dirty="0"/>
              <a:t> na </a:t>
            </a:r>
            <a:r>
              <a:rPr lang="en-GB" sz="4800" dirty="0" err="1"/>
              <a:t>gréine</a:t>
            </a:r>
            <a:r>
              <a:rPr lang="en-GB" sz="4800" dirty="0"/>
              <a:t> </a:t>
            </a:r>
            <a:r>
              <a:rPr lang="en-GB" sz="4800" dirty="0" err="1"/>
              <a:t>agus</a:t>
            </a:r>
            <a:r>
              <a:rPr lang="en-GB" sz="4800" dirty="0"/>
              <a:t> a </a:t>
            </a:r>
            <a:r>
              <a:rPr lang="en-GB" sz="4800" dirty="0" err="1"/>
              <a:t>thionchar</a:t>
            </a:r>
            <a:r>
              <a:rPr lang="en-GB" sz="4800" dirty="0"/>
              <a:t> </a:t>
            </a:r>
            <a:r>
              <a:rPr lang="en-GB" sz="4800" dirty="0" err="1"/>
              <a:t>ar</a:t>
            </a:r>
            <a:r>
              <a:rPr lang="en-GB" sz="4800" dirty="0"/>
              <a:t> </a:t>
            </a:r>
            <a:r>
              <a:rPr lang="en-GB" sz="4800" dirty="0" err="1"/>
              <a:t>bheatha</a:t>
            </a:r>
            <a:r>
              <a:rPr lang="en-GB" sz="4800" dirty="0"/>
              <a:t> </a:t>
            </a:r>
            <a:r>
              <a:rPr lang="en-GB" sz="4800" dirty="0" err="1"/>
              <a:t>ar</a:t>
            </a:r>
            <a:r>
              <a:rPr lang="en-GB" sz="4800" dirty="0"/>
              <a:t> an </a:t>
            </a:r>
            <a:r>
              <a:rPr lang="en-GB" sz="4800" dirty="0" err="1"/>
              <a:t>Domhan</a:t>
            </a:r>
            <a:r>
              <a:rPr lang="en-GB" sz="4800" dirty="0"/>
              <a:t> ag </a:t>
            </a:r>
            <a:r>
              <a:rPr lang="en-GB" sz="4800" dirty="0" err="1"/>
              <a:t>baint</a:t>
            </a:r>
            <a:r>
              <a:rPr lang="en-GB" sz="4800" dirty="0"/>
              <a:t> </a:t>
            </a:r>
            <a:r>
              <a:rPr lang="en-GB" sz="4800" dirty="0" err="1"/>
              <a:t>úsáide</a:t>
            </a:r>
            <a:r>
              <a:rPr lang="en-GB" sz="4800" dirty="0"/>
              <a:t> as </a:t>
            </a:r>
            <a:r>
              <a:rPr lang="en-GB" sz="4800" dirty="0" err="1"/>
              <a:t>foinsí</a:t>
            </a:r>
            <a:r>
              <a:rPr lang="en-GB" sz="4800" dirty="0"/>
              <a:t> </a:t>
            </a:r>
            <a:r>
              <a:rPr lang="en-GB" sz="4800" dirty="0" err="1"/>
              <a:t>tánaisteacha</a:t>
            </a:r>
            <a:endParaRPr lang="en-GB" sz="4800" dirty="0"/>
          </a:p>
        </p:txBody>
      </p:sp>
      <p:sp>
        <p:nvSpPr>
          <p:cNvPr id="4" name="Text Placeholder 2">
            <a:extLst>
              <a:ext uri="{FF2B5EF4-FFF2-40B4-BE49-F238E27FC236}">
                <a16:creationId xmlns:a16="http://schemas.microsoft.com/office/drawing/2014/main" id="{91FB92FE-6D87-F724-340B-271B7A852924}"/>
              </a:ext>
            </a:extLst>
          </p:cNvPr>
          <p:cNvSpPr txBox="1">
            <a:spLocks/>
          </p:cNvSpPr>
          <p:nvPr/>
        </p:nvSpPr>
        <p:spPr>
          <a:xfrm>
            <a:off x="0" y="461963"/>
            <a:ext cx="8899525" cy="86836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9648498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F12167-649B-5B0F-8BB3-6968C114FA3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6B7FBAE-830C-FF2E-148D-7863C111D190}"/>
              </a:ext>
            </a:extLst>
          </p:cNvPr>
          <p:cNvSpPr>
            <a:spLocks noGrp="1"/>
          </p:cNvSpPr>
          <p:nvPr>
            <p:ph type="title"/>
          </p:nvPr>
        </p:nvSpPr>
        <p:spPr/>
        <p:txBody>
          <a:bodyPr>
            <a:normAutofit/>
          </a:bodyPr>
          <a:lstStyle/>
          <a:p>
            <a:r>
              <a:rPr lang="en-GB" dirty="0" err="1"/>
              <a:t>Sampla</a:t>
            </a:r>
            <a:r>
              <a:rPr lang="en-GB" dirty="0"/>
              <a:t> 4</a:t>
            </a:r>
          </a:p>
        </p:txBody>
      </p:sp>
      <p:sp>
        <p:nvSpPr>
          <p:cNvPr id="3" name="Text Placeholder 2">
            <a:extLst>
              <a:ext uri="{FF2B5EF4-FFF2-40B4-BE49-F238E27FC236}">
                <a16:creationId xmlns:a16="http://schemas.microsoft.com/office/drawing/2014/main" id="{91242EC4-D7E3-6743-488B-8A0D07F081F4}"/>
              </a:ext>
            </a:extLst>
          </p:cNvPr>
          <p:cNvSpPr>
            <a:spLocks noGrp="1"/>
          </p:cNvSpPr>
          <p:nvPr>
            <p:ph type="body" sz="quarter" idx="10"/>
          </p:nvPr>
        </p:nvSpPr>
        <p:spPr>
          <a:xfrm>
            <a:off x="122292" y="461664"/>
            <a:ext cx="8899415" cy="2806922"/>
          </a:xfrm>
        </p:spPr>
        <p:txBody>
          <a:bodyPr/>
          <a:lstStyle/>
          <a:p>
            <a:r>
              <a:rPr lang="en-GB" dirty="0" err="1"/>
              <a:t>Seo</a:t>
            </a:r>
            <a:r>
              <a:rPr lang="en-GB" dirty="0"/>
              <a:t> </a:t>
            </a:r>
            <a:r>
              <a:rPr lang="en-GB" dirty="0" err="1"/>
              <a:t>thíos</a:t>
            </a:r>
            <a:r>
              <a:rPr lang="en-GB" dirty="0"/>
              <a:t> </a:t>
            </a:r>
            <a:r>
              <a:rPr lang="en-GB" dirty="0" err="1"/>
              <a:t>graf</a:t>
            </a:r>
            <a:r>
              <a:rPr lang="en-GB" dirty="0"/>
              <a:t> a </a:t>
            </a:r>
            <a:r>
              <a:rPr lang="en-GB" dirty="0" err="1"/>
              <a:t>thaispeánann</a:t>
            </a:r>
            <a:r>
              <a:rPr lang="en-GB" dirty="0"/>
              <a:t> </a:t>
            </a:r>
            <a:r>
              <a:rPr lang="en-GB" dirty="0" err="1"/>
              <a:t>conas</a:t>
            </a:r>
            <a:r>
              <a:rPr lang="en-GB" dirty="0"/>
              <a:t> a </a:t>
            </a:r>
            <a:r>
              <a:rPr lang="en-GB" dirty="0" err="1"/>
              <a:t>chomhathraíonn</a:t>
            </a:r>
            <a:r>
              <a:rPr lang="en-GB" dirty="0"/>
              <a:t> </a:t>
            </a:r>
            <a:r>
              <a:rPr lang="en-GB" dirty="0" err="1"/>
              <a:t>cumhacht</a:t>
            </a:r>
            <a:r>
              <a:rPr lang="en-GB" dirty="0"/>
              <a:t> na </a:t>
            </a:r>
            <a:r>
              <a:rPr lang="en-GB" dirty="0" err="1"/>
              <a:t>gréine</a:t>
            </a:r>
            <a:r>
              <a:rPr lang="en-GB" dirty="0"/>
              <a:t> le </a:t>
            </a:r>
            <a:r>
              <a:rPr lang="en-GB" dirty="0" err="1"/>
              <a:t>tonnfhad</a:t>
            </a:r>
            <a:r>
              <a:rPr lang="en-GB" dirty="0"/>
              <a:t>. </a:t>
            </a:r>
            <a:r>
              <a:rPr lang="en-GB" dirty="0" err="1"/>
              <a:t>Bailíodh</a:t>
            </a:r>
            <a:r>
              <a:rPr lang="en-GB" dirty="0"/>
              <a:t> na </a:t>
            </a:r>
            <a:r>
              <a:rPr lang="en-GB" dirty="0" err="1"/>
              <a:t>sonraí</a:t>
            </a:r>
            <a:r>
              <a:rPr lang="en-GB" dirty="0"/>
              <a:t> ó </a:t>
            </a:r>
            <a:r>
              <a:rPr lang="en-GB" dirty="0" err="1"/>
              <a:t>mhion-satailít</a:t>
            </a:r>
            <a:r>
              <a:rPr lang="en-GB" dirty="0"/>
              <a:t> </a:t>
            </a:r>
            <a:r>
              <a:rPr lang="en-GB" dirty="0" err="1"/>
              <a:t>darbh</a:t>
            </a:r>
            <a:r>
              <a:rPr lang="en-GB" dirty="0"/>
              <a:t> </a:t>
            </a:r>
            <a:r>
              <a:rPr lang="en-GB" dirty="0" err="1"/>
              <a:t>ainm</a:t>
            </a:r>
            <a:r>
              <a:rPr lang="en-GB" dirty="0"/>
              <a:t> CSIM a </a:t>
            </a:r>
            <a:r>
              <a:rPr lang="en-GB" dirty="0" err="1"/>
              <a:t>d’eitil</a:t>
            </a:r>
            <a:r>
              <a:rPr lang="en-GB" dirty="0"/>
              <a:t> i </a:t>
            </a:r>
            <a:r>
              <a:rPr lang="en-GB" dirty="0" err="1"/>
              <a:t>bhfithis</a:t>
            </a:r>
            <a:r>
              <a:rPr lang="en-GB" dirty="0"/>
              <a:t> “</a:t>
            </a:r>
            <a:r>
              <a:rPr lang="pt-BR" dirty="0"/>
              <a:t>breacadh an lae-luí na gréine</a:t>
            </a:r>
            <a:r>
              <a:rPr lang="en-GB" dirty="0"/>
              <a:t>” ó 2019 go 2023. Is </a:t>
            </a:r>
            <a:r>
              <a:rPr lang="en-GB" dirty="0" err="1"/>
              <a:t>ionann</a:t>
            </a:r>
            <a:r>
              <a:rPr lang="en-GB" dirty="0"/>
              <a:t> an t-achar </a:t>
            </a:r>
            <a:r>
              <a:rPr lang="en-GB" dirty="0" err="1"/>
              <a:t>faoi</a:t>
            </a:r>
            <a:r>
              <a:rPr lang="en-GB" dirty="0"/>
              <a:t> </a:t>
            </a:r>
            <a:r>
              <a:rPr lang="en-GB" dirty="0" err="1"/>
              <a:t>aon</a:t>
            </a:r>
            <a:r>
              <a:rPr lang="en-GB" dirty="0"/>
              <a:t> </a:t>
            </a:r>
            <a:r>
              <a:rPr lang="en-GB" dirty="0" err="1"/>
              <a:t>chuid</a:t>
            </a:r>
            <a:r>
              <a:rPr lang="en-GB" dirty="0"/>
              <a:t> den </a:t>
            </a:r>
            <a:r>
              <a:rPr lang="en-GB" dirty="0" err="1"/>
              <a:t>chuar</a:t>
            </a:r>
            <a:r>
              <a:rPr lang="en-GB" dirty="0"/>
              <a:t> </a:t>
            </a:r>
            <a:r>
              <a:rPr lang="en-GB" dirty="0" err="1"/>
              <a:t>agus</a:t>
            </a:r>
            <a:r>
              <a:rPr lang="en-GB" dirty="0"/>
              <a:t> an </a:t>
            </a:r>
            <a:r>
              <a:rPr lang="en-GB" dirty="0" err="1"/>
              <a:t>fuinneamh</a:t>
            </a:r>
            <a:r>
              <a:rPr lang="en-GB" dirty="0"/>
              <a:t> </a:t>
            </a:r>
            <a:r>
              <a:rPr lang="en-GB" dirty="0" err="1"/>
              <a:t>iomlán</a:t>
            </a:r>
            <a:r>
              <a:rPr lang="en-GB" dirty="0"/>
              <a:t> </a:t>
            </a:r>
            <a:r>
              <a:rPr lang="en-GB" dirty="0" err="1"/>
              <a:t>idir</a:t>
            </a:r>
            <a:r>
              <a:rPr lang="en-GB" dirty="0"/>
              <a:t> </a:t>
            </a:r>
            <a:r>
              <a:rPr lang="en-GB" dirty="0" err="1"/>
              <a:t>aon</a:t>
            </a:r>
            <a:r>
              <a:rPr lang="en-GB" dirty="0"/>
              <a:t> </a:t>
            </a:r>
            <a:r>
              <a:rPr lang="en-GB" dirty="0" err="1"/>
              <a:t>dá</a:t>
            </a:r>
            <a:r>
              <a:rPr lang="en-GB" dirty="0"/>
              <a:t> </a:t>
            </a:r>
            <a:r>
              <a:rPr lang="en-GB" dirty="0" err="1"/>
              <a:t>thonnfhad</a:t>
            </a:r>
            <a:r>
              <a:rPr lang="en-GB" dirty="0"/>
              <a:t>. </a:t>
            </a:r>
            <a:r>
              <a:rPr lang="en-GB" dirty="0" err="1"/>
              <a:t>Ríomh</a:t>
            </a:r>
            <a:r>
              <a:rPr lang="en-GB" dirty="0"/>
              <a:t> </a:t>
            </a:r>
            <a:r>
              <a:rPr lang="en-GB" dirty="0" err="1"/>
              <a:t>ionradantas</a:t>
            </a:r>
            <a:r>
              <a:rPr lang="en-GB" dirty="0"/>
              <a:t> </a:t>
            </a:r>
            <a:r>
              <a:rPr lang="en-GB" dirty="0" err="1"/>
              <a:t>iomlán</a:t>
            </a:r>
            <a:r>
              <a:rPr lang="en-GB" dirty="0"/>
              <a:t> na </a:t>
            </a:r>
            <a:r>
              <a:rPr lang="en-GB" dirty="0" err="1"/>
              <a:t>gréine</a:t>
            </a:r>
            <a:r>
              <a:rPr lang="en-GB" dirty="0"/>
              <a:t>. </a:t>
            </a:r>
          </a:p>
        </p:txBody>
      </p:sp>
      <p:sp>
        <p:nvSpPr>
          <p:cNvPr id="4" name="Text Placeholder 2">
            <a:extLst>
              <a:ext uri="{FF2B5EF4-FFF2-40B4-BE49-F238E27FC236}">
                <a16:creationId xmlns:a16="http://schemas.microsoft.com/office/drawing/2014/main" id="{DCA0A024-BC8A-795C-B318-59236EB585FB}"/>
              </a:ext>
            </a:extLst>
          </p:cNvPr>
          <p:cNvSpPr txBox="1">
            <a:spLocks/>
          </p:cNvSpPr>
          <p:nvPr/>
        </p:nvSpPr>
        <p:spPr>
          <a:xfrm>
            <a:off x="0" y="461963"/>
            <a:ext cx="8899525" cy="86836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dirty="0">
              <a:latin typeface="Arial" panose="020B0604020202020204" pitchFamily="34" charset="0"/>
              <a:cs typeface="Arial" panose="020B0604020202020204" pitchFamily="34" charset="0"/>
            </a:endParaRPr>
          </a:p>
        </p:txBody>
      </p:sp>
      <p:sp>
        <p:nvSpPr>
          <p:cNvPr id="9" name="TextBox 8">
            <a:extLst>
              <a:ext uri="{FF2B5EF4-FFF2-40B4-BE49-F238E27FC236}">
                <a16:creationId xmlns:a16="http://schemas.microsoft.com/office/drawing/2014/main" id="{BE80BB41-0568-0071-4A68-1E54DA497E5D}"/>
              </a:ext>
            </a:extLst>
          </p:cNvPr>
          <p:cNvSpPr txBox="1"/>
          <p:nvPr/>
        </p:nvSpPr>
        <p:spPr>
          <a:xfrm>
            <a:off x="-27871" y="6488668"/>
            <a:ext cx="5242743" cy="369332"/>
          </a:xfrm>
          <a:prstGeom prst="rect">
            <a:avLst/>
          </a:prstGeom>
          <a:noFill/>
        </p:spPr>
        <p:txBody>
          <a:bodyPr wrap="square">
            <a:spAutoFit/>
          </a:bodyPr>
          <a:lstStyle/>
          <a:p>
            <a:r>
              <a:rPr lang="en-GB" dirty="0"/>
              <a:t>Data Source: ttps://lasp.colorado.edu/lisird/data</a:t>
            </a:r>
          </a:p>
        </p:txBody>
      </p:sp>
      <p:grpSp>
        <p:nvGrpSpPr>
          <p:cNvPr id="21" name="Group 20">
            <a:extLst>
              <a:ext uri="{FF2B5EF4-FFF2-40B4-BE49-F238E27FC236}">
                <a16:creationId xmlns:a16="http://schemas.microsoft.com/office/drawing/2014/main" id="{F007BFFE-9308-54D7-DB74-415D0F8D158A}"/>
              </a:ext>
            </a:extLst>
          </p:cNvPr>
          <p:cNvGrpSpPr/>
          <p:nvPr/>
        </p:nvGrpSpPr>
        <p:grpSpPr>
          <a:xfrm>
            <a:off x="622321" y="3241009"/>
            <a:ext cx="7220435" cy="3094973"/>
            <a:chOff x="622321" y="3241009"/>
            <a:chExt cx="7220435" cy="3094973"/>
          </a:xfrm>
        </p:grpSpPr>
        <p:grpSp>
          <p:nvGrpSpPr>
            <p:cNvPr id="11" name="Group 10">
              <a:extLst>
                <a:ext uri="{FF2B5EF4-FFF2-40B4-BE49-F238E27FC236}">
                  <a16:creationId xmlns:a16="http://schemas.microsoft.com/office/drawing/2014/main" id="{762B8BE0-24BA-78B1-E5DC-7AA7C5BFF3A3}"/>
                </a:ext>
              </a:extLst>
            </p:cNvPr>
            <p:cNvGrpSpPr/>
            <p:nvPr/>
          </p:nvGrpSpPr>
          <p:grpSpPr>
            <a:xfrm>
              <a:off x="622321" y="3241009"/>
              <a:ext cx="7220435" cy="2637494"/>
              <a:chOff x="-456893" y="2308353"/>
              <a:chExt cx="9353160" cy="3416538"/>
            </a:xfrm>
          </p:grpSpPr>
          <p:grpSp>
            <p:nvGrpSpPr>
              <p:cNvPr id="27" name="Group 26">
                <a:extLst>
                  <a:ext uri="{FF2B5EF4-FFF2-40B4-BE49-F238E27FC236}">
                    <a16:creationId xmlns:a16="http://schemas.microsoft.com/office/drawing/2014/main" id="{6CA51AC5-E10C-A50F-480A-4503A845D31D}"/>
                  </a:ext>
                </a:extLst>
              </p:cNvPr>
              <p:cNvGrpSpPr/>
              <p:nvPr/>
            </p:nvGrpSpPr>
            <p:grpSpPr>
              <a:xfrm>
                <a:off x="-456893" y="2308353"/>
                <a:ext cx="9353160" cy="3416538"/>
                <a:chOff x="366631" y="1643938"/>
                <a:chExt cx="6752337" cy="4078245"/>
              </a:xfrm>
            </p:grpSpPr>
            <p:sp>
              <p:nvSpPr>
                <p:cNvPr id="5" name="Rectangle 4">
                  <a:extLst>
                    <a:ext uri="{FF2B5EF4-FFF2-40B4-BE49-F238E27FC236}">
                      <a16:creationId xmlns:a16="http://schemas.microsoft.com/office/drawing/2014/main" id="{565AE656-0C59-DD65-1164-0278BA97B49D}"/>
                    </a:ext>
                  </a:extLst>
                </p:cNvPr>
                <p:cNvSpPr/>
                <p:nvPr/>
              </p:nvSpPr>
              <p:spPr>
                <a:xfrm>
                  <a:off x="1405550" y="1913125"/>
                  <a:ext cx="5713418" cy="3187845"/>
                </a:xfrm>
                <a:custGeom>
                  <a:avLst/>
                  <a:gdLst>
                    <a:gd name="csX0" fmla="*/ 0 w 2200275"/>
                    <a:gd name="csY0" fmla="*/ 0 h 1993817"/>
                    <a:gd name="csX1" fmla="*/ 2200275 w 2200275"/>
                    <a:gd name="csY1" fmla="*/ 0 h 1993817"/>
                    <a:gd name="csX2" fmla="*/ 2200275 w 2200275"/>
                    <a:gd name="csY2" fmla="*/ 1993817 h 1993817"/>
                    <a:gd name="csX3" fmla="*/ 0 w 2200275"/>
                    <a:gd name="csY3" fmla="*/ 1993817 h 1993817"/>
                    <a:gd name="csX4" fmla="*/ 0 w 2200275"/>
                    <a:gd name="csY4" fmla="*/ 0 h 1993817"/>
                    <a:gd name="csX0" fmla="*/ 2200275 w 2291715"/>
                    <a:gd name="csY0" fmla="*/ 0 h 1993817"/>
                    <a:gd name="csX1" fmla="*/ 2200275 w 2291715"/>
                    <a:gd name="csY1" fmla="*/ 1993817 h 1993817"/>
                    <a:gd name="csX2" fmla="*/ 0 w 2291715"/>
                    <a:gd name="csY2" fmla="*/ 1993817 h 1993817"/>
                    <a:gd name="csX3" fmla="*/ 0 w 2291715"/>
                    <a:gd name="csY3" fmla="*/ 0 h 1993817"/>
                    <a:gd name="csX4" fmla="*/ 2291715 w 2291715"/>
                    <a:gd name="csY4" fmla="*/ 91440 h 1993817"/>
                    <a:gd name="csX0" fmla="*/ 2200275 w 2200275"/>
                    <a:gd name="csY0" fmla="*/ 0 h 1993817"/>
                    <a:gd name="csX1" fmla="*/ 2200275 w 2200275"/>
                    <a:gd name="csY1" fmla="*/ 1993817 h 1993817"/>
                    <a:gd name="csX2" fmla="*/ 0 w 2200275"/>
                    <a:gd name="csY2" fmla="*/ 1993817 h 1993817"/>
                    <a:gd name="csX3" fmla="*/ 0 w 2200275"/>
                    <a:gd name="csY3" fmla="*/ 0 h 1993817"/>
                    <a:gd name="csX0" fmla="*/ 2200275 w 2200275"/>
                    <a:gd name="csY0" fmla="*/ 1993817 h 1993817"/>
                    <a:gd name="csX1" fmla="*/ 0 w 2200275"/>
                    <a:gd name="csY1" fmla="*/ 1993817 h 1993817"/>
                    <a:gd name="csX2" fmla="*/ 0 w 2200275"/>
                    <a:gd name="csY2" fmla="*/ 0 h 1993817"/>
                  </a:gdLst>
                  <a:ahLst/>
                  <a:cxnLst>
                    <a:cxn ang="0">
                      <a:pos x="csX0" y="csY0"/>
                    </a:cxn>
                    <a:cxn ang="0">
                      <a:pos x="csX1" y="csY1"/>
                    </a:cxn>
                    <a:cxn ang="0">
                      <a:pos x="csX2" y="csY2"/>
                    </a:cxn>
                  </a:cxnLst>
                  <a:rect l="l" t="t" r="r" b="b"/>
                  <a:pathLst>
                    <a:path w="2200275" h="1993817">
                      <a:moveTo>
                        <a:pt x="2200275" y="1993817"/>
                      </a:moveTo>
                      <a:lnTo>
                        <a:pt x="0" y="1993817"/>
                      </a:lnTo>
                      <a:lnTo>
                        <a:pt x="0" y="0"/>
                      </a:lnTo>
                    </a:path>
                  </a:pathLst>
                </a:custGeom>
                <a:no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Freeform: Shape 5">
                  <a:extLst>
                    <a:ext uri="{FF2B5EF4-FFF2-40B4-BE49-F238E27FC236}">
                      <a16:creationId xmlns:a16="http://schemas.microsoft.com/office/drawing/2014/main" id="{004BF100-85A8-E7D6-C594-8C8561D297DA}"/>
                    </a:ext>
                  </a:extLst>
                </p:cNvPr>
                <p:cNvSpPr/>
                <p:nvPr/>
              </p:nvSpPr>
              <p:spPr>
                <a:xfrm>
                  <a:off x="1441768" y="2231966"/>
                  <a:ext cx="5659120" cy="2853432"/>
                </a:xfrm>
                <a:custGeom>
                  <a:avLst/>
                  <a:gdLst>
                    <a:gd name="csX0" fmla="*/ 0 w 5257800"/>
                    <a:gd name="csY0" fmla="*/ 2943225 h 2943225"/>
                    <a:gd name="csX1" fmla="*/ 257175 w 5257800"/>
                    <a:gd name="csY1" fmla="*/ 2457450 h 2943225"/>
                    <a:gd name="csX2" fmla="*/ 242887 w 5257800"/>
                    <a:gd name="csY2" fmla="*/ 1643062 h 2943225"/>
                    <a:gd name="csX3" fmla="*/ 485775 w 5257800"/>
                    <a:gd name="csY3" fmla="*/ 1185862 h 2943225"/>
                    <a:gd name="csX4" fmla="*/ 485775 w 5257800"/>
                    <a:gd name="csY4" fmla="*/ 485775 h 2943225"/>
                    <a:gd name="csX5" fmla="*/ 714375 w 5257800"/>
                    <a:gd name="csY5" fmla="*/ 0 h 2943225"/>
                    <a:gd name="csX6" fmla="*/ 942975 w 5257800"/>
                    <a:gd name="csY6" fmla="*/ 414337 h 2943225"/>
                    <a:gd name="csX7" fmla="*/ 1585912 w 5257800"/>
                    <a:gd name="csY7" fmla="*/ 1585912 h 2943225"/>
                    <a:gd name="csX8" fmla="*/ 2586037 w 5257800"/>
                    <a:gd name="csY8" fmla="*/ 2328862 h 2943225"/>
                    <a:gd name="csX9" fmla="*/ 5257800 w 5257800"/>
                    <a:gd name="csY9" fmla="*/ 2828925 h 2943225"/>
                    <a:gd name="csX0" fmla="*/ 0 w 5257800"/>
                    <a:gd name="csY0" fmla="*/ 2943225 h 2943225"/>
                    <a:gd name="csX1" fmla="*/ 257175 w 5257800"/>
                    <a:gd name="csY1" fmla="*/ 2457450 h 2943225"/>
                    <a:gd name="csX2" fmla="*/ 242887 w 5257800"/>
                    <a:gd name="csY2" fmla="*/ 1643062 h 2943225"/>
                    <a:gd name="csX3" fmla="*/ 485775 w 5257800"/>
                    <a:gd name="csY3" fmla="*/ 1185862 h 2943225"/>
                    <a:gd name="csX4" fmla="*/ 485775 w 5257800"/>
                    <a:gd name="csY4" fmla="*/ 485775 h 2943225"/>
                    <a:gd name="csX5" fmla="*/ 714375 w 5257800"/>
                    <a:gd name="csY5" fmla="*/ 0 h 2943225"/>
                    <a:gd name="csX6" fmla="*/ 942975 w 5257800"/>
                    <a:gd name="csY6" fmla="*/ 414337 h 2943225"/>
                    <a:gd name="csX7" fmla="*/ 1585912 w 5257800"/>
                    <a:gd name="csY7" fmla="*/ 1585912 h 2943225"/>
                    <a:gd name="csX8" fmla="*/ 2586037 w 5257800"/>
                    <a:gd name="csY8" fmla="*/ 2328862 h 2943225"/>
                    <a:gd name="csX9" fmla="*/ 5257800 w 5257800"/>
                    <a:gd name="csY9" fmla="*/ 2828925 h 2943225"/>
                    <a:gd name="csX0" fmla="*/ 0 w 5257800"/>
                    <a:gd name="csY0" fmla="*/ 2943225 h 2943225"/>
                    <a:gd name="csX1" fmla="*/ 257175 w 5257800"/>
                    <a:gd name="csY1" fmla="*/ 2457450 h 2943225"/>
                    <a:gd name="csX2" fmla="*/ 242887 w 5257800"/>
                    <a:gd name="csY2" fmla="*/ 1643062 h 2943225"/>
                    <a:gd name="csX3" fmla="*/ 485775 w 5257800"/>
                    <a:gd name="csY3" fmla="*/ 1185862 h 2943225"/>
                    <a:gd name="csX4" fmla="*/ 485775 w 5257800"/>
                    <a:gd name="csY4" fmla="*/ 485775 h 2943225"/>
                    <a:gd name="csX5" fmla="*/ 714375 w 5257800"/>
                    <a:gd name="csY5" fmla="*/ 0 h 2943225"/>
                    <a:gd name="csX6" fmla="*/ 942975 w 5257800"/>
                    <a:gd name="csY6" fmla="*/ 414337 h 2943225"/>
                    <a:gd name="csX7" fmla="*/ 1585912 w 5257800"/>
                    <a:gd name="csY7" fmla="*/ 1585912 h 2943225"/>
                    <a:gd name="csX8" fmla="*/ 2586037 w 5257800"/>
                    <a:gd name="csY8" fmla="*/ 2328862 h 2943225"/>
                    <a:gd name="csX9" fmla="*/ 5257800 w 5257800"/>
                    <a:gd name="csY9" fmla="*/ 2828925 h 2943225"/>
                    <a:gd name="csX0" fmla="*/ 0 w 5257800"/>
                    <a:gd name="csY0" fmla="*/ 2943225 h 2943225"/>
                    <a:gd name="csX1" fmla="*/ 257175 w 5257800"/>
                    <a:gd name="csY1" fmla="*/ 2457450 h 2943225"/>
                    <a:gd name="csX2" fmla="*/ 242887 w 5257800"/>
                    <a:gd name="csY2" fmla="*/ 1643062 h 2943225"/>
                    <a:gd name="csX3" fmla="*/ 485775 w 5257800"/>
                    <a:gd name="csY3" fmla="*/ 1185862 h 2943225"/>
                    <a:gd name="csX4" fmla="*/ 485775 w 5257800"/>
                    <a:gd name="csY4" fmla="*/ 485775 h 2943225"/>
                    <a:gd name="csX5" fmla="*/ 714375 w 5257800"/>
                    <a:gd name="csY5" fmla="*/ 0 h 2943225"/>
                    <a:gd name="csX6" fmla="*/ 942975 w 5257800"/>
                    <a:gd name="csY6" fmla="*/ 414337 h 2943225"/>
                    <a:gd name="csX7" fmla="*/ 1585912 w 5257800"/>
                    <a:gd name="csY7" fmla="*/ 1585912 h 2943225"/>
                    <a:gd name="csX8" fmla="*/ 2586037 w 5257800"/>
                    <a:gd name="csY8" fmla="*/ 2328862 h 2943225"/>
                    <a:gd name="csX9" fmla="*/ 5257800 w 5257800"/>
                    <a:gd name="csY9" fmla="*/ 2828925 h 2943225"/>
                    <a:gd name="csX0" fmla="*/ 0 w 5257800"/>
                    <a:gd name="csY0" fmla="*/ 2943225 h 2943225"/>
                    <a:gd name="csX1" fmla="*/ 257175 w 5257800"/>
                    <a:gd name="csY1" fmla="*/ 2457450 h 2943225"/>
                    <a:gd name="csX2" fmla="*/ 242887 w 5257800"/>
                    <a:gd name="csY2" fmla="*/ 1643062 h 2943225"/>
                    <a:gd name="csX3" fmla="*/ 485775 w 5257800"/>
                    <a:gd name="csY3" fmla="*/ 1185862 h 2943225"/>
                    <a:gd name="csX4" fmla="*/ 485775 w 5257800"/>
                    <a:gd name="csY4" fmla="*/ 485775 h 2943225"/>
                    <a:gd name="csX5" fmla="*/ 714375 w 5257800"/>
                    <a:gd name="csY5" fmla="*/ 0 h 2943225"/>
                    <a:gd name="csX6" fmla="*/ 942975 w 5257800"/>
                    <a:gd name="csY6" fmla="*/ 414337 h 2943225"/>
                    <a:gd name="csX7" fmla="*/ 1585912 w 5257800"/>
                    <a:gd name="csY7" fmla="*/ 1585912 h 2943225"/>
                    <a:gd name="csX8" fmla="*/ 2586037 w 5257800"/>
                    <a:gd name="csY8" fmla="*/ 2328862 h 2943225"/>
                    <a:gd name="csX9" fmla="*/ 5257800 w 5257800"/>
                    <a:gd name="csY9" fmla="*/ 2828925 h 2943225"/>
                    <a:gd name="csX0" fmla="*/ 0 w 5257800"/>
                    <a:gd name="csY0" fmla="*/ 2943363 h 2943363"/>
                    <a:gd name="csX1" fmla="*/ 257175 w 5257800"/>
                    <a:gd name="csY1" fmla="*/ 2457588 h 2943363"/>
                    <a:gd name="csX2" fmla="*/ 242887 w 5257800"/>
                    <a:gd name="csY2" fmla="*/ 1643200 h 2943363"/>
                    <a:gd name="csX3" fmla="*/ 485775 w 5257800"/>
                    <a:gd name="csY3" fmla="*/ 1186000 h 2943363"/>
                    <a:gd name="csX4" fmla="*/ 485775 w 5257800"/>
                    <a:gd name="csY4" fmla="*/ 485913 h 2943363"/>
                    <a:gd name="csX5" fmla="*/ 714375 w 5257800"/>
                    <a:gd name="csY5" fmla="*/ 138 h 2943363"/>
                    <a:gd name="csX6" fmla="*/ 942975 w 5257800"/>
                    <a:gd name="csY6" fmla="*/ 414475 h 2943363"/>
                    <a:gd name="csX7" fmla="*/ 1585912 w 5257800"/>
                    <a:gd name="csY7" fmla="*/ 1586050 h 2943363"/>
                    <a:gd name="csX8" fmla="*/ 2586037 w 5257800"/>
                    <a:gd name="csY8" fmla="*/ 2329000 h 2943363"/>
                    <a:gd name="csX9" fmla="*/ 5257800 w 5257800"/>
                    <a:gd name="csY9" fmla="*/ 2829063 h 2943363"/>
                    <a:gd name="csX0" fmla="*/ 0 w 5257800"/>
                    <a:gd name="csY0" fmla="*/ 2798870 h 2798870"/>
                    <a:gd name="csX1" fmla="*/ 257175 w 5257800"/>
                    <a:gd name="csY1" fmla="*/ 2313095 h 2798870"/>
                    <a:gd name="csX2" fmla="*/ 242887 w 5257800"/>
                    <a:gd name="csY2" fmla="*/ 1498707 h 2798870"/>
                    <a:gd name="csX3" fmla="*/ 485775 w 5257800"/>
                    <a:gd name="csY3" fmla="*/ 1041507 h 2798870"/>
                    <a:gd name="csX4" fmla="*/ 485775 w 5257800"/>
                    <a:gd name="csY4" fmla="*/ 341420 h 2798870"/>
                    <a:gd name="csX5" fmla="*/ 670832 w 5257800"/>
                    <a:gd name="csY5" fmla="*/ 788 h 2798870"/>
                    <a:gd name="csX6" fmla="*/ 942975 w 5257800"/>
                    <a:gd name="csY6" fmla="*/ 269982 h 2798870"/>
                    <a:gd name="csX7" fmla="*/ 1585912 w 5257800"/>
                    <a:gd name="csY7" fmla="*/ 1441557 h 2798870"/>
                    <a:gd name="csX8" fmla="*/ 2586037 w 5257800"/>
                    <a:gd name="csY8" fmla="*/ 2184507 h 2798870"/>
                    <a:gd name="csX9" fmla="*/ 5257800 w 5257800"/>
                    <a:gd name="csY9" fmla="*/ 2684570 h 2798870"/>
                    <a:gd name="csX0" fmla="*/ 0 w 5257800"/>
                    <a:gd name="csY0" fmla="*/ 2798870 h 2798870"/>
                    <a:gd name="csX1" fmla="*/ 257175 w 5257800"/>
                    <a:gd name="csY1" fmla="*/ 2313095 h 2798870"/>
                    <a:gd name="csX2" fmla="*/ 242887 w 5257800"/>
                    <a:gd name="csY2" fmla="*/ 1498707 h 2798870"/>
                    <a:gd name="csX3" fmla="*/ 485775 w 5257800"/>
                    <a:gd name="csY3" fmla="*/ 1041507 h 2798870"/>
                    <a:gd name="csX4" fmla="*/ 485775 w 5257800"/>
                    <a:gd name="csY4" fmla="*/ 341420 h 2798870"/>
                    <a:gd name="csX5" fmla="*/ 670832 w 5257800"/>
                    <a:gd name="csY5" fmla="*/ 788 h 2798870"/>
                    <a:gd name="csX6" fmla="*/ 942975 w 5257800"/>
                    <a:gd name="csY6" fmla="*/ 269982 h 2798870"/>
                    <a:gd name="csX7" fmla="*/ 1585912 w 5257800"/>
                    <a:gd name="csY7" fmla="*/ 1441557 h 2798870"/>
                    <a:gd name="csX8" fmla="*/ 2586037 w 5257800"/>
                    <a:gd name="csY8" fmla="*/ 2184507 h 2798870"/>
                    <a:gd name="csX9" fmla="*/ 5257800 w 5257800"/>
                    <a:gd name="csY9" fmla="*/ 2684570 h 2798870"/>
                    <a:gd name="csX0" fmla="*/ 0 w 5257800"/>
                    <a:gd name="csY0" fmla="*/ 2798870 h 2798870"/>
                    <a:gd name="csX1" fmla="*/ 257175 w 5257800"/>
                    <a:gd name="csY1" fmla="*/ 2313095 h 2798870"/>
                    <a:gd name="csX2" fmla="*/ 319087 w 5257800"/>
                    <a:gd name="csY2" fmla="*/ 1549507 h 2798870"/>
                    <a:gd name="csX3" fmla="*/ 485775 w 5257800"/>
                    <a:gd name="csY3" fmla="*/ 1041507 h 2798870"/>
                    <a:gd name="csX4" fmla="*/ 485775 w 5257800"/>
                    <a:gd name="csY4" fmla="*/ 341420 h 2798870"/>
                    <a:gd name="csX5" fmla="*/ 670832 w 5257800"/>
                    <a:gd name="csY5" fmla="*/ 788 h 2798870"/>
                    <a:gd name="csX6" fmla="*/ 942975 w 5257800"/>
                    <a:gd name="csY6" fmla="*/ 269982 h 2798870"/>
                    <a:gd name="csX7" fmla="*/ 1585912 w 5257800"/>
                    <a:gd name="csY7" fmla="*/ 1441557 h 2798870"/>
                    <a:gd name="csX8" fmla="*/ 2586037 w 5257800"/>
                    <a:gd name="csY8" fmla="*/ 2184507 h 2798870"/>
                    <a:gd name="csX9" fmla="*/ 5257800 w 5257800"/>
                    <a:gd name="csY9" fmla="*/ 2684570 h 2798870"/>
                    <a:gd name="csX0" fmla="*/ 0 w 5257800"/>
                    <a:gd name="csY0" fmla="*/ 2798870 h 2798870"/>
                    <a:gd name="csX1" fmla="*/ 257175 w 5257800"/>
                    <a:gd name="csY1" fmla="*/ 2313095 h 2798870"/>
                    <a:gd name="csX2" fmla="*/ 319087 w 5257800"/>
                    <a:gd name="csY2" fmla="*/ 1549507 h 2798870"/>
                    <a:gd name="csX3" fmla="*/ 485775 w 5257800"/>
                    <a:gd name="csY3" fmla="*/ 1041507 h 2798870"/>
                    <a:gd name="csX4" fmla="*/ 485775 w 5257800"/>
                    <a:gd name="csY4" fmla="*/ 341420 h 2798870"/>
                    <a:gd name="csX5" fmla="*/ 670832 w 5257800"/>
                    <a:gd name="csY5" fmla="*/ 788 h 2798870"/>
                    <a:gd name="csX6" fmla="*/ 942975 w 5257800"/>
                    <a:gd name="csY6" fmla="*/ 269982 h 2798870"/>
                    <a:gd name="csX7" fmla="*/ 1585912 w 5257800"/>
                    <a:gd name="csY7" fmla="*/ 1441557 h 2798870"/>
                    <a:gd name="csX8" fmla="*/ 2586037 w 5257800"/>
                    <a:gd name="csY8" fmla="*/ 2184507 h 2798870"/>
                    <a:gd name="csX9" fmla="*/ 5257800 w 5257800"/>
                    <a:gd name="csY9" fmla="*/ 2684570 h 2798870"/>
                    <a:gd name="csX0" fmla="*/ 0 w 5257800"/>
                    <a:gd name="csY0" fmla="*/ 2799921 h 2799921"/>
                    <a:gd name="csX1" fmla="*/ 257175 w 5257800"/>
                    <a:gd name="csY1" fmla="*/ 2314146 h 2799921"/>
                    <a:gd name="csX2" fmla="*/ 319087 w 5257800"/>
                    <a:gd name="csY2" fmla="*/ 1550558 h 2799921"/>
                    <a:gd name="csX3" fmla="*/ 485775 w 5257800"/>
                    <a:gd name="csY3" fmla="*/ 1042558 h 2799921"/>
                    <a:gd name="csX4" fmla="*/ 531495 w 5257800"/>
                    <a:gd name="csY4" fmla="*/ 342471 h 2799921"/>
                    <a:gd name="csX5" fmla="*/ 670832 w 5257800"/>
                    <a:gd name="csY5" fmla="*/ 1839 h 2799921"/>
                    <a:gd name="csX6" fmla="*/ 942975 w 5257800"/>
                    <a:gd name="csY6" fmla="*/ 271033 h 2799921"/>
                    <a:gd name="csX7" fmla="*/ 1585912 w 5257800"/>
                    <a:gd name="csY7" fmla="*/ 1442608 h 2799921"/>
                    <a:gd name="csX8" fmla="*/ 2586037 w 5257800"/>
                    <a:gd name="csY8" fmla="*/ 2185558 h 2799921"/>
                    <a:gd name="csX9" fmla="*/ 5257800 w 5257800"/>
                    <a:gd name="csY9" fmla="*/ 2685621 h 2799921"/>
                    <a:gd name="csX0" fmla="*/ 0 w 5257800"/>
                    <a:gd name="csY0" fmla="*/ 2799921 h 2799921"/>
                    <a:gd name="csX1" fmla="*/ 257175 w 5257800"/>
                    <a:gd name="csY1" fmla="*/ 2314146 h 2799921"/>
                    <a:gd name="csX2" fmla="*/ 319087 w 5257800"/>
                    <a:gd name="csY2" fmla="*/ 1550558 h 2799921"/>
                    <a:gd name="csX3" fmla="*/ 485775 w 5257800"/>
                    <a:gd name="csY3" fmla="*/ 1042558 h 2799921"/>
                    <a:gd name="csX4" fmla="*/ 531495 w 5257800"/>
                    <a:gd name="csY4" fmla="*/ 342471 h 2799921"/>
                    <a:gd name="csX5" fmla="*/ 670832 w 5257800"/>
                    <a:gd name="csY5" fmla="*/ 1839 h 2799921"/>
                    <a:gd name="csX6" fmla="*/ 942975 w 5257800"/>
                    <a:gd name="csY6" fmla="*/ 271033 h 2799921"/>
                    <a:gd name="csX7" fmla="*/ 1585912 w 5257800"/>
                    <a:gd name="csY7" fmla="*/ 1442608 h 2799921"/>
                    <a:gd name="csX8" fmla="*/ 2586037 w 5257800"/>
                    <a:gd name="csY8" fmla="*/ 2185558 h 2799921"/>
                    <a:gd name="csX9" fmla="*/ 5257800 w 5257800"/>
                    <a:gd name="csY9" fmla="*/ 2685621 h 2799921"/>
                    <a:gd name="csX0" fmla="*/ 0 w 5257800"/>
                    <a:gd name="csY0" fmla="*/ 2799921 h 2799921"/>
                    <a:gd name="csX1" fmla="*/ 257175 w 5257800"/>
                    <a:gd name="csY1" fmla="*/ 2314146 h 2799921"/>
                    <a:gd name="csX2" fmla="*/ 319087 w 5257800"/>
                    <a:gd name="csY2" fmla="*/ 1550558 h 2799921"/>
                    <a:gd name="csX3" fmla="*/ 485775 w 5257800"/>
                    <a:gd name="csY3" fmla="*/ 1042558 h 2799921"/>
                    <a:gd name="csX4" fmla="*/ 531495 w 5257800"/>
                    <a:gd name="csY4" fmla="*/ 342471 h 2799921"/>
                    <a:gd name="csX5" fmla="*/ 670832 w 5257800"/>
                    <a:gd name="csY5" fmla="*/ 1839 h 2799921"/>
                    <a:gd name="csX6" fmla="*/ 942975 w 5257800"/>
                    <a:gd name="csY6" fmla="*/ 271033 h 2799921"/>
                    <a:gd name="csX7" fmla="*/ 1585912 w 5257800"/>
                    <a:gd name="csY7" fmla="*/ 1442608 h 2799921"/>
                    <a:gd name="csX8" fmla="*/ 2586037 w 5257800"/>
                    <a:gd name="csY8" fmla="*/ 2185558 h 2799921"/>
                    <a:gd name="csX9" fmla="*/ 5257800 w 5257800"/>
                    <a:gd name="csY9" fmla="*/ 2685621 h 2799921"/>
                    <a:gd name="csX0" fmla="*/ 0 w 5659120"/>
                    <a:gd name="csY0" fmla="*/ 2784681 h 2784681"/>
                    <a:gd name="csX1" fmla="*/ 658495 w 5659120"/>
                    <a:gd name="csY1" fmla="*/ 2314146 h 2784681"/>
                    <a:gd name="csX2" fmla="*/ 720407 w 5659120"/>
                    <a:gd name="csY2" fmla="*/ 1550558 h 2784681"/>
                    <a:gd name="csX3" fmla="*/ 887095 w 5659120"/>
                    <a:gd name="csY3" fmla="*/ 1042558 h 2784681"/>
                    <a:gd name="csX4" fmla="*/ 932815 w 5659120"/>
                    <a:gd name="csY4" fmla="*/ 342471 h 2784681"/>
                    <a:gd name="csX5" fmla="*/ 1072152 w 5659120"/>
                    <a:gd name="csY5" fmla="*/ 1839 h 2784681"/>
                    <a:gd name="csX6" fmla="*/ 1344295 w 5659120"/>
                    <a:gd name="csY6" fmla="*/ 271033 h 2784681"/>
                    <a:gd name="csX7" fmla="*/ 1987232 w 5659120"/>
                    <a:gd name="csY7" fmla="*/ 1442608 h 2784681"/>
                    <a:gd name="csX8" fmla="*/ 2987357 w 5659120"/>
                    <a:gd name="csY8" fmla="*/ 2185558 h 2784681"/>
                    <a:gd name="csX9" fmla="*/ 5659120 w 5659120"/>
                    <a:gd name="csY9" fmla="*/ 2685621 h 2784681"/>
                    <a:gd name="csX0" fmla="*/ 0 w 5659120"/>
                    <a:gd name="csY0" fmla="*/ 2784681 h 2784681"/>
                    <a:gd name="csX1" fmla="*/ 658495 w 5659120"/>
                    <a:gd name="csY1" fmla="*/ 2314146 h 2784681"/>
                    <a:gd name="csX2" fmla="*/ 720407 w 5659120"/>
                    <a:gd name="csY2" fmla="*/ 1550558 h 2784681"/>
                    <a:gd name="csX3" fmla="*/ 887095 w 5659120"/>
                    <a:gd name="csY3" fmla="*/ 1042558 h 2784681"/>
                    <a:gd name="csX4" fmla="*/ 932815 w 5659120"/>
                    <a:gd name="csY4" fmla="*/ 342471 h 2784681"/>
                    <a:gd name="csX5" fmla="*/ 1072152 w 5659120"/>
                    <a:gd name="csY5" fmla="*/ 1839 h 2784681"/>
                    <a:gd name="csX6" fmla="*/ 1344295 w 5659120"/>
                    <a:gd name="csY6" fmla="*/ 271033 h 2784681"/>
                    <a:gd name="csX7" fmla="*/ 1987232 w 5659120"/>
                    <a:gd name="csY7" fmla="*/ 1442608 h 2784681"/>
                    <a:gd name="csX8" fmla="*/ 2987357 w 5659120"/>
                    <a:gd name="csY8" fmla="*/ 2185558 h 2784681"/>
                    <a:gd name="csX9" fmla="*/ 5659120 w 5659120"/>
                    <a:gd name="csY9" fmla="*/ 2685621 h 2784681"/>
                    <a:gd name="csX0" fmla="*/ 0 w 5659120"/>
                    <a:gd name="csY0" fmla="*/ 2784681 h 2784681"/>
                    <a:gd name="csX1" fmla="*/ 658495 w 5659120"/>
                    <a:gd name="csY1" fmla="*/ 2314146 h 2784681"/>
                    <a:gd name="csX2" fmla="*/ 720407 w 5659120"/>
                    <a:gd name="csY2" fmla="*/ 1550558 h 2784681"/>
                    <a:gd name="csX3" fmla="*/ 887095 w 5659120"/>
                    <a:gd name="csY3" fmla="*/ 1042558 h 2784681"/>
                    <a:gd name="csX4" fmla="*/ 932815 w 5659120"/>
                    <a:gd name="csY4" fmla="*/ 342471 h 2784681"/>
                    <a:gd name="csX5" fmla="*/ 1072152 w 5659120"/>
                    <a:gd name="csY5" fmla="*/ 1839 h 2784681"/>
                    <a:gd name="csX6" fmla="*/ 1344295 w 5659120"/>
                    <a:gd name="csY6" fmla="*/ 271033 h 2784681"/>
                    <a:gd name="csX7" fmla="*/ 1987232 w 5659120"/>
                    <a:gd name="csY7" fmla="*/ 1442608 h 2784681"/>
                    <a:gd name="csX8" fmla="*/ 2987357 w 5659120"/>
                    <a:gd name="csY8" fmla="*/ 2185558 h 2784681"/>
                    <a:gd name="csX9" fmla="*/ 5659120 w 5659120"/>
                    <a:gd name="csY9" fmla="*/ 2685621 h 2784681"/>
                    <a:gd name="csX0" fmla="*/ 0 w 5659120"/>
                    <a:gd name="csY0" fmla="*/ 2784681 h 2784681"/>
                    <a:gd name="csX1" fmla="*/ 658495 w 5659120"/>
                    <a:gd name="csY1" fmla="*/ 2314146 h 2784681"/>
                    <a:gd name="csX2" fmla="*/ 720407 w 5659120"/>
                    <a:gd name="csY2" fmla="*/ 1550558 h 2784681"/>
                    <a:gd name="csX3" fmla="*/ 887095 w 5659120"/>
                    <a:gd name="csY3" fmla="*/ 1042558 h 2784681"/>
                    <a:gd name="csX4" fmla="*/ 932815 w 5659120"/>
                    <a:gd name="csY4" fmla="*/ 342471 h 2784681"/>
                    <a:gd name="csX5" fmla="*/ 1072152 w 5659120"/>
                    <a:gd name="csY5" fmla="*/ 1839 h 2784681"/>
                    <a:gd name="csX6" fmla="*/ 1344295 w 5659120"/>
                    <a:gd name="csY6" fmla="*/ 271033 h 2784681"/>
                    <a:gd name="csX7" fmla="*/ 1987232 w 5659120"/>
                    <a:gd name="csY7" fmla="*/ 1442608 h 2784681"/>
                    <a:gd name="csX8" fmla="*/ 2987357 w 5659120"/>
                    <a:gd name="csY8" fmla="*/ 2185558 h 2784681"/>
                    <a:gd name="csX9" fmla="*/ 5659120 w 5659120"/>
                    <a:gd name="csY9" fmla="*/ 2685621 h 2784681"/>
                    <a:gd name="csX0" fmla="*/ 0 w 5659120"/>
                    <a:gd name="csY0" fmla="*/ 2800250 h 2800250"/>
                    <a:gd name="csX1" fmla="*/ 658495 w 5659120"/>
                    <a:gd name="csY1" fmla="*/ 2329715 h 2800250"/>
                    <a:gd name="csX2" fmla="*/ 720407 w 5659120"/>
                    <a:gd name="csY2" fmla="*/ 1566127 h 2800250"/>
                    <a:gd name="csX3" fmla="*/ 887095 w 5659120"/>
                    <a:gd name="csY3" fmla="*/ 1058127 h 2800250"/>
                    <a:gd name="csX4" fmla="*/ 932815 w 5659120"/>
                    <a:gd name="csY4" fmla="*/ 358040 h 2800250"/>
                    <a:gd name="csX5" fmla="*/ 971232 w 5659120"/>
                    <a:gd name="csY5" fmla="*/ 635852 h 2800250"/>
                    <a:gd name="csX6" fmla="*/ 1072152 w 5659120"/>
                    <a:gd name="csY6" fmla="*/ 17408 h 2800250"/>
                    <a:gd name="csX7" fmla="*/ 1344295 w 5659120"/>
                    <a:gd name="csY7" fmla="*/ 286602 h 2800250"/>
                    <a:gd name="csX8" fmla="*/ 1987232 w 5659120"/>
                    <a:gd name="csY8" fmla="*/ 1458177 h 2800250"/>
                    <a:gd name="csX9" fmla="*/ 2987357 w 5659120"/>
                    <a:gd name="csY9" fmla="*/ 2201127 h 2800250"/>
                    <a:gd name="csX10" fmla="*/ 5659120 w 5659120"/>
                    <a:gd name="csY10" fmla="*/ 2701190 h 2800250"/>
                    <a:gd name="csX0" fmla="*/ 0 w 5659120"/>
                    <a:gd name="csY0" fmla="*/ 2800250 h 2800250"/>
                    <a:gd name="csX1" fmla="*/ 658495 w 5659120"/>
                    <a:gd name="csY1" fmla="*/ 2329715 h 2800250"/>
                    <a:gd name="csX2" fmla="*/ 720407 w 5659120"/>
                    <a:gd name="csY2" fmla="*/ 1566127 h 2800250"/>
                    <a:gd name="csX3" fmla="*/ 887095 w 5659120"/>
                    <a:gd name="csY3" fmla="*/ 1058127 h 2800250"/>
                    <a:gd name="csX4" fmla="*/ 926465 w 5659120"/>
                    <a:gd name="csY4" fmla="*/ 326290 h 2800250"/>
                    <a:gd name="csX5" fmla="*/ 971232 w 5659120"/>
                    <a:gd name="csY5" fmla="*/ 635852 h 2800250"/>
                    <a:gd name="csX6" fmla="*/ 1072152 w 5659120"/>
                    <a:gd name="csY6" fmla="*/ 17408 h 2800250"/>
                    <a:gd name="csX7" fmla="*/ 1344295 w 5659120"/>
                    <a:gd name="csY7" fmla="*/ 286602 h 2800250"/>
                    <a:gd name="csX8" fmla="*/ 1987232 w 5659120"/>
                    <a:gd name="csY8" fmla="*/ 1458177 h 2800250"/>
                    <a:gd name="csX9" fmla="*/ 2987357 w 5659120"/>
                    <a:gd name="csY9" fmla="*/ 2201127 h 2800250"/>
                    <a:gd name="csX10" fmla="*/ 5659120 w 5659120"/>
                    <a:gd name="csY10" fmla="*/ 2701190 h 2800250"/>
                    <a:gd name="csX0" fmla="*/ 0 w 5659120"/>
                    <a:gd name="csY0" fmla="*/ 2853432 h 2853432"/>
                    <a:gd name="csX1" fmla="*/ 658495 w 5659120"/>
                    <a:gd name="csY1" fmla="*/ 2382897 h 2853432"/>
                    <a:gd name="csX2" fmla="*/ 720407 w 5659120"/>
                    <a:gd name="csY2" fmla="*/ 1619309 h 2853432"/>
                    <a:gd name="csX3" fmla="*/ 887095 w 5659120"/>
                    <a:gd name="csY3" fmla="*/ 1111309 h 2853432"/>
                    <a:gd name="csX4" fmla="*/ 926465 w 5659120"/>
                    <a:gd name="csY4" fmla="*/ 379472 h 2853432"/>
                    <a:gd name="csX5" fmla="*/ 971232 w 5659120"/>
                    <a:gd name="csY5" fmla="*/ 689034 h 2853432"/>
                    <a:gd name="csX6" fmla="*/ 1053102 w 5659120"/>
                    <a:gd name="csY6" fmla="*/ 13440 h 2853432"/>
                    <a:gd name="csX7" fmla="*/ 1344295 w 5659120"/>
                    <a:gd name="csY7" fmla="*/ 339784 h 2853432"/>
                    <a:gd name="csX8" fmla="*/ 1987232 w 5659120"/>
                    <a:gd name="csY8" fmla="*/ 1511359 h 2853432"/>
                    <a:gd name="csX9" fmla="*/ 2987357 w 5659120"/>
                    <a:gd name="csY9" fmla="*/ 2254309 h 2853432"/>
                    <a:gd name="csX10" fmla="*/ 5659120 w 5659120"/>
                    <a:gd name="csY10" fmla="*/ 2754372 h 285343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5659120" h="2853432">
                      <a:moveTo>
                        <a:pt x="0" y="2853432"/>
                      </a:moveTo>
                      <a:cubicBezTo>
                        <a:pt x="593725" y="2823587"/>
                        <a:pt x="594307" y="2649544"/>
                        <a:pt x="658495" y="2382897"/>
                      </a:cubicBezTo>
                      <a:cubicBezTo>
                        <a:pt x="722683" y="2116250"/>
                        <a:pt x="654684" y="1776789"/>
                        <a:pt x="720407" y="1619309"/>
                      </a:cubicBezTo>
                      <a:cubicBezTo>
                        <a:pt x="786130" y="1461829"/>
                        <a:pt x="806132" y="1263709"/>
                        <a:pt x="887095" y="1111309"/>
                      </a:cubicBezTo>
                      <a:cubicBezTo>
                        <a:pt x="887095" y="877947"/>
                        <a:pt x="912442" y="449851"/>
                        <a:pt x="926465" y="379472"/>
                      </a:cubicBezTo>
                      <a:cubicBezTo>
                        <a:pt x="940488" y="309093"/>
                        <a:pt x="948009" y="745806"/>
                        <a:pt x="971232" y="689034"/>
                      </a:cubicBezTo>
                      <a:cubicBezTo>
                        <a:pt x="994455" y="632262"/>
                        <a:pt x="990925" y="71648"/>
                        <a:pt x="1053102" y="13440"/>
                      </a:cubicBezTo>
                      <a:cubicBezTo>
                        <a:pt x="1115279" y="-44768"/>
                        <a:pt x="1188607" y="90131"/>
                        <a:pt x="1344295" y="339784"/>
                      </a:cubicBezTo>
                      <a:cubicBezTo>
                        <a:pt x="1499983" y="589437"/>
                        <a:pt x="1726429" y="1249195"/>
                        <a:pt x="1987232" y="1511359"/>
                      </a:cubicBezTo>
                      <a:cubicBezTo>
                        <a:pt x="2248035" y="1773523"/>
                        <a:pt x="2445112" y="2000535"/>
                        <a:pt x="2987357" y="2254309"/>
                      </a:cubicBezTo>
                      <a:cubicBezTo>
                        <a:pt x="3529602" y="2508083"/>
                        <a:pt x="4637904" y="2718313"/>
                        <a:pt x="5659120" y="2754372"/>
                      </a:cubicBezTo>
                    </a:path>
                  </a:pathLst>
                </a:cu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7" name="TextBox 6">
                  <a:extLst>
                    <a:ext uri="{FF2B5EF4-FFF2-40B4-BE49-F238E27FC236}">
                      <a16:creationId xmlns:a16="http://schemas.microsoft.com/office/drawing/2014/main" id="{D9429521-9C77-85C0-1697-8AD538A9403B}"/>
                    </a:ext>
                  </a:extLst>
                </p:cNvPr>
                <p:cNvSpPr txBox="1"/>
                <p:nvPr/>
              </p:nvSpPr>
              <p:spPr>
                <a:xfrm>
                  <a:off x="1270000" y="5302250"/>
                  <a:ext cx="327334" cy="400110"/>
                </a:xfrm>
                <a:prstGeom prst="rect">
                  <a:avLst/>
                </a:prstGeom>
                <a:noFill/>
              </p:spPr>
              <p:txBody>
                <a:bodyPr wrap="none" rtlCol="0">
                  <a:spAutoFit/>
                </a:bodyPr>
                <a:lstStyle/>
                <a:p>
                  <a:pPr algn="l"/>
                  <a:r>
                    <a:rPr lang="en-GB" sz="2000" dirty="0">
                      <a:latin typeface="Arial" panose="020B0604020202020204" pitchFamily="34" charset="0"/>
                      <a:cs typeface="Arial" panose="020B0604020202020204" pitchFamily="34" charset="0"/>
                    </a:rPr>
                    <a:t>0</a:t>
                  </a:r>
                </a:p>
              </p:txBody>
            </p:sp>
            <p:sp>
              <p:nvSpPr>
                <p:cNvPr id="10" name="TextBox 9">
                  <a:extLst>
                    <a:ext uri="{FF2B5EF4-FFF2-40B4-BE49-F238E27FC236}">
                      <a16:creationId xmlns:a16="http://schemas.microsoft.com/office/drawing/2014/main" id="{FF41E3D0-5A9A-6EEE-AB1F-AC780BD1DF1D}"/>
                    </a:ext>
                  </a:extLst>
                </p:cNvPr>
                <p:cNvSpPr txBox="1"/>
                <p:nvPr/>
              </p:nvSpPr>
              <p:spPr>
                <a:xfrm>
                  <a:off x="3389557" y="5322074"/>
                  <a:ext cx="755335" cy="400109"/>
                </a:xfrm>
                <a:prstGeom prst="rect">
                  <a:avLst/>
                </a:prstGeom>
                <a:noFill/>
              </p:spPr>
              <p:txBody>
                <a:bodyPr wrap="none" rtlCol="0">
                  <a:spAutoFit/>
                </a:bodyPr>
                <a:lstStyle/>
                <a:p>
                  <a:pPr algn="l"/>
                  <a:r>
                    <a:rPr lang="en-GB" sz="2000" dirty="0">
                      <a:latin typeface="Arial" panose="020B0604020202020204" pitchFamily="34" charset="0"/>
                      <a:cs typeface="Arial" panose="020B0604020202020204" pitchFamily="34" charset="0"/>
                    </a:rPr>
                    <a:t>1000</a:t>
                  </a:r>
                </a:p>
              </p:txBody>
            </p:sp>
            <p:sp>
              <p:nvSpPr>
                <p:cNvPr id="12" name="TextBox 11">
                  <a:extLst>
                    <a:ext uri="{FF2B5EF4-FFF2-40B4-BE49-F238E27FC236}">
                      <a16:creationId xmlns:a16="http://schemas.microsoft.com/office/drawing/2014/main" id="{905AE7D7-E053-08C5-3C6D-D35740D14865}"/>
                    </a:ext>
                  </a:extLst>
                </p:cNvPr>
                <p:cNvSpPr txBox="1"/>
                <p:nvPr/>
              </p:nvSpPr>
              <p:spPr>
                <a:xfrm>
                  <a:off x="5845679" y="5268892"/>
                  <a:ext cx="755335" cy="400109"/>
                </a:xfrm>
                <a:prstGeom prst="rect">
                  <a:avLst/>
                </a:prstGeom>
                <a:noFill/>
              </p:spPr>
              <p:txBody>
                <a:bodyPr wrap="none" rtlCol="0">
                  <a:spAutoFit/>
                </a:bodyPr>
                <a:lstStyle/>
                <a:p>
                  <a:pPr algn="l"/>
                  <a:r>
                    <a:rPr lang="en-GB" sz="2000" dirty="0">
                      <a:latin typeface="Arial" panose="020B0604020202020204" pitchFamily="34" charset="0"/>
                      <a:cs typeface="Arial" panose="020B0604020202020204" pitchFamily="34" charset="0"/>
                    </a:rPr>
                    <a:t>2000</a:t>
                  </a:r>
                </a:p>
              </p:txBody>
            </p:sp>
            <p:cxnSp>
              <p:nvCxnSpPr>
                <p:cNvPr id="20" name="Straight Connector 19">
                  <a:extLst>
                    <a:ext uri="{FF2B5EF4-FFF2-40B4-BE49-F238E27FC236}">
                      <a16:creationId xmlns:a16="http://schemas.microsoft.com/office/drawing/2014/main" id="{C288ED09-5D72-5BF5-0797-E576E3A9342D}"/>
                    </a:ext>
                  </a:extLst>
                </p:cNvPr>
                <p:cNvCxnSpPr/>
                <p:nvPr/>
              </p:nvCxnSpPr>
              <p:spPr>
                <a:xfrm>
                  <a:off x="3744210" y="5116650"/>
                  <a:ext cx="0" cy="222136"/>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22" name="Straight Connector 21">
                  <a:extLst>
                    <a:ext uri="{FF2B5EF4-FFF2-40B4-BE49-F238E27FC236}">
                      <a16:creationId xmlns:a16="http://schemas.microsoft.com/office/drawing/2014/main" id="{2F0F83C3-CB20-9446-F7BD-91E8E0D4A681}"/>
                    </a:ext>
                  </a:extLst>
                </p:cNvPr>
                <p:cNvCxnSpPr/>
                <p:nvPr/>
              </p:nvCxnSpPr>
              <p:spPr>
                <a:xfrm>
                  <a:off x="6149606" y="5116650"/>
                  <a:ext cx="0" cy="222136"/>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25" name="Straight Connector 24">
                  <a:extLst>
                    <a:ext uri="{FF2B5EF4-FFF2-40B4-BE49-F238E27FC236}">
                      <a16:creationId xmlns:a16="http://schemas.microsoft.com/office/drawing/2014/main" id="{820A4437-B263-D984-BACA-C85FE932B7E2}"/>
                    </a:ext>
                  </a:extLst>
                </p:cNvPr>
                <p:cNvCxnSpPr>
                  <a:cxnSpLocks/>
                </p:cNvCxnSpPr>
                <p:nvPr/>
              </p:nvCxnSpPr>
              <p:spPr>
                <a:xfrm>
                  <a:off x="1270000" y="2248615"/>
                  <a:ext cx="146698" cy="0"/>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28" name="Straight Connector 27">
                  <a:extLst>
                    <a:ext uri="{FF2B5EF4-FFF2-40B4-BE49-F238E27FC236}">
                      <a16:creationId xmlns:a16="http://schemas.microsoft.com/office/drawing/2014/main" id="{1C38E188-4707-5951-33EB-C2E25C10A634}"/>
                    </a:ext>
                  </a:extLst>
                </p:cNvPr>
                <p:cNvCxnSpPr>
                  <a:cxnSpLocks/>
                </p:cNvCxnSpPr>
                <p:nvPr/>
              </p:nvCxnSpPr>
              <p:spPr>
                <a:xfrm>
                  <a:off x="1270000" y="3681090"/>
                  <a:ext cx="135550" cy="0"/>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sp>
              <p:nvSpPr>
                <p:cNvPr id="29" name="TextBox 28">
                  <a:extLst>
                    <a:ext uri="{FF2B5EF4-FFF2-40B4-BE49-F238E27FC236}">
                      <a16:creationId xmlns:a16="http://schemas.microsoft.com/office/drawing/2014/main" id="{B0178ACB-C958-CFB9-708F-FBCAF707C957}"/>
                    </a:ext>
                  </a:extLst>
                </p:cNvPr>
                <p:cNvSpPr txBox="1"/>
                <p:nvPr/>
              </p:nvSpPr>
              <p:spPr>
                <a:xfrm>
                  <a:off x="1015116" y="3480869"/>
                  <a:ext cx="327334" cy="400110"/>
                </a:xfrm>
                <a:prstGeom prst="rect">
                  <a:avLst/>
                </a:prstGeom>
                <a:noFill/>
              </p:spPr>
              <p:txBody>
                <a:bodyPr wrap="none" rtlCol="0">
                  <a:spAutoFit/>
                </a:bodyPr>
                <a:lstStyle/>
                <a:p>
                  <a:pPr algn="l"/>
                  <a:r>
                    <a:rPr lang="en-GB" sz="2000" dirty="0">
                      <a:latin typeface="Arial" panose="020B0604020202020204" pitchFamily="34" charset="0"/>
                      <a:cs typeface="Arial" panose="020B0604020202020204" pitchFamily="34" charset="0"/>
                    </a:rPr>
                    <a:t>1</a:t>
                  </a:r>
                </a:p>
              </p:txBody>
            </p:sp>
            <p:sp>
              <p:nvSpPr>
                <p:cNvPr id="30" name="TextBox 29">
                  <a:extLst>
                    <a:ext uri="{FF2B5EF4-FFF2-40B4-BE49-F238E27FC236}">
                      <a16:creationId xmlns:a16="http://schemas.microsoft.com/office/drawing/2014/main" id="{4F69633C-4219-ED6B-818B-3C01133E6124}"/>
                    </a:ext>
                  </a:extLst>
                </p:cNvPr>
                <p:cNvSpPr txBox="1"/>
                <p:nvPr/>
              </p:nvSpPr>
              <p:spPr>
                <a:xfrm>
                  <a:off x="1041678" y="1968071"/>
                  <a:ext cx="327334" cy="400110"/>
                </a:xfrm>
                <a:prstGeom prst="rect">
                  <a:avLst/>
                </a:prstGeom>
                <a:noFill/>
              </p:spPr>
              <p:txBody>
                <a:bodyPr wrap="none" rtlCol="0">
                  <a:spAutoFit/>
                </a:bodyPr>
                <a:lstStyle/>
                <a:p>
                  <a:pPr algn="l"/>
                  <a:r>
                    <a:rPr lang="en-GB" sz="2000" dirty="0">
                      <a:latin typeface="Arial" panose="020B0604020202020204" pitchFamily="34" charset="0"/>
                      <a:cs typeface="Arial" panose="020B0604020202020204" pitchFamily="34" charset="0"/>
                    </a:rPr>
                    <a:t>2</a:t>
                  </a:r>
                </a:p>
              </p:txBody>
            </p:sp>
            <p:sp>
              <p:nvSpPr>
                <p:cNvPr id="31" name="TextBox 30">
                  <a:extLst>
                    <a:ext uri="{FF2B5EF4-FFF2-40B4-BE49-F238E27FC236}">
                      <a16:creationId xmlns:a16="http://schemas.microsoft.com/office/drawing/2014/main" id="{8975E67D-8319-D80B-A769-01D0E1297789}"/>
                    </a:ext>
                  </a:extLst>
                </p:cNvPr>
                <p:cNvSpPr txBox="1"/>
                <p:nvPr/>
              </p:nvSpPr>
              <p:spPr>
                <a:xfrm rot="16200000">
                  <a:off x="-1139304" y="3149873"/>
                  <a:ext cx="3673863" cy="661994"/>
                </a:xfrm>
                <a:prstGeom prst="rect">
                  <a:avLst/>
                </a:prstGeom>
                <a:noFill/>
              </p:spPr>
              <p:txBody>
                <a:bodyPr wrap="none" rtlCol="0">
                  <a:spAutoFit/>
                </a:bodyPr>
                <a:lstStyle/>
                <a:p>
                  <a:r>
                    <a:rPr lang="en-GB" sz="2000" dirty="0" err="1">
                      <a:latin typeface="Arial" panose="020B0604020202020204" pitchFamily="34" charset="0"/>
                      <a:cs typeface="Arial" panose="020B0604020202020204" pitchFamily="34" charset="0"/>
                    </a:rPr>
                    <a:t>Ionradantas</a:t>
                  </a:r>
                  <a:r>
                    <a:rPr lang="en-GB" sz="2000" dirty="0">
                      <a:latin typeface="Arial" panose="020B0604020202020204" pitchFamily="34" charset="0"/>
                      <a:cs typeface="Arial" panose="020B0604020202020204" pitchFamily="34" charset="0"/>
                    </a:rPr>
                    <a:t> </a:t>
                  </a:r>
                  <a:r>
                    <a:rPr lang="en-GB" sz="2000" dirty="0" err="1">
                      <a:latin typeface="Arial" panose="020B0604020202020204" pitchFamily="34" charset="0"/>
                      <a:cs typeface="Arial" panose="020B0604020202020204" pitchFamily="34" charset="0"/>
                    </a:rPr>
                    <a:t>sa</a:t>
                  </a:r>
                  <a:r>
                    <a:rPr lang="en-GB" sz="2000" dirty="0">
                      <a:latin typeface="Arial" panose="020B0604020202020204" pitchFamily="34" charset="0"/>
                      <a:cs typeface="Arial" panose="020B0604020202020204" pitchFamily="34" charset="0"/>
                    </a:rPr>
                    <a:t> nm </a:t>
                  </a:r>
                  <a:br>
                    <a:rPr lang="en-GB" sz="2000" dirty="0">
                      <a:latin typeface="Arial" panose="020B0604020202020204" pitchFamily="34" charset="0"/>
                      <a:cs typeface="Arial" panose="020B0604020202020204" pitchFamily="34" charset="0"/>
                    </a:rPr>
                  </a:br>
                  <a:r>
                    <a:rPr lang="en-GB" sz="2000" dirty="0">
                      <a:latin typeface="Arial" panose="020B0604020202020204" pitchFamily="34" charset="0"/>
                      <a:cs typeface="Arial" panose="020B0604020202020204" pitchFamily="34" charset="0"/>
                    </a:rPr>
                    <a:t>(W m</a:t>
                  </a:r>
                  <a:r>
                    <a:rPr lang="en-GB" sz="2000" dirty="0"/>
                    <a:t>⁻²</a:t>
                  </a:r>
                  <a:r>
                    <a:rPr lang="en-GB" sz="2000" dirty="0">
                      <a:latin typeface="Arial" panose="020B0604020202020204" pitchFamily="34" charset="0"/>
                      <a:cs typeface="Arial" panose="020B0604020202020204" pitchFamily="34" charset="0"/>
                    </a:rPr>
                    <a:t> nm</a:t>
                  </a:r>
                  <a:r>
                    <a:rPr lang="en-GB" sz="2000" dirty="0"/>
                    <a:t>⁻¹)</a:t>
                  </a:r>
                  <a:endParaRPr lang="en-GB" sz="2000" dirty="0">
                    <a:latin typeface="Arial" panose="020B0604020202020204" pitchFamily="34" charset="0"/>
                    <a:cs typeface="Arial" panose="020B0604020202020204" pitchFamily="34" charset="0"/>
                  </a:endParaRPr>
                </a:p>
              </p:txBody>
            </p:sp>
            <p:cxnSp>
              <p:nvCxnSpPr>
                <p:cNvPr id="13" name="Straight Connector 12">
                  <a:extLst>
                    <a:ext uri="{FF2B5EF4-FFF2-40B4-BE49-F238E27FC236}">
                      <a16:creationId xmlns:a16="http://schemas.microsoft.com/office/drawing/2014/main" id="{AC6709EC-CB85-897E-D7F3-1D84D40F2C47}"/>
                    </a:ext>
                  </a:extLst>
                </p:cNvPr>
                <p:cNvCxnSpPr/>
                <p:nvPr/>
              </p:nvCxnSpPr>
              <p:spPr>
                <a:xfrm>
                  <a:off x="1337912" y="2259820"/>
                  <a:ext cx="5781056" cy="0"/>
                </a:xfrm>
                <a:prstGeom prst="line">
                  <a:avLst/>
                </a:prstGeom>
                <a:ln w="28575">
                  <a:tailEnd type="none" w="med" len="lg"/>
                </a:ln>
              </p:spPr>
              <p:style>
                <a:lnRef idx="1">
                  <a:schemeClr val="dk1"/>
                </a:lnRef>
                <a:fillRef idx="0">
                  <a:schemeClr val="dk1"/>
                </a:fillRef>
                <a:effectRef idx="0">
                  <a:schemeClr val="dk1"/>
                </a:effectRef>
                <a:fontRef idx="minor">
                  <a:schemeClr val="tx1"/>
                </a:fontRef>
              </p:style>
            </p:cxnSp>
            <p:cxnSp>
              <p:nvCxnSpPr>
                <p:cNvPr id="15" name="Straight Connector 14">
                  <a:extLst>
                    <a:ext uri="{FF2B5EF4-FFF2-40B4-BE49-F238E27FC236}">
                      <a16:creationId xmlns:a16="http://schemas.microsoft.com/office/drawing/2014/main" id="{1C49562C-37BC-5501-FB67-AA61D8FDA545}"/>
                    </a:ext>
                  </a:extLst>
                </p:cNvPr>
                <p:cNvCxnSpPr>
                  <a:cxnSpLocks/>
                </p:cNvCxnSpPr>
                <p:nvPr/>
              </p:nvCxnSpPr>
              <p:spPr>
                <a:xfrm>
                  <a:off x="1405550" y="2957575"/>
                  <a:ext cx="5713418" cy="0"/>
                </a:xfrm>
                <a:prstGeom prst="line">
                  <a:avLst/>
                </a:prstGeom>
                <a:ln w="19050">
                  <a:tailEnd type="none" w="med" len="lg"/>
                </a:ln>
              </p:spPr>
              <p:style>
                <a:lnRef idx="1">
                  <a:schemeClr val="dk1"/>
                </a:lnRef>
                <a:fillRef idx="0">
                  <a:schemeClr val="dk1"/>
                </a:fillRef>
                <a:effectRef idx="0">
                  <a:schemeClr val="dk1"/>
                </a:effectRef>
                <a:fontRef idx="minor">
                  <a:schemeClr val="tx1"/>
                </a:fontRef>
              </p:style>
            </p:cxnSp>
            <p:cxnSp>
              <p:nvCxnSpPr>
                <p:cNvPr id="17" name="Straight Connector 16">
                  <a:extLst>
                    <a:ext uri="{FF2B5EF4-FFF2-40B4-BE49-F238E27FC236}">
                      <a16:creationId xmlns:a16="http://schemas.microsoft.com/office/drawing/2014/main" id="{49EB61C2-C6D0-3EB3-579D-D0832C9B6075}"/>
                    </a:ext>
                  </a:extLst>
                </p:cNvPr>
                <p:cNvCxnSpPr/>
                <p:nvPr/>
              </p:nvCxnSpPr>
              <p:spPr>
                <a:xfrm>
                  <a:off x="1319832" y="3681090"/>
                  <a:ext cx="5781056" cy="0"/>
                </a:xfrm>
                <a:prstGeom prst="line">
                  <a:avLst/>
                </a:prstGeom>
                <a:ln w="28575">
                  <a:tailEnd type="none" w="med" len="lg"/>
                </a:ln>
              </p:spPr>
              <p:style>
                <a:lnRef idx="1">
                  <a:schemeClr val="dk1"/>
                </a:lnRef>
                <a:fillRef idx="0">
                  <a:schemeClr val="dk1"/>
                </a:fillRef>
                <a:effectRef idx="0">
                  <a:schemeClr val="dk1"/>
                </a:effectRef>
                <a:fontRef idx="minor">
                  <a:schemeClr val="tx1"/>
                </a:fontRef>
              </p:style>
            </p:cxnSp>
            <p:cxnSp>
              <p:nvCxnSpPr>
                <p:cNvPr id="18" name="Straight Connector 17">
                  <a:extLst>
                    <a:ext uri="{FF2B5EF4-FFF2-40B4-BE49-F238E27FC236}">
                      <a16:creationId xmlns:a16="http://schemas.microsoft.com/office/drawing/2014/main" id="{3E752083-E833-2CA4-A5B4-D2AB434D24BD}"/>
                    </a:ext>
                  </a:extLst>
                </p:cNvPr>
                <p:cNvCxnSpPr>
                  <a:cxnSpLocks/>
                </p:cNvCxnSpPr>
                <p:nvPr/>
              </p:nvCxnSpPr>
              <p:spPr>
                <a:xfrm>
                  <a:off x="1416698" y="4428703"/>
                  <a:ext cx="5684190" cy="0"/>
                </a:xfrm>
                <a:prstGeom prst="line">
                  <a:avLst/>
                </a:prstGeom>
                <a:ln w="19050">
                  <a:tailEnd type="none" w="med" len="lg"/>
                </a:ln>
              </p:spPr>
              <p:style>
                <a:lnRef idx="1">
                  <a:schemeClr val="dk1"/>
                </a:lnRef>
                <a:fillRef idx="0">
                  <a:schemeClr val="dk1"/>
                </a:fillRef>
                <a:effectRef idx="0">
                  <a:schemeClr val="dk1"/>
                </a:effectRef>
                <a:fontRef idx="minor">
                  <a:schemeClr val="tx1"/>
                </a:fontRef>
              </p:style>
            </p:cxnSp>
          </p:grpSp>
          <p:cxnSp>
            <p:nvCxnSpPr>
              <p:cNvPr id="23" name="Straight Connector 22">
                <a:extLst>
                  <a:ext uri="{FF2B5EF4-FFF2-40B4-BE49-F238E27FC236}">
                    <a16:creationId xmlns:a16="http://schemas.microsoft.com/office/drawing/2014/main" id="{08C3093F-5FCB-812E-785B-D4ACF937102C}"/>
                  </a:ext>
                </a:extLst>
              </p:cNvPr>
              <p:cNvCxnSpPr>
                <a:cxnSpLocks/>
              </p:cNvCxnSpPr>
              <p:nvPr/>
            </p:nvCxnSpPr>
            <p:spPr>
              <a:xfrm>
                <a:off x="1605064" y="2690637"/>
                <a:ext cx="24808" cy="2497323"/>
              </a:xfrm>
              <a:prstGeom prst="line">
                <a:avLst/>
              </a:prstGeom>
              <a:ln w="19050">
                <a:tailEnd type="none" w="med" len="lg"/>
              </a:ln>
            </p:spPr>
            <p:style>
              <a:lnRef idx="1">
                <a:schemeClr val="dk1"/>
              </a:lnRef>
              <a:fillRef idx="0">
                <a:schemeClr val="dk1"/>
              </a:fillRef>
              <a:effectRef idx="0">
                <a:schemeClr val="dk1"/>
              </a:effectRef>
              <a:fontRef idx="minor">
                <a:schemeClr val="tx1"/>
              </a:fontRef>
            </p:style>
          </p:cxnSp>
          <p:cxnSp>
            <p:nvCxnSpPr>
              <p:cNvPr id="35" name="Straight Connector 34">
                <a:extLst>
                  <a:ext uri="{FF2B5EF4-FFF2-40B4-BE49-F238E27FC236}">
                    <a16:creationId xmlns:a16="http://schemas.microsoft.com/office/drawing/2014/main" id="{B4578D73-B648-3A85-9FD4-3EF3D379A463}"/>
                  </a:ext>
                </a:extLst>
              </p:cNvPr>
              <p:cNvCxnSpPr>
                <a:cxnSpLocks/>
              </p:cNvCxnSpPr>
              <p:nvPr/>
            </p:nvCxnSpPr>
            <p:spPr>
              <a:xfrm>
                <a:off x="2264635" y="2579895"/>
                <a:ext cx="0" cy="2621324"/>
              </a:xfrm>
              <a:prstGeom prst="line">
                <a:avLst/>
              </a:prstGeom>
              <a:ln w="19050">
                <a:tailEnd type="none" w="med" len="lg"/>
              </a:ln>
            </p:spPr>
            <p:style>
              <a:lnRef idx="1">
                <a:schemeClr val="dk1"/>
              </a:lnRef>
              <a:fillRef idx="0">
                <a:schemeClr val="dk1"/>
              </a:fillRef>
              <a:effectRef idx="0">
                <a:schemeClr val="dk1"/>
              </a:effectRef>
              <a:fontRef idx="minor">
                <a:schemeClr val="tx1"/>
              </a:fontRef>
            </p:style>
          </p:cxnSp>
          <p:cxnSp>
            <p:nvCxnSpPr>
              <p:cNvPr id="36" name="Straight Connector 35">
                <a:extLst>
                  <a:ext uri="{FF2B5EF4-FFF2-40B4-BE49-F238E27FC236}">
                    <a16:creationId xmlns:a16="http://schemas.microsoft.com/office/drawing/2014/main" id="{CEAB252B-2AA8-3AEE-30D7-A6E90A086F1C}"/>
                  </a:ext>
                </a:extLst>
              </p:cNvPr>
              <p:cNvCxnSpPr>
                <a:cxnSpLocks/>
              </p:cNvCxnSpPr>
              <p:nvPr/>
            </p:nvCxnSpPr>
            <p:spPr>
              <a:xfrm>
                <a:off x="2923796" y="2579895"/>
                <a:ext cx="0" cy="2621324"/>
              </a:xfrm>
              <a:prstGeom prst="line">
                <a:avLst/>
              </a:prstGeom>
              <a:ln w="19050">
                <a:tailEnd type="none" w="med" len="lg"/>
              </a:ln>
            </p:spPr>
            <p:style>
              <a:lnRef idx="1">
                <a:schemeClr val="dk1"/>
              </a:lnRef>
              <a:fillRef idx="0">
                <a:schemeClr val="dk1"/>
              </a:fillRef>
              <a:effectRef idx="0">
                <a:schemeClr val="dk1"/>
              </a:effectRef>
              <a:fontRef idx="minor">
                <a:schemeClr val="tx1"/>
              </a:fontRef>
            </p:style>
          </p:cxnSp>
          <p:cxnSp>
            <p:nvCxnSpPr>
              <p:cNvPr id="37" name="Straight Connector 36">
                <a:extLst>
                  <a:ext uri="{FF2B5EF4-FFF2-40B4-BE49-F238E27FC236}">
                    <a16:creationId xmlns:a16="http://schemas.microsoft.com/office/drawing/2014/main" id="{55EC2E13-7A2A-1490-D542-EEA6BCFCA2CB}"/>
                  </a:ext>
                </a:extLst>
              </p:cNvPr>
              <p:cNvCxnSpPr>
                <a:cxnSpLocks/>
              </p:cNvCxnSpPr>
              <p:nvPr/>
            </p:nvCxnSpPr>
            <p:spPr>
              <a:xfrm>
                <a:off x="3578314" y="2533864"/>
                <a:ext cx="0" cy="2690158"/>
              </a:xfrm>
              <a:prstGeom prst="line">
                <a:avLst/>
              </a:prstGeom>
              <a:ln w="19050">
                <a:tailEnd type="none" w="med" len="lg"/>
              </a:ln>
            </p:spPr>
            <p:style>
              <a:lnRef idx="1">
                <a:schemeClr val="dk1"/>
              </a:lnRef>
              <a:fillRef idx="0">
                <a:schemeClr val="dk1"/>
              </a:fillRef>
              <a:effectRef idx="0">
                <a:schemeClr val="dk1"/>
              </a:effectRef>
              <a:fontRef idx="minor">
                <a:schemeClr val="tx1"/>
              </a:fontRef>
            </p:style>
          </p:cxnSp>
          <p:cxnSp>
            <p:nvCxnSpPr>
              <p:cNvPr id="38" name="Straight Connector 37">
                <a:extLst>
                  <a:ext uri="{FF2B5EF4-FFF2-40B4-BE49-F238E27FC236}">
                    <a16:creationId xmlns:a16="http://schemas.microsoft.com/office/drawing/2014/main" id="{DB2FD4EB-2382-2781-E47C-B2E4CCF76200}"/>
                  </a:ext>
                </a:extLst>
              </p:cNvPr>
              <p:cNvCxnSpPr>
                <a:cxnSpLocks/>
              </p:cNvCxnSpPr>
              <p:nvPr/>
            </p:nvCxnSpPr>
            <p:spPr>
              <a:xfrm>
                <a:off x="4221641" y="2579895"/>
                <a:ext cx="0" cy="2621324"/>
              </a:xfrm>
              <a:prstGeom prst="line">
                <a:avLst/>
              </a:prstGeom>
              <a:ln w="28575">
                <a:tailEnd type="none" w="med" len="lg"/>
              </a:ln>
            </p:spPr>
            <p:style>
              <a:lnRef idx="1">
                <a:schemeClr val="dk1"/>
              </a:lnRef>
              <a:fillRef idx="0">
                <a:schemeClr val="dk1"/>
              </a:fillRef>
              <a:effectRef idx="0">
                <a:schemeClr val="dk1"/>
              </a:effectRef>
              <a:fontRef idx="minor">
                <a:schemeClr val="tx1"/>
              </a:fontRef>
            </p:style>
          </p:cxnSp>
          <p:cxnSp>
            <p:nvCxnSpPr>
              <p:cNvPr id="39" name="Straight Connector 38">
                <a:extLst>
                  <a:ext uri="{FF2B5EF4-FFF2-40B4-BE49-F238E27FC236}">
                    <a16:creationId xmlns:a16="http://schemas.microsoft.com/office/drawing/2014/main" id="{B5A1EBEC-6C33-12AF-D25D-F659AD9763FF}"/>
                  </a:ext>
                </a:extLst>
              </p:cNvPr>
              <p:cNvCxnSpPr>
                <a:cxnSpLocks/>
              </p:cNvCxnSpPr>
              <p:nvPr/>
            </p:nvCxnSpPr>
            <p:spPr>
              <a:xfrm>
                <a:off x="4847283" y="2579895"/>
                <a:ext cx="0" cy="2621324"/>
              </a:xfrm>
              <a:prstGeom prst="line">
                <a:avLst/>
              </a:prstGeom>
              <a:ln w="19050">
                <a:tailEnd type="none" w="med" len="lg"/>
              </a:ln>
            </p:spPr>
            <p:style>
              <a:lnRef idx="1">
                <a:schemeClr val="dk1"/>
              </a:lnRef>
              <a:fillRef idx="0">
                <a:schemeClr val="dk1"/>
              </a:fillRef>
              <a:effectRef idx="0">
                <a:schemeClr val="dk1"/>
              </a:effectRef>
              <a:fontRef idx="minor">
                <a:schemeClr val="tx1"/>
              </a:fontRef>
            </p:style>
          </p:cxnSp>
          <p:cxnSp>
            <p:nvCxnSpPr>
              <p:cNvPr id="40" name="Straight Connector 39">
                <a:extLst>
                  <a:ext uri="{FF2B5EF4-FFF2-40B4-BE49-F238E27FC236}">
                    <a16:creationId xmlns:a16="http://schemas.microsoft.com/office/drawing/2014/main" id="{DFC2064A-0944-2AD1-9F9C-641548A749C4}"/>
                  </a:ext>
                </a:extLst>
              </p:cNvPr>
              <p:cNvCxnSpPr>
                <a:cxnSpLocks/>
              </p:cNvCxnSpPr>
              <p:nvPr/>
            </p:nvCxnSpPr>
            <p:spPr>
              <a:xfrm>
                <a:off x="5492176" y="2579895"/>
                <a:ext cx="0" cy="2608065"/>
              </a:xfrm>
              <a:prstGeom prst="line">
                <a:avLst/>
              </a:prstGeom>
              <a:ln w="19050">
                <a:tailEnd type="none" w="med" len="lg"/>
              </a:ln>
            </p:spPr>
            <p:style>
              <a:lnRef idx="1">
                <a:schemeClr val="dk1"/>
              </a:lnRef>
              <a:fillRef idx="0">
                <a:schemeClr val="dk1"/>
              </a:fillRef>
              <a:effectRef idx="0">
                <a:schemeClr val="dk1"/>
              </a:effectRef>
              <a:fontRef idx="minor">
                <a:schemeClr val="tx1"/>
              </a:fontRef>
            </p:style>
          </p:cxnSp>
          <p:cxnSp>
            <p:nvCxnSpPr>
              <p:cNvPr id="41" name="Straight Connector 40">
                <a:extLst>
                  <a:ext uri="{FF2B5EF4-FFF2-40B4-BE49-F238E27FC236}">
                    <a16:creationId xmlns:a16="http://schemas.microsoft.com/office/drawing/2014/main" id="{62A538C6-22DE-A04C-DED8-F4382FF91D2F}"/>
                  </a:ext>
                </a:extLst>
              </p:cNvPr>
              <p:cNvCxnSpPr>
                <a:cxnSpLocks/>
              </p:cNvCxnSpPr>
              <p:nvPr/>
            </p:nvCxnSpPr>
            <p:spPr>
              <a:xfrm>
                <a:off x="6182840" y="2579895"/>
                <a:ext cx="0" cy="2644127"/>
              </a:xfrm>
              <a:prstGeom prst="line">
                <a:avLst/>
              </a:prstGeom>
              <a:ln w="19050">
                <a:tailEnd type="none" w="med" len="lg"/>
              </a:ln>
            </p:spPr>
            <p:style>
              <a:lnRef idx="1">
                <a:schemeClr val="dk1"/>
              </a:lnRef>
              <a:fillRef idx="0">
                <a:schemeClr val="dk1"/>
              </a:fillRef>
              <a:effectRef idx="0">
                <a:schemeClr val="dk1"/>
              </a:effectRef>
              <a:fontRef idx="minor">
                <a:schemeClr val="tx1"/>
              </a:fontRef>
            </p:style>
          </p:cxnSp>
          <p:cxnSp>
            <p:nvCxnSpPr>
              <p:cNvPr id="42" name="Straight Connector 41">
                <a:extLst>
                  <a:ext uri="{FF2B5EF4-FFF2-40B4-BE49-F238E27FC236}">
                    <a16:creationId xmlns:a16="http://schemas.microsoft.com/office/drawing/2014/main" id="{29A98888-DDA6-D52E-7693-D288431466F1}"/>
                  </a:ext>
                </a:extLst>
              </p:cNvPr>
              <p:cNvCxnSpPr>
                <a:cxnSpLocks/>
              </p:cNvCxnSpPr>
              <p:nvPr/>
            </p:nvCxnSpPr>
            <p:spPr>
              <a:xfrm>
                <a:off x="6868616" y="2579895"/>
                <a:ext cx="0" cy="2644127"/>
              </a:xfrm>
              <a:prstGeom prst="line">
                <a:avLst/>
              </a:prstGeom>
              <a:ln w="19050">
                <a:tailEnd type="none" w="med" len="lg"/>
              </a:ln>
            </p:spPr>
            <p:style>
              <a:lnRef idx="1">
                <a:schemeClr val="dk1"/>
              </a:lnRef>
              <a:fillRef idx="0">
                <a:schemeClr val="dk1"/>
              </a:fillRef>
              <a:effectRef idx="0">
                <a:schemeClr val="dk1"/>
              </a:effectRef>
              <a:fontRef idx="minor">
                <a:schemeClr val="tx1"/>
              </a:fontRef>
            </p:style>
          </p:cxnSp>
          <p:cxnSp>
            <p:nvCxnSpPr>
              <p:cNvPr id="43" name="Straight Connector 42">
                <a:extLst>
                  <a:ext uri="{FF2B5EF4-FFF2-40B4-BE49-F238E27FC236}">
                    <a16:creationId xmlns:a16="http://schemas.microsoft.com/office/drawing/2014/main" id="{CA7E75E0-E95F-41D0-325D-141F81D0DBF8}"/>
                  </a:ext>
                </a:extLst>
              </p:cNvPr>
              <p:cNvCxnSpPr>
                <a:cxnSpLocks/>
              </p:cNvCxnSpPr>
              <p:nvPr/>
            </p:nvCxnSpPr>
            <p:spPr>
              <a:xfrm>
                <a:off x="7549710" y="2579895"/>
                <a:ext cx="0" cy="2621324"/>
              </a:xfrm>
              <a:prstGeom prst="line">
                <a:avLst/>
              </a:prstGeom>
              <a:ln w="28575">
                <a:tailEnd type="none" w="med" len="lg"/>
              </a:ln>
            </p:spPr>
            <p:style>
              <a:lnRef idx="1">
                <a:schemeClr val="dk1"/>
              </a:lnRef>
              <a:fillRef idx="0">
                <a:schemeClr val="dk1"/>
              </a:fillRef>
              <a:effectRef idx="0">
                <a:schemeClr val="dk1"/>
              </a:effectRef>
              <a:fontRef idx="minor">
                <a:schemeClr val="tx1"/>
              </a:fontRef>
            </p:style>
          </p:cxnSp>
          <p:cxnSp>
            <p:nvCxnSpPr>
              <p:cNvPr id="54" name="Straight Connector 53">
                <a:extLst>
                  <a:ext uri="{FF2B5EF4-FFF2-40B4-BE49-F238E27FC236}">
                    <a16:creationId xmlns:a16="http://schemas.microsoft.com/office/drawing/2014/main" id="{C0D1C5EF-4657-9FCE-F008-799995ED8B79}"/>
                  </a:ext>
                </a:extLst>
              </p:cNvPr>
              <p:cNvCxnSpPr>
                <a:cxnSpLocks/>
              </p:cNvCxnSpPr>
              <p:nvPr/>
            </p:nvCxnSpPr>
            <p:spPr>
              <a:xfrm>
                <a:off x="8213853" y="2596285"/>
                <a:ext cx="0" cy="2621324"/>
              </a:xfrm>
              <a:prstGeom prst="line">
                <a:avLst/>
              </a:prstGeom>
              <a:ln w="19050">
                <a:tailEnd type="none" w="med" len="lg"/>
              </a:ln>
            </p:spPr>
            <p:style>
              <a:lnRef idx="1">
                <a:schemeClr val="dk1"/>
              </a:lnRef>
              <a:fillRef idx="0">
                <a:schemeClr val="dk1"/>
              </a:fillRef>
              <a:effectRef idx="0">
                <a:schemeClr val="dk1"/>
              </a:effectRef>
              <a:fontRef idx="minor">
                <a:schemeClr val="tx1"/>
              </a:fontRef>
            </p:style>
          </p:cxnSp>
          <p:cxnSp>
            <p:nvCxnSpPr>
              <p:cNvPr id="55" name="Straight Connector 54">
                <a:extLst>
                  <a:ext uri="{FF2B5EF4-FFF2-40B4-BE49-F238E27FC236}">
                    <a16:creationId xmlns:a16="http://schemas.microsoft.com/office/drawing/2014/main" id="{C05FF711-49F4-EF1A-5C1B-6D4A8FD1A158}"/>
                  </a:ext>
                </a:extLst>
              </p:cNvPr>
              <p:cNvCxnSpPr>
                <a:cxnSpLocks/>
              </p:cNvCxnSpPr>
              <p:nvPr/>
            </p:nvCxnSpPr>
            <p:spPr>
              <a:xfrm>
                <a:off x="8871223" y="2602698"/>
                <a:ext cx="0" cy="2621324"/>
              </a:xfrm>
              <a:prstGeom prst="line">
                <a:avLst/>
              </a:prstGeom>
              <a:ln w="19050">
                <a:tailEnd type="none" w="med" len="lg"/>
              </a:ln>
            </p:spPr>
            <p:style>
              <a:lnRef idx="1">
                <a:schemeClr val="dk1"/>
              </a:lnRef>
              <a:fillRef idx="0">
                <a:schemeClr val="dk1"/>
              </a:fillRef>
              <a:effectRef idx="0">
                <a:schemeClr val="dk1"/>
              </a:effectRef>
              <a:fontRef idx="minor">
                <a:schemeClr val="tx1"/>
              </a:fontRef>
            </p:style>
          </p:cxnSp>
        </p:grpSp>
        <p:sp>
          <p:nvSpPr>
            <p:cNvPr id="19" name="TextBox 18">
              <a:extLst>
                <a:ext uri="{FF2B5EF4-FFF2-40B4-BE49-F238E27FC236}">
                  <a16:creationId xmlns:a16="http://schemas.microsoft.com/office/drawing/2014/main" id="{94D1ACCD-4F47-61F8-9293-B465D56DCDAD}"/>
                </a:ext>
              </a:extLst>
            </p:cNvPr>
            <p:cNvSpPr txBox="1"/>
            <p:nvPr/>
          </p:nvSpPr>
          <p:spPr>
            <a:xfrm>
              <a:off x="5822031" y="5935872"/>
              <a:ext cx="1836208" cy="400110"/>
            </a:xfrm>
            <a:prstGeom prst="rect">
              <a:avLst/>
            </a:prstGeom>
            <a:noFill/>
          </p:spPr>
          <p:txBody>
            <a:bodyPr wrap="none" rtlCol="0">
              <a:spAutoFit/>
            </a:bodyPr>
            <a:lstStyle/>
            <a:p>
              <a:r>
                <a:rPr lang="en-GB" sz="2000" dirty="0" err="1">
                  <a:latin typeface="Arial" panose="020B0604020202020204" pitchFamily="34" charset="0"/>
                  <a:cs typeface="Arial" panose="020B0604020202020204" pitchFamily="34" charset="0"/>
                </a:rPr>
                <a:t>Tonnfhad</a:t>
              </a:r>
              <a:r>
                <a:rPr lang="en-GB" sz="2000" dirty="0">
                  <a:latin typeface="Arial" panose="020B0604020202020204" pitchFamily="34" charset="0"/>
                  <a:cs typeface="Arial" panose="020B0604020202020204" pitchFamily="34" charset="0"/>
                </a:rPr>
                <a:t> (nm)</a:t>
              </a:r>
            </a:p>
          </p:txBody>
        </p:sp>
      </p:grpSp>
    </p:spTree>
    <p:extLst>
      <p:ext uri="{BB962C8B-B14F-4D97-AF65-F5344CB8AC3E}">
        <p14:creationId xmlns:p14="http://schemas.microsoft.com/office/powerpoint/2010/main" val="333276973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CEEF6D-4623-BD47-AB49-8C931B84267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085FEBF-8835-320C-856F-74A55B2A4B6C}"/>
              </a:ext>
            </a:extLst>
          </p:cNvPr>
          <p:cNvSpPr>
            <a:spLocks noGrp="1"/>
          </p:cNvSpPr>
          <p:nvPr>
            <p:ph type="title"/>
          </p:nvPr>
        </p:nvSpPr>
        <p:spPr/>
        <p:txBody>
          <a:bodyPr>
            <a:normAutofit/>
          </a:bodyPr>
          <a:lstStyle/>
          <a:p>
            <a:r>
              <a:rPr lang="en-GB" dirty="0" err="1"/>
              <a:t>Modh</a:t>
            </a:r>
            <a:r>
              <a:rPr lang="en-GB" dirty="0"/>
              <a:t> 1</a:t>
            </a:r>
          </a:p>
        </p:txBody>
      </p:sp>
      <p:sp>
        <p:nvSpPr>
          <p:cNvPr id="3" name="Text Placeholder 2">
            <a:extLst>
              <a:ext uri="{FF2B5EF4-FFF2-40B4-BE49-F238E27FC236}">
                <a16:creationId xmlns:a16="http://schemas.microsoft.com/office/drawing/2014/main" id="{38FC7090-C919-B01A-9A6A-F7F845685E33}"/>
              </a:ext>
            </a:extLst>
          </p:cNvPr>
          <p:cNvSpPr>
            <a:spLocks noGrp="1"/>
          </p:cNvSpPr>
          <p:nvPr>
            <p:ph type="body" sz="quarter" idx="10"/>
          </p:nvPr>
        </p:nvSpPr>
        <p:spPr>
          <a:xfrm>
            <a:off x="122292" y="461664"/>
            <a:ext cx="8899415" cy="480131"/>
          </a:xfrm>
        </p:spPr>
        <p:txBody>
          <a:bodyPr/>
          <a:lstStyle/>
          <a:p>
            <a:r>
              <a:rPr lang="en-GB" dirty="0" err="1"/>
              <a:t>Boscaí</a:t>
            </a:r>
            <a:r>
              <a:rPr lang="en-GB" dirty="0"/>
              <a:t> a </a:t>
            </a:r>
            <a:r>
              <a:rPr lang="en-GB" dirty="0" err="1"/>
              <a:t>chomháireamh</a:t>
            </a:r>
            <a:endParaRPr lang="en-GB" dirty="0"/>
          </a:p>
        </p:txBody>
      </p:sp>
      <p:sp>
        <p:nvSpPr>
          <p:cNvPr id="4" name="Text Placeholder 2">
            <a:extLst>
              <a:ext uri="{FF2B5EF4-FFF2-40B4-BE49-F238E27FC236}">
                <a16:creationId xmlns:a16="http://schemas.microsoft.com/office/drawing/2014/main" id="{E4B731C2-6D6C-7859-2F87-61132FF23A9F}"/>
              </a:ext>
            </a:extLst>
          </p:cNvPr>
          <p:cNvSpPr txBox="1">
            <a:spLocks/>
          </p:cNvSpPr>
          <p:nvPr/>
        </p:nvSpPr>
        <p:spPr>
          <a:xfrm>
            <a:off x="0" y="461963"/>
            <a:ext cx="8899525" cy="86836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dirty="0">
              <a:latin typeface="Arial" panose="020B0604020202020204" pitchFamily="34" charset="0"/>
              <a:cs typeface="Arial" panose="020B0604020202020204" pitchFamily="34" charset="0"/>
            </a:endParaRPr>
          </a:p>
        </p:txBody>
      </p:sp>
      <p:sp>
        <p:nvSpPr>
          <p:cNvPr id="9" name="TextBox 8">
            <a:extLst>
              <a:ext uri="{FF2B5EF4-FFF2-40B4-BE49-F238E27FC236}">
                <a16:creationId xmlns:a16="http://schemas.microsoft.com/office/drawing/2014/main" id="{57DA2388-A4B2-23C8-F696-EF601465BA06}"/>
              </a:ext>
            </a:extLst>
          </p:cNvPr>
          <p:cNvSpPr txBox="1"/>
          <p:nvPr/>
        </p:nvSpPr>
        <p:spPr>
          <a:xfrm>
            <a:off x="-32287" y="6508843"/>
            <a:ext cx="5242743" cy="369332"/>
          </a:xfrm>
          <a:prstGeom prst="rect">
            <a:avLst/>
          </a:prstGeom>
          <a:noFill/>
        </p:spPr>
        <p:txBody>
          <a:bodyPr wrap="square">
            <a:spAutoFit/>
          </a:bodyPr>
          <a:lstStyle/>
          <a:p>
            <a:r>
              <a:rPr lang="en-GB" dirty="0"/>
              <a:t>Data Source: ttps://lasp.colorado.edu/lisird/data</a:t>
            </a:r>
          </a:p>
        </p:txBody>
      </p:sp>
      <p:grpSp>
        <p:nvGrpSpPr>
          <p:cNvPr id="11" name="Group 10">
            <a:extLst>
              <a:ext uri="{FF2B5EF4-FFF2-40B4-BE49-F238E27FC236}">
                <a16:creationId xmlns:a16="http://schemas.microsoft.com/office/drawing/2014/main" id="{E1339BAA-4825-CC19-4E50-9E052F4D3B3D}"/>
              </a:ext>
            </a:extLst>
          </p:cNvPr>
          <p:cNvGrpSpPr/>
          <p:nvPr/>
        </p:nvGrpSpPr>
        <p:grpSpPr>
          <a:xfrm>
            <a:off x="671466" y="3255524"/>
            <a:ext cx="7977457" cy="3165051"/>
            <a:chOff x="-393231" y="2308352"/>
            <a:chExt cx="10333786" cy="4099919"/>
          </a:xfrm>
        </p:grpSpPr>
        <p:grpSp>
          <p:nvGrpSpPr>
            <p:cNvPr id="27" name="Group 26">
              <a:extLst>
                <a:ext uri="{FF2B5EF4-FFF2-40B4-BE49-F238E27FC236}">
                  <a16:creationId xmlns:a16="http://schemas.microsoft.com/office/drawing/2014/main" id="{F1703C62-E6E4-7278-0C32-6553C4C328F9}"/>
                </a:ext>
              </a:extLst>
            </p:cNvPr>
            <p:cNvGrpSpPr/>
            <p:nvPr/>
          </p:nvGrpSpPr>
          <p:grpSpPr>
            <a:xfrm>
              <a:off x="-393231" y="2308352"/>
              <a:ext cx="10333786" cy="4099919"/>
              <a:chOff x="412590" y="1643938"/>
              <a:chExt cx="7460282" cy="4893981"/>
            </a:xfrm>
          </p:grpSpPr>
          <p:sp>
            <p:nvSpPr>
              <p:cNvPr id="5" name="Rectangle 4">
                <a:extLst>
                  <a:ext uri="{FF2B5EF4-FFF2-40B4-BE49-F238E27FC236}">
                    <a16:creationId xmlns:a16="http://schemas.microsoft.com/office/drawing/2014/main" id="{D8915283-F395-059E-2F39-7E66B313C249}"/>
                  </a:ext>
                </a:extLst>
              </p:cNvPr>
              <p:cNvSpPr/>
              <p:nvPr/>
            </p:nvSpPr>
            <p:spPr>
              <a:xfrm>
                <a:off x="1405550" y="1913125"/>
                <a:ext cx="5713418" cy="3187845"/>
              </a:xfrm>
              <a:custGeom>
                <a:avLst/>
                <a:gdLst>
                  <a:gd name="csX0" fmla="*/ 0 w 2200275"/>
                  <a:gd name="csY0" fmla="*/ 0 h 1993817"/>
                  <a:gd name="csX1" fmla="*/ 2200275 w 2200275"/>
                  <a:gd name="csY1" fmla="*/ 0 h 1993817"/>
                  <a:gd name="csX2" fmla="*/ 2200275 w 2200275"/>
                  <a:gd name="csY2" fmla="*/ 1993817 h 1993817"/>
                  <a:gd name="csX3" fmla="*/ 0 w 2200275"/>
                  <a:gd name="csY3" fmla="*/ 1993817 h 1993817"/>
                  <a:gd name="csX4" fmla="*/ 0 w 2200275"/>
                  <a:gd name="csY4" fmla="*/ 0 h 1993817"/>
                  <a:gd name="csX0" fmla="*/ 2200275 w 2291715"/>
                  <a:gd name="csY0" fmla="*/ 0 h 1993817"/>
                  <a:gd name="csX1" fmla="*/ 2200275 w 2291715"/>
                  <a:gd name="csY1" fmla="*/ 1993817 h 1993817"/>
                  <a:gd name="csX2" fmla="*/ 0 w 2291715"/>
                  <a:gd name="csY2" fmla="*/ 1993817 h 1993817"/>
                  <a:gd name="csX3" fmla="*/ 0 w 2291715"/>
                  <a:gd name="csY3" fmla="*/ 0 h 1993817"/>
                  <a:gd name="csX4" fmla="*/ 2291715 w 2291715"/>
                  <a:gd name="csY4" fmla="*/ 91440 h 1993817"/>
                  <a:gd name="csX0" fmla="*/ 2200275 w 2200275"/>
                  <a:gd name="csY0" fmla="*/ 0 h 1993817"/>
                  <a:gd name="csX1" fmla="*/ 2200275 w 2200275"/>
                  <a:gd name="csY1" fmla="*/ 1993817 h 1993817"/>
                  <a:gd name="csX2" fmla="*/ 0 w 2200275"/>
                  <a:gd name="csY2" fmla="*/ 1993817 h 1993817"/>
                  <a:gd name="csX3" fmla="*/ 0 w 2200275"/>
                  <a:gd name="csY3" fmla="*/ 0 h 1993817"/>
                  <a:gd name="csX0" fmla="*/ 2200275 w 2200275"/>
                  <a:gd name="csY0" fmla="*/ 1993817 h 1993817"/>
                  <a:gd name="csX1" fmla="*/ 0 w 2200275"/>
                  <a:gd name="csY1" fmla="*/ 1993817 h 1993817"/>
                  <a:gd name="csX2" fmla="*/ 0 w 2200275"/>
                  <a:gd name="csY2" fmla="*/ 0 h 1993817"/>
                </a:gdLst>
                <a:ahLst/>
                <a:cxnLst>
                  <a:cxn ang="0">
                    <a:pos x="csX0" y="csY0"/>
                  </a:cxn>
                  <a:cxn ang="0">
                    <a:pos x="csX1" y="csY1"/>
                  </a:cxn>
                  <a:cxn ang="0">
                    <a:pos x="csX2" y="csY2"/>
                  </a:cxn>
                </a:cxnLst>
                <a:rect l="l" t="t" r="r" b="b"/>
                <a:pathLst>
                  <a:path w="2200275" h="1993817">
                    <a:moveTo>
                      <a:pt x="2200275" y="1993817"/>
                    </a:moveTo>
                    <a:lnTo>
                      <a:pt x="0" y="1993817"/>
                    </a:lnTo>
                    <a:lnTo>
                      <a:pt x="0" y="0"/>
                    </a:lnTo>
                  </a:path>
                </a:pathLst>
              </a:custGeom>
              <a:no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Freeform: Shape 5">
                <a:extLst>
                  <a:ext uri="{FF2B5EF4-FFF2-40B4-BE49-F238E27FC236}">
                    <a16:creationId xmlns:a16="http://schemas.microsoft.com/office/drawing/2014/main" id="{6AC498CA-FEC1-C887-0C53-986059375992}"/>
                  </a:ext>
                </a:extLst>
              </p:cNvPr>
              <p:cNvSpPr/>
              <p:nvPr/>
            </p:nvSpPr>
            <p:spPr>
              <a:xfrm>
                <a:off x="1441768" y="2231966"/>
                <a:ext cx="6431104" cy="2891835"/>
              </a:xfrm>
              <a:custGeom>
                <a:avLst/>
                <a:gdLst>
                  <a:gd name="csX0" fmla="*/ 0 w 5257800"/>
                  <a:gd name="csY0" fmla="*/ 2943225 h 2943225"/>
                  <a:gd name="csX1" fmla="*/ 257175 w 5257800"/>
                  <a:gd name="csY1" fmla="*/ 2457450 h 2943225"/>
                  <a:gd name="csX2" fmla="*/ 242887 w 5257800"/>
                  <a:gd name="csY2" fmla="*/ 1643062 h 2943225"/>
                  <a:gd name="csX3" fmla="*/ 485775 w 5257800"/>
                  <a:gd name="csY3" fmla="*/ 1185862 h 2943225"/>
                  <a:gd name="csX4" fmla="*/ 485775 w 5257800"/>
                  <a:gd name="csY4" fmla="*/ 485775 h 2943225"/>
                  <a:gd name="csX5" fmla="*/ 714375 w 5257800"/>
                  <a:gd name="csY5" fmla="*/ 0 h 2943225"/>
                  <a:gd name="csX6" fmla="*/ 942975 w 5257800"/>
                  <a:gd name="csY6" fmla="*/ 414337 h 2943225"/>
                  <a:gd name="csX7" fmla="*/ 1585912 w 5257800"/>
                  <a:gd name="csY7" fmla="*/ 1585912 h 2943225"/>
                  <a:gd name="csX8" fmla="*/ 2586037 w 5257800"/>
                  <a:gd name="csY8" fmla="*/ 2328862 h 2943225"/>
                  <a:gd name="csX9" fmla="*/ 5257800 w 5257800"/>
                  <a:gd name="csY9" fmla="*/ 2828925 h 2943225"/>
                  <a:gd name="csX0" fmla="*/ 0 w 5257800"/>
                  <a:gd name="csY0" fmla="*/ 2943225 h 2943225"/>
                  <a:gd name="csX1" fmla="*/ 257175 w 5257800"/>
                  <a:gd name="csY1" fmla="*/ 2457450 h 2943225"/>
                  <a:gd name="csX2" fmla="*/ 242887 w 5257800"/>
                  <a:gd name="csY2" fmla="*/ 1643062 h 2943225"/>
                  <a:gd name="csX3" fmla="*/ 485775 w 5257800"/>
                  <a:gd name="csY3" fmla="*/ 1185862 h 2943225"/>
                  <a:gd name="csX4" fmla="*/ 485775 w 5257800"/>
                  <a:gd name="csY4" fmla="*/ 485775 h 2943225"/>
                  <a:gd name="csX5" fmla="*/ 714375 w 5257800"/>
                  <a:gd name="csY5" fmla="*/ 0 h 2943225"/>
                  <a:gd name="csX6" fmla="*/ 942975 w 5257800"/>
                  <a:gd name="csY6" fmla="*/ 414337 h 2943225"/>
                  <a:gd name="csX7" fmla="*/ 1585912 w 5257800"/>
                  <a:gd name="csY7" fmla="*/ 1585912 h 2943225"/>
                  <a:gd name="csX8" fmla="*/ 2586037 w 5257800"/>
                  <a:gd name="csY8" fmla="*/ 2328862 h 2943225"/>
                  <a:gd name="csX9" fmla="*/ 5257800 w 5257800"/>
                  <a:gd name="csY9" fmla="*/ 2828925 h 2943225"/>
                  <a:gd name="csX0" fmla="*/ 0 w 5257800"/>
                  <a:gd name="csY0" fmla="*/ 2943225 h 2943225"/>
                  <a:gd name="csX1" fmla="*/ 257175 w 5257800"/>
                  <a:gd name="csY1" fmla="*/ 2457450 h 2943225"/>
                  <a:gd name="csX2" fmla="*/ 242887 w 5257800"/>
                  <a:gd name="csY2" fmla="*/ 1643062 h 2943225"/>
                  <a:gd name="csX3" fmla="*/ 485775 w 5257800"/>
                  <a:gd name="csY3" fmla="*/ 1185862 h 2943225"/>
                  <a:gd name="csX4" fmla="*/ 485775 w 5257800"/>
                  <a:gd name="csY4" fmla="*/ 485775 h 2943225"/>
                  <a:gd name="csX5" fmla="*/ 714375 w 5257800"/>
                  <a:gd name="csY5" fmla="*/ 0 h 2943225"/>
                  <a:gd name="csX6" fmla="*/ 942975 w 5257800"/>
                  <a:gd name="csY6" fmla="*/ 414337 h 2943225"/>
                  <a:gd name="csX7" fmla="*/ 1585912 w 5257800"/>
                  <a:gd name="csY7" fmla="*/ 1585912 h 2943225"/>
                  <a:gd name="csX8" fmla="*/ 2586037 w 5257800"/>
                  <a:gd name="csY8" fmla="*/ 2328862 h 2943225"/>
                  <a:gd name="csX9" fmla="*/ 5257800 w 5257800"/>
                  <a:gd name="csY9" fmla="*/ 2828925 h 2943225"/>
                  <a:gd name="csX0" fmla="*/ 0 w 5257800"/>
                  <a:gd name="csY0" fmla="*/ 2943225 h 2943225"/>
                  <a:gd name="csX1" fmla="*/ 257175 w 5257800"/>
                  <a:gd name="csY1" fmla="*/ 2457450 h 2943225"/>
                  <a:gd name="csX2" fmla="*/ 242887 w 5257800"/>
                  <a:gd name="csY2" fmla="*/ 1643062 h 2943225"/>
                  <a:gd name="csX3" fmla="*/ 485775 w 5257800"/>
                  <a:gd name="csY3" fmla="*/ 1185862 h 2943225"/>
                  <a:gd name="csX4" fmla="*/ 485775 w 5257800"/>
                  <a:gd name="csY4" fmla="*/ 485775 h 2943225"/>
                  <a:gd name="csX5" fmla="*/ 714375 w 5257800"/>
                  <a:gd name="csY5" fmla="*/ 0 h 2943225"/>
                  <a:gd name="csX6" fmla="*/ 942975 w 5257800"/>
                  <a:gd name="csY6" fmla="*/ 414337 h 2943225"/>
                  <a:gd name="csX7" fmla="*/ 1585912 w 5257800"/>
                  <a:gd name="csY7" fmla="*/ 1585912 h 2943225"/>
                  <a:gd name="csX8" fmla="*/ 2586037 w 5257800"/>
                  <a:gd name="csY8" fmla="*/ 2328862 h 2943225"/>
                  <a:gd name="csX9" fmla="*/ 5257800 w 5257800"/>
                  <a:gd name="csY9" fmla="*/ 2828925 h 2943225"/>
                  <a:gd name="csX0" fmla="*/ 0 w 5257800"/>
                  <a:gd name="csY0" fmla="*/ 2943225 h 2943225"/>
                  <a:gd name="csX1" fmla="*/ 257175 w 5257800"/>
                  <a:gd name="csY1" fmla="*/ 2457450 h 2943225"/>
                  <a:gd name="csX2" fmla="*/ 242887 w 5257800"/>
                  <a:gd name="csY2" fmla="*/ 1643062 h 2943225"/>
                  <a:gd name="csX3" fmla="*/ 485775 w 5257800"/>
                  <a:gd name="csY3" fmla="*/ 1185862 h 2943225"/>
                  <a:gd name="csX4" fmla="*/ 485775 w 5257800"/>
                  <a:gd name="csY4" fmla="*/ 485775 h 2943225"/>
                  <a:gd name="csX5" fmla="*/ 714375 w 5257800"/>
                  <a:gd name="csY5" fmla="*/ 0 h 2943225"/>
                  <a:gd name="csX6" fmla="*/ 942975 w 5257800"/>
                  <a:gd name="csY6" fmla="*/ 414337 h 2943225"/>
                  <a:gd name="csX7" fmla="*/ 1585912 w 5257800"/>
                  <a:gd name="csY7" fmla="*/ 1585912 h 2943225"/>
                  <a:gd name="csX8" fmla="*/ 2586037 w 5257800"/>
                  <a:gd name="csY8" fmla="*/ 2328862 h 2943225"/>
                  <a:gd name="csX9" fmla="*/ 5257800 w 5257800"/>
                  <a:gd name="csY9" fmla="*/ 2828925 h 2943225"/>
                  <a:gd name="csX0" fmla="*/ 0 w 5257800"/>
                  <a:gd name="csY0" fmla="*/ 2943363 h 2943363"/>
                  <a:gd name="csX1" fmla="*/ 257175 w 5257800"/>
                  <a:gd name="csY1" fmla="*/ 2457588 h 2943363"/>
                  <a:gd name="csX2" fmla="*/ 242887 w 5257800"/>
                  <a:gd name="csY2" fmla="*/ 1643200 h 2943363"/>
                  <a:gd name="csX3" fmla="*/ 485775 w 5257800"/>
                  <a:gd name="csY3" fmla="*/ 1186000 h 2943363"/>
                  <a:gd name="csX4" fmla="*/ 485775 w 5257800"/>
                  <a:gd name="csY4" fmla="*/ 485913 h 2943363"/>
                  <a:gd name="csX5" fmla="*/ 714375 w 5257800"/>
                  <a:gd name="csY5" fmla="*/ 138 h 2943363"/>
                  <a:gd name="csX6" fmla="*/ 942975 w 5257800"/>
                  <a:gd name="csY6" fmla="*/ 414475 h 2943363"/>
                  <a:gd name="csX7" fmla="*/ 1585912 w 5257800"/>
                  <a:gd name="csY7" fmla="*/ 1586050 h 2943363"/>
                  <a:gd name="csX8" fmla="*/ 2586037 w 5257800"/>
                  <a:gd name="csY8" fmla="*/ 2329000 h 2943363"/>
                  <a:gd name="csX9" fmla="*/ 5257800 w 5257800"/>
                  <a:gd name="csY9" fmla="*/ 2829063 h 2943363"/>
                  <a:gd name="csX0" fmla="*/ 0 w 5257800"/>
                  <a:gd name="csY0" fmla="*/ 2798870 h 2798870"/>
                  <a:gd name="csX1" fmla="*/ 257175 w 5257800"/>
                  <a:gd name="csY1" fmla="*/ 2313095 h 2798870"/>
                  <a:gd name="csX2" fmla="*/ 242887 w 5257800"/>
                  <a:gd name="csY2" fmla="*/ 1498707 h 2798870"/>
                  <a:gd name="csX3" fmla="*/ 485775 w 5257800"/>
                  <a:gd name="csY3" fmla="*/ 1041507 h 2798870"/>
                  <a:gd name="csX4" fmla="*/ 485775 w 5257800"/>
                  <a:gd name="csY4" fmla="*/ 341420 h 2798870"/>
                  <a:gd name="csX5" fmla="*/ 670832 w 5257800"/>
                  <a:gd name="csY5" fmla="*/ 788 h 2798870"/>
                  <a:gd name="csX6" fmla="*/ 942975 w 5257800"/>
                  <a:gd name="csY6" fmla="*/ 269982 h 2798870"/>
                  <a:gd name="csX7" fmla="*/ 1585912 w 5257800"/>
                  <a:gd name="csY7" fmla="*/ 1441557 h 2798870"/>
                  <a:gd name="csX8" fmla="*/ 2586037 w 5257800"/>
                  <a:gd name="csY8" fmla="*/ 2184507 h 2798870"/>
                  <a:gd name="csX9" fmla="*/ 5257800 w 5257800"/>
                  <a:gd name="csY9" fmla="*/ 2684570 h 2798870"/>
                  <a:gd name="csX0" fmla="*/ 0 w 5257800"/>
                  <a:gd name="csY0" fmla="*/ 2798870 h 2798870"/>
                  <a:gd name="csX1" fmla="*/ 257175 w 5257800"/>
                  <a:gd name="csY1" fmla="*/ 2313095 h 2798870"/>
                  <a:gd name="csX2" fmla="*/ 242887 w 5257800"/>
                  <a:gd name="csY2" fmla="*/ 1498707 h 2798870"/>
                  <a:gd name="csX3" fmla="*/ 485775 w 5257800"/>
                  <a:gd name="csY3" fmla="*/ 1041507 h 2798870"/>
                  <a:gd name="csX4" fmla="*/ 485775 w 5257800"/>
                  <a:gd name="csY4" fmla="*/ 341420 h 2798870"/>
                  <a:gd name="csX5" fmla="*/ 670832 w 5257800"/>
                  <a:gd name="csY5" fmla="*/ 788 h 2798870"/>
                  <a:gd name="csX6" fmla="*/ 942975 w 5257800"/>
                  <a:gd name="csY6" fmla="*/ 269982 h 2798870"/>
                  <a:gd name="csX7" fmla="*/ 1585912 w 5257800"/>
                  <a:gd name="csY7" fmla="*/ 1441557 h 2798870"/>
                  <a:gd name="csX8" fmla="*/ 2586037 w 5257800"/>
                  <a:gd name="csY8" fmla="*/ 2184507 h 2798870"/>
                  <a:gd name="csX9" fmla="*/ 5257800 w 5257800"/>
                  <a:gd name="csY9" fmla="*/ 2684570 h 2798870"/>
                  <a:gd name="csX0" fmla="*/ 0 w 5257800"/>
                  <a:gd name="csY0" fmla="*/ 2798870 h 2798870"/>
                  <a:gd name="csX1" fmla="*/ 257175 w 5257800"/>
                  <a:gd name="csY1" fmla="*/ 2313095 h 2798870"/>
                  <a:gd name="csX2" fmla="*/ 319087 w 5257800"/>
                  <a:gd name="csY2" fmla="*/ 1549507 h 2798870"/>
                  <a:gd name="csX3" fmla="*/ 485775 w 5257800"/>
                  <a:gd name="csY3" fmla="*/ 1041507 h 2798870"/>
                  <a:gd name="csX4" fmla="*/ 485775 w 5257800"/>
                  <a:gd name="csY4" fmla="*/ 341420 h 2798870"/>
                  <a:gd name="csX5" fmla="*/ 670832 w 5257800"/>
                  <a:gd name="csY5" fmla="*/ 788 h 2798870"/>
                  <a:gd name="csX6" fmla="*/ 942975 w 5257800"/>
                  <a:gd name="csY6" fmla="*/ 269982 h 2798870"/>
                  <a:gd name="csX7" fmla="*/ 1585912 w 5257800"/>
                  <a:gd name="csY7" fmla="*/ 1441557 h 2798870"/>
                  <a:gd name="csX8" fmla="*/ 2586037 w 5257800"/>
                  <a:gd name="csY8" fmla="*/ 2184507 h 2798870"/>
                  <a:gd name="csX9" fmla="*/ 5257800 w 5257800"/>
                  <a:gd name="csY9" fmla="*/ 2684570 h 2798870"/>
                  <a:gd name="csX0" fmla="*/ 0 w 5257800"/>
                  <a:gd name="csY0" fmla="*/ 2798870 h 2798870"/>
                  <a:gd name="csX1" fmla="*/ 257175 w 5257800"/>
                  <a:gd name="csY1" fmla="*/ 2313095 h 2798870"/>
                  <a:gd name="csX2" fmla="*/ 319087 w 5257800"/>
                  <a:gd name="csY2" fmla="*/ 1549507 h 2798870"/>
                  <a:gd name="csX3" fmla="*/ 485775 w 5257800"/>
                  <a:gd name="csY3" fmla="*/ 1041507 h 2798870"/>
                  <a:gd name="csX4" fmla="*/ 485775 w 5257800"/>
                  <a:gd name="csY4" fmla="*/ 341420 h 2798870"/>
                  <a:gd name="csX5" fmla="*/ 670832 w 5257800"/>
                  <a:gd name="csY5" fmla="*/ 788 h 2798870"/>
                  <a:gd name="csX6" fmla="*/ 942975 w 5257800"/>
                  <a:gd name="csY6" fmla="*/ 269982 h 2798870"/>
                  <a:gd name="csX7" fmla="*/ 1585912 w 5257800"/>
                  <a:gd name="csY7" fmla="*/ 1441557 h 2798870"/>
                  <a:gd name="csX8" fmla="*/ 2586037 w 5257800"/>
                  <a:gd name="csY8" fmla="*/ 2184507 h 2798870"/>
                  <a:gd name="csX9" fmla="*/ 5257800 w 5257800"/>
                  <a:gd name="csY9" fmla="*/ 2684570 h 2798870"/>
                  <a:gd name="csX0" fmla="*/ 0 w 5257800"/>
                  <a:gd name="csY0" fmla="*/ 2799921 h 2799921"/>
                  <a:gd name="csX1" fmla="*/ 257175 w 5257800"/>
                  <a:gd name="csY1" fmla="*/ 2314146 h 2799921"/>
                  <a:gd name="csX2" fmla="*/ 319087 w 5257800"/>
                  <a:gd name="csY2" fmla="*/ 1550558 h 2799921"/>
                  <a:gd name="csX3" fmla="*/ 485775 w 5257800"/>
                  <a:gd name="csY3" fmla="*/ 1042558 h 2799921"/>
                  <a:gd name="csX4" fmla="*/ 531495 w 5257800"/>
                  <a:gd name="csY4" fmla="*/ 342471 h 2799921"/>
                  <a:gd name="csX5" fmla="*/ 670832 w 5257800"/>
                  <a:gd name="csY5" fmla="*/ 1839 h 2799921"/>
                  <a:gd name="csX6" fmla="*/ 942975 w 5257800"/>
                  <a:gd name="csY6" fmla="*/ 271033 h 2799921"/>
                  <a:gd name="csX7" fmla="*/ 1585912 w 5257800"/>
                  <a:gd name="csY7" fmla="*/ 1442608 h 2799921"/>
                  <a:gd name="csX8" fmla="*/ 2586037 w 5257800"/>
                  <a:gd name="csY8" fmla="*/ 2185558 h 2799921"/>
                  <a:gd name="csX9" fmla="*/ 5257800 w 5257800"/>
                  <a:gd name="csY9" fmla="*/ 2685621 h 2799921"/>
                  <a:gd name="csX0" fmla="*/ 0 w 5257800"/>
                  <a:gd name="csY0" fmla="*/ 2799921 h 2799921"/>
                  <a:gd name="csX1" fmla="*/ 257175 w 5257800"/>
                  <a:gd name="csY1" fmla="*/ 2314146 h 2799921"/>
                  <a:gd name="csX2" fmla="*/ 319087 w 5257800"/>
                  <a:gd name="csY2" fmla="*/ 1550558 h 2799921"/>
                  <a:gd name="csX3" fmla="*/ 485775 w 5257800"/>
                  <a:gd name="csY3" fmla="*/ 1042558 h 2799921"/>
                  <a:gd name="csX4" fmla="*/ 531495 w 5257800"/>
                  <a:gd name="csY4" fmla="*/ 342471 h 2799921"/>
                  <a:gd name="csX5" fmla="*/ 670832 w 5257800"/>
                  <a:gd name="csY5" fmla="*/ 1839 h 2799921"/>
                  <a:gd name="csX6" fmla="*/ 942975 w 5257800"/>
                  <a:gd name="csY6" fmla="*/ 271033 h 2799921"/>
                  <a:gd name="csX7" fmla="*/ 1585912 w 5257800"/>
                  <a:gd name="csY7" fmla="*/ 1442608 h 2799921"/>
                  <a:gd name="csX8" fmla="*/ 2586037 w 5257800"/>
                  <a:gd name="csY8" fmla="*/ 2185558 h 2799921"/>
                  <a:gd name="csX9" fmla="*/ 5257800 w 5257800"/>
                  <a:gd name="csY9" fmla="*/ 2685621 h 2799921"/>
                  <a:gd name="csX0" fmla="*/ 0 w 5257800"/>
                  <a:gd name="csY0" fmla="*/ 2799921 h 2799921"/>
                  <a:gd name="csX1" fmla="*/ 257175 w 5257800"/>
                  <a:gd name="csY1" fmla="*/ 2314146 h 2799921"/>
                  <a:gd name="csX2" fmla="*/ 319087 w 5257800"/>
                  <a:gd name="csY2" fmla="*/ 1550558 h 2799921"/>
                  <a:gd name="csX3" fmla="*/ 485775 w 5257800"/>
                  <a:gd name="csY3" fmla="*/ 1042558 h 2799921"/>
                  <a:gd name="csX4" fmla="*/ 531495 w 5257800"/>
                  <a:gd name="csY4" fmla="*/ 342471 h 2799921"/>
                  <a:gd name="csX5" fmla="*/ 670832 w 5257800"/>
                  <a:gd name="csY5" fmla="*/ 1839 h 2799921"/>
                  <a:gd name="csX6" fmla="*/ 942975 w 5257800"/>
                  <a:gd name="csY6" fmla="*/ 271033 h 2799921"/>
                  <a:gd name="csX7" fmla="*/ 1585912 w 5257800"/>
                  <a:gd name="csY7" fmla="*/ 1442608 h 2799921"/>
                  <a:gd name="csX8" fmla="*/ 2586037 w 5257800"/>
                  <a:gd name="csY8" fmla="*/ 2185558 h 2799921"/>
                  <a:gd name="csX9" fmla="*/ 5257800 w 5257800"/>
                  <a:gd name="csY9" fmla="*/ 2685621 h 2799921"/>
                  <a:gd name="csX0" fmla="*/ 0 w 5659120"/>
                  <a:gd name="csY0" fmla="*/ 2784681 h 2784681"/>
                  <a:gd name="csX1" fmla="*/ 658495 w 5659120"/>
                  <a:gd name="csY1" fmla="*/ 2314146 h 2784681"/>
                  <a:gd name="csX2" fmla="*/ 720407 w 5659120"/>
                  <a:gd name="csY2" fmla="*/ 1550558 h 2784681"/>
                  <a:gd name="csX3" fmla="*/ 887095 w 5659120"/>
                  <a:gd name="csY3" fmla="*/ 1042558 h 2784681"/>
                  <a:gd name="csX4" fmla="*/ 932815 w 5659120"/>
                  <a:gd name="csY4" fmla="*/ 342471 h 2784681"/>
                  <a:gd name="csX5" fmla="*/ 1072152 w 5659120"/>
                  <a:gd name="csY5" fmla="*/ 1839 h 2784681"/>
                  <a:gd name="csX6" fmla="*/ 1344295 w 5659120"/>
                  <a:gd name="csY6" fmla="*/ 271033 h 2784681"/>
                  <a:gd name="csX7" fmla="*/ 1987232 w 5659120"/>
                  <a:gd name="csY7" fmla="*/ 1442608 h 2784681"/>
                  <a:gd name="csX8" fmla="*/ 2987357 w 5659120"/>
                  <a:gd name="csY8" fmla="*/ 2185558 h 2784681"/>
                  <a:gd name="csX9" fmla="*/ 5659120 w 5659120"/>
                  <a:gd name="csY9" fmla="*/ 2685621 h 2784681"/>
                  <a:gd name="csX0" fmla="*/ 0 w 5659120"/>
                  <a:gd name="csY0" fmla="*/ 2784681 h 2784681"/>
                  <a:gd name="csX1" fmla="*/ 658495 w 5659120"/>
                  <a:gd name="csY1" fmla="*/ 2314146 h 2784681"/>
                  <a:gd name="csX2" fmla="*/ 720407 w 5659120"/>
                  <a:gd name="csY2" fmla="*/ 1550558 h 2784681"/>
                  <a:gd name="csX3" fmla="*/ 887095 w 5659120"/>
                  <a:gd name="csY3" fmla="*/ 1042558 h 2784681"/>
                  <a:gd name="csX4" fmla="*/ 932815 w 5659120"/>
                  <a:gd name="csY4" fmla="*/ 342471 h 2784681"/>
                  <a:gd name="csX5" fmla="*/ 1072152 w 5659120"/>
                  <a:gd name="csY5" fmla="*/ 1839 h 2784681"/>
                  <a:gd name="csX6" fmla="*/ 1344295 w 5659120"/>
                  <a:gd name="csY6" fmla="*/ 271033 h 2784681"/>
                  <a:gd name="csX7" fmla="*/ 1987232 w 5659120"/>
                  <a:gd name="csY7" fmla="*/ 1442608 h 2784681"/>
                  <a:gd name="csX8" fmla="*/ 2987357 w 5659120"/>
                  <a:gd name="csY8" fmla="*/ 2185558 h 2784681"/>
                  <a:gd name="csX9" fmla="*/ 5659120 w 5659120"/>
                  <a:gd name="csY9" fmla="*/ 2685621 h 2784681"/>
                  <a:gd name="csX0" fmla="*/ 0 w 5659120"/>
                  <a:gd name="csY0" fmla="*/ 2784681 h 2784681"/>
                  <a:gd name="csX1" fmla="*/ 658495 w 5659120"/>
                  <a:gd name="csY1" fmla="*/ 2314146 h 2784681"/>
                  <a:gd name="csX2" fmla="*/ 720407 w 5659120"/>
                  <a:gd name="csY2" fmla="*/ 1550558 h 2784681"/>
                  <a:gd name="csX3" fmla="*/ 887095 w 5659120"/>
                  <a:gd name="csY3" fmla="*/ 1042558 h 2784681"/>
                  <a:gd name="csX4" fmla="*/ 932815 w 5659120"/>
                  <a:gd name="csY4" fmla="*/ 342471 h 2784681"/>
                  <a:gd name="csX5" fmla="*/ 1072152 w 5659120"/>
                  <a:gd name="csY5" fmla="*/ 1839 h 2784681"/>
                  <a:gd name="csX6" fmla="*/ 1344295 w 5659120"/>
                  <a:gd name="csY6" fmla="*/ 271033 h 2784681"/>
                  <a:gd name="csX7" fmla="*/ 1987232 w 5659120"/>
                  <a:gd name="csY7" fmla="*/ 1442608 h 2784681"/>
                  <a:gd name="csX8" fmla="*/ 2987357 w 5659120"/>
                  <a:gd name="csY8" fmla="*/ 2185558 h 2784681"/>
                  <a:gd name="csX9" fmla="*/ 5659120 w 5659120"/>
                  <a:gd name="csY9" fmla="*/ 2685621 h 2784681"/>
                  <a:gd name="csX0" fmla="*/ 0 w 5659120"/>
                  <a:gd name="csY0" fmla="*/ 2784681 h 2784681"/>
                  <a:gd name="csX1" fmla="*/ 658495 w 5659120"/>
                  <a:gd name="csY1" fmla="*/ 2314146 h 2784681"/>
                  <a:gd name="csX2" fmla="*/ 720407 w 5659120"/>
                  <a:gd name="csY2" fmla="*/ 1550558 h 2784681"/>
                  <a:gd name="csX3" fmla="*/ 887095 w 5659120"/>
                  <a:gd name="csY3" fmla="*/ 1042558 h 2784681"/>
                  <a:gd name="csX4" fmla="*/ 932815 w 5659120"/>
                  <a:gd name="csY4" fmla="*/ 342471 h 2784681"/>
                  <a:gd name="csX5" fmla="*/ 1072152 w 5659120"/>
                  <a:gd name="csY5" fmla="*/ 1839 h 2784681"/>
                  <a:gd name="csX6" fmla="*/ 1344295 w 5659120"/>
                  <a:gd name="csY6" fmla="*/ 271033 h 2784681"/>
                  <a:gd name="csX7" fmla="*/ 1987232 w 5659120"/>
                  <a:gd name="csY7" fmla="*/ 1442608 h 2784681"/>
                  <a:gd name="csX8" fmla="*/ 2987357 w 5659120"/>
                  <a:gd name="csY8" fmla="*/ 2185558 h 2784681"/>
                  <a:gd name="csX9" fmla="*/ 5659120 w 5659120"/>
                  <a:gd name="csY9" fmla="*/ 2685621 h 2784681"/>
                  <a:gd name="csX0" fmla="*/ 0 w 5659120"/>
                  <a:gd name="csY0" fmla="*/ 2800250 h 2800250"/>
                  <a:gd name="csX1" fmla="*/ 658495 w 5659120"/>
                  <a:gd name="csY1" fmla="*/ 2329715 h 2800250"/>
                  <a:gd name="csX2" fmla="*/ 720407 w 5659120"/>
                  <a:gd name="csY2" fmla="*/ 1566127 h 2800250"/>
                  <a:gd name="csX3" fmla="*/ 887095 w 5659120"/>
                  <a:gd name="csY3" fmla="*/ 1058127 h 2800250"/>
                  <a:gd name="csX4" fmla="*/ 932815 w 5659120"/>
                  <a:gd name="csY4" fmla="*/ 358040 h 2800250"/>
                  <a:gd name="csX5" fmla="*/ 971232 w 5659120"/>
                  <a:gd name="csY5" fmla="*/ 635852 h 2800250"/>
                  <a:gd name="csX6" fmla="*/ 1072152 w 5659120"/>
                  <a:gd name="csY6" fmla="*/ 17408 h 2800250"/>
                  <a:gd name="csX7" fmla="*/ 1344295 w 5659120"/>
                  <a:gd name="csY7" fmla="*/ 286602 h 2800250"/>
                  <a:gd name="csX8" fmla="*/ 1987232 w 5659120"/>
                  <a:gd name="csY8" fmla="*/ 1458177 h 2800250"/>
                  <a:gd name="csX9" fmla="*/ 2987357 w 5659120"/>
                  <a:gd name="csY9" fmla="*/ 2201127 h 2800250"/>
                  <a:gd name="csX10" fmla="*/ 5659120 w 5659120"/>
                  <a:gd name="csY10" fmla="*/ 2701190 h 2800250"/>
                  <a:gd name="csX0" fmla="*/ 0 w 5659120"/>
                  <a:gd name="csY0" fmla="*/ 2800250 h 2800250"/>
                  <a:gd name="csX1" fmla="*/ 658495 w 5659120"/>
                  <a:gd name="csY1" fmla="*/ 2329715 h 2800250"/>
                  <a:gd name="csX2" fmla="*/ 720407 w 5659120"/>
                  <a:gd name="csY2" fmla="*/ 1566127 h 2800250"/>
                  <a:gd name="csX3" fmla="*/ 887095 w 5659120"/>
                  <a:gd name="csY3" fmla="*/ 1058127 h 2800250"/>
                  <a:gd name="csX4" fmla="*/ 926465 w 5659120"/>
                  <a:gd name="csY4" fmla="*/ 326290 h 2800250"/>
                  <a:gd name="csX5" fmla="*/ 971232 w 5659120"/>
                  <a:gd name="csY5" fmla="*/ 635852 h 2800250"/>
                  <a:gd name="csX6" fmla="*/ 1072152 w 5659120"/>
                  <a:gd name="csY6" fmla="*/ 17408 h 2800250"/>
                  <a:gd name="csX7" fmla="*/ 1344295 w 5659120"/>
                  <a:gd name="csY7" fmla="*/ 286602 h 2800250"/>
                  <a:gd name="csX8" fmla="*/ 1987232 w 5659120"/>
                  <a:gd name="csY8" fmla="*/ 1458177 h 2800250"/>
                  <a:gd name="csX9" fmla="*/ 2987357 w 5659120"/>
                  <a:gd name="csY9" fmla="*/ 2201127 h 2800250"/>
                  <a:gd name="csX10" fmla="*/ 5659120 w 5659120"/>
                  <a:gd name="csY10" fmla="*/ 2701190 h 2800250"/>
                  <a:gd name="csX0" fmla="*/ 0 w 5659120"/>
                  <a:gd name="csY0" fmla="*/ 2853432 h 2853432"/>
                  <a:gd name="csX1" fmla="*/ 658495 w 5659120"/>
                  <a:gd name="csY1" fmla="*/ 2382897 h 2853432"/>
                  <a:gd name="csX2" fmla="*/ 720407 w 5659120"/>
                  <a:gd name="csY2" fmla="*/ 1619309 h 2853432"/>
                  <a:gd name="csX3" fmla="*/ 887095 w 5659120"/>
                  <a:gd name="csY3" fmla="*/ 1111309 h 2853432"/>
                  <a:gd name="csX4" fmla="*/ 926465 w 5659120"/>
                  <a:gd name="csY4" fmla="*/ 379472 h 2853432"/>
                  <a:gd name="csX5" fmla="*/ 971232 w 5659120"/>
                  <a:gd name="csY5" fmla="*/ 689034 h 2853432"/>
                  <a:gd name="csX6" fmla="*/ 1053102 w 5659120"/>
                  <a:gd name="csY6" fmla="*/ 13440 h 2853432"/>
                  <a:gd name="csX7" fmla="*/ 1344295 w 5659120"/>
                  <a:gd name="csY7" fmla="*/ 339784 h 2853432"/>
                  <a:gd name="csX8" fmla="*/ 1987232 w 5659120"/>
                  <a:gd name="csY8" fmla="*/ 1511359 h 2853432"/>
                  <a:gd name="csX9" fmla="*/ 2987357 w 5659120"/>
                  <a:gd name="csY9" fmla="*/ 2254309 h 2853432"/>
                  <a:gd name="csX10" fmla="*/ 5659120 w 5659120"/>
                  <a:gd name="csY10" fmla="*/ 2754372 h 2853432"/>
                  <a:gd name="csX0" fmla="*/ 0 w 5728629"/>
                  <a:gd name="csY0" fmla="*/ 2853432 h 2853432"/>
                  <a:gd name="csX1" fmla="*/ 658495 w 5728629"/>
                  <a:gd name="csY1" fmla="*/ 2382897 h 2853432"/>
                  <a:gd name="csX2" fmla="*/ 720407 w 5728629"/>
                  <a:gd name="csY2" fmla="*/ 1619309 h 2853432"/>
                  <a:gd name="csX3" fmla="*/ 887095 w 5728629"/>
                  <a:gd name="csY3" fmla="*/ 1111309 h 2853432"/>
                  <a:gd name="csX4" fmla="*/ 926465 w 5728629"/>
                  <a:gd name="csY4" fmla="*/ 379472 h 2853432"/>
                  <a:gd name="csX5" fmla="*/ 971232 w 5728629"/>
                  <a:gd name="csY5" fmla="*/ 689034 h 2853432"/>
                  <a:gd name="csX6" fmla="*/ 1053102 w 5728629"/>
                  <a:gd name="csY6" fmla="*/ 13440 h 2853432"/>
                  <a:gd name="csX7" fmla="*/ 1344295 w 5728629"/>
                  <a:gd name="csY7" fmla="*/ 339784 h 2853432"/>
                  <a:gd name="csX8" fmla="*/ 1987232 w 5728629"/>
                  <a:gd name="csY8" fmla="*/ 1511359 h 2853432"/>
                  <a:gd name="csX9" fmla="*/ 2987357 w 5728629"/>
                  <a:gd name="csY9" fmla="*/ 2254309 h 2853432"/>
                  <a:gd name="csX10" fmla="*/ 5480761 w 5728629"/>
                  <a:gd name="csY10" fmla="*/ 2754878 h 2853432"/>
                  <a:gd name="csX11" fmla="*/ 5659120 w 5728629"/>
                  <a:gd name="csY11" fmla="*/ 2754372 h 2853432"/>
                  <a:gd name="csX0" fmla="*/ 0 w 5728629"/>
                  <a:gd name="csY0" fmla="*/ 2853432 h 2853432"/>
                  <a:gd name="csX1" fmla="*/ 658495 w 5728629"/>
                  <a:gd name="csY1" fmla="*/ 2382897 h 2853432"/>
                  <a:gd name="csX2" fmla="*/ 720407 w 5728629"/>
                  <a:gd name="csY2" fmla="*/ 1619309 h 2853432"/>
                  <a:gd name="csX3" fmla="*/ 887095 w 5728629"/>
                  <a:gd name="csY3" fmla="*/ 1111309 h 2853432"/>
                  <a:gd name="csX4" fmla="*/ 926465 w 5728629"/>
                  <a:gd name="csY4" fmla="*/ 379472 h 2853432"/>
                  <a:gd name="csX5" fmla="*/ 971232 w 5728629"/>
                  <a:gd name="csY5" fmla="*/ 689034 h 2853432"/>
                  <a:gd name="csX6" fmla="*/ 1053102 w 5728629"/>
                  <a:gd name="csY6" fmla="*/ 13440 h 2853432"/>
                  <a:gd name="csX7" fmla="*/ 1344295 w 5728629"/>
                  <a:gd name="csY7" fmla="*/ 339784 h 2853432"/>
                  <a:gd name="csX8" fmla="*/ 1987232 w 5728629"/>
                  <a:gd name="csY8" fmla="*/ 1511359 h 2853432"/>
                  <a:gd name="csX9" fmla="*/ 2987357 w 5728629"/>
                  <a:gd name="csY9" fmla="*/ 2254309 h 2853432"/>
                  <a:gd name="csX10" fmla="*/ 5480761 w 5728629"/>
                  <a:gd name="csY10" fmla="*/ 2754878 h 2853432"/>
                  <a:gd name="csX11" fmla="*/ 5659121 w 5728629"/>
                  <a:gd name="csY11" fmla="*/ 2813285 h 2853432"/>
                  <a:gd name="csX0" fmla="*/ 0 w 6431105"/>
                  <a:gd name="csY0" fmla="*/ 2853432 h 2891835"/>
                  <a:gd name="csX1" fmla="*/ 658495 w 6431105"/>
                  <a:gd name="csY1" fmla="*/ 2382897 h 2891835"/>
                  <a:gd name="csX2" fmla="*/ 720407 w 6431105"/>
                  <a:gd name="csY2" fmla="*/ 1619309 h 2891835"/>
                  <a:gd name="csX3" fmla="*/ 887095 w 6431105"/>
                  <a:gd name="csY3" fmla="*/ 1111309 h 2891835"/>
                  <a:gd name="csX4" fmla="*/ 926465 w 6431105"/>
                  <a:gd name="csY4" fmla="*/ 379472 h 2891835"/>
                  <a:gd name="csX5" fmla="*/ 971232 w 6431105"/>
                  <a:gd name="csY5" fmla="*/ 689034 h 2891835"/>
                  <a:gd name="csX6" fmla="*/ 1053102 w 6431105"/>
                  <a:gd name="csY6" fmla="*/ 13440 h 2891835"/>
                  <a:gd name="csX7" fmla="*/ 1344295 w 6431105"/>
                  <a:gd name="csY7" fmla="*/ 339784 h 2891835"/>
                  <a:gd name="csX8" fmla="*/ 1987232 w 6431105"/>
                  <a:gd name="csY8" fmla="*/ 1511359 h 2891835"/>
                  <a:gd name="csX9" fmla="*/ 2987357 w 6431105"/>
                  <a:gd name="csY9" fmla="*/ 2254309 h 2891835"/>
                  <a:gd name="csX10" fmla="*/ 5480761 w 6431105"/>
                  <a:gd name="csY10" fmla="*/ 2754878 h 2891835"/>
                  <a:gd name="csX11" fmla="*/ 6431105 w 6431105"/>
                  <a:gd name="csY11" fmla="*/ 2891835 h 289183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6431105" h="2891835">
                    <a:moveTo>
                      <a:pt x="0" y="2853432"/>
                    </a:moveTo>
                    <a:cubicBezTo>
                      <a:pt x="593725" y="2823587"/>
                      <a:pt x="594307" y="2649544"/>
                      <a:pt x="658495" y="2382897"/>
                    </a:cubicBezTo>
                    <a:cubicBezTo>
                      <a:pt x="722683" y="2116250"/>
                      <a:pt x="654684" y="1776789"/>
                      <a:pt x="720407" y="1619309"/>
                    </a:cubicBezTo>
                    <a:cubicBezTo>
                      <a:pt x="786130" y="1461829"/>
                      <a:pt x="806132" y="1263709"/>
                      <a:pt x="887095" y="1111309"/>
                    </a:cubicBezTo>
                    <a:cubicBezTo>
                      <a:pt x="887095" y="877947"/>
                      <a:pt x="912442" y="449851"/>
                      <a:pt x="926465" y="379472"/>
                    </a:cubicBezTo>
                    <a:cubicBezTo>
                      <a:pt x="940488" y="309093"/>
                      <a:pt x="948009" y="745806"/>
                      <a:pt x="971232" y="689034"/>
                    </a:cubicBezTo>
                    <a:cubicBezTo>
                      <a:pt x="994455" y="632262"/>
                      <a:pt x="990925" y="71648"/>
                      <a:pt x="1053102" y="13440"/>
                    </a:cubicBezTo>
                    <a:cubicBezTo>
                      <a:pt x="1115279" y="-44768"/>
                      <a:pt x="1188607" y="90131"/>
                      <a:pt x="1344295" y="339784"/>
                    </a:cubicBezTo>
                    <a:cubicBezTo>
                      <a:pt x="1499983" y="589437"/>
                      <a:pt x="1726429" y="1249195"/>
                      <a:pt x="1987232" y="1511359"/>
                    </a:cubicBezTo>
                    <a:cubicBezTo>
                      <a:pt x="2248035" y="1773523"/>
                      <a:pt x="2405102" y="2047056"/>
                      <a:pt x="2987357" y="2254309"/>
                    </a:cubicBezTo>
                    <a:cubicBezTo>
                      <a:pt x="3569612" y="2461562"/>
                      <a:pt x="5035467" y="2671534"/>
                      <a:pt x="5480761" y="2754878"/>
                    </a:cubicBezTo>
                    <a:cubicBezTo>
                      <a:pt x="5926055" y="2838222"/>
                      <a:pt x="6401379" y="2891919"/>
                      <a:pt x="6431105" y="2891835"/>
                    </a:cubicBezTo>
                  </a:path>
                </a:pathLst>
              </a:custGeom>
              <a:solidFill>
                <a:srgbClr val="FFFF00"/>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7" name="TextBox 6">
                <a:extLst>
                  <a:ext uri="{FF2B5EF4-FFF2-40B4-BE49-F238E27FC236}">
                    <a16:creationId xmlns:a16="http://schemas.microsoft.com/office/drawing/2014/main" id="{A8459F4C-E13B-CBE5-81EC-7891F1E01EC5}"/>
                  </a:ext>
                </a:extLst>
              </p:cNvPr>
              <p:cNvSpPr txBox="1"/>
              <p:nvPr/>
            </p:nvSpPr>
            <p:spPr>
              <a:xfrm>
                <a:off x="1270000" y="5212481"/>
                <a:ext cx="327334" cy="400109"/>
              </a:xfrm>
              <a:prstGeom prst="rect">
                <a:avLst/>
              </a:prstGeom>
              <a:noFill/>
            </p:spPr>
            <p:txBody>
              <a:bodyPr wrap="none" rtlCol="0">
                <a:spAutoFit/>
              </a:bodyPr>
              <a:lstStyle/>
              <a:p>
                <a:pPr algn="l"/>
                <a:r>
                  <a:rPr lang="en-GB" sz="2000" dirty="0">
                    <a:latin typeface="Arial" panose="020B0604020202020204" pitchFamily="34" charset="0"/>
                    <a:cs typeface="Arial" panose="020B0604020202020204" pitchFamily="34" charset="0"/>
                  </a:rPr>
                  <a:t>0</a:t>
                </a:r>
              </a:p>
            </p:txBody>
          </p:sp>
          <p:sp>
            <p:nvSpPr>
              <p:cNvPr id="10" name="TextBox 9">
                <a:extLst>
                  <a:ext uri="{FF2B5EF4-FFF2-40B4-BE49-F238E27FC236}">
                    <a16:creationId xmlns:a16="http://schemas.microsoft.com/office/drawing/2014/main" id="{65CE1E1D-F407-8D94-409C-94D204A785D5}"/>
                  </a:ext>
                </a:extLst>
              </p:cNvPr>
              <p:cNvSpPr txBox="1"/>
              <p:nvPr/>
            </p:nvSpPr>
            <p:spPr>
              <a:xfrm>
                <a:off x="3403129" y="5322074"/>
                <a:ext cx="755335" cy="400109"/>
              </a:xfrm>
              <a:prstGeom prst="rect">
                <a:avLst/>
              </a:prstGeom>
              <a:noFill/>
            </p:spPr>
            <p:txBody>
              <a:bodyPr wrap="none" rtlCol="0">
                <a:spAutoFit/>
              </a:bodyPr>
              <a:lstStyle/>
              <a:p>
                <a:pPr algn="l"/>
                <a:r>
                  <a:rPr lang="en-GB" sz="2000" dirty="0">
                    <a:latin typeface="Arial" panose="020B0604020202020204" pitchFamily="34" charset="0"/>
                    <a:cs typeface="Arial" panose="020B0604020202020204" pitchFamily="34" charset="0"/>
                  </a:rPr>
                  <a:t>1000</a:t>
                </a:r>
              </a:p>
            </p:txBody>
          </p:sp>
          <p:sp>
            <p:nvSpPr>
              <p:cNvPr id="12" name="TextBox 11">
                <a:extLst>
                  <a:ext uri="{FF2B5EF4-FFF2-40B4-BE49-F238E27FC236}">
                    <a16:creationId xmlns:a16="http://schemas.microsoft.com/office/drawing/2014/main" id="{4FF33DED-9769-238F-5941-6D36A3485ACE}"/>
                  </a:ext>
                </a:extLst>
              </p:cNvPr>
              <p:cNvSpPr txBox="1"/>
              <p:nvPr/>
            </p:nvSpPr>
            <p:spPr>
              <a:xfrm>
                <a:off x="5832106" y="5268892"/>
                <a:ext cx="755335" cy="400109"/>
              </a:xfrm>
              <a:prstGeom prst="rect">
                <a:avLst/>
              </a:prstGeom>
              <a:noFill/>
            </p:spPr>
            <p:txBody>
              <a:bodyPr wrap="none" rtlCol="0">
                <a:spAutoFit/>
              </a:bodyPr>
              <a:lstStyle/>
              <a:p>
                <a:pPr algn="l"/>
                <a:r>
                  <a:rPr lang="en-GB" sz="2000" dirty="0">
                    <a:latin typeface="Arial" panose="020B0604020202020204" pitchFamily="34" charset="0"/>
                    <a:cs typeface="Arial" panose="020B0604020202020204" pitchFamily="34" charset="0"/>
                  </a:rPr>
                  <a:t>2000</a:t>
                </a:r>
              </a:p>
            </p:txBody>
          </p:sp>
          <p:cxnSp>
            <p:nvCxnSpPr>
              <p:cNvPr id="20" name="Straight Connector 19">
                <a:extLst>
                  <a:ext uri="{FF2B5EF4-FFF2-40B4-BE49-F238E27FC236}">
                    <a16:creationId xmlns:a16="http://schemas.microsoft.com/office/drawing/2014/main" id="{8E3DBEAD-20D9-5857-8FD1-8818857B847F}"/>
                  </a:ext>
                </a:extLst>
              </p:cNvPr>
              <p:cNvCxnSpPr/>
              <p:nvPr/>
            </p:nvCxnSpPr>
            <p:spPr>
              <a:xfrm>
                <a:off x="3744210" y="5116650"/>
                <a:ext cx="0" cy="222136"/>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22" name="Straight Connector 21">
                <a:extLst>
                  <a:ext uri="{FF2B5EF4-FFF2-40B4-BE49-F238E27FC236}">
                    <a16:creationId xmlns:a16="http://schemas.microsoft.com/office/drawing/2014/main" id="{B07C6C98-3F26-83C1-9DD4-5481F1BD869B}"/>
                  </a:ext>
                </a:extLst>
              </p:cNvPr>
              <p:cNvCxnSpPr/>
              <p:nvPr/>
            </p:nvCxnSpPr>
            <p:spPr>
              <a:xfrm>
                <a:off x="6149606" y="5116650"/>
                <a:ext cx="0" cy="222136"/>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25" name="Straight Connector 24">
                <a:extLst>
                  <a:ext uri="{FF2B5EF4-FFF2-40B4-BE49-F238E27FC236}">
                    <a16:creationId xmlns:a16="http://schemas.microsoft.com/office/drawing/2014/main" id="{EB01C988-79A9-7DCB-DCB1-7800C861C518}"/>
                  </a:ext>
                </a:extLst>
              </p:cNvPr>
              <p:cNvCxnSpPr>
                <a:cxnSpLocks/>
              </p:cNvCxnSpPr>
              <p:nvPr/>
            </p:nvCxnSpPr>
            <p:spPr>
              <a:xfrm>
                <a:off x="1270000" y="2248615"/>
                <a:ext cx="146698" cy="0"/>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28" name="Straight Connector 27">
                <a:extLst>
                  <a:ext uri="{FF2B5EF4-FFF2-40B4-BE49-F238E27FC236}">
                    <a16:creationId xmlns:a16="http://schemas.microsoft.com/office/drawing/2014/main" id="{58C3B106-2ED1-F60F-DD17-70F26F1E798A}"/>
                  </a:ext>
                </a:extLst>
              </p:cNvPr>
              <p:cNvCxnSpPr>
                <a:cxnSpLocks/>
              </p:cNvCxnSpPr>
              <p:nvPr/>
            </p:nvCxnSpPr>
            <p:spPr>
              <a:xfrm>
                <a:off x="1270000" y="3681090"/>
                <a:ext cx="135550" cy="0"/>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sp>
            <p:nvSpPr>
              <p:cNvPr id="29" name="TextBox 28">
                <a:extLst>
                  <a:ext uri="{FF2B5EF4-FFF2-40B4-BE49-F238E27FC236}">
                    <a16:creationId xmlns:a16="http://schemas.microsoft.com/office/drawing/2014/main" id="{8F8256DF-CBEC-4873-124F-9FC1E8EDD8FE}"/>
                  </a:ext>
                </a:extLst>
              </p:cNvPr>
              <p:cNvSpPr txBox="1"/>
              <p:nvPr/>
            </p:nvSpPr>
            <p:spPr>
              <a:xfrm>
                <a:off x="1015116" y="3480869"/>
                <a:ext cx="327334" cy="400110"/>
              </a:xfrm>
              <a:prstGeom prst="rect">
                <a:avLst/>
              </a:prstGeom>
              <a:noFill/>
            </p:spPr>
            <p:txBody>
              <a:bodyPr wrap="none" rtlCol="0">
                <a:spAutoFit/>
              </a:bodyPr>
              <a:lstStyle/>
              <a:p>
                <a:pPr algn="l"/>
                <a:r>
                  <a:rPr lang="en-GB" sz="2000" dirty="0">
                    <a:latin typeface="Arial" panose="020B0604020202020204" pitchFamily="34" charset="0"/>
                    <a:cs typeface="Arial" panose="020B0604020202020204" pitchFamily="34" charset="0"/>
                  </a:rPr>
                  <a:t>1</a:t>
                </a:r>
              </a:p>
            </p:txBody>
          </p:sp>
          <p:sp>
            <p:nvSpPr>
              <p:cNvPr id="30" name="TextBox 29">
                <a:extLst>
                  <a:ext uri="{FF2B5EF4-FFF2-40B4-BE49-F238E27FC236}">
                    <a16:creationId xmlns:a16="http://schemas.microsoft.com/office/drawing/2014/main" id="{00930EC7-B33B-5B6E-2186-F98BD8878109}"/>
                  </a:ext>
                </a:extLst>
              </p:cNvPr>
              <p:cNvSpPr txBox="1"/>
              <p:nvPr/>
            </p:nvSpPr>
            <p:spPr>
              <a:xfrm>
                <a:off x="1041678" y="1968071"/>
                <a:ext cx="327334" cy="400110"/>
              </a:xfrm>
              <a:prstGeom prst="rect">
                <a:avLst/>
              </a:prstGeom>
              <a:noFill/>
            </p:spPr>
            <p:txBody>
              <a:bodyPr wrap="none" rtlCol="0">
                <a:spAutoFit/>
              </a:bodyPr>
              <a:lstStyle/>
              <a:p>
                <a:pPr algn="l"/>
                <a:r>
                  <a:rPr lang="en-GB" sz="2000" dirty="0">
                    <a:latin typeface="Arial" panose="020B0604020202020204" pitchFamily="34" charset="0"/>
                    <a:cs typeface="Arial" panose="020B0604020202020204" pitchFamily="34" charset="0"/>
                  </a:rPr>
                  <a:t>2</a:t>
                </a:r>
              </a:p>
            </p:txBody>
          </p:sp>
          <p:sp>
            <p:nvSpPr>
              <p:cNvPr id="31" name="TextBox 30">
                <a:extLst>
                  <a:ext uri="{FF2B5EF4-FFF2-40B4-BE49-F238E27FC236}">
                    <a16:creationId xmlns:a16="http://schemas.microsoft.com/office/drawing/2014/main" id="{11A855CC-A69D-EC52-14EB-CC87A55A8BB7}"/>
                  </a:ext>
                </a:extLst>
              </p:cNvPr>
              <p:cNvSpPr txBox="1"/>
              <p:nvPr/>
            </p:nvSpPr>
            <p:spPr>
              <a:xfrm rot="16200000">
                <a:off x="-1093344" y="3149872"/>
                <a:ext cx="3673861" cy="661994"/>
              </a:xfrm>
              <a:prstGeom prst="rect">
                <a:avLst/>
              </a:prstGeom>
              <a:noFill/>
            </p:spPr>
            <p:txBody>
              <a:bodyPr wrap="none" rtlCol="0">
                <a:spAutoFit/>
              </a:bodyPr>
              <a:lstStyle/>
              <a:p>
                <a:r>
                  <a:rPr lang="en-GB" sz="2000" dirty="0" err="1">
                    <a:latin typeface="Arial" panose="020B0604020202020204" pitchFamily="34" charset="0"/>
                    <a:cs typeface="Arial" panose="020B0604020202020204" pitchFamily="34" charset="0"/>
                  </a:rPr>
                  <a:t>Ionradantas</a:t>
                </a:r>
                <a:r>
                  <a:rPr lang="en-GB" sz="2000" dirty="0">
                    <a:latin typeface="Arial" panose="020B0604020202020204" pitchFamily="34" charset="0"/>
                    <a:cs typeface="Arial" panose="020B0604020202020204" pitchFamily="34" charset="0"/>
                  </a:rPr>
                  <a:t> </a:t>
                </a:r>
                <a:r>
                  <a:rPr lang="en-GB" sz="2000" dirty="0" err="1">
                    <a:latin typeface="Arial" panose="020B0604020202020204" pitchFamily="34" charset="0"/>
                    <a:cs typeface="Arial" panose="020B0604020202020204" pitchFamily="34" charset="0"/>
                  </a:rPr>
                  <a:t>sa</a:t>
                </a:r>
                <a:r>
                  <a:rPr lang="en-GB" sz="2000" dirty="0">
                    <a:latin typeface="Arial" panose="020B0604020202020204" pitchFamily="34" charset="0"/>
                    <a:cs typeface="Arial" panose="020B0604020202020204" pitchFamily="34" charset="0"/>
                  </a:rPr>
                  <a:t> nm </a:t>
                </a:r>
                <a:br>
                  <a:rPr lang="en-GB" sz="2000" dirty="0">
                    <a:latin typeface="Arial" panose="020B0604020202020204" pitchFamily="34" charset="0"/>
                    <a:cs typeface="Arial" panose="020B0604020202020204" pitchFamily="34" charset="0"/>
                  </a:rPr>
                </a:br>
                <a:r>
                  <a:rPr lang="en-GB" sz="2000" dirty="0">
                    <a:latin typeface="Arial" panose="020B0604020202020204" pitchFamily="34" charset="0"/>
                    <a:cs typeface="Arial" panose="020B0604020202020204" pitchFamily="34" charset="0"/>
                  </a:rPr>
                  <a:t>(W m</a:t>
                </a:r>
                <a:r>
                  <a:rPr lang="en-GB" sz="2000" dirty="0"/>
                  <a:t>⁻²</a:t>
                </a:r>
                <a:r>
                  <a:rPr lang="en-GB" sz="2000" dirty="0">
                    <a:latin typeface="Arial" panose="020B0604020202020204" pitchFamily="34" charset="0"/>
                    <a:cs typeface="Arial" panose="020B0604020202020204" pitchFamily="34" charset="0"/>
                  </a:rPr>
                  <a:t> nm</a:t>
                </a:r>
                <a:r>
                  <a:rPr lang="en-GB" sz="2000" dirty="0"/>
                  <a:t>⁻¹)</a:t>
                </a:r>
                <a:endParaRPr lang="en-GB" sz="2000" dirty="0">
                  <a:latin typeface="Arial" panose="020B0604020202020204" pitchFamily="34" charset="0"/>
                  <a:cs typeface="Arial" panose="020B0604020202020204" pitchFamily="34" charset="0"/>
                </a:endParaRPr>
              </a:p>
            </p:txBody>
          </p:sp>
          <p:cxnSp>
            <p:nvCxnSpPr>
              <p:cNvPr id="13" name="Straight Connector 12">
                <a:extLst>
                  <a:ext uri="{FF2B5EF4-FFF2-40B4-BE49-F238E27FC236}">
                    <a16:creationId xmlns:a16="http://schemas.microsoft.com/office/drawing/2014/main" id="{F8B93B8A-4C0D-99BD-F0A6-62BF1FE04BA7}"/>
                  </a:ext>
                </a:extLst>
              </p:cNvPr>
              <p:cNvCxnSpPr/>
              <p:nvPr/>
            </p:nvCxnSpPr>
            <p:spPr>
              <a:xfrm>
                <a:off x="1337912" y="2259820"/>
                <a:ext cx="5781056" cy="0"/>
              </a:xfrm>
              <a:prstGeom prst="line">
                <a:avLst/>
              </a:prstGeom>
              <a:ln w="28575">
                <a:tailEnd type="none" w="med" len="lg"/>
              </a:ln>
            </p:spPr>
            <p:style>
              <a:lnRef idx="1">
                <a:schemeClr val="dk1"/>
              </a:lnRef>
              <a:fillRef idx="0">
                <a:schemeClr val="dk1"/>
              </a:fillRef>
              <a:effectRef idx="0">
                <a:schemeClr val="dk1"/>
              </a:effectRef>
              <a:fontRef idx="minor">
                <a:schemeClr val="tx1"/>
              </a:fontRef>
            </p:style>
          </p:cxnSp>
          <p:cxnSp>
            <p:nvCxnSpPr>
              <p:cNvPr id="15" name="Straight Connector 14">
                <a:extLst>
                  <a:ext uri="{FF2B5EF4-FFF2-40B4-BE49-F238E27FC236}">
                    <a16:creationId xmlns:a16="http://schemas.microsoft.com/office/drawing/2014/main" id="{D1322C74-EC56-6A5F-B326-F45D53FDD19A}"/>
                  </a:ext>
                </a:extLst>
              </p:cNvPr>
              <p:cNvCxnSpPr>
                <a:cxnSpLocks/>
              </p:cNvCxnSpPr>
              <p:nvPr/>
            </p:nvCxnSpPr>
            <p:spPr>
              <a:xfrm>
                <a:off x="1405550" y="2957575"/>
                <a:ext cx="5713418" cy="0"/>
              </a:xfrm>
              <a:prstGeom prst="line">
                <a:avLst/>
              </a:prstGeom>
              <a:ln w="19050">
                <a:tailEnd type="none" w="med" len="lg"/>
              </a:ln>
            </p:spPr>
            <p:style>
              <a:lnRef idx="1">
                <a:schemeClr val="dk1"/>
              </a:lnRef>
              <a:fillRef idx="0">
                <a:schemeClr val="dk1"/>
              </a:fillRef>
              <a:effectRef idx="0">
                <a:schemeClr val="dk1"/>
              </a:effectRef>
              <a:fontRef idx="minor">
                <a:schemeClr val="tx1"/>
              </a:fontRef>
            </p:style>
          </p:cxnSp>
          <p:cxnSp>
            <p:nvCxnSpPr>
              <p:cNvPr id="17" name="Straight Connector 16">
                <a:extLst>
                  <a:ext uri="{FF2B5EF4-FFF2-40B4-BE49-F238E27FC236}">
                    <a16:creationId xmlns:a16="http://schemas.microsoft.com/office/drawing/2014/main" id="{401B94E3-9A26-5DBA-F9D2-48A87E268D73}"/>
                  </a:ext>
                </a:extLst>
              </p:cNvPr>
              <p:cNvCxnSpPr/>
              <p:nvPr/>
            </p:nvCxnSpPr>
            <p:spPr>
              <a:xfrm>
                <a:off x="1319832" y="3681090"/>
                <a:ext cx="5781056" cy="0"/>
              </a:xfrm>
              <a:prstGeom prst="line">
                <a:avLst/>
              </a:prstGeom>
              <a:ln w="28575">
                <a:tailEnd type="none" w="med" len="lg"/>
              </a:ln>
            </p:spPr>
            <p:style>
              <a:lnRef idx="1">
                <a:schemeClr val="dk1"/>
              </a:lnRef>
              <a:fillRef idx="0">
                <a:schemeClr val="dk1"/>
              </a:fillRef>
              <a:effectRef idx="0">
                <a:schemeClr val="dk1"/>
              </a:effectRef>
              <a:fontRef idx="minor">
                <a:schemeClr val="tx1"/>
              </a:fontRef>
            </p:style>
          </p:cxnSp>
          <p:cxnSp>
            <p:nvCxnSpPr>
              <p:cNvPr id="18" name="Straight Connector 17">
                <a:extLst>
                  <a:ext uri="{FF2B5EF4-FFF2-40B4-BE49-F238E27FC236}">
                    <a16:creationId xmlns:a16="http://schemas.microsoft.com/office/drawing/2014/main" id="{B73AA1F1-A208-0825-1F56-2C243AE243AD}"/>
                  </a:ext>
                </a:extLst>
              </p:cNvPr>
              <p:cNvCxnSpPr>
                <a:cxnSpLocks/>
              </p:cNvCxnSpPr>
              <p:nvPr/>
            </p:nvCxnSpPr>
            <p:spPr>
              <a:xfrm>
                <a:off x="1416698" y="4428703"/>
                <a:ext cx="5684190" cy="0"/>
              </a:xfrm>
              <a:prstGeom prst="line">
                <a:avLst/>
              </a:prstGeom>
              <a:ln w="19050">
                <a:tailEnd type="none" w="med" len="lg"/>
              </a:ln>
            </p:spPr>
            <p:style>
              <a:lnRef idx="1">
                <a:schemeClr val="dk1"/>
              </a:lnRef>
              <a:fillRef idx="0">
                <a:schemeClr val="dk1"/>
              </a:fillRef>
              <a:effectRef idx="0">
                <a:schemeClr val="dk1"/>
              </a:effectRef>
              <a:fontRef idx="minor">
                <a:schemeClr val="tx1"/>
              </a:fontRef>
            </p:style>
          </p:cxnSp>
          <p:sp>
            <p:nvSpPr>
              <p:cNvPr id="32" name="TextBox 31">
                <a:extLst>
                  <a:ext uri="{FF2B5EF4-FFF2-40B4-BE49-F238E27FC236}">
                    <a16:creationId xmlns:a16="http://schemas.microsoft.com/office/drawing/2014/main" id="{883DE54D-538A-F3E4-F0E1-1B8B1B990429}"/>
                  </a:ext>
                </a:extLst>
              </p:cNvPr>
              <p:cNvSpPr txBox="1"/>
              <p:nvPr/>
            </p:nvSpPr>
            <p:spPr>
              <a:xfrm>
                <a:off x="986376" y="4833200"/>
                <a:ext cx="327334" cy="400109"/>
              </a:xfrm>
              <a:prstGeom prst="rect">
                <a:avLst/>
              </a:prstGeom>
              <a:noFill/>
            </p:spPr>
            <p:txBody>
              <a:bodyPr wrap="none" rtlCol="0">
                <a:spAutoFit/>
              </a:bodyPr>
              <a:lstStyle/>
              <a:p>
                <a:pPr algn="l"/>
                <a:r>
                  <a:rPr lang="en-GB" sz="2000" dirty="0">
                    <a:latin typeface="Arial" panose="020B0604020202020204" pitchFamily="34" charset="0"/>
                    <a:cs typeface="Arial" panose="020B0604020202020204" pitchFamily="34" charset="0"/>
                  </a:rPr>
                  <a:t>0</a:t>
                </a:r>
              </a:p>
            </p:txBody>
          </p:sp>
          <p:sp>
            <p:nvSpPr>
              <p:cNvPr id="33" name="TextBox 32">
                <a:extLst>
                  <a:ext uri="{FF2B5EF4-FFF2-40B4-BE49-F238E27FC236}">
                    <a16:creationId xmlns:a16="http://schemas.microsoft.com/office/drawing/2014/main" id="{7738E275-5EA4-54D9-23AB-98D92745C55F}"/>
                  </a:ext>
                </a:extLst>
              </p:cNvPr>
              <p:cNvSpPr txBox="1"/>
              <p:nvPr/>
            </p:nvSpPr>
            <p:spPr>
              <a:xfrm>
                <a:off x="5209911" y="5919246"/>
                <a:ext cx="1717167" cy="618673"/>
              </a:xfrm>
              <a:prstGeom prst="rect">
                <a:avLst/>
              </a:prstGeom>
              <a:noFill/>
            </p:spPr>
            <p:txBody>
              <a:bodyPr wrap="none" rtlCol="0">
                <a:spAutoFit/>
              </a:bodyPr>
              <a:lstStyle/>
              <a:p>
                <a:pPr algn="l"/>
                <a:r>
                  <a:rPr lang="en-GB" sz="2000" dirty="0" err="1">
                    <a:latin typeface="Arial" panose="020B0604020202020204" pitchFamily="34" charset="0"/>
                    <a:cs typeface="Arial" panose="020B0604020202020204" pitchFamily="34" charset="0"/>
                  </a:rPr>
                  <a:t>Tonnfhad</a:t>
                </a:r>
                <a:r>
                  <a:rPr lang="en-GB" sz="2000" dirty="0">
                    <a:latin typeface="Arial" panose="020B0604020202020204" pitchFamily="34" charset="0"/>
                    <a:cs typeface="Arial" panose="020B0604020202020204" pitchFamily="34" charset="0"/>
                  </a:rPr>
                  <a:t> (nm)</a:t>
                </a:r>
              </a:p>
            </p:txBody>
          </p:sp>
        </p:grpSp>
        <p:cxnSp>
          <p:nvCxnSpPr>
            <p:cNvPr id="23" name="Straight Connector 22">
              <a:extLst>
                <a:ext uri="{FF2B5EF4-FFF2-40B4-BE49-F238E27FC236}">
                  <a16:creationId xmlns:a16="http://schemas.microsoft.com/office/drawing/2014/main" id="{F983DAE1-CE65-82D2-E462-D54C357220D5}"/>
                </a:ext>
              </a:extLst>
            </p:cNvPr>
            <p:cNvCxnSpPr>
              <a:cxnSpLocks/>
            </p:cNvCxnSpPr>
            <p:nvPr/>
          </p:nvCxnSpPr>
          <p:spPr>
            <a:xfrm>
              <a:off x="1605064" y="2690637"/>
              <a:ext cx="24808" cy="2497323"/>
            </a:xfrm>
            <a:prstGeom prst="line">
              <a:avLst/>
            </a:prstGeom>
            <a:ln w="19050">
              <a:tailEnd type="none" w="med" len="lg"/>
            </a:ln>
          </p:spPr>
          <p:style>
            <a:lnRef idx="1">
              <a:schemeClr val="dk1"/>
            </a:lnRef>
            <a:fillRef idx="0">
              <a:schemeClr val="dk1"/>
            </a:fillRef>
            <a:effectRef idx="0">
              <a:schemeClr val="dk1"/>
            </a:effectRef>
            <a:fontRef idx="minor">
              <a:schemeClr val="tx1"/>
            </a:fontRef>
          </p:style>
        </p:cxnSp>
        <p:cxnSp>
          <p:nvCxnSpPr>
            <p:cNvPr id="35" name="Straight Connector 34">
              <a:extLst>
                <a:ext uri="{FF2B5EF4-FFF2-40B4-BE49-F238E27FC236}">
                  <a16:creationId xmlns:a16="http://schemas.microsoft.com/office/drawing/2014/main" id="{8248BC2E-AF4F-983D-127D-286644679946}"/>
                </a:ext>
              </a:extLst>
            </p:cNvPr>
            <p:cNvCxnSpPr>
              <a:cxnSpLocks/>
            </p:cNvCxnSpPr>
            <p:nvPr/>
          </p:nvCxnSpPr>
          <p:spPr>
            <a:xfrm>
              <a:off x="2264635" y="2579895"/>
              <a:ext cx="0" cy="2621324"/>
            </a:xfrm>
            <a:prstGeom prst="line">
              <a:avLst/>
            </a:prstGeom>
            <a:ln w="19050">
              <a:tailEnd type="none" w="med" len="lg"/>
            </a:ln>
          </p:spPr>
          <p:style>
            <a:lnRef idx="1">
              <a:schemeClr val="dk1"/>
            </a:lnRef>
            <a:fillRef idx="0">
              <a:schemeClr val="dk1"/>
            </a:fillRef>
            <a:effectRef idx="0">
              <a:schemeClr val="dk1"/>
            </a:effectRef>
            <a:fontRef idx="minor">
              <a:schemeClr val="tx1"/>
            </a:fontRef>
          </p:style>
        </p:cxnSp>
        <p:cxnSp>
          <p:nvCxnSpPr>
            <p:cNvPr id="36" name="Straight Connector 35">
              <a:extLst>
                <a:ext uri="{FF2B5EF4-FFF2-40B4-BE49-F238E27FC236}">
                  <a16:creationId xmlns:a16="http://schemas.microsoft.com/office/drawing/2014/main" id="{4CD676BF-0FC5-B85E-4A43-6D4BA9633D86}"/>
                </a:ext>
              </a:extLst>
            </p:cNvPr>
            <p:cNvCxnSpPr>
              <a:cxnSpLocks/>
            </p:cNvCxnSpPr>
            <p:nvPr/>
          </p:nvCxnSpPr>
          <p:spPr>
            <a:xfrm>
              <a:off x="2923796" y="2579895"/>
              <a:ext cx="0" cy="2621324"/>
            </a:xfrm>
            <a:prstGeom prst="line">
              <a:avLst/>
            </a:prstGeom>
            <a:ln w="19050">
              <a:tailEnd type="none" w="med" len="lg"/>
            </a:ln>
          </p:spPr>
          <p:style>
            <a:lnRef idx="1">
              <a:schemeClr val="dk1"/>
            </a:lnRef>
            <a:fillRef idx="0">
              <a:schemeClr val="dk1"/>
            </a:fillRef>
            <a:effectRef idx="0">
              <a:schemeClr val="dk1"/>
            </a:effectRef>
            <a:fontRef idx="minor">
              <a:schemeClr val="tx1"/>
            </a:fontRef>
          </p:style>
        </p:cxnSp>
        <p:cxnSp>
          <p:nvCxnSpPr>
            <p:cNvPr id="37" name="Straight Connector 36">
              <a:extLst>
                <a:ext uri="{FF2B5EF4-FFF2-40B4-BE49-F238E27FC236}">
                  <a16:creationId xmlns:a16="http://schemas.microsoft.com/office/drawing/2014/main" id="{F5A5297B-E759-CB82-B823-1BD26EEC5581}"/>
                </a:ext>
              </a:extLst>
            </p:cNvPr>
            <p:cNvCxnSpPr>
              <a:cxnSpLocks/>
            </p:cNvCxnSpPr>
            <p:nvPr/>
          </p:nvCxnSpPr>
          <p:spPr>
            <a:xfrm>
              <a:off x="3578314" y="2533864"/>
              <a:ext cx="0" cy="2690158"/>
            </a:xfrm>
            <a:prstGeom prst="line">
              <a:avLst/>
            </a:prstGeom>
            <a:ln w="19050">
              <a:tailEnd type="none" w="med" len="lg"/>
            </a:ln>
          </p:spPr>
          <p:style>
            <a:lnRef idx="1">
              <a:schemeClr val="dk1"/>
            </a:lnRef>
            <a:fillRef idx="0">
              <a:schemeClr val="dk1"/>
            </a:fillRef>
            <a:effectRef idx="0">
              <a:schemeClr val="dk1"/>
            </a:effectRef>
            <a:fontRef idx="minor">
              <a:schemeClr val="tx1"/>
            </a:fontRef>
          </p:style>
        </p:cxnSp>
        <p:cxnSp>
          <p:nvCxnSpPr>
            <p:cNvPr id="38" name="Straight Connector 37">
              <a:extLst>
                <a:ext uri="{FF2B5EF4-FFF2-40B4-BE49-F238E27FC236}">
                  <a16:creationId xmlns:a16="http://schemas.microsoft.com/office/drawing/2014/main" id="{0B564BB6-535A-DFCE-33BF-2DA6F87F8026}"/>
                </a:ext>
              </a:extLst>
            </p:cNvPr>
            <p:cNvCxnSpPr>
              <a:cxnSpLocks/>
            </p:cNvCxnSpPr>
            <p:nvPr/>
          </p:nvCxnSpPr>
          <p:spPr>
            <a:xfrm>
              <a:off x="4221641" y="2579895"/>
              <a:ext cx="0" cy="2621324"/>
            </a:xfrm>
            <a:prstGeom prst="line">
              <a:avLst/>
            </a:prstGeom>
            <a:ln w="28575">
              <a:tailEnd type="none" w="med" len="lg"/>
            </a:ln>
          </p:spPr>
          <p:style>
            <a:lnRef idx="1">
              <a:schemeClr val="dk1"/>
            </a:lnRef>
            <a:fillRef idx="0">
              <a:schemeClr val="dk1"/>
            </a:fillRef>
            <a:effectRef idx="0">
              <a:schemeClr val="dk1"/>
            </a:effectRef>
            <a:fontRef idx="minor">
              <a:schemeClr val="tx1"/>
            </a:fontRef>
          </p:style>
        </p:cxnSp>
        <p:cxnSp>
          <p:nvCxnSpPr>
            <p:cNvPr id="39" name="Straight Connector 38">
              <a:extLst>
                <a:ext uri="{FF2B5EF4-FFF2-40B4-BE49-F238E27FC236}">
                  <a16:creationId xmlns:a16="http://schemas.microsoft.com/office/drawing/2014/main" id="{AA6084A5-BD6A-0D74-CAB8-80B7497F9E31}"/>
                </a:ext>
              </a:extLst>
            </p:cNvPr>
            <p:cNvCxnSpPr>
              <a:cxnSpLocks/>
            </p:cNvCxnSpPr>
            <p:nvPr/>
          </p:nvCxnSpPr>
          <p:spPr>
            <a:xfrm>
              <a:off x="4847283" y="2579895"/>
              <a:ext cx="0" cy="2621324"/>
            </a:xfrm>
            <a:prstGeom prst="line">
              <a:avLst/>
            </a:prstGeom>
            <a:ln w="19050">
              <a:tailEnd type="none" w="med" len="lg"/>
            </a:ln>
          </p:spPr>
          <p:style>
            <a:lnRef idx="1">
              <a:schemeClr val="dk1"/>
            </a:lnRef>
            <a:fillRef idx="0">
              <a:schemeClr val="dk1"/>
            </a:fillRef>
            <a:effectRef idx="0">
              <a:schemeClr val="dk1"/>
            </a:effectRef>
            <a:fontRef idx="minor">
              <a:schemeClr val="tx1"/>
            </a:fontRef>
          </p:style>
        </p:cxnSp>
        <p:cxnSp>
          <p:nvCxnSpPr>
            <p:cNvPr id="40" name="Straight Connector 39">
              <a:extLst>
                <a:ext uri="{FF2B5EF4-FFF2-40B4-BE49-F238E27FC236}">
                  <a16:creationId xmlns:a16="http://schemas.microsoft.com/office/drawing/2014/main" id="{7D2E0420-27ED-F031-D488-DB7C1E1232C9}"/>
                </a:ext>
              </a:extLst>
            </p:cNvPr>
            <p:cNvCxnSpPr>
              <a:cxnSpLocks/>
            </p:cNvCxnSpPr>
            <p:nvPr/>
          </p:nvCxnSpPr>
          <p:spPr>
            <a:xfrm>
              <a:off x="5492176" y="2579895"/>
              <a:ext cx="0" cy="2608065"/>
            </a:xfrm>
            <a:prstGeom prst="line">
              <a:avLst/>
            </a:prstGeom>
            <a:ln w="19050">
              <a:tailEnd type="none" w="med" len="lg"/>
            </a:ln>
          </p:spPr>
          <p:style>
            <a:lnRef idx="1">
              <a:schemeClr val="dk1"/>
            </a:lnRef>
            <a:fillRef idx="0">
              <a:schemeClr val="dk1"/>
            </a:fillRef>
            <a:effectRef idx="0">
              <a:schemeClr val="dk1"/>
            </a:effectRef>
            <a:fontRef idx="minor">
              <a:schemeClr val="tx1"/>
            </a:fontRef>
          </p:style>
        </p:cxnSp>
        <p:cxnSp>
          <p:nvCxnSpPr>
            <p:cNvPr id="41" name="Straight Connector 40">
              <a:extLst>
                <a:ext uri="{FF2B5EF4-FFF2-40B4-BE49-F238E27FC236}">
                  <a16:creationId xmlns:a16="http://schemas.microsoft.com/office/drawing/2014/main" id="{E0004F77-E0A0-CC96-32D9-0E704ECC73E9}"/>
                </a:ext>
              </a:extLst>
            </p:cNvPr>
            <p:cNvCxnSpPr>
              <a:cxnSpLocks/>
            </p:cNvCxnSpPr>
            <p:nvPr/>
          </p:nvCxnSpPr>
          <p:spPr>
            <a:xfrm>
              <a:off x="6182840" y="2579895"/>
              <a:ext cx="0" cy="2644127"/>
            </a:xfrm>
            <a:prstGeom prst="line">
              <a:avLst/>
            </a:prstGeom>
            <a:ln w="19050">
              <a:tailEnd type="none" w="med" len="lg"/>
            </a:ln>
          </p:spPr>
          <p:style>
            <a:lnRef idx="1">
              <a:schemeClr val="dk1"/>
            </a:lnRef>
            <a:fillRef idx="0">
              <a:schemeClr val="dk1"/>
            </a:fillRef>
            <a:effectRef idx="0">
              <a:schemeClr val="dk1"/>
            </a:effectRef>
            <a:fontRef idx="minor">
              <a:schemeClr val="tx1"/>
            </a:fontRef>
          </p:style>
        </p:cxnSp>
        <p:cxnSp>
          <p:nvCxnSpPr>
            <p:cNvPr id="42" name="Straight Connector 41">
              <a:extLst>
                <a:ext uri="{FF2B5EF4-FFF2-40B4-BE49-F238E27FC236}">
                  <a16:creationId xmlns:a16="http://schemas.microsoft.com/office/drawing/2014/main" id="{88C48CBA-B0BD-5C58-F33C-6F5A99E4E4DE}"/>
                </a:ext>
              </a:extLst>
            </p:cNvPr>
            <p:cNvCxnSpPr>
              <a:cxnSpLocks/>
            </p:cNvCxnSpPr>
            <p:nvPr/>
          </p:nvCxnSpPr>
          <p:spPr>
            <a:xfrm>
              <a:off x="6868616" y="2579895"/>
              <a:ext cx="0" cy="2644127"/>
            </a:xfrm>
            <a:prstGeom prst="line">
              <a:avLst/>
            </a:prstGeom>
            <a:ln w="19050">
              <a:tailEnd type="none" w="med" len="lg"/>
            </a:ln>
          </p:spPr>
          <p:style>
            <a:lnRef idx="1">
              <a:schemeClr val="dk1"/>
            </a:lnRef>
            <a:fillRef idx="0">
              <a:schemeClr val="dk1"/>
            </a:fillRef>
            <a:effectRef idx="0">
              <a:schemeClr val="dk1"/>
            </a:effectRef>
            <a:fontRef idx="minor">
              <a:schemeClr val="tx1"/>
            </a:fontRef>
          </p:style>
        </p:cxnSp>
        <p:cxnSp>
          <p:nvCxnSpPr>
            <p:cNvPr id="43" name="Straight Connector 42">
              <a:extLst>
                <a:ext uri="{FF2B5EF4-FFF2-40B4-BE49-F238E27FC236}">
                  <a16:creationId xmlns:a16="http://schemas.microsoft.com/office/drawing/2014/main" id="{2F8E353D-45D6-39FE-6CB2-50C02BB8917D}"/>
                </a:ext>
              </a:extLst>
            </p:cNvPr>
            <p:cNvCxnSpPr>
              <a:cxnSpLocks/>
            </p:cNvCxnSpPr>
            <p:nvPr/>
          </p:nvCxnSpPr>
          <p:spPr>
            <a:xfrm>
              <a:off x="7549710" y="2579895"/>
              <a:ext cx="0" cy="2621324"/>
            </a:xfrm>
            <a:prstGeom prst="line">
              <a:avLst/>
            </a:prstGeom>
            <a:ln w="28575">
              <a:tailEnd type="none" w="med" len="lg"/>
            </a:ln>
          </p:spPr>
          <p:style>
            <a:lnRef idx="1">
              <a:schemeClr val="dk1"/>
            </a:lnRef>
            <a:fillRef idx="0">
              <a:schemeClr val="dk1"/>
            </a:fillRef>
            <a:effectRef idx="0">
              <a:schemeClr val="dk1"/>
            </a:effectRef>
            <a:fontRef idx="minor">
              <a:schemeClr val="tx1"/>
            </a:fontRef>
          </p:style>
        </p:cxnSp>
        <p:cxnSp>
          <p:nvCxnSpPr>
            <p:cNvPr id="54" name="Straight Connector 53">
              <a:extLst>
                <a:ext uri="{FF2B5EF4-FFF2-40B4-BE49-F238E27FC236}">
                  <a16:creationId xmlns:a16="http://schemas.microsoft.com/office/drawing/2014/main" id="{F926B810-B6BB-04FE-D5CA-DE3C3B7CE567}"/>
                </a:ext>
              </a:extLst>
            </p:cNvPr>
            <p:cNvCxnSpPr>
              <a:cxnSpLocks/>
            </p:cNvCxnSpPr>
            <p:nvPr/>
          </p:nvCxnSpPr>
          <p:spPr>
            <a:xfrm>
              <a:off x="8213853" y="2596285"/>
              <a:ext cx="0" cy="2621324"/>
            </a:xfrm>
            <a:prstGeom prst="line">
              <a:avLst/>
            </a:prstGeom>
            <a:ln w="19050">
              <a:tailEnd type="none" w="med" len="lg"/>
            </a:ln>
          </p:spPr>
          <p:style>
            <a:lnRef idx="1">
              <a:schemeClr val="dk1"/>
            </a:lnRef>
            <a:fillRef idx="0">
              <a:schemeClr val="dk1"/>
            </a:fillRef>
            <a:effectRef idx="0">
              <a:schemeClr val="dk1"/>
            </a:effectRef>
            <a:fontRef idx="minor">
              <a:schemeClr val="tx1"/>
            </a:fontRef>
          </p:style>
        </p:cxnSp>
        <p:cxnSp>
          <p:nvCxnSpPr>
            <p:cNvPr id="55" name="Straight Connector 54">
              <a:extLst>
                <a:ext uri="{FF2B5EF4-FFF2-40B4-BE49-F238E27FC236}">
                  <a16:creationId xmlns:a16="http://schemas.microsoft.com/office/drawing/2014/main" id="{BF65BF79-0175-D3F9-5CD2-31945F363A89}"/>
                </a:ext>
              </a:extLst>
            </p:cNvPr>
            <p:cNvCxnSpPr>
              <a:cxnSpLocks/>
            </p:cNvCxnSpPr>
            <p:nvPr/>
          </p:nvCxnSpPr>
          <p:spPr>
            <a:xfrm>
              <a:off x="8871223" y="2602698"/>
              <a:ext cx="0" cy="2621324"/>
            </a:xfrm>
            <a:prstGeom prst="line">
              <a:avLst/>
            </a:prstGeom>
            <a:ln w="19050">
              <a:tailEnd type="none" w="med" len="lg"/>
            </a:ln>
          </p:spPr>
          <p:style>
            <a:lnRef idx="1">
              <a:schemeClr val="dk1"/>
            </a:lnRef>
            <a:fillRef idx="0">
              <a:schemeClr val="dk1"/>
            </a:fillRef>
            <a:effectRef idx="0">
              <a:schemeClr val="dk1"/>
            </a:effectRef>
            <a:fontRef idx="minor">
              <a:schemeClr val="tx1"/>
            </a:fontRef>
          </p:style>
        </p:cxnSp>
      </p:grpSp>
      <p:sp>
        <p:nvSpPr>
          <p:cNvPr id="19" name="TextBox 18">
            <a:extLst>
              <a:ext uri="{FF2B5EF4-FFF2-40B4-BE49-F238E27FC236}">
                <a16:creationId xmlns:a16="http://schemas.microsoft.com/office/drawing/2014/main" id="{F72546F8-BCB2-AFDE-F523-B1B5B0FB639B}"/>
              </a:ext>
            </a:extLst>
          </p:cNvPr>
          <p:cNvSpPr txBox="1"/>
          <p:nvPr/>
        </p:nvSpPr>
        <p:spPr>
          <a:xfrm>
            <a:off x="-11070" y="1166010"/>
            <a:ext cx="7215437" cy="523220"/>
          </a:xfrm>
          <a:prstGeom prst="rect">
            <a:avLst/>
          </a:prstGeom>
          <a:noFill/>
        </p:spPr>
        <p:txBody>
          <a:bodyPr wrap="none" rtlCol="0">
            <a:spAutoFit/>
          </a:bodyPr>
          <a:lstStyle/>
          <a:p>
            <a:r>
              <a:rPr lang="en-GB" sz="2800" dirty="0">
                <a:latin typeface="Arial" panose="020B0604020202020204" pitchFamily="34" charset="0"/>
                <a:cs typeface="Arial" panose="020B0604020202020204" pitchFamily="34" charset="0"/>
              </a:rPr>
              <a:t>An t-</a:t>
            </a:r>
            <a:r>
              <a:rPr lang="en-GB" sz="2800" dirty="0" err="1">
                <a:latin typeface="Arial" panose="020B0604020202020204" pitchFamily="34" charset="0"/>
                <a:cs typeface="Arial" panose="020B0604020202020204" pitchFamily="34" charset="0"/>
              </a:rPr>
              <a:t>ionradantas</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iomlán</a:t>
            </a:r>
            <a:r>
              <a:rPr lang="en-GB" sz="2800" dirty="0">
                <a:latin typeface="Arial" panose="020B0604020202020204" pitchFamily="34" charset="0"/>
                <a:cs typeface="Arial" panose="020B0604020202020204" pitchFamily="34" charset="0"/>
              </a:rPr>
              <a:t> = achar </a:t>
            </a:r>
            <a:r>
              <a:rPr lang="en-GB" sz="2800" dirty="0" err="1">
                <a:latin typeface="Arial" panose="020B0604020202020204" pitchFamily="34" charset="0"/>
                <a:cs typeface="Arial" panose="020B0604020202020204" pitchFamily="34" charset="0"/>
              </a:rPr>
              <a:t>faoin</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gcuar</a:t>
            </a:r>
            <a:endParaRPr lang="en-GB" sz="2800" dirty="0">
              <a:latin typeface="Arial" panose="020B0604020202020204" pitchFamily="34" charset="0"/>
              <a:cs typeface="Arial" panose="020B0604020202020204" pitchFamily="34" charset="0"/>
            </a:endParaRPr>
          </a:p>
        </p:txBody>
      </p:sp>
      <p:sp>
        <p:nvSpPr>
          <p:cNvPr id="21" name="TextBox 20">
            <a:extLst>
              <a:ext uri="{FF2B5EF4-FFF2-40B4-BE49-F238E27FC236}">
                <a16:creationId xmlns:a16="http://schemas.microsoft.com/office/drawing/2014/main" id="{A6CA4CF7-4476-C0C3-E93B-2B9C5D062D8A}"/>
              </a:ext>
            </a:extLst>
          </p:cNvPr>
          <p:cNvSpPr txBox="1"/>
          <p:nvPr/>
        </p:nvSpPr>
        <p:spPr>
          <a:xfrm>
            <a:off x="238622" y="1680110"/>
            <a:ext cx="3951723" cy="1384995"/>
          </a:xfrm>
          <a:prstGeom prst="rect">
            <a:avLst/>
          </a:prstGeom>
          <a:noFill/>
        </p:spPr>
        <p:txBody>
          <a:bodyPr wrap="none" rtlCol="0">
            <a:spAutoFit/>
          </a:bodyPr>
          <a:lstStyle/>
          <a:p>
            <a:r>
              <a:rPr lang="en-GB" sz="2800" dirty="0" err="1">
                <a:latin typeface="Arial" panose="020B0604020202020204" pitchFamily="34" charset="0"/>
                <a:cs typeface="Arial" panose="020B0604020202020204" pitchFamily="34" charset="0"/>
              </a:rPr>
              <a:t>Boscaí</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iomlána</a:t>
            </a:r>
            <a:r>
              <a:rPr lang="en-GB" sz="2800" dirty="0">
                <a:latin typeface="Arial" panose="020B0604020202020204" pitchFamily="34" charset="0"/>
                <a:cs typeface="Arial" panose="020B0604020202020204" pitchFamily="34" charset="0"/>
              </a:rPr>
              <a:t>: 7</a:t>
            </a:r>
          </a:p>
          <a:p>
            <a:r>
              <a:rPr lang="en-GB" sz="2800" dirty="0" err="1">
                <a:latin typeface="Arial" panose="020B0604020202020204" pitchFamily="34" charset="0"/>
                <a:cs typeface="Arial" panose="020B0604020202020204" pitchFamily="34" charset="0"/>
              </a:rPr>
              <a:t>Boscaí</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páirteacha</a:t>
            </a:r>
            <a:r>
              <a:rPr lang="en-GB" sz="2800" dirty="0">
                <a:latin typeface="Arial" panose="020B0604020202020204" pitchFamily="34" charset="0"/>
                <a:cs typeface="Arial" panose="020B0604020202020204" pitchFamily="34" charset="0"/>
              </a:rPr>
              <a:t>: 15</a:t>
            </a:r>
          </a:p>
          <a:p>
            <a:pPr algn="l"/>
            <a:r>
              <a:rPr lang="en-GB" sz="2800" dirty="0">
                <a:latin typeface="Arial" panose="020B0604020202020204" pitchFamily="34" charset="0"/>
                <a:cs typeface="Arial" panose="020B0604020202020204" pitchFamily="34" charset="0"/>
              </a:rPr>
              <a:t>Achar = 7 + 15/2 = 14.5</a:t>
            </a:r>
          </a:p>
        </p:txBody>
      </p:sp>
      <p:sp>
        <p:nvSpPr>
          <p:cNvPr id="24" name="TextBox 23">
            <a:extLst>
              <a:ext uri="{FF2B5EF4-FFF2-40B4-BE49-F238E27FC236}">
                <a16:creationId xmlns:a16="http://schemas.microsoft.com/office/drawing/2014/main" id="{078EFE7F-FBEF-EF72-50B6-A94E6C694D04}"/>
              </a:ext>
            </a:extLst>
          </p:cNvPr>
          <p:cNvSpPr txBox="1"/>
          <p:nvPr/>
        </p:nvSpPr>
        <p:spPr>
          <a:xfrm>
            <a:off x="4001245" y="1557318"/>
            <a:ext cx="5142755" cy="954107"/>
          </a:xfrm>
          <a:prstGeom prst="rect">
            <a:avLst/>
          </a:prstGeom>
          <a:noFill/>
        </p:spPr>
        <p:txBody>
          <a:bodyPr wrap="none" rtlCol="0">
            <a:spAutoFit/>
          </a:bodyPr>
          <a:lstStyle/>
          <a:p>
            <a:r>
              <a:rPr lang="en-GB" sz="2800" dirty="0">
                <a:latin typeface="Arial" panose="020B0604020202020204" pitchFamily="34" charset="0"/>
                <a:cs typeface="Arial" panose="020B0604020202020204" pitchFamily="34" charset="0"/>
              </a:rPr>
              <a:t>Achar </a:t>
            </a:r>
            <a:r>
              <a:rPr lang="en-GB" sz="2800" dirty="0" err="1">
                <a:latin typeface="Arial" panose="020B0604020202020204" pitchFamily="34" charset="0"/>
                <a:cs typeface="Arial" panose="020B0604020202020204" pitchFamily="34" charset="0"/>
              </a:rPr>
              <a:t>bosca</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amháin</a:t>
            </a:r>
            <a:r>
              <a:rPr lang="en-GB" sz="2800" dirty="0">
                <a:latin typeface="Arial" panose="020B0604020202020204" pitchFamily="34" charset="0"/>
                <a:cs typeface="Arial" panose="020B0604020202020204" pitchFamily="34" charset="0"/>
              </a:rPr>
              <a:t>: 0.5 x 200</a:t>
            </a:r>
          </a:p>
          <a:p>
            <a:r>
              <a:rPr lang="en-GB" sz="2800" dirty="0">
                <a:latin typeface="Arial" panose="020B0604020202020204" pitchFamily="34" charset="0"/>
                <a:cs typeface="Arial" panose="020B0604020202020204" pitchFamily="34" charset="0"/>
              </a:rPr>
              <a:t>= 100</a:t>
            </a:r>
          </a:p>
        </p:txBody>
      </p:sp>
      <p:sp>
        <p:nvSpPr>
          <p:cNvPr id="26" name="TextBox 25">
            <a:extLst>
              <a:ext uri="{FF2B5EF4-FFF2-40B4-BE49-F238E27FC236}">
                <a16:creationId xmlns:a16="http://schemas.microsoft.com/office/drawing/2014/main" id="{E5B15853-804A-03FB-F121-2C595D6872E7}"/>
              </a:ext>
            </a:extLst>
          </p:cNvPr>
          <p:cNvSpPr txBox="1"/>
          <p:nvPr/>
        </p:nvSpPr>
        <p:spPr>
          <a:xfrm>
            <a:off x="4234046" y="2326838"/>
            <a:ext cx="5777031" cy="523220"/>
          </a:xfrm>
          <a:prstGeom prst="rect">
            <a:avLst/>
          </a:prstGeom>
          <a:noFill/>
        </p:spPr>
        <p:txBody>
          <a:bodyPr wrap="none" rtlCol="0">
            <a:spAutoFit/>
          </a:bodyPr>
          <a:lstStyle/>
          <a:p>
            <a:r>
              <a:rPr lang="en-GB" sz="2800" b="1" dirty="0">
                <a:latin typeface="Arial" panose="020B0604020202020204" pitchFamily="34" charset="0"/>
                <a:cs typeface="Arial" panose="020B0604020202020204" pitchFamily="34" charset="0"/>
              </a:rPr>
              <a:t>Achar </a:t>
            </a:r>
            <a:r>
              <a:rPr lang="en-GB" sz="2800" b="1" dirty="0" err="1">
                <a:latin typeface="Arial" panose="020B0604020202020204" pitchFamily="34" charset="0"/>
                <a:cs typeface="Arial" panose="020B0604020202020204" pitchFamily="34" charset="0"/>
              </a:rPr>
              <a:t>iomlán</a:t>
            </a:r>
            <a:r>
              <a:rPr lang="en-GB" sz="2800" b="1" dirty="0">
                <a:latin typeface="Arial" panose="020B0604020202020204" pitchFamily="34" charset="0"/>
                <a:cs typeface="Arial" panose="020B0604020202020204" pitchFamily="34" charset="0"/>
              </a:rPr>
              <a:t> Area = 1450 W m</a:t>
            </a:r>
            <a:r>
              <a:rPr lang="en-GB" sz="2800" b="1" dirty="0"/>
              <a:t>⁻²</a:t>
            </a:r>
            <a:r>
              <a:rPr lang="en-GB" sz="2800" b="1" dirty="0">
                <a:latin typeface="Arial" panose="020B0604020202020204" pitchFamily="34" charset="0"/>
                <a:cs typeface="Arial" panose="020B0604020202020204" pitchFamily="34" charset="0"/>
              </a:rPr>
              <a:t> </a:t>
            </a:r>
          </a:p>
        </p:txBody>
      </p:sp>
    </p:spTree>
    <p:extLst>
      <p:ext uri="{BB962C8B-B14F-4D97-AF65-F5344CB8AC3E}">
        <p14:creationId xmlns:p14="http://schemas.microsoft.com/office/powerpoint/2010/main" val="34052957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1" grpId="0"/>
      <p:bldP spid="24" grpId="0"/>
      <p:bldP spid="26"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B5BFFF-46D8-2DC4-E5F3-302E4AFF645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B44951B-4A80-8C5E-D373-31BD515BCCD3}"/>
              </a:ext>
            </a:extLst>
          </p:cNvPr>
          <p:cNvSpPr>
            <a:spLocks noGrp="1"/>
          </p:cNvSpPr>
          <p:nvPr>
            <p:ph type="title"/>
          </p:nvPr>
        </p:nvSpPr>
        <p:spPr/>
        <p:txBody>
          <a:bodyPr>
            <a:normAutofit/>
          </a:bodyPr>
          <a:lstStyle/>
          <a:p>
            <a:r>
              <a:rPr lang="en-GB" dirty="0" err="1"/>
              <a:t>Réiteach</a:t>
            </a:r>
            <a:r>
              <a:rPr lang="en-GB" dirty="0"/>
              <a:t> </a:t>
            </a:r>
            <a:r>
              <a:rPr lang="en-GB" dirty="0" err="1"/>
              <a:t>níos</a:t>
            </a:r>
            <a:r>
              <a:rPr lang="en-GB" dirty="0"/>
              <a:t> </a:t>
            </a:r>
            <a:r>
              <a:rPr lang="en-GB" dirty="0" err="1"/>
              <a:t>fearr</a:t>
            </a:r>
            <a:endParaRPr lang="en-GB" dirty="0"/>
          </a:p>
        </p:txBody>
      </p:sp>
      <p:sp>
        <p:nvSpPr>
          <p:cNvPr id="3" name="Text Placeholder 2">
            <a:extLst>
              <a:ext uri="{FF2B5EF4-FFF2-40B4-BE49-F238E27FC236}">
                <a16:creationId xmlns:a16="http://schemas.microsoft.com/office/drawing/2014/main" id="{B080865C-7C83-952C-A3A7-A269A5343968}"/>
              </a:ext>
            </a:extLst>
          </p:cNvPr>
          <p:cNvSpPr>
            <a:spLocks noGrp="1"/>
          </p:cNvSpPr>
          <p:nvPr>
            <p:ph type="body" sz="quarter" idx="10"/>
          </p:nvPr>
        </p:nvSpPr>
        <p:spPr>
          <a:xfrm>
            <a:off x="122292" y="461664"/>
            <a:ext cx="8899415" cy="480131"/>
          </a:xfrm>
        </p:spPr>
        <p:txBody>
          <a:bodyPr/>
          <a:lstStyle/>
          <a:p>
            <a:r>
              <a:rPr lang="en-GB" dirty="0" err="1"/>
              <a:t>Riail</a:t>
            </a:r>
            <a:r>
              <a:rPr lang="en-GB" dirty="0"/>
              <a:t> </a:t>
            </a:r>
            <a:r>
              <a:rPr lang="en-GB" dirty="0" err="1"/>
              <a:t>thraipeasóideach</a:t>
            </a:r>
            <a:endParaRPr lang="en-GB" dirty="0"/>
          </a:p>
        </p:txBody>
      </p:sp>
      <p:sp>
        <p:nvSpPr>
          <p:cNvPr id="4" name="Text Placeholder 2">
            <a:extLst>
              <a:ext uri="{FF2B5EF4-FFF2-40B4-BE49-F238E27FC236}">
                <a16:creationId xmlns:a16="http://schemas.microsoft.com/office/drawing/2014/main" id="{75B4A07D-4CEE-CE0E-3FB1-362E657462DF}"/>
              </a:ext>
            </a:extLst>
          </p:cNvPr>
          <p:cNvSpPr txBox="1">
            <a:spLocks/>
          </p:cNvSpPr>
          <p:nvPr/>
        </p:nvSpPr>
        <p:spPr>
          <a:xfrm>
            <a:off x="0" y="461963"/>
            <a:ext cx="8899525" cy="86836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dirty="0">
              <a:latin typeface="Arial" panose="020B0604020202020204" pitchFamily="34" charset="0"/>
              <a:cs typeface="Arial" panose="020B0604020202020204" pitchFamily="34" charset="0"/>
            </a:endParaRPr>
          </a:p>
        </p:txBody>
      </p:sp>
      <mc:AlternateContent xmlns:mc="http://schemas.openxmlformats.org/markup-compatibility/2006">
        <mc:Choice xmlns:a14="http://schemas.microsoft.com/office/drawing/2010/main" Requires="a14">
          <p:sp>
            <p:nvSpPr>
              <p:cNvPr id="19" name="TextBox 18">
                <a:extLst>
                  <a:ext uri="{FF2B5EF4-FFF2-40B4-BE49-F238E27FC236}">
                    <a16:creationId xmlns:a16="http://schemas.microsoft.com/office/drawing/2014/main" id="{DE786F75-DF5F-FFD0-90E3-5839AD4A5A17}"/>
                  </a:ext>
                </a:extLst>
              </p:cNvPr>
              <p:cNvSpPr txBox="1"/>
              <p:nvPr/>
            </p:nvSpPr>
            <p:spPr>
              <a:xfrm>
                <a:off x="669772" y="885573"/>
                <a:ext cx="6247544" cy="1141466"/>
              </a:xfrm>
              <a:prstGeom prst="rect">
                <a:avLst/>
              </a:prstGeom>
              <a:noFill/>
            </p:spPr>
            <p:txBody>
              <a:bodyPr wrap="none" rtlCol="0">
                <a:spAutoFit/>
              </a:bodyPr>
              <a:lstStyle/>
              <a:p>
                <a:r>
                  <a:rPr lang="en-GB" sz="2800" dirty="0">
                    <a:latin typeface="Arial" panose="020B0604020202020204" pitchFamily="34" charset="0"/>
                    <a:cs typeface="Arial" panose="020B0604020202020204" pitchFamily="34" charset="0"/>
                  </a:rPr>
                  <a:t>An t-</a:t>
                </a:r>
                <a:r>
                  <a:rPr lang="en-GB" sz="2800" dirty="0" err="1">
                    <a:latin typeface="Arial" panose="020B0604020202020204" pitchFamily="34" charset="0"/>
                    <a:cs typeface="Arial" panose="020B0604020202020204" pitchFamily="34" charset="0"/>
                  </a:rPr>
                  <a:t>ionradantas</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iomlán</a:t>
                </a:r>
                <a:r>
                  <a:rPr lang="en-GB" sz="2800" dirty="0">
                    <a:latin typeface="Arial" panose="020B0604020202020204" pitchFamily="34" charset="0"/>
                    <a:cs typeface="Arial" panose="020B0604020202020204" pitchFamily="34" charset="0"/>
                  </a:rPr>
                  <a:t>=</a:t>
                </a:r>
                <a:br>
                  <a:rPr lang="en-GB" sz="2800" dirty="0">
                    <a:latin typeface="Arial" panose="020B0604020202020204" pitchFamily="34" charset="0"/>
                    <a:cs typeface="Arial" panose="020B0604020202020204" pitchFamily="34" charset="0"/>
                  </a:rPr>
                </a:br>
                <a:r>
                  <a:rPr lang="en-GB" sz="2800" dirty="0">
                    <a:latin typeface="Arial" panose="020B0604020202020204" pitchFamily="34" charset="0"/>
                    <a:cs typeface="Arial" panose="020B0604020202020204" pitchFamily="34" charset="0"/>
                  </a:rPr>
                  <a:t> </a:t>
                </a:r>
                <a14:m>
                  <m:oMath xmlns:m="http://schemas.openxmlformats.org/officeDocument/2006/math">
                    <m:f>
                      <m:fPr>
                        <m:ctrlPr>
                          <a:rPr lang="en-GB" sz="2800" b="0" i="1" dirty="0" smtClean="0">
                            <a:latin typeface="Cambria Math" panose="02040503050406030204" pitchFamily="18" charset="0"/>
                            <a:cs typeface="Arial" panose="020B0604020202020204" pitchFamily="34" charset="0"/>
                          </a:rPr>
                        </m:ctrlPr>
                      </m:fPr>
                      <m:num>
                        <m:r>
                          <a:rPr lang="en-GB" sz="2800" b="0" i="1" dirty="0" smtClean="0">
                            <a:latin typeface="Cambria Math" panose="02040503050406030204" pitchFamily="18" charset="0"/>
                            <a:cs typeface="Arial" panose="020B0604020202020204" pitchFamily="34" charset="0"/>
                          </a:rPr>
                          <m:t>h</m:t>
                        </m:r>
                      </m:num>
                      <m:den>
                        <m:r>
                          <a:rPr lang="en-GB" sz="2800" b="0" i="1" dirty="0" smtClean="0">
                            <a:latin typeface="Cambria Math" panose="02040503050406030204" pitchFamily="18" charset="0"/>
                            <a:cs typeface="Arial" panose="020B0604020202020204" pitchFamily="34" charset="0"/>
                          </a:rPr>
                          <m:t>2</m:t>
                        </m:r>
                      </m:den>
                    </m:f>
                    <m:r>
                      <a:rPr lang="en-GB" sz="2800" b="0" i="1" dirty="0" smtClean="0">
                        <a:latin typeface="Cambria Math" panose="02040503050406030204" pitchFamily="18" charset="0"/>
                        <a:cs typeface="Arial" panose="020B0604020202020204" pitchFamily="34" charset="0"/>
                      </a:rPr>
                      <m:t>[</m:t>
                    </m:r>
                    <m:sSub>
                      <m:sSubPr>
                        <m:ctrlPr>
                          <a:rPr lang="en-GB" sz="2800" b="0" i="1" dirty="0" smtClean="0">
                            <a:latin typeface="Cambria Math" panose="02040503050406030204" pitchFamily="18" charset="0"/>
                            <a:cs typeface="Arial" panose="020B0604020202020204" pitchFamily="34" charset="0"/>
                          </a:rPr>
                        </m:ctrlPr>
                      </m:sSubPr>
                      <m:e>
                        <m:r>
                          <a:rPr lang="en-GB" sz="2800" b="0" i="1" dirty="0" smtClean="0">
                            <a:latin typeface="Cambria Math" panose="02040503050406030204" pitchFamily="18" charset="0"/>
                            <a:cs typeface="Arial" panose="020B0604020202020204" pitchFamily="34" charset="0"/>
                          </a:rPr>
                          <m:t>𝑦</m:t>
                        </m:r>
                      </m:e>
                      <m:sub>
                        <m:r>
                          <a:rPr lang="en-GB" sz="2800" b="0" i="1" dirty="0" smtClean="0">
                            <a:latin typeface="Cambria Math" panose="02040503050406030204" pitchFamily="18" charset="0"/>
                            <a:cs typeface="Arial" panose="020B0604020202020204" pitchFamily="34" charset="0"/>
                          </a:rPr>
                          <m:t>1</m:t>
                        </m:r>
                      </m:sub>
                    </m:sSub>
                    <m:r>
                      <a:rPr lang="en-GB" sz="2800" b="0" i="1" dirty="0" smtClean="0">
                        <a:latin typeface="Cambria Math" panose="02040503050406030204" pitchFamily="18" charset="0"/>
                        <a:cs typeface="Arial" panose="020B0604020202020204" pitchFamily="34" charset="0"/>
                      </a:rPr>
                      <m:t>+</m:t>
                    </m:r>
                    <m:sSub>
                      <m:sSubPr>
                        <m:ctrlPr>
                          <a:rPr lang="en-GB" sz="2800" b="0" i="1" dirty="0" smtClean="0">
                            <a:latin typeface="Cambria Math" panose="02040503050406030204" pitchFamily="18" charset="0"/>
                            <a:cs typeface="Arial" panose="020B0604020202020204" pitchFamily="34" charset="0"/>
                          </a:rPr>
                        </m:ctrlPr>
                      </m:sSubPr>
                      <m:e>
                        <m:r>
                          <a:rPr lang="en-GB" sz="2800" b="0" i="1" dirty="0" smtClean="0">
                            <a:latin typeface="Cambria Math" panose="02040503050406030204" pitchFamily="18" charset="0"/>
                            <a:cs typeface="Arial" panose="020B0604020202020204" pitchFamily="34" charset="0"/>
                          </a:rPr>
                          <m:t>𝑦</m:t>
                        </m:r>
                      </m:e>
                      <m:sub>
                        <m:r>
                          <a:rPr lang="en-GB" sz="2800" b="0" i="1" dirty="0" smtClean="0">
                            <a:latin typeface="Cambria Math" panose="02040503050406030204" pitchFamily="18" charset="0"/>
                            <a:cs typeface="Arial" panose="020B0604020202020204" pitchFamily="34" charset="0"/>
                          </a:rPr>
                          <m:t>𝑛</m:t>
                        </m:r>
                      </m:sub>
                    </m:sSub>
                    <m:r>
                      <a:rPr lang="en-GB" sz="2800" b="0" i="1" dirty="0" smtClean="0">
                        <a:latin typeface="Cambria Math" panose="02040503050406030204" pitchFamily="18" charset="0"/>
                        <a:cs typeface="Arial" panose="020B0604020202020204" pitchFamily="34" charset="0"/>
                      </a:rPr>
                      <m:t>+2</m:t>
                    </m:r>
                    <m:d>
                      <m:dPr>
                        <m:ctrlPr>
                          <a:rPr lang="en-GB" sz="2800" b="0" i="1" dirty="0" smtClean="0">
                            <a:latin typeface="Cambria Math" panose="02040503050406030204" pitchFamily="18" charset="0"/>
                            <a:cs typeface="Arial" panose="020B0604020202020204" pitchFamily="34" charset="0"/>
                          </a:rPr>
                        </m:ctrlPr>
                      </m:dPr>
                      <m:e>
                        <m:sSub>
                          <m:sSubPr>
                            <m:ctrlPr>
                              <a:rPr lang="en-GB" sz="2800" b="0" i="1" dirty="0" smtClean="0">
                                <a:latin typeface="Cambria Math" panose="02040503050406030204" pitchFamily="18" charset="0"/>
                                <a:cs typeface="Arial" panose="020B0604020202020204" pitchFamily="34" charset="0"/>
                              </a:rPr>
                            </m:ctrlPr>
                          </m:sSubPr>
                          <m:e>
                            <m:r>
                              <a:rPr lang="en-GB" sz="2800" b="0" i="1" dirty="0" smtClean="0">
                                <a:latin typeface="Cambria Math" panose="02040503050406030204" pitchFamily="18" charset="0"/>
                                <a:cs typeface="Arial" panose="020B0604020202020204" pitchFamily="34" charset="0"/>
                              </a:rPr>
                              <m:t>𝑦</m:t>
                            </m:r>
                          </m:e>
                          <m:sub>
                            <m:r>
                              <a:rPr lang="en-GB" sz="2800" b="0" i="1" dirty="0" smtClean="0">
                                <a:latin typeface="Cambria Math" panose="02040503050406030204" pitchFamily="18" charset="0"/>
                                <a:cs typeface="Arial" panose="020B0604020202020204" pitchFamily="34" charset="0"/>
                              </a:rPr>
                              <m:t>2</m:t>
                            </m:r>
                          </m:sub>
                        </m:sSub>
                        <m:r>
                          <a:rPr lang="en-GB" sz="2800" b="0" i="1" dirty="0" smtClean="0">
                            <a:latin typeface="Cambria Math" panose="02040503050406030204" pitchFamily="18" charset="0"/>
                            <a:cs typeface="Arial" panose="020B0604020202020204" pitchFamily="34" charset="0"/>
                          </a:rPr>
                          <m:t>+</m:t>
                        </m:r>
                        <m:sSub>
                          <m:sSubPr>
                            <m:ctrlPr>
                              <a:rPr lang="en-GB" sz="2800" b="0" i="1" dirty="0" smtClean="0">
                                <a:latin typeface="Cambria Math" panose="02040503050406030204" pitchFamily="18" charset="0"/>
                                <a:cs typeface="Arial" panose="020B0604020202020204" pitchFamily="34" charset="0"/>
                              </a:rPr>
                            </m:ctrlPr>
                          </m:sSubPr>
                          <m:e>
                            <m:r>
                              <a:rPr lang="en-GB" sz="2800" b="0" i="1" dirty="0" smtClean="0">
                                <a:latin typeface="Cambria Math" panose="02040503050406030204" pitchFamily="18" charset="0"/>
                                <a:cs typeface="Arial" panose="020B0604020202020204" pitchFamily="34" charset="0"/>
                              </a:rPr>
                              <m:t>𝑦</m:t>
                            </m:r>
                          </m:e>
                          <m:sub>
                            <m:r>
                              <a:rPr lang="en-GB" sz="2800" b="0" i="1" dirty="0" smtClean="0">
                                <a:latin typeface="Cambria Math" panose="02040503050406030204" pitchFamily="18" charset="0"/>
                                <a:cs typeface="Arial" panose="020B0604020202020204" pitchFamily="34" charset="0"/>
                              </a:rPr>
                              <m:t>3</m:t>
                            </m:r>
                          </m:sub>
                        </m:sSub>
                        <m:r>
                          <a:rPr lang="en-GB" sz="2800" b="0" i="1" dirty="0" smtClean="0">
                            <a:latin typeface="Cambria Math" panose="02040503050406030204" pitchFamily="18" charset="0"/>
                            <a:cs typeface="Arial" panose="020B0604020202020204" pitchFamily="34" charset="0"/>
                          </a:rPr>
                          <m:t>+</m:t>
                        </m:r>
                        <m:sSub>
                          <m:sSubPr>
                            <m:ctrlPr>
                              <a:rPr lang="en-GB" sz="2800" b="0" i="1" dirty="0" smtClean="0">
                                <a:latin typeface="Cambria Math" panose="02040503050406030204" pitchFamily="18" charset="0"/>
                                <a:cs typeface="Arial" panose="020B0604020202020204" pitchFamily="34" charset="0"/>
                              </a:rPr>
                            </m:ctrlPr>
                          </m:sSubPr>
                          <m:e>
                            <m:r>
                              <a:rPr lang="en-GB" sz="2800" b="0" i="1" dirty="0" smtClean="0">
                                <a:latin typeface="Cambria Math" panose="02040503050406030204" pitchFamily="18" charset="0"/>
                                <a:cs typeface="Arial" panose="020B0604020202020204" pitchFamily="34" charset="0"/>
                              </a:rPr>
                              <m:t>𝑦</m:t>
                            </m:r>
                          </m:e>
                          <m:sub>
                            <m:r>
                              <a:rPr lang="en-GB" sz="2800" b="0" i="1" dirty="0" smtClean="0">
                                <a:latin typeface="Cambria Math" panose="02040503050406030204" pitchFamily="18" charset="0"/>
                                <a:cs typeface="Arial" panose="020B0604020202020204" pitchFamily="34" charset="0"/>
                              </a:rPr>
                              <m:t>4</m:t>
                            </m:r>
                          </m:sub>
                        </m:sSub>
                        <m:r>
                          <a:rPr lang="en-GB" sz="2800" b="0" i="1" dirty="0" smtClean="0">
                            <a:latin typeface="Cambria Math" panose="02040503050406030204" pitchFamily="18" charset="0"/>
                            <a:cs typeface="Arial" panose="020B0604020202020204" pitchFamily="34" charset="0"/>
                          </a:rPr>
                          <m:t>+…</m:t>
                        </m:r>
                        <m:sSub>
                          <m:sSubPr>
                            <m:ctrlPr>
                              <a:rPr lang="en-GB" sz="2800" b="0" i="1" dirty="0" smtClean="0">
                                <a:latin typeface="Cambria Math" panose="02040503050406030204" pitchFamily="18" charset="0"/>
                                <a:cs typeface="Arial" panose="020B0604020202020204" pitchFamily="34" charset="0"/>
                              </a:rPr>
                            </m:ctrlPr>
                          </m:sSubPr>
                          <m:e>
                            <m:r>
                              <a:rPr lang="en-GB" sz="2800" b="0" i="1" dirty="0" smtClean="0">
                                <a:latin typeface="Cambria Math" panose="02040503050406030204" pitchFamily="18" charset="0"/>
                                <a:cs typeface="Arial" panose="020B0604020202020204" pitchFamily="34" charset="0"/>
                              </a:rPr>
                              <m:t>𝑦</m:t>
                            </m:r>
                          </m:e>
                          <m:sub>
                            <m:r>
                              <a:rPr lang="en-GB" sz="2800" b="0" i="1" dirty="0" smtClean="0">
                                <a:latin typeface="Cambria Math" panose="02040503050406030204" pitchFamily="18" charset="0"/>
                                <a:cs typeface="Arial" panose="020B0604020202020204" pitchFamily="34" charset="0"/>
                              </a:rPr>
                              <m:t>𝑛</m:t>
                            </m:r>
                            <m:r>
                              <a:rPr lang="en-GB" sz="2800" b="0" i="1" dirty="0" smtClean="0">
                                <a:latin typeface="Cambria Math" panose="02040503050406030204" pitchFamily="18" charset="0"/>
                                <a:cs typeface="Arial" panose="020B0604020202020204" pitchFamily="34" charset="0"/>
                              </a:rPr>
                              <m:t>−1</m:t>
                            </m:r>
                          </m:sub>
                        </m:sSub>
                      </m:e>
                    </m:d>
                    <m:r>
                      <a:rPr lang="en-GB" sz="2800" b="0" i="1" dirty="0" smtClean="0">
                        <a:latin typeface="Cambria Math" panose="02040503050406030204" pitchFamily="18" charset="0"/>
                        <a:cs typeface="Arial" panose="020B0604020202020204" pitchFamily="34" charset="0"/>
                      </a:rPr>
                      <m:t>]</m:t>
                    </m:r>
                  </m:oMath>
                </a14:m>
                <a:endParaRPr lang="en-GB" sz="2800" dirty="0">
                  <a:latin typeface="Arial" panose="020B0604020202020204" pitchFamily="34" charset="0"/>
                  <a:cs typeface="Arial" panose="020B0604020202020204" pitchFamily="34" charset="0"/>
                </a:endParaRPr>
              </a:p>
            </p:txBody>
          </p:sp>
        </mc:Choice>
        <mc:Fallback>
          <p:sp>
            <p:nvSpPr>
              <p:cNvPr id="19" name="TextBox 18">
                <a:extLst>
                  <a:ext uri="{FF2B5EF4-FFF2-40B4-BE49-F238E27FC236}">
                    <a16:creationId xmlns:a16="http://schemas.microsoft.com/office/drawing/2014/main" id="{DE786F75-DF5F-FFD0-90E3-5839AD4A5A17}"/>
                  </a:ext>
                </a:extLst>
              </p:cNvPr>
              <p:cNvSpPr txBox="1">
                <a:spLocks noRot="1" noChangeAspect="1" noMove="1" noResize="1" noEditPoints="1" noAdjustHandles="1" noChangeArrowheads="1" noChangeShapeType="1" noTextEdit="1"/>
              </p:cNvSpPr>
              <p:nvPr/>
            </p:nvSpPr>
            <p:spPr>
              <a:xfrm>
                <a:off x="669772" y="885573"/>
                <a:ext cx="6247544" cy="1141466"/>
              </a:xfrm>
              <a:prstGeom prst="rect">
                <a:avLst/>
              </a:prstGeom>
              <a:blipFill>
                <a:blip r:embed="rId3"/>
                <a:stretch>
                  <a:fillRect l="-2049" t="-5319"/>
                </a:stretch>
              </a:blipFill>
            </p:spPr>
            <p:txBody>
              <a:bodyPr/>
              <a:lstStyle/>
              <a:p>
                <a:r>
                  <a:rPr lang="ga-IE">
                    <a:noFill/>
                  </a:rPr>
                  <a:t> </a:t>
                </a:r>
              </a:p>
            </p:txBody>
          </p:sp>
        </mc:Fallback>
      </mc:AlternateContent>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B17834FC-C5D8-17E1-36BD-3CE69474E406}"/>
                  </a:ext>
                </a:extLst>
              </p:cNvPr>
              <p:cNvSpPr txBox="1"/>
              <p:nvPr/>
            </p:nvSpPr>
            <p:spPr>
              <a:xfrm>
                <a:off x="444416" y="2027039"/>
                <a:ext cx="8545223" cy="668516"/>
              </a:xfrm>
              <a:prstGeom prst="rect">
                <a:avLst/>
              </a:prstGeom>
              <a:noFill/>
            </p:spPr>
            <p:txBody>
              <a:bodyPr wrap="none" rtlCol="0">
                <a:spAutoFit/>
              </a:bodyPr>
              <a:lstStyle/>
              <a:p>
                <a:pPr algn="l"/>
                <a14:m>
                  <m:oMathPara xmlns:m="http://schemas.openxmlformats.org/officeDocument/2006/math">
                    <m:oMathParaPr>
                      <m:jc m:val="centerGroup"/>
                    </m:oMathParaPr>
                    <m:oMath xmlns:m="http://schemas.openxmlformats.org/officeDocument/2006/math">
                      <m:r>
                        <a:rPr lang="en-GB" sz="2000" b="0" i="1" dirty="0" smtClean="0">
                          <a:latin typeface="Cambria Math" panose="02040503050406030204" pitchFamily="18" charset="0"/>
                          <a:cs typeface="Arial" panose="020B0604020202020204" pitchFamily="34" charset="0"/>
                        </a:rPr>
                        <m:t>=</m:t>
                      </m:r>
                      <m:f>
                        <m:fPr>
                          <m:ctrlPr>
                            <a:rPr lang="en-GB" sz="2000" b="0" i="1" dirty="0" smtClean="0">
                              <a:latin typeface="Cambria Math" panose="02040503050406030204" pitchFamily="18" charset="0"/>
                              <a:cs typeface="Arial" panose="020B0604020202020204" pitchFamily="34" charset="0"/>
                            </a:rPr>
                          </m:ctrlPr>
                        </m:fPr>
                        <m:num>
                          <m:r>
                            <a:rPr lang="en-GB" sz="2000" b="0" i="1" dirty="0" smtClean="0">
                              <a:latin typeface="Cambria Math" panose="02040503050406030204" pitchFamily="18" charset="0"/>
                              <a:cs typeface="Arial" panose="020B0604020202020204" pitchFamily="34" charset="0"/>
                            </a:rPr>
                            <m:t>200</m:t>
                          </m:r>
                        </m:num>
                        <m:den>
                          <m:r>
                            <a:rPr lang="en-GB" sz="2000" b="0" i="1" dirty="0" smtClean="0">
                              <a:latin typeface="Cambria Math" panose="02040503050406030204" pitchFamily="18" charset="0"/>
                              <a:cs typeface="Arial" panose="020B0604020202020204" pitchFamily="34" charset="0"/>
                            </a:rPr>
                            <m:t>2</m:t>
                          </m:r>
                        </m:den>
                      </m:f>
                      <m:r>
                        <a:rPr lang="en-GB" sz="2000" b="0" i="1" dirty="0" smtClean="0">
                          <a:latin typeface="Cambria Math" panose="02040503050406030204" pitchFamily="18" charset="0"/>
                          <a:cs typeface="Arial" panose="020B0604020202020204" pitchFamily="34" charset="0"/>
                        </a:rPr>
                        <m:t>[0+0.1+2(.1+1.2+1.7+1.1+.7+.5+.4+.3+.3+.2+.2)]</m:t>
                      </m:r>
                    </m:oMath>
                  </m:oMathPara>
                </a14:m>
                <a:endParaRPr lang="en-GB" sz="2000" dirty="0">
                  <a:latin typeface="Arial" panose="020B0604020202020204" pitchFamily="34" charset="0"/>
                  <a:cs typeface="Arial" panose="020B0604020202020204" pitchFamily="34" charset="0"/>
                </a:endParaRPr>
              </a:p>
            </p:txBody>
          </p:sp>
        </mc:Choice>
        <mc:Fallback xmlns="">
          <p:sp>
            <p:nvSpPr>
              <p:cNvPr id="14" name="TextBox 13">
                <a:extLst>
                  <a:ext uri="{FF2B5EF4-FFF2-40B4-BE49-F238E27FC236}">
                    <a16:creationId xmlns:a16="http://schemas.microsoft.com/office/drawing/2014/main" id="{B17834FC-C5D8-17E1-36BD-3CE69474E406}"/>
                  </a:ext>
                </a:extLst>
              </p:cNvPr>
              <p:cNvSpPr txBox="1">
                <a:spLocks noRot="1" noChangeAspect="1" noMove="1" noResize="1" noEditPoints="1" noAdjustHandles="1" noChangeArrowheads="1" noChangeShapeType="1" noTextEdit="1"/>
              </p:cNvSpPr>
              <p:nvPr/>
            </p:nvSpPr>
            <p:spPr>
              <a:xfrm>
                <a:off x="444416" y="2027039"/>
                <a:ext cx="8545223" cy="668516"/>
              </a:xfrm>
              <a:prstGeom prst="rect">
                <a:avLst/>
              </a:prstGeom>
              <a:blipFill>
                <a:blip r:embed="rId4"/>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id="{2E6C7F70-8600-C19E-ADE3-E902E88E2D9A}"/>
                  </a:ext>
                </a:extLst>
              </p:cNvPr>
              <p:cNvSpPr txBox="1"/>
              <p:nvPr/>
            </p:nvSpPr>
            <p:spPr>
              <a:xfrm>
                <a:off x="479233" y="2725666"/>
                <a:ext cx="1640577" cy="400110"/>
              </a:xfrm>
              <a:prstGeom prst="rect">
                <a:avLst/>
              </a:prstGeom>
              <a:noFill/>
            </p:spPr>
            <p:txBody>
              <a:bodyPr wrap="none" rtlCol="0">
                <a:spAutoFit/>
              </a:bodyPr>
              <a:lstStyle/>
              <a:p>
                <a:pPr algn="l"/>
                <a14:m>
                  <m:oMathPara xmlns:m="http://schemas.openxmlformats.org/officeDocument/2006/math">
                    <m:oMathParaPr>
                      <m:jc m:val="centerGroup"/>
                    </m:oMathParaPr>
                    <m:oMath xmlns:m="http://schemas.openxmlformats.org/officeDocument/2006/math">
                      <m:r>
                        <a:rPr lang="en-GB" sz="2000" b="0" i="1" dirty="0" smtClean="0">
                          <a:latin typeface="Cambria Math" panose="02040503050406030204" pitchFamily="18" charset="0"/>
                          <a:cs typeface="Arial" panose="020B0604020202020204" pitchFamily="34" charset="0"/>
                        </a:rPr>
                        <m:t>=100</m:t>
                      </m:r>
                      <m:d>
                        <m:dPr>
                          <m:ctrlPr>
                            <a:rPr lang="en-GB" sz="2000" b="0" i="1" dirty="0" smtClean="0">
                              <a:latin typeface="Cambria Math" panose="02040503050406030204" pitchFamily="18" charset="0"/>
                              <a:cs typeface="Arial" panose="020B0604020202020204" pitchFamily="34" charset="0"/>
                            </a:rPr>
                          </m:ctrlPr>
                        </m:dPr>
                        <m:e>
                          <m:r>
                            <a:rPr lang="en-GB" sz="2000" b="0" i="1" dirty="0" smtClean="0">
                              <a:latin typeface="Cambria Math" panose="02040503050406030204" pitchFamily="18" charset="0"/>
                              <a:cs typeface="Arial" panose="020B0604020202020204" pitchFamily="34" charset="0"/>
                            </a:rPr>
                            <m:t>13.5</m:t>
                          </m:r>
                        </m:e>
                      </m:d>
                    </m:oMath>
                  </m:oMathPara>
                </a14:m>
                <a:endParaRPr lang="en-GB" sz="2000" b="0" dirty="0">
                  <a:latin typeface="Arial" panose="020B0604020202020204" pitchFamily="34" charset="0"/>
                  <a:cs typeface="Arial" panose="020B0604020202020204" pitchFamily="34" charset="0"/>
                </a:endParaRPr>
              </a:p>
            </p:txBody>
          </p:sp>
        </mc:Choice>
        <mc:Fallback xmlns="">
          <p:sp>
            <p:nvSpPr>
              <p:cNvPr id="16" name="TextBox 15">
                <a:extLst>
                  <a:ext uri="{FF2B5EF4-FFF2-40B4-BE49-F238E27FC236}">
                    <a16:creationId xmlns:a16="http://schemas.microsoft.com/office/drawing/2014/main" id="{2E6C7F70-8600-C19E-ADE3-E902E88E2D9A}"/>
                  </a:ext>
                </a:extLst>
              </p:cNvPr>
              <p:cNvSpPr txBox="1">
                <a:spLocks noRot="1" noChangeAspect="1" noMove="1" noResize="1" noEditPoints="1" noAdjustHandles="1" noChangeArrowheads="1" noChangeShapeType="1" noTextEdit="1"/>
              </p:cNvSpPr>
              <p:nvPr/>
            </p:nvSpPr>
            <p:spPr>
              <a:xfrm>
                <a:off x="479233" y="2725666"/>
                <a:ext cx="1640577" cy="400110"/>
              </a:xfrm>
              <a:prstGeom prst="rect">
                <a:avLst/>
              </a:prstGeom>
              <a:blipFill>
                <a:blip r:embed="rId5"/>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2" name="TextBox 31">
                <a:extLst>
                  <a:ext uri="{FF2B5EF4-FFF2-40B4-BE49-F238E27FC236}">
                    <a16:creationId xmlns:a16="http://schemas.microsoft.com/office/drawing/2014/main" id="{4CD1D3DB-F4F2-FCC5-FD8F-B5DE58476C72}"/>
                  </a:ext>
                </a:extLst>
              </p:cNvPr>
              <p:cNvSpPr txBox="1"/>
              <p:nvPr/>
            </p:nvSpPr>
            <p:spPr>
              <a:xfrm>
                <a:off x="2165134" y="2633975"/>
                <a:ext cx="2450094" cy="523220"/>
              </a:xfrm>
              <a:prstGeom prst="rect">
                <a:avLst/>
              </a:prstGeom>
              <a:noFill/>
            </p:spPr>
            <p:txBody>
              <a:bodyPr wrap="none" rtlCol="0">
                <a:spAutoFit/>
              </a:bodyPr>
              <a:lstStyle/>
              <a:p>
                <a14:m>
                  <m:oMath xmlns:m="http://schemas.openxmlformats.org/officeDocument/2006/math">
                    <m:r>
                      <a:rPr lang="en-GB" sz="2800" b="0" i="1" dirty="0" smtClean="0">
                        <a:latin typeface="Cambria Math" panose="02040503050406030204" pitchFamily="18" charset="0"/>
                        <a:cs typeface="Arial" panose="020B0604020202020204" pitchFamily="34" charset="0"/>
                      </a:rPr>
                      <m:t>=1350</m:t>
                    </m:r>
                  </m:oMath>
                </a14:m>
                <a:r>
                  <a:rPr lang="en-GB" sz="2800" b="0" dirty="0">
                    <a:latin typeface="Arial" panose="020B0604020202020204" pitchFamily="34" charset="0"/>
                    <a:cs typeface="Arial" panose="020B0604020202020204" pitchFamily="34" charset="0"/>
                  </a:rPr>
                  <a:t> </a:t>
                </a:r>
                <a:r>
                  <a:rPr lang="en-GB" sz="2800" dirty="0">
                    <a:latin typeface="Arial" panose="020B0604020202020204" pitchFamily="34" charset="0"/>
                    <a:cs typeface="Arial" panose="020B0604020202020204" pitchFamily="34" charset="0"/>
                  </a:rPr>
                  <a:t>W m</a:t>
                </a:r>
                <a:r>
                  <a:rPr lang="en-GB" sz="2800" dirty="0"/>
                  <a:t>⁻²</a:t>
                </a:r>
                <a:endParaRPr lang="en-GB" sz="2800" b="0" dirty="0">
                  <a:latin typeface="Arial" panose="020B0604020202020204" pitchFamily="34" charset="0"/>
                  <a:cs typeface="Arial" panose="020B0604020202020204" pitchFamily="34" charset="0"/>
                </a:endParaRPr>
              </a:p>
            </p:txBody>
          </p:sp>
        </mc:Choice>
        <mc:Fallback xmlns="">
          <p:sp>
            <p:nvSpPr>
              <p:cNvPr id="32" name="TextBox 31">
                <a:extLst>
                  <a:ext uri="{FF2B5EF4-FFF2-40B4-BE49-F238E27FC236}">
                    <a16:creationId xmlns:a16="http://schemas.microsoft.com/office/drawing/2014/main" id="{4CD1D3DB-F4F2-FCC5-FD8F-B5DE58476C72}"/>
                  </a:ext>
                </a:extLst>
              </p:cNvPr>
              <p:cNvSpPr txBox="1">
                <a:spLocks noRot="1" noChangeAspect="1" noMove="1" noResize="1" noEditPoints="1" noAdjustHandles="1" noChangeArrowheads="1" noChangeShapeType="1" noTextEdit="1"/>
              </p:cNvSpPr>
              <p:nvPr/>
            </p:nvSpPr>
            <p:spPr>
              <a:xfrm>
                <a:off x="2165134" y="2633975"/>
                <a:ext cx="2450094" cy="523220"/>
              </a:xfrm>
              <a:prstGeom prst="rect">
                <a:avLst/>
              </a:prstGeom>
              <a:blipFill>
                <a:blip r:embed="rId6"/>
                <a:stretch>
                  <a:fillRect t="-11628" r="-4229" b="-31395"/>
                </a:stretch>
              </a:blipFill>
            </p:spPr>
            <p:txBody>
              <a:bodyPr/>
              <a:lstStyle/>
              <a:p>
                <a:r>
                  <a:rPr lang="en-GB">
                    <a:noFill/>
                  </a:rPr>
                  <a:t> </a:t>
                </a:r>
              </a:p>
            </p:txBody>
          </p:sp>
        </mc:Fallback>
      </mc:AlternateContent>
      <p:sp>
        <p:nvSpPr>
          <p:cNvPr id="48" name="TextBox 47">
            <a:extLst>
              <a:ext uri="{FF2B5EF4-FFF2-40B4-BE49-F238E27FC236}">
                <a16:creationId xmlns:a16="http://schemas.microsoft.com/office/drawing/2014/main" id="{65ED17FA-0E86-A692-6E77-97C293D51B2D}"/>
              </a:ext>
            </a:extLst>
          </p:cNvPr>
          <p:cNvSpPr txBox="1"/>
          <p:nvPr/>
        </p:nvSpPr>
        <p:spPr>
          <a:xfrm>
            <a:off x="-32287" y="6508843"/>
            <a:ext cx="5242743" cy="369332"/>
          </a:xfrm>
          <a:prstGeom prst="rect">
            <a:avLst/>
          </a:prstGeom>
          <a:noFill/>
        </p:spPr>
        <p:txBody>
          <a:bodyPr wrap="square">
            <a:spAutoFit/>
          </a:bodyPr>
          <a:lstStyle/>
          <a:p>
            <a:r>
              <a:rPr lang="en-GB" dirty="0"/>
              <a:t>Data Source: ttps://lasp.colorado.edu/lisird/data</a:t>
            </a:r>
          </a:p>
        </p:txBody>
      </p:sp>
      <p:grpSp>
        <p:nvGrpSpPr>
          <p:cNvPr id="49" name="Group 48">
            <a:extLst>
              <a:ext uri="{FF2B5EF4-FFF2-40B4-BE49-F238E27FC236}">
                <a16:creationId xmlns:a16="http://schemas.microsoft.com/office/drawing/2014/main" id="{BCE9617E-043C-6496-147C-470C8D10E921}"/>
              </a:ext>
            </a:extLst>
          </p:cNvPr>
          <p:cNvGrpSpPr/>
          <p:nvPr/>
        </p:nvGrpSpPr>
        <p:grpSpPr>
          <a:xfrm>
            <a:off x="702243" y="3363726"/>
            <a:ext cx="7946680" cy="3056848"/>
            <a:chOff x="-353363" y="2448516"/>
            <a:chExt cx="10293918" cy="3959758"/>
          </a:xfrm>
        </p:grpSpPr>
        <p:grpSp>
          <p:nvGrpSpPr>
            <p:cNvPr id="50" name="Group 49">
              <a:extLst>
                <a:ext uri="{FF2B5EF4-FFF2-40B4-BE49-F238E27FC236}">
                  <a16:creationId xmlns:a16="http://schemas.microsoft.com/office/drawing/2014/main" id="{0E1A6290-F262-8C1A-9BED-EA89048F4AFB}"/>
                </a:ext>
              </a:extLst>
            </p:cNvPr>
            <p:cNvGrpSpPr/>
            <p:nvPr/>
          </p:nvGrpSpPr>
          <p:grpSpPr>
            <a:xfrm>
              <a:off x="-353363" y="2448516"/>
              <a:ext cx="10293918" cy="3959758"/>
              <a:chOff x="441372" y="1811246"/>
              <a:chExt cx="7431500" cy="4726673"/>
            </a:xfrm>
          </p:grpSpPr>
          <p:sp>
            <p:nvSpPr>
              <p:cNvPr id="68" name="Rectangle 4">
                <a:extLst>
                  <a:ext uri="{FF2B5EF4-FFF2-40B4-BE49-F238E27FC236}">
                    <a16:creationId xmlns:a16="http://schemas.microsoft.com/office/drawing/2014/main" id="{64D91615-0E20-5237-81DB-50BA5CEE602E}"/>
                  </a:ext>
                </a:extLst>
              </p:cNvPr>
              <p:cNvSpPr/>
              <p:nvPr/>
            </p:nvSpPr>
            <p:spPr>
              <a:xfrm>
                <a:off x="1405550" y="1913125"/>
                <a:ext cx="5713418" cy="3187845"/>
              </a:xfrm>
              <a:custGeom>
                <a:avLst/>
                <a:gdLst>
                  <a:gd name="csX0" fmla="*/ 0 w 2200275"/>
                  <a:gd name="csY0" fmla="*/ 0 h 1993817"/>
                  <a:gd name="csX1" fmla="*/ 2200275 w 2200275"/>
                  <a:gd name="csY1" fmla="*/ 0 h 1993817"/>
                  <a:gd name="csX2" fmla="*/ 2200275 w 2200275"/>
                  <a:gd name="csY2" fmla="*/ 1993817 h 1993817"/>
                  <a:gd name="csX3" fmla="*/ 0 w 2200275"/>
                  <a:gd name="csY3" fmla="*/ 1993817 h 1993817"/>
                  <a:gd name="csX4" fmla="*/ 0 w 2200275"/>
                  <a:gd name="csY4" fmla="*/ 0 h 1993817"/>
                  <a:gd name="csX0" fmla="*/ 2200275 w 2291715"/>
                  <a:gd name="csY0" fmla="*/ 0 h 1993817"/>
                  <a:gd name="csX1" fmla="*/ 2200275 w 2291715"/>
                  <a:gd name="csY1" fmla="*/ 1993817 h 1993817"/>
                  <a:gd name="csX2" fmla="*/ 0 w 2291715"/>
                  <a:gd name="csY2" fmla="*/ 1993817 h 1993817"/>
                  <a:gd name="csX3" fmla="*/ 0 w 2291715"/>
                  <a:gd name="csY3" fmla="*/ 0 h 1993817"/>
                  <a:gd name="csX4" fmla="*/ 2291715 w 2291715"/>
                  <a:gd name="csY4" fmla="*/ 91440 h 1993817"/>
                  <a:gd name="csX0" fmla="*/ 2200275 w 2200275"/>
                  <a:gd name="csY0" fmla="*/ 0 h 1993817"/>
                  <a:gd name="csX1" fmla="*/ 2200275 w 2200275"/>
                  <a:gd name="csY1" fmla="*/ 1993817 h 1993817"/>
                  <a:gd name="csX2" fmla="*/ 0 w 2200275"/>
                  <a:gd name="csY2" fmla="*/ 1993817 h 1993817"/>
                  <a:gd name="csX3" fmla="*/ 0 w 2200275"/>
                  <a:gd name="csY3" fmla="*/ 0 h 1993817"/>
                  <a:gd name="csX0" fmla="*/ 2200275 w 2200275"/>
                  <a:gd name="csY0" fmla="*/ 1993817 h 1993817"/>
                  <a:gd name="csX1" fmla="*/ 0 w 2200275"/>
                  <a:gd name="csY1" fmla="*/ 1993817 h 1993817"/>
                  <a:gd name="csX2" fmla="*/ 0 w 2200275"/>
                  <a:gd name="csY2" fmla="*/ 0 h 1993817"/>
                </a:gdLst>
                <a:ahLst/>
                <a:cxnLst>
                  <a:cxn ang="0">
                    <a:pos x="csX0" y="csY0"/>
                  </a:cxn>
                  <a:cxn ang="0">
                    <a:pos x="csX1" y="csY1"/>
                  </a:cxn>
                  <a:cxn ang="0">
                    <a:pos x="csX2" y="csY2"/>
                  </a:cxn>
                </a:cxnLst>
                <a:rect l="l" t="t" r="r" b="b"/>
                <a:pathLst>
                  <a:path w="2200275" h="1993817">
                    <a:moveTo>
                      <a:pt x="2200275" y="1993817"/>
                    </a:moveTo>
                    <a:lnTo>
                      <a:pt x="0" y="1993817"/>
                    </a:lnTo>
                    <a:lnTo>
                      <a:pt x="0" y="0"/>
                    </a:lnTo>
                  </a:path>
                </a:pathLst>
              </a:custGeom>
              <a:no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9" name="Freeform: Shape 68">
                <a:extLst>
                  <a:ext uri="{FF2B5EF4-FFF2-40B4-BE49-F238E27FC236}">
                    <a16:creationId xmlns:a16="http://schemas.microsoft.com/office/drawing/2014/main" id="{0CDD4DB1-C61E-BA2C-ABEA-D3BFBC9AEBC6}"/>
                  </a:ext>
                </a:extLst>
              </p:cNvPr>
              <p:cNvSpPr/>
              <p:nvPr/>
            </p:nvSpPr>
            <p:spPr>
              <a:xfrm>
                <a:off x="1441768" y="2231966"/>
                <a:ext cx="6431104" cy="2891835"/>
              </a:xfrm>
              <a:custGeom>
                <a:avLst/>
                <a:gdLst>
                  <a:gd name="csX0" fmla="*/ 0 w 5257800"/>
                  <a:gd name="csY0" fmla="*/ 2943225 h 2943225"/>
                  <a:gd name="csX1" fmla="*/ 257175 w 5257800"/>
                  <a:gd name="csY1" fmla="*/ 2457450 h 2943225"/>
                  <a:gd name="csX2" fmla="*/ 242887 w 5257800"/>
                  <a:gd name="csY2" fmla="*/ 1643062 h 2943225"/>
                  <a:gd name="csX3" fmla="*/ 485775 w 5257800"/>
                  <a:gd name="csY3" fmla="*/ 1185862 h 2943225"/>
                  <a:gd name="csX4" fmla="*/ 485775 w 5257800"/>
                  <a:gd name="csY4" fmla="*/ 485775 h 2943225"/>
                  <a:gd name="csX5" fmla="*/ 714375 w 5257800"/>
                  <a:gd name="csY5" fmla="*/ 0 h 2943225"/>
                  <a:gd name="csX6" fmla="*/ 942975 w 5257800"/>
                  <a:gd name="csY6" fmla="*/ 414337 h 2943225"/>
                  <a:gd name="csX7" fmla="*/ 1585912 w 5257800"/>
                  <a:gd name="csY7" fmla="*/ 1585912 h 2943225"/>
                  <a:gd name="csX8" fmla="*/ 2586037 w 5257800"/>
                  <a:gd name="csY8" fmla="*/ 2328862 h 2943225"/>
                  <a:gd name="csX9" fmla="*/ 5257800 w 5257800"/>
                  <a:gd name="csY9" fmla="*/ 2828925 h 2943225"/>
                  <a:gd name="csX0" fmla="*/ 0 w 5257800"/>
                  <a:gd name="csY0" fmla="*/ 2943225 h 2943225"/>
                  <a:gd name="csX1" fmla="*/ 257175 w 5257800"/>
                  <a:gd name="csY1" fmla="*/ 2457450 h 2943225"/>
                  <a:gd name="csX2" fmla="*/ 242887 w 5257800"/>
                  <a:gd name="csY2" fmla="*/ 1643062 h 2943225"/>
                  <a:gd name="csX3" fmla="*/ 485775 w 5257800"/>
                  <a:gd name="csY3" fmla="*/ 1185862 h 2943225"/>
                  <a:gd name="csX4" fmla="*/ 485775 w 5257800"/>
                  <a:gd name="csY4" fmla="*/ 485775 h 2943225"/>
                  <a:gd name="csX5" fmla="*/ 714375 w 5257800"/>
                  <a:gd name="csY5" fmla="*/ 0 h 2943225"/>
                  <a:gd name="csX6" fmla="*/ 942975 w 5257800"/>
                  <a:gd name="csY6" fmla="*/ 414337 h 2943225"/>
                  <a:gd name="csX7" fmla="*/ 1585912 w 5257800"/>
                  <a:gd name="csY7" fmla="*/ 1585912 h 2943225"/>
                  <a:gd name="csX8" fmla="*/ 2586037 w 5257800"/>
                  <a:gd name="csY8" fmla="*/ 2328862 h 2943225"/>
                  <a:gd name="csX9" fmla="*/ 5257800 w 5257800"/>
                  <a:gd name="csY9" fmla="*/ 2828925 h 2943225"/>
                  <a:gd name="csX0" fmla="*/ 0 w 5257800"/>
                  <a:gd name="csY0" fmla="*/ 2943225 h 2943225"/>
                  <a:gd name="csX1" fmla="*/ 257175 w 5257800"/>
                  <a:gd name="csY1" fmla="*/ 2457450 h 2943225"/>
                  <a:gd name="csX2" fmla="*/ 242887 w 5257800"/>
                  <a:gd name="csY2" fmla="*/ 1643062 h 2943225"/>
                  <a:gd name="csX3" fmla="*/ 485775 w 5257800"/>
                  <a:gd name="csY3" fmla="*/ 1185862 h 2943225"/>
                  <a:gd name="csX4" fmla="*/ 485775 w 5257800"/>
                  <a:gd name="csY4" fmla="*/ 485775 h 2943225"/>
                  <a:gd name="csX5" fmla="*/ 714375 w 5257800"/>
                  <a:gd name="csY5" fmla="*/ 0 h 2943225"/>
                  <a:gd name="csX6" fmla="*/ 942975 w 5257800"/>
                  <a:gd name="csY6" fmla="*/ 414337 h 2943225"/>
                  <a:gd name="csX7" fmla="*/ 1585912 w 5257800"/>
                  <a:gd name="csY7" fmla="*/ 1585912 h 2943225"/>
                  <a:gd name="csX8" fmla="*/ 2586037 w 5257800"/>
                  <a:gd name="csY8" fmla="*/ 2328862 h 2943225"/>
                  <a:gd name="csX9" fmla="*/ 5257800 w 5257800"/>
                  <a:gd name="csY9" fmla="*/ 2828925 h 2943225"/>
                  <a:gd name="csX0" fmla="*/ 0 w 5257800"/>
                  <a:gd name="csY0" fmla="*/ 2943225 h 2943225"/>
                  <a:gd name="csX1" fmla="*/ 257175 w 5257800"/>
                  <a:gd name="csY1" fmla="*/ 2457450 h 2943225"/>
                  <a:gd name="csX2" fmla="*/ 242887 w 5257800"/>
                  <a:gd name="csY2" fmla="*/ 1643062 h 2943225"/>
                  <a:gd name="csX3" fmla="*/ 485775 w 5257800"/>
                  <a:gd name="csY3" fmla="*/ 1185862 h 2943225"/>
                  <a:gd name="csX4" fmla="*/ 485775 w 5257800"/>
                  <a:gd name="csY4" fmla="*/ 485775 h 2943225"/>
                  <a:gd name="csX5" fmla="*/ 714375 w 5257800"/>
                  <a:gd name="csY5" fmla="*/ 0 h 2943225"/>
                  <a:gd name="csX6" fmla="*/ 942975 w 5257800"/>
                  <a:gd name="csY6" fmla="*/ 414337 h 2943225"/>
                  <a:gd name="csX7" fmla="*/ 1585912 w 5257800"/>
                  <a:gd name="csY7" fmla="*/ 1585912 h 2943225"/>
                  <a:gd name="csX8" fmla="*/ 2586037 w 5257800"/>
                  <a:gd name="csY8" fmla="*/ 2328862 h 2943225"/>
                  <a:gd name="csX9" fmla="*/ 5257800 w 5257800"/>
                  <a:gd name="csY9" fmla="*/ 2828925 h 2943225"/>
                  <a:gd name="csX0" fmla="*/ 0 w 5257800"/>
                  <a:gd name="csY0" fmla="*/ 2943225 h 2943225"/>
                  <a:gd name="csX1" fmla="*/ 257175 w 5257800"/>
                  <a:gd name="csY1" fmla="*/ 2457450 h 2943225"/>
                  <a:gd name="csX2" fmla="*/ 242887 w 5257800"/>
                  <a:gd name="csY2" fmla="*/ 1643062 h 2943225"/>
                  <a:gd name="csX3" fmla="*/ 485775 w 5257800"/>
                  <a:gd name="csY3" fmla="*/ 1185862 h 2943225"/>
                  <a:gd name="csX4" fmla="*/ 485775 w 5257800"/>
                  <a:gd name="csY4" fmla="*/ 485775 h 2943225"/>
                  <a:gd name="csX5" fmla="*/ 714375 w 5257800"/>
                  <a:gd name="csY5" fmla="*/ 0 h 2943225"/>
                  <a:gd name="csX6" fmla="*/ 942975 w 5257800"/>
                  <a:gd name="csY6" fmla="*/ 414337 h 2943225"/>
                  <a:gd name="csX7" fmla="*/ 1585912 w 5257800"/>
                  <a:gd name="csY7" fmla="*/ 1585912 h 2943225"/>
                  <a:gd name="csX8" fmla="*/ 2586037 w 5257800"/>
                  <a:gd name="csY8" fmla="*/ 2328862 h 2943225"/>
                  <a:gd name="csX9" fmla="*/ 5257800 w 5257800"/>
                  <a:gd name="csY9" fmla="*/ 2828925 h 2943225"/>
                  <a:gd name="csX0" fmla="*/ 0 w 5257800"/>
                  <a:gd name="csY0" fmla="*/ 2943363 h 2943363"/>
                  <a:gd name="csX1" fmla="*/ 257175 w 5257800"/>
                  <a:gd name="csY1" fmla="*/ 2457588 h 2943363"/>
                  <a:gd name="csX2" fmla="*/ 242887 w 5257800"/>
                  <a:gd name="csY2" fmla="*/ 1643200 h 2943363"/>
                  <a:gd name="csX3" fmla="*/ 485775 w 5257800"/>
                  <a:gd name="csY3" fmla="*/ 1186000 h 2943363"/>
                  <a:gd name="csX4" fmla="*/ 485775 w 5257800"/>
                  <a:gd name="csY4" fmla="*/ 485913 h 2943363"/>
                  <a:gd name="csX5" fmla="*/ 714375 w 5257800"/>
                  <a:gd name="csY5" fmla="*/ 138 h 2943363"/>
                  <a:gd name="csX6" fmla="*/ 942975 w 5257800"/>
                  <a:gd name="csY6" fmla="*/ 414475 h 2943363"/>
                  <a:gd name="csX7" fmla="*/ 1585912 w 5257800"/>
                  <a:gd name="csY7" fmla="*/ 1586050 h 2943363"/>
                  <a:gd name="csX8" fmla="*/ 2586037 w 5257800"/>
                  <a:gd name="csY8" fmla="*/ 2329000 h 2943363"/>
                  <a:gd name="csX9" fmla="*/ 5257800 w 5257800"/>
                  <a:gd name="csY9" fmla="*/ 2829063 h 2943363"/>
                  <a:gd name="csX0" fmla="*/ 0 w 5257800"/>
                  <a:gd name="csY0" fmla="*/ 2798870 h 2798870"/>
                  <a:gd name="csX1" fmla="*/ 257175 w 5257800"/>
                  <a:gd name="csY1" fmla="*/ 2313095 h 2798870"/>
                  <a:gd name="csX2" fmla="*/ 242887 w 5257800"/>
                  <a:gd name="csY2" fmla="*/ 1498707 h 2798870"/>
                  <a:gd name="csX3" fmla="*/ 485775 w 5257800"/>
                  <a:gd name="csY3" fmla="*/ 1041507 h 2798870"/>
                  <a:gd name="csX4" fmla="*/ 485775 w 5257800"/>
                  <a:gd name="csY4" fmla="*/ 341420 h 2798870"/>
                  <a:gd name="csX5" fmla="*/ 670832 w 5257800"/>
                  <a:gd name="csY5" fmla="*/ 788 h 2798870"/>
                  <a:gd name="csX6" fmla="*/ 942975 w 5257800"/>
                  <a:gd name="csY6" fmla="*/ 269982 h 2798870"/>
                  <a:gd name="csX7" fmla="*/ 1585912 w 5257800"/>
                  <a:gd name="csY7" fmla="*/ 1441557 h 2798870"/>
                  <a:gd name="csX8" fmla="*/ 2586037 w 5257800"/>
                  <a:gd name="csY8" fmla="*/ 2184507 h 2798870"/>
                  <a:gd name="csX9" fmla="*/ 5257800 w 5257800"/>
                  <a:gd name="csY9" fmla="*/ 2684570 h 2798870"/>
                  <a:gd name="csX0" fmla="*/ 0 w 5257800"/>
                  <a:gd name="csY0" fmla="*/ 2798870 h 2798870"/>
                  <a:gd name="csX1" fmla="*/ 257175 w 5257800"/>
                  <a:gd name="csY1" fmla="*/ 2313095 h 2798870"/>
                  <a:gd name="csX2" fmla="*/ 242887 w 5257800"/>
                  <a:gd name="csY2" fmla="*/ 1498707 h 2798870"/>
                  <a:gd name="csX3" fmla="*/ 485775 w 5257800"/>
                  <a:gd name="csY3" fmla="*/ 1041507 h 2798870"/>
                  <a:gd name="csX4" fmla="*/ 485775 w 5257800"/>
                  <a:gd name="csY4" fmla="*/ 341420 h 2798870"/>
                  <a:gd name="csX5" fmla="*/ 670832 w 5257800"/>
                  <a:gd name="csY5" fmla="*/ 788 h 2798870"/>
                  <a:gd name="csX6" fmla="*/ 942975 w 5257800"/>
                  <a:gd name="csY6" fmla="*/ 269982 h 2798870"/>
                  <a:gd name="csX7" fmla="*/ 1585912 w 5257800"/>
                  <a:gd name="csY7" fmla="*/ 1441557 h 2798870"/>
                  <a:gd name="csX8" fmla="*/ 2586037 w 5257800"/>
                  <a:gd name="csY8" fmla="*/ 2184507 h 2798870"/>
                  <a:gd name="csX9" fmla="*/ 5257800 w 5257800"/>
                  <a:gd name="csY9" fmla="*/ 2684570 h 2798870"/>
                  <a:gd name="csX0" fmla="*/ 0 w 5257800"/>
                  <a:gd name="csY0" fmla="*/ 2798870 h 2798870"/>
                  <a:gd name="csX1" fmla="*/ 257175 w 5257800"/>
                  <a:gd name="csY1" fmla="*/ 2313095 h 2798870"/>
                  <a:gd name="csX2" fmla="*/ 319087 w 5257800"/>
                  <a:gd name="csY2" fmla="*/ 1549507 h 2798870"/>
                  <a:gd name="csX3" fmla="*/ 485775 w 5257800"/>
                  <a:gd name="csY3" fmla="*/ 1041507 h 2798870"/>
                  <a:gd name="csX4" fmla="*/ 485775 w 5257800"/>
                  <a:gd name="csY4" fmla="*/ 341420 h 2798870"/>
                  <a:gd name="csX5" fmla="*/ 670832 w 5257800"/>
                  <a:gd name="csY5" fmla="*/ 788 h 2798870"/>
                  <a:gd name="csX6" fmla="*/ 942975 w 5257800"/>
                  <a:gd name="csY6" fmla="*/ 269982 h 2798870"/>
                  <a:gd name="csX7" fmla="*/ 1585912 w 5257800"/>
                  <a:gd name="csY7" fmla="*/ 1441557 h 2798870"/>
                  <a:gd name="csX8" fmla="*/ 2586037 w 5257800"/>
                  <a:gd name="csY8" fmla="*/ 2184507 h 2798870"/>
                  <a:gd name="csX9" fmla="*/ 5257800 w 5257800"/>
                  <a:gd name="csY9" fmla="*/ 2684570 h 2798870"/>
                  <a:gd name="csX0" fmla="*/ 0 w 5257800"/>
                  <a:gd name="csY0" fmla="*/ 2798870 h 2798870"/>
                  <a:gd name="csX1" fmla="*/ 257175 w 5257800"/>
                  <a:gd name="csY1" fmla="*/ 2313095 h 2798870"/>
                  <a:gd name="csX2" fmla="*/ 319087 w 5257800"/>
                  <a:gd name="csY2" fmla="*/ 1549507 h 2798870"/>
                  <a:gd name="csX3" fmla="*/ 485775 w 5257800"/>
                  <a:gd name="csY3" fmla="*/ 1041507 h 2798870"/>
                  <a:gd name="csX4" fmla="*/ 485775 w 5257800"/>
                  <a:gd name="csY4" fmla="*/ 341420 h 2798870"/>
                  <a:gd name="csX5" fmla="*/ 670832 w 5257800"/>
                  <a:gd name="csY5" fmla="*/ 788 h 2798870"/>
                  <a:gd name="csX6" fmla="*/ 942975 w 5257800"/>
                  <a:gd name="csY6" fmla="*/ 269982 h 2798870"/>
                  <a:gd name="csX7" fmla="*/ 1585912 w 5257800"/>
                  <a:gd name="csY7" fmla="*/ 1441557 h 2798870"/>
                  <a:gd name="csX8" fmla="*/ 2586037 w 5257800"/>
                  <a:gd name="csY8" fmla="*/ 2184507 h 2798870"/>
                  <a:gd name="csX9" fmla="*/ 5257800 w 5257800"/>
                  <a:gd name="csY9" fmla="*/ 2684570 h 2798870"/>
                  <a:gd name="csX0" fmla="*/ 0 w 5257800"/>
                  <a:gd name="csY0" fmla="*/ 2799921 h 2799921"/>
                  <a:gd name="csX1" fmla="*/ 257175 w 5257800"/>
                  <a:gd name="csY1" fmla="*/ 2314146 h 2799921"/>
                  <a:gd name="csX2" fmla="*/ 319087 w 5257800"/>
                  <a:gd name="csY2" fmla="*/ 1550558 h 2799921"/>
                  <a:gd name="csX3" fmla="*/ 485775 w 5257800"/>
                  <a:gd name="csY3" fmla="*/ 1042558 h 2799921"/>
                  <a:gd name="csX4" fmla="*/ 531495 w 5257800"/>
                  <a:gd name="csY4" fmla="*/ 342471 h 2799921"/>
                  <a:gd name="csX5" fmla="*/ 670832 w 5257800"/>
                  <a:gd name="csY5" fmla="*/ 1839 h 2799921"/>
                  <a:gd name="csX6" fmla="*/ 942975 w 5257800"/>
                  <a:gd name="csY6" fmla="*/ 271033 h 2799921"/>
                  <a:gd name="csX7" fmla="*/ 1585912 w 5257800"/>
                  <a:gd name="csY7" fmla="*/ 1442608 h 2799921"/>
                  <a:gd name="csX8" fmla="*/ 2586037 w 5257800"/>
                  <a:gd name="csY8" fmla="*/ 2185558 h 2799921"/>
                  <a:gd name="csX9" fmla="*/ 5257800 w 5257800"/>
                  <a:gd name="csY9" fmla="*/ 2685621 h 2799921"/>
                  <a:gd name="csX0" fmla="*/ 0 w 5257800"/>
                  <a:gd name="csY0" fmla="*/ 2799921 h 2799921"/>
                  <a:gd name="csX1" fmla="*/ 257175 w 5257800"/>
                  <a:gd name="csY1" fmla="*/ 2314146 h 2799921"/>
                  <a:gd name="csX2" fmla="*/ 319087 w 5257800"/>
                  <a:gd name="csY2" fmla="*/ 1550558 h 2799921"/>
                  <a:gd name="csX3" fmla="*/ 485775 w 5257800"/>
                  <a:gd name="csY3" fmla="*/ 1042558 h 2799921"/>
                  <a:gd name="csX4" fmla="*/ 531495 w 5257800"/>
                  <a:gd name="csY4" fmla="*/ 342471 h 2799921"/>
                  <a:gd name="csX5" fmla="*/ 670832 w 5257800"/>
                  <a:gd name="csY5" fmla="*/ 1839 h 2799921"/>
                  <a:gd name="csX6" fmla="*/ 942975 w 5257800"/>
                  <a:gd name="csY6" fmla="*/ 271033 h 2799921"/>
                  <a:gd name="csX7" fmla="*/ 1585912 w 5257800"/>
                  <a:gd name="csY7" fmla="*/ 1442608 h 2799921"/>
                  <a:gd name="csX8" fmla="*/ 2586037 w 5257800"/>
                  <a:gd name="csY8" fmla="*/ 2185558 h 2799921"/>
                  <a:gd name="csX9" fmla="*/ 5257800 w 5257800"/>
                  <a:gd name="csY9" fmla="*/ 2685621 h 2799921"/>
                  <a:gd name="csX0" fmla="*/ 0 w 5257800"/>
                  <a:gd name="csY0" fmla="*/ 2799921 h 2799921"/>
                  <a:gd name="csX1" fmla="*/ 257175 w 5257800"/>
                  <a:gd name="csY1" fmla="*/ 2314146 h 2799921"/>
                  <a:gd name="csX2" fmla="*/ 319087 w 5257800"/>
                  <a:gd name="csY2" fmla="*/ 1550558 h 2799921"/>
                  <a:gd name="csX3" fmla="*/ 485775 w 5257800"/>
                  <a:gd name="csY3" fmla="*/ 1042558 h 2799921"/>
                  <a:gd name="csX4" fmla="*/ 531495 w 5257800"/>
                  <a:gd name="csY4" fmla="*/ 342471 h 2799921"/>
                  <a:gd name="csX5" fmla="*/ 670832 w 5257800"/>
                  <a:gd name="csY5" fmla="*/ 1839 h 2799921"/>
                  <a:gd name="csX6" fmla="*/ 942975 w 5257800"/>
                  <a:gd name="csY6" fmla="*/ 271033 h 2799921"/>
                  <a:gd name="csX7" fmla="*/ 1585912 w 5257800"/>
                  <a:gd name="csY7" fmla="*/ 1442608 h 2799921"/>
                  <a:gd name="csX8" fmla="*/ 2586037 w 5257800"/>
                  <a:gd name="csY8" fmla="*/ 2185558 h 2799921"/>
                  <a:gd name="csX9" fmla="*/ 5257800 w 5257800"/>
                  <a:gd name="csY9" fmla="*/ 2685621 h 2799921"/>
                  <a:gd name="csX0" fmla="*/ 0 w 5659120"/>
                  <a:gd name="csY0" fmla="*/ 2784681 h 2784681"/>
                  <a:gd name="csX1" fmla="*/ 658495 w 5659120"/>
                  <a:gd name="csY1" fmla="*/ 2314146 h 2784681"/>
                  <a:gd name="csX2" fmla="*/ 720407 w 5659120"/>
                  <a:gd name="csY2" fmla="*/ 1550558 h 2784681"/>
                  <a:gd name="csX3" fmla="*/ 887095 w 5659120"/>
                  <a:gd name="csY3" fmla="*/ 1042558 h 2784681"/>
                  <a:gd name="csX4" fmla="*/ 932815 w 5659120"/>
                  <a:gd name="csY4" fmla="*/ 342471 h 2784681"/>
                  <a:gd name="csX5" fmla="*/ 1072152 w 5659120"/>
                  <a:gd name="csY5" fmla="*/ 1839 h 2784681"/>
                  <a:gd name="csX6" fmla="*/ 1344295 w 5659120"/>
                  <a:gd name="csY6" fmla="*/ 271033 h 2784681"/>
                  <a:gd name="csX7" fmla="*/ 1987232 w 5659120"/>
                  <a:gd name="csY7" fmla="*/ 1442608 h 2784681"/>
                  <a:gd name="csX8" fmla="*/ 2987357 w 5659120"/>
                  <a:gd name="csY8" fmla="*/ 2185558 h 2784681"/>
                  <a:gd name="csX9" fmla="*/ 5659120 w 5659120"/>
                  <a:gd name="csY9" fmla="*/ 2685621 h 2784681"/>
                  <a:gd name="csX0" fmla="*/ 0 w 5659120"/>
                  <a:gd name="csY0" fmla="*/ 2784681 h 2784681"/>
                  <a:gd name="csX1" fmla="*/ 658495 w 5659120"/>
                  <a:gd name="csY1" fmla="*/ 2314146 h 2784681"/>
                  <a:gd name="csX2" fmla="*/ 720407 w 5659120"/>
                  <a:gd name="csY2" fmla="*/ 1550558 h 2784681"/>
                  <a:gd name="csX3" fmla="*/ 887095 w 5659120"/>
                  <a:gd name="csY3" fmla="*/ 1042558 h 2784681"/>
                  <a:gd name="csX4" fmla="*/ 932815 w 5659120"/>
                  <a:gd name="csY4" fmla="*/ 342471 h 2784681"/>
                  <a:gd name="csX5" fmla="*/ 1072152 w 5659120"/>
                  <a:gd name="csY5" fmla="*/ 1839 h 2784681"/>
                  <a:gd name="csX6" fmla="*/ 1344295 w 5659120"/>
                  <a:gd name="csY6" fmla="*/ 271033 h 2784681"/>
                  <a:gd name="csX7" fmla="*/ 1987232 w 5659120"/>
                  <a:gd name="csY7" fmla="*/ 1442608 h 2784681"/>
                  <a:gd name="csX8" fmla="*/ 2987357 w 5659120"/>
                  <a:gd name="csY8" fmla="*/ 2185558 h 2784681"/>
                  <a:gd name="csX9" fmla="*/ 5659120 w 5659120"/>
                  <a:gd name="csY9" fmla="*/ 2685621 h 2784681"/>
                  <a:gd name="csX0" fmla="*/ 0 w 5659120"/>
                  <a:gd name="csY0" fmla="*/ 2784681 h 2784681"/>
                  <a:gd name="csX1" fmla="*/ 658495 w 5659120"/>
                  <a:gd name="csY1" fmla="*/ 2314146 h 2784681"/>
                  <a:gd name="csX2" fmla="*/ 720407 w 5659120"/>
                  <a:gd name="csY2" fmla="*/ 1550558 h 2784681"/>
                  <a:gd name="csX3" fmla="*/ 887095 w 5659120"/>
                  <a:gd name="csY3" fmla="*/ 1042558 h 2784681"/>
                  <a:gd name="csX4" fmla="*/ 932815 w 5659120"/>
                  <a:gd name="csY4" fmla="*/ 342471 h 2784681"/>
                  <a:gd name="csX5" fmla="*/ 1072152 w 5659120"/>
                  <a:gd name="csY5" fmla="*/ 1839 h 2784681"/>
                  <a:gd name="csX6" fmla="*/ 1344295 w 5659120"/>
                  <a:gd name="csY6" fmla="*/ 271033 h 2784681"/>
                  <a:gd name="csX7" fmla="*/ 1987232 w 5659120"/>
                  <a:gd name="csY7" fmla="*/ 1442608 h 2784681"/>
                  <a:gd name="csX8" fmla="*/ 2987357 w 5659120"/>
                  <a:gd name="csY8" fmla="*/ 2185558 h 2784681"/>
                  <a:gd name="csX9" fmla="*/ 5659120 w 5659120"/>
                  <a:gd name="csY9" fmla="*/ 2685621 h 2784681"/>
                  <a:gd name="csX0" fmla="*/ 0 w 5659120"/>
                  <a:gd name="csY0" fmla="*/ 2784681 h 2784681"/>
                  <a:gd name="csX1" fmla="*/ 658495 w 5659120"/>
                  <a:gd name="csY1" fmla="*/ 2314146 h 2784681"/>
                  <a:gd name="csX2" fmla="*/ 720407 w 5659120"/>
                  <a:gd name="csY2" fmla="*/ 1550558 h 2784681"/>
                  <a:gd name="csX3" fmla="*/ 887095 w 5659120"/>
                  <a:gd name="csY3" fmla="*/ 1042558 h 2784681"/>
                  <a:gd name="csX4" fmla="*/ 932815 w 5659120"/>
                  <a:gd name="csY4" fmla="*/ 342471 h 2784681"/>
                  <a:gd name="csX5" fmla="*/ 1072152 w 5659120"/>
                  <a:gd name="csY5" fmla="*/ 1839 h 2784681"/>
                  <a:gd name="csX6" fmla="*/ 1344295 w 5659120"/>
                  <a:gd name="csY6" fmla="*/ 271033 h 2784681"/>
                  <a:gd name="csX7" fmla="*/ 1987232 w 5659120"/>
                  <a:gd name="csY7" fmla="*/ 1442608 h 2784681"/>
                  <a:gd name="csX8" fmla="*/ 2987357 w 5659120"/>
                  <a:gd name="csY8" fmla="*/ 2185558 h 2784681"/>
                  <a:gd name="csX9" fmla="*/ 5659120 w 5659120"/>
                  <a:gd name="csY9" fmla="*/ 2685621 h 2784681"/>
                  <a:gd name="csX0" fmla="*/ 0 w 5659120"/>
                  <a:gd name="csY0" fmla="*/ 2800250 h 2800250"/>
                  <a:gd name="csX1" fmla="*/ 658495 w 5659120"/>
                  <a:gd name="csY1" fmla="*/ 2329715 h 2800250"/>
                  <a:gd name="csX2" fmla="*/ 720407 w 5659120"/>
                  <a:gd name="csY2" fmla="*/ 1566127 h 2800250"/>
                  <a:gd name="csX3" fmla="*/ 887095 w 5659120"/>
                  <a:gd name="csY3" fmla="*/ 1058127 h 2800250"/>
                  <a:gd name="csX4" fmla="*/ 932815 w 5659120"/>
                  <a:gd name="csY4" fmla="*/ 358040 h 2800250"/>
                  <a:gd name="csX5" fmla="*/ 971232 w 5659120"/>
                  <a:gd name="csY5" fmla="*/ 635852 h 2800250"/>
                  <a:gd name="csX6" fmla="*/ 1072152 w 5659120"/>
                  <a:gd name="csY6" fmla="*/ 17408 h 2800250"/>
                  <a:gd name="csX7" fmla="*/ 1344295 w 5659120"/>
                  <a:gd name="csY7" fmla="*/ 286602 h 2800250"/>
                  <a:gd name="csX8" fmla="*/ 1987232 w 5659120"/>
                  <a:gd name="csY8" fmla="*/ 1458177 h 2800250"/>
                  <a:gd name="csX9" fmla="*/ 2987357 w 5659120"/>
                  <a:gd name="csY9" fmla="*/ 2201127 h 2800250"/>
                  <a:gd name="csX10" fmla="*/ 5659120 w 5659120"/>
                  <a:gd name="csY10" fmla="*/ 2701190 h 2800250"/>
                  <a:gd name="csX0" fmla="*/ 0 w 5659120"/>
                  <a:gd name="csY0" fmla="*/ 2800250 h 2800250"/>
                  <a:gd name="csX1" fmla="*/ 658495 w 5659120"/>
                  <a:gd name="csY1" fmla="*/ 2329715 h 2800250"/>
                  <a:gd name="csX2" fmla="*/ 720407 w 5659120"/>
                  <a:gd name="csY2" fmla="*/ 1566127 h 2800250"/>
                  <a:gd name="csX3" fmla="*/ 887095 w 5659120"/>
                  <a:gd name="csY3" fmla="*/ 1058127 h 2800250"/>
                  <a:gd name="csX4" fmla="*/ 926465 w 5659120"/>
                  <a:gd name="csY4" fmla="*/ 326290 h 2800250"/>
                  <a:gd name="csX5" fmla="*/ 971232 w 5659120"/>
                  <a:gd name="csY5" fmla="*/ 635852 h 2800250"/>
                  <a:gd name="csX6" fmla="*/ 1072152 w 5659120"/>
                  <a:gd name="csY6" fmla="*/ 17408 h 2800250"/>
                  <a:gd name="csX7" fmla="*/ 1344295 w 5659120"/>
                  <a:gd name="csY7" fmla="*/ 286602 h 2800250"/>
                  <a:gd name="csX8" fmla="*/ 1987232 w 5659120"/>
                  <a:gd name="csY8" fmla="*/ 1458177 h 2800250"/>
                  <a:gd name="csX9" fmla="*/ 2987357 w 5659120"/>
                  <a:gd name="csY9" fmla="*/ 2201127 h 2800250"/>
                  <a:gd name="csX10" fmla="*/ 5659120 w 5659120"/>
                  <a:gd name="csY10" fmla="*/ 2701190 h 2800250"/>
                  <a:gd name="csX0" fmla="*/ 0 w 5659120"/>
                  <a:gd name="csY0" fmla="*/ 2853432 h 2853432"/>
                  <a:gd name="csX1" fmla="*/ 658495 w 5659120"/>
                  <a:gd name="csY1" fmla="*/ 2382897 h 2853432"/>
                  <a:gd name="csX2" fmla="*/ 720407 w 5659120"/>
                  <a:gd name="csY2" fmla="*/ 1619309 h 2853432"/>
                  <a:gd name="csX3" fmla="*/ 887095 w 5659120"/>
                  <a:gd name="csY3" fmla="*/ 1111309 h 2853432"/>
                  <a:gd name="csX4" fmla="*/ 926465 w 5659120"/>
                  <a:gd name="csY4" fmla="*/ 379472 h 2853432"/>
                  <a:gd name="csX5" fmla="*/ 971232 w 5659120"/>
                  <a:gd name="csY5" fmla="*/ 689034 h 2853432"/>
                  <a:gd name="csX6" fmla="*/ 1053102 w 5659120"/>
                  <a:gd name="csY6" fmla="*/ 13440 h 2853432"/>
                  <a:gd name="csX7" fmla="*/ 1344295 w 5659120"/>
                  <a:gd name="csY7" fmla="*/ 339784 h 2853432"/>
                  <a:gd name="csX8" fmla="*/ 1987232 w 5659120"/>
                  <a:gd name="csY8" fmla="*/ 1511359 h 2853432"/>
                  <a:gd name="csX9" fmla="*/ 2987357 w 5659120"/>
                  <a:gd name="csY9" fmla="*/ 2254309 h 2853432"/>
                  <a:gd name="csX10" fmla="*/ 5659120 w 5659120"/>
                  <a:gd name="csY10" fmla="*/ 2754372 h 2853432"/>
                  <a:gd name="csX0" fmla="*/ 0 w 5728629"/>
                  <a:gd name="csY0" fmla="*/ 2853432 h 2853432"/>
                  <a:gd name="csX1" fmla="*/ 658495 w 5728629"/>
                  <a:gd name="csY1" fmla="*/ 2382897 h 2853432"/>
                  <a:gd name="csX2" fmla="*/ 720407 w 5728629"/>
                  <a:gd name="csY2" fmla="*/ 1619309 h 2853432"/>
                  <a:gd name="csX3" fmla="*/ 887095 w 5728629"/>
                  <a:gd name="csY3" fmla="*/ 1111309 h 2853432"/>
                  <a:gd name="csX4" fmla="*/ 926465 w 5728629"/>
                  <a:gd name="csY4" fmla="*/ 379472 h 2853432"/>
                  <a:gd name="csX5" fmla="*/ 971232 w 5728629"/>
                  <a:gd name="csY5" fmla="*/ 689034 h 2853432"/>
                  <a:gd name="csX6" fmla="*/ 1053102 w 5728629"/>
                  <a:gd name="csY6" fmla="*/ 13440 h 2853432"/>
                  <a:gd name="csX7" fmla="*/ 1344295 w 5728629"/>
                  <a:gd name="csY7" fmla="*/ 339784 h 2853432"/>
                  <a:gd name="csX8" fmla="*/ 1987232 w 5728629"/>
                  <a:gd name="csY8" fmla="*/ 1511359 h 2853432"/>
                  <a:gd name="csX9" fmla="*/ 2987357 w 5728629"/>
                  <a:gd name="csY9" fmla="*/ 2254309 h 2853432"/>
                  <a:gd name="csX10" fmla="*/ 5480761 w 5728629"/>
                  <a:gd name="csY10" fmla="*/ 2754878 h 2853432"/>
                  <a:gd name="csX11" fmla="*/ 5659120 w 5728629"/>
                  <a:gd name="csY11" fmla="*/ 2754372 h 2853432"/>
                  <a:gd name="csX0" fmla="*/ 0 w 5728629"/>
                  <a:gd name="csY0" fmla="*/ 2853432 h 2853432"/>
                  <a:gd name="csX1" fmla="*/ 658495 w 5728629"/>
                  <a:gd name="csY1" fmla="*/ 2382897 h 2853432"/>
                  <a:gd name="csX2" fmla="*/ 720407 w 5728629"/>
                  <a:gd name="csY2" fmla="*/ 1619309 h 2853432"/>
                  <a:gd name="csX3" fmla="*/ 887095 w 5728629"/>
                  <a:gd name="csY3" fmla="*/ 1111309 h 2853432"/>
                  <a:gd name="csX4" fmla="*/ 926465 w 5728629"/>
                  <a:gd name="csY4" fmla="*/ 379472 h 2853432"/>
                  <a:gd name="csX5" fmla="*/ 971232 w 5728629"/>
                  <a:gd name="csY5" fmla="*/ 689034 h 2853432"/>
                  <a:gd name="csX6" fmla="*/ 1053102 w 5728629"/>
                  <a:gd name="csY6" fmla="*/ 13440 h 2853432"/>
                  <a:gd name="csX7" fmla="*/ 1344295 w 5728629"/>
                  <a:gd name="csY7" fmla="*/ 339784 h 2853432"/>
                  <a:gd name="csX8" fmla="*/ 1987232 w 5728629"/>
                  <a:gd name="csY8" fmla="*/ 1511359 h 2853432"/>
                  <a:gd name="csX9" fmla="*/ 2987357 w 5728629"/>
                  <a:gd name="csY9" fmla="*/ 2254309 h 2853432"/>
                  <a:gd name="csX10" fmla="*/ 5480761 w 5728629"/>
                  <a:gd name="csY10" fmla="*/ 2754878 h 2853432"/>
                  <a:gd name="csX11" fmla="*/ 5659121 w 5728629"/>
                  <a:gd name="csY11" fmla="*/ 2813285 h 2853432"/>
                  <a:gd name="csX0" fmla="*/ 0 w 6431105"/>
                  <a:gd name="csY0" fmla="*/ 2853432 h 2891835"/>
                  <a:gd name="csX1" fmla="*/ 658495 w 6431105"/>
                  <a:gd name="csY1" fmla="*/ 2382897 h 2891835"/>
                  <a:gd name="csX2" fmla="*/ 720407 w 6431105"/>
                  <a:gd name="csY2" fmla="*/ 1619309 h 2891835"/>
                  <a:gd name="csX3" fmla="*/ 887095 w 6431105"/>
                  <a:gd name="csY3" fmla="*/ 1111309 h 2891835"/>
                  <a:gd name="csX4" fmla="*/ 926465 w 6431105"/>
                  <a:gd name="csY4" fmla="*/ 379472 h 2891835"/>
                  <a:gd name="csX5" fmla="*/ 971232 w 6431105"/>
                  <a:gd name="csY5" fmla="*/ 689034 h 2891835"/>
                  <a:gd name="csX6" fmla="*/ 1053102 w 6431105"/>
                  <a:gd name="csY6" fmla="*/ 13440 h 2891835"/>
                  <a:gd name="csX7" fmla="*/ 1344295 w 6431105"/>
                  <a:gd name="csY7" fmla="*/ 339784 h 2891835"/>
                  <a:gd name="csX8" fmla="*/ 1987232 w 6431105"/>
                  <a:gd name="csY8" fmla="*/ 1511359 h 2891835"/>
                  <a:gd name="csX9" fmla="*/ 2987357 w 6431105"/>
                  <a:gd name="csY9" fmla="*/ 2254309 h 2891835"/>
                  <a:gd name="csX10" fmla="*/ 5480761 w 6431105"/>
                  <a:gd name="csY10" fmla="*/ 2754878 h 2891835"/>
                  <a:gd name="csX11" fmla="*/ 6431105 w 6431105"/>
                  <a:gd name="csY11" fmla="*/ 2891835 h 289183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6431105" h="2891835">
                    <a:moveTo>
                      <a:pt x="0" y="2853432"/>
                    </a:moveTo>
                    <a:cubicBezTo>
                      <a:pt x="593725" y="2823587"/>
                      <a:pt x="594307" y="2649544"/>
                      <a:pt x="658495" y="2382897"/>
                    </a:cubicBezTo>
                    <a:cubicBezTo>
                      <a:pt x="722683" y="2116250"/>
                      <a:pt x="654684" y="1776789"/>
                      <a:pt x="720407" y="1619309"/>
                    </a:cubicBezTo>
                    <a:cubicBezTo>
                      <a:pt x="786130" y="1461829"/>
                      <a:pt x="806132" y="1263709"/>
                      <a:pt x="887095" y="1111309"/>
                    </a:cubicBezTo>
                    <a:cubicBezTo>
                      <a:pt x="887095" y="877947"/>
                      <a:pt x="912442" y="449851"/>
                      <a:pt x="926465" y="379472"/>
                    </a:cubicBezTo>
                    <a:cubicBezTo>
                      <a:pt x="940488" y="309093"/>
                      <a:pt x="948009" y="745806"/>
                      <a:pt x="971232" y="689034"/>
                    </a:cubicBezTo>
                    <a:cubicBezTo>
                      <a:pt x="994455" y="632262"/>
                      <a:pt x="990925" y="71648"/>
                      <a:pt x="1053102" y="13440"/>
                    </a:cubicBezTo>
                    <a:cubicBezTo>
                      <a:pt x="1115279" y="-44768"/>
                      <a:pt x="1188607" y="90131"/>
                      <a:pt x="1344295" y="339784"/>
                    </a:cubicBezTo>
                    <a:cubicBezTo>
                      <a:pt x="1499983" y="589437"/>
                      <a:pt x="1726429" y="1249195"/>
                      <a:pt x="1987232" y="1511359"/>
                    </a:cubicBezTo>
                    <a:cubicBezTo>
                      <a:pt x="2248035" y="1773523"/>
                      <a:pt x="2405102" y="2047056"/>
                      <a:pt x="2987357" y="2254309"/>
                    </a:cubicBezTo>
                    <a:cubicBezTo>
                      <a:pt x="3569612" y="2461562"/>
                      <a:pt x="5035467" y="2671534"/>
                      <a:pt x="5480761" y="2754878"/>
                    </a:cubicBezTo>
                    <a:cubicBezTo>
                      <a:pt x="5926055" y="2838222"/>
                      <a:pt x="6401379" y="2891919"/>
                      <a:pt x="6431105" y="2891835"/>
                    </a:cubicBezTo>
                  </a:path>
                </a:pathLst>
              </a:custGeom>
              <a:solidFill>
                <a:srgbClr val="FFFF00"/>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70" name="TextBox 69">
                <a:extLst>
                  <a:ext uri="{FF2B5EF4-FFF2-40B4-BE49-F238E27FC236}">
                    <a16:creationId xmlns:a16="http://schemas.microsoft.com/office/drawing/2014/main" id="{18B69707-6961-09AF-283A-7764DECAF7FF}"/>
                  </a:ext>
                </a:extLst>
              </p:cNvPr>
              <p:cNvSpPr txBox="1"/>
              <p:nvPr/>
            </p:nvSpPr>
            <p:spPr>
              <a:xfrm>
                <a:off x="1270000" y="5212481"/>
                <a:ext cx="327334" cy="400109"/>
              </a:xfrm>
              <a:prstGeom prst="rect">
                <a:avLst/>
              </a:prstGeom>
              <a:noFill/>
            </p:spPr>
            <p:txBody>
              <a:bodyPr wrap="none" rtlCol="0">
                <a:spAutoFit/>
              </a:bodyPr>
              <a:lstStyle/>
              <a:p>
                <a:pPr algn="l"/>
                <a:r>
                  <a:rPr lang="en-GB" sz="2000" dirty="0">
                    <a:latin typeface="Arial" panose="020B0604020202020204" pitchFamily="34" charset="0"/>
                    <a:cs typeface="Arial" panose="020B0604020202020204" pitchFamily="34" charset="0"/>
                  </a:rPr>
                  <a:t>0</a:t>
                </a:r>
              </a:p>
            </p:txBody>
          </p:sp>
          <p:sp>
            <p:nvSpPr>
              <p:cNvPr id="71" name="TextBox 70">
                <a:extLst>
                  <a:ext uri="{FF2B5EF4-FFF2-40B4-BE49-F238E27FC236}">
                    <a16:creationId xmlns:a16="http://schemas.microsoft.com/office/drawing/2014/main" id="{B406CAE2-A3D3-8BF3-0884-B5D1F10083E9}"/>
                  </a:ext>
                </a:extLst>
              </p:cNvPr>
              <p:cNvSpPr txBox="1"/>
              <p:nvPr/>
            </p:nvSpPr>
            <p:spPr>
              <a:xfrm>
                <a:off x="3403129" y="5322074"/>
                <a:ext cx="755335" cy="400109"/>
              </a:xfrm>
              <a:prstGeom prst="rect">
                <a:avLst/>
              </a:prstGeom>
              <a:noFill/>
            </p:spPr>
            <p:txBody>
              <a:bodyPr wrap="none" rtlCol="0">
                <a:spAutoFit/>
              </a:bodyPr>
              <a:lstStyle/>
              <a:p>
                <a:pPr algn="l"/>
                <a:r>
                  <a:rPr lang="en-GB" sz="2000" dirty="0">
                    <a:latin typeface="Arial" panose="020B0604020202020204" pitchFamily="34" charset="0"/>
                    <a:cs typeface="Arial" panose="020B0604020202020204" pitchFamily="34" charset="0"/>
                  </a:rPr>
                  <a:t>1000</a:t>
                </a:r>
              </a:p>
            </p:txBody>
          </p:sp>
          <p:sp>
            <p:nvSpPr>
              <p:cNvPr id="72" name="TextBox 71">
                <a:extLst>
                  <a:ext uri="{FF2B5EF4-FFF2-40B4-BE49-F238E27FC236}">
                    <a16:creationId xmlns:a16="http://schemas.microsoft.com/office/drawing/2014/main" id="{3F0203F8-F1E6-B99E-73C1-204E1659D020}"/>
                  </a:ext>
                </a:extLst>
              </p:cNvPr>
              <p:cNvSpPr txBox="1"/>
              <p:nvPr/>
            </p:nvSpPr>
            <p:spPr>
              <a:xfrm>
                <a:off x="5832106" y="5268892"/>
                <a:ext cx="755335" cy="400109"/>
              </a:xfrm>
              <a:prstGeom prst="rect">
                <a:avLst/>
              </a:prstGeom>
              <a:noFill/>
            </p:spPr>
            <p:txBody>
              <a:bodyPr wrap="none" rtlCol="0">
                <a:spAutoFit/>
              </a:bodyPr>
              <a:lstStyle/>
              <a:p>
                <a:pPr algn="l"/>
                <a:r>
                  <a:rPr lang="en-GB" sz="2000" dirty="0">
                    <a:latin typeface="Arial" panose="020B0604020202020204" pitchFamily="34" charset="0"/>
                    <a:cs typeface="Arial" panose="020B0604020202020204" pitchFamily="34" charset="0"/>
                  </a:rPr>
                  <a:t>2000</a:t>
                </a:r>
              </a:p>
            </p:txBody>
          </p:sp>
          <p:cxnSp>
            <p:nvCxnSpPr>
              <p:cNvPr id="73" name="Straight Connector 72">
                <a:extLst>
                  <a:ext uri="{FF2B5EF4-FFF2-40B4-BE49-F238E27FC236}">
                    <a16:creationId xmlns:a16="http://schemas.microsoft.com/office/drawing/2014/main" id="{77030998-B395-52DE-C77A-E2824B9362CF}"/>
                  </a:ext>
                </a:extLst>
              </p:cNvPr>
              <p:cNvCxnSpPr/>
              <p:nvPr/>
            </p:nvCxnSpPr>
            <p:spPr>
              <a:xfrm>
                <a:off x="3744210" y="5116650"/>
                <a:ext cx="0" cy="222136"/>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74" name="Straight Connector 73">
                <a:extLst>
                  <a:ext uri="{FF2B5EF4-FFF2-40B4-BE49-F238E27FC236}">
                    <a16:creationId xmlns:a16="http://schemas.microsoft.com/office/drawing/2014/main" id="{4FAFA425-2D27-A0FB-3288-A472D91942C0}"/>
                  </a:ext>
                </a:extLst>
              </p:cNvPr>
              <p:cNvCxnSpPr/>
              <p:nvPr/>
            </p:nvCxnSpPr>
            <p:spPr>
              <a:xfrm>
                <a:off x="6149606" y="5116650"/>
                <a:ext cx="0" cy="222136"/>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75" name="Straight Connector 74">
                <a:extLst>
                  <a:ext uri="{FF2B5EF4-FFF2-40B4-BE49-F238E27FC236}">
                    <a16:creationId xmlns:a16="http://schemas.microsoft.com/office/drawing/2014/main" id="{DF7923B5-DC58-4840-6A9C-EA7C6593555A}"/>
                  </a:ext>
                </a:extLst>
              </p:cNvPr>
              <p:cNvCxnSpPr>
                <a:cxnSpLocks/>
              </p:cNvCxnSpPr>
              <p:nvPr/>
            </p:nvCxnSpPr>
            <p:spPr>
              <a:xfrm>
                <a:off x="1270000" y="2248615"/>
                <a:ext cx="146698" cy="0"/>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76" name="Straight Connector 75">
                <a:extLst>
                  <a:ext uri="{FF2B5EF4-FFF2-40B4-BE49-F238E27FC236}">
                    <a16:creationId xmlns:a16="http://schemas.microsoft.com/office/drawing/2014/main" id="{892B457D-837F-B630-68B7-3CEC369F8013}"/>
                  </a:ext>
                </a:extLst>
              </p:cNvPr>
              <p:cNvCxnSpPr>
                <a:cxnSpLocks/>
              </p:cNvCxnSpPr>
              <p:nvPr/>
            </p:nvCxnSpPr>
            <p:spPr>
              <a:xfrm>
                <a:off x="1270000" y="3681090"/>
                <a:ext cx="135550" cy="0"/>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sp>
            <p:nvSpPr>
              <p:cNvPr id="77" name="TextBox 76">
                <a:extLst>
                  <a:ext uri="{FF2B5EF4-FFF2-40B4-BE49-F238E27FC236}">
                    <a16:creationId xmlns:a16="http://schemas.microsoft.com/office/drawing/2014/main" id="{554BECB0-06E0-4962-E702-D0D11F04F061}"/>
                  </a:ext>
                </a:extLst>
              </p:cNvPr>
              <p:cNvSpPr txBox="1"/>
              <p:nvPr/>
            </p:nvSpPr>
            <p:spPr>
              <a:xfrm>
                <a:off x="1015116" y="3480869"/>
                <a:ext cx="327334" cy="400110"/>
              </a:xfrm>
              <a:prstGeom prst="rect">
                <a:avLst/>
              </a:prstGeom>
              <a:noFill/>
            </p:spPr>
            <p:txBody>
              <a:bodyPr wrap="none" rtlCol="0">
                <a:spAutoFit/>
              </a:bodyPr>
              <a:lstStyle/>
              <a:p>
                <a:pPr algn="l"/>
                <a:r>
                  <a:rPr lang="en-GB" sz="2000" dirty="0">
                    <a:latin typeface="Arial" panose="020B0604020202020204" pitchFamily="34" charset="0"/>
                    <a:cs typeface="Arial" panose="020B0604020202020204" pitchFamily="34" charset="0"/>
                  </a:rPr>
                  <a:t>1</a:t>
                </a:r>
              </a:p>
            </p:txBody>
          </p:sp>
          <p:sp>
            <p:nvSpPr>
              <p:cNvPr id="78" name="TextBox 77">
                <a:extLst>
                  <a:ext uri="{FF2B5EF4-FFF2-40B4-BE49-F238E27FC236}">
                    <a16:creationId xmlns:a16="http://schemas.microsoft.com/office/drawing/2014/main" id="{FAFF442E-C6EC-63F8-6B1D-7DEDF16F014F}"/>
                  </a:ext>
                </a:extLst>
              </p:cNvPr>
              <p:cNvSpPr txBox="1"/>
              <p:nvPr/>
            </p:nvSpPr>
            <p:spPr>
              <a:xfrm>
                <a:off x="1041678" y="1968071"/>
                <a:ext cx="327334" cy="400110"/>
              </a:xfrm>
              <a:prstGeom prst="rect">
                <a:avLst/>
              </a:prstGeom>
              <a:noFill/>
            </p:spPr>
            <p:txBody>
              <a:bodyPr wrap="none" rtlCol="0">
                <a:spAutoFit/>
              </a:bodyPr>
              <a:lstStyle/>
              <a:p>
                <a:pPr algn="l"/>
                <a:r>
                  <a:rPr lang="en-GB" sz="2000" dirty="0">
                    <a:latin typeface="Arial" panose="020B0604020202020204" pitchFamily="34" charset="0"/>
                    <a:cs typeface="Arial" panose="020B0604020202020204" pitchFamily="34" charset="0"/>
                  </a:rPr>
                  <a:t>2</a:t>
                </a:r>
              </a:p>
            </p:txBody>
          </p:sp>
          <p:sp>
            <p:nvSpPr>
              <p:cNvPr id="79" name="TextBox 78">
                <a:extLst>
                  <a:ext uri="{FF2B5EF4-FFF2-40B4-BE49-F238E27FC236}">
                    <a16:creationId xmlns:a16="http://schemas.microsoft.com/office/drawing/2014/main" id="{7CB3D612-F8EB-0B64-A5AA-BAE31667170B}"/>
                  </a:ext>
                </a:extLst>
              </p:cNvPr>
              <p:cNvSpPr txBox="1"/>
              <p:nvPr/>
            </p:nvSpPr>
            <p:spPr>
              <a:xfrm rot="16200000">
                <a:off x="-926035" y="3178653"/>
                <a:ext cx="3339244" cy="604430"/>
              </a:xfrm>
              <a:prstGeom prst="rect">
                <a:avLst/>
              </a:prstGeom>
              <a:noFill/>
            </p:spPr>
            <p:txBody>
              <a:bodyPr wrap="none" rtlCol="0">
                <a:spAutoFit/>
              </a:bodyPr>
              <a:lstStyle/>
              <a:p>
                <a:r>
                  <a:rPr lang="en-GB" dirty="0" err="1">
                    <a:latin typeface="Arial" panose="020B0604020202020204" pitchFamily="34" charset="0"/>
                    <a:cs typeface="Arial" panose="020B0604020202020204" pitchFamily="34" charset="0"/>
                  </a:rPr>
                  <a:t>Ionradantas</a:t>
                </a:r>
                <a:r>
                  <a:rPr lang="en-GB" dirty="0">
                    <a:latin typeface="Arial" panose="020B0604020202020204" pitchFamily="34" charset="0"/>
                    <a:cs typeface="Arial" panose="020B0604020202020204" pitchFamily="34" charset="0"/>
                  </a:rPr>
                  <a:t> </a:t>
                </a:r>
                <a:r>
                  <a:rPr lang="en-GB" dirty="0" err="1">
                    <a:latin typeface="Arial" panose="020B0604020202020204" pitchFamily="34" charset="0"/>
                    <a:cs typeface="Arial" panose="020B0604020202020204" pitchFamily="34" charset="0"/>
                  </a:rPr>
                  <a:t>sa</a:t>
                </a:r>
                <a:r>
                  <a:rPr lang="en-GB" dirty="0">
                    <a:latin typeface="Arial" panose="020B0604020202020204" pitchFamily="34" charset="0"/>
                    <a:cs typeface="Arial" panose="020B0604020202020204" pitchFamily="34" charset="0"/>
                  </a:rPr>
                  <a:t> nm </a:t>
                </a:r>
                <a:br>
                  <a:rPr lang="en-GB" dirty="0">
                    <a:latin typeface="Arial" panose="020B0604020202020204" pitchFamily="34" charset="0"/>
                    <a:cs typeface="Arial" panose="020B0604020202020204" pitchFamily="34" charset="0"/>
                  </a:rPr>
                </a:br>
                <a:r>
                  <a:rPr lang="en-GB" dirty="0">
                    <a:latin typeface="Arial" panose="020B0604020202020204" pitchFamily="34" charset="0"/>
                    <a:cs typeface="Arial" panose="020B0604020202020204" pitchFamily="34" charset="0"/>
                  </a:rPr>
                  <a:t>(W m</a:t>
                </a:r>
                <a:r>
                  <a:rPr lang="en-GB" dirty="0"/>
                  <a:t>⁻²</a:t>
                </a:r>
                <a:r>
                  <a:rPr lang="en-GB" dirty="0">
                    <a:latin typeface="Arial" panose="020B0604020202020204" pitchFamily="34" charset="0"/>
                    <a:cs typeface="Arial" panose="020B0604020202020204" pitchFamily="34" charset="0"/>
                  </a:rPr>
                  <a:t> nm</a:t>
                </a:r>
                <a:r>
                  <a:rPr lang="en-GB" dirty="0"/>
                  <a:t>⁻¹)</a:t>
                </a:r>
                <a:endParaRPr lang="en-GB" dirty="0">
                  <a:latin typeface="Arial" panose="020B0604020202020204" pitchFamily="34" charset="0"/>
                  <a:cs typeface="Arial" panose="020B0604020202020204" pitchFamily="34" charset="0"/>
                </a:endParaRPr>
              </a:p>
            </p:txBody>
          </p:sp>
          <p:cxnSp>
            <p:nvCxnSpPr>
              <p:cNvPr id="80" name="Straight Connector 79">
                <a:extLst>
                  <a:ext uri="{FF2B5EF4-FFF2-40B4-BE49-F238E27FC236}">
                    <a16:creationId xmlns:a16="http://schemas.microsoft.com/office/drawing/2014/main" id="{DC7A370D-D912-A546-A93E-C2F4B7F77AA6}"/>
                  </a:ext>
                </a:extLst>
              </p:cNvPr>
              <p:cNvCxnSpPr/>
              <p:nvPr/>
            </p:nvCxnSpPr>
            <p:spPr>
              <a:xfrm>
                <a:off x="1337912" y="2259820"/>
                <a:ext cx="5781056" cy="0"/>
              </a:xfrm>
              <a:prstGeom prst="line">
                <a:avLst/>
              </a:prstGeom>
              <a:ln w="28575">
                <a:tailEnd type="none" w="med" len="lg"/>
              </a:ln>
            </p:spPr>
            <p:style>
              <a:lnRef idx="1">
                <a:schemeClr val="dk1"/>
              </a:lnRef>
              <a:fillRef idx="0">
                <a:schemeClr val="dk1"/>
              </a:fillRef>
              <a:effectRef idx="0">
                <a:schemeClr val="dk1"/>
              </a:effectRef>
              <a:fontRef idx="minor">
                <a:schemeClr val="tx1"/>
              </a:fontRef>
            </p:style>
          </p:cxnSp>
          <p:cxnSp>
            <p:nvCxnSpPr>
              <p:cNvPr id="81" name="Straight Connector 80">
                <a:extLst>
                  <a:ext uri="{FF2B5EF4-FFF2-40B4-BE49-F238E27FC236}">
                    <a16:creationId xmlns:a16="http://schemas.microsoft.com/office/drawing/2014/main" id="{532D0352-0766-9BD6-101D-4ECE032CC41D}"/>
                  </a:ext>
                </a:extLst>
              </p:cNvPr>
              <p:cNvCxnSpPr>
                <a:cxnSpLocks/>
              </p:cNvCxnSpPr>
              <p:nvPr/>
            </p:nvCxnSpPr>
            <p:spPr>
              <a:xfrm>
                <a:off x="1405550" y="2957575"/>
                <a:ext cx="5713418" cy="0"/>
              </a:xfrm>
              <a:prstGeom prst="line">
                <a:avLst/>
              </a:prstGeom>
              <a:ln w="19050">
                <a:tailEnd type="none" w="med" len="lg"/>
              </a:ln>
            </p:spPr>
            <p:style>
              <a:lnRef idx="1">
                <a:schemeClr val="dk1"/>
              </a:lnRef>
              <a:fillRef idx="0">
                <a:schemeClr val="dk1"/>
              </a:fillRef>
              <a:effectRef idx="0">
                <a:schemeClr val="dk1"/>
              </a:effectRef>
              <a:fontRef idx="minor">
                <a:schemeClr val="tx1"/>
              </a:fontRef>
            </p:style>
          </p:cxnSp>
          <p:cxnSp>
            <p:nvCxnSpPr>
              <p:cNvPr id="82" name="Straight Connector 81">
                <a:extLst>
                  <a:ext uri="{FF2B5EF4-FFF2-40B4-BE49-F238E27FC236}">
                    <a16:creationId xmlns:a16="http://schemas.microsoft.com/office/drawing/2014/main" id="{4A278260-E32B-5DE7-FF6E-9550125B4820}"/>
                  </a:ext>
                </a:extLst>
              </p:cNvPr>
              <p:cNvCxnSpPr/>
              <p:nvPr/>
            </p:nvCxnSpPr>
            <p:spPr>
              <a:xfrm>
                <a:off x="1319832" y="3681090"/>
                <a:ext cx="5781056" cy="0"/>
              </a:xfrm>
              <a:prstGeom prst="line">
                <a:avLst/>
              </a:prstGeom>
              <a:ln w="28575">
                <a:tailEnd type="none" w="med" len="lg"/>
              </a:ln>
            </p:spPr>
            <p:style>
              <a:lnRef idx="1">
                <a:schemeClr val="dk1"/>
              </a:lnRef>
              <a:fillRef idx="0">
                <a:schemeClr val="dk1"/>
              </a:fillRef>
              <a:effectRef idx="0">
                <a:schemeClr val="dk1"/>
              </a:effectRef>
              <a:fontRef idx="minor">
                <a:schemeClr val="tx1"/>
              </a:fontRef>
            </p:style>
          </p:cxnSp>
          <p:cxnSp>
            <p:nvCxnSpPr>
              <p:cNvPr id="83" name="Straight Connector 82">
                <a:extLst>
                  <a:ext uri="{FF2B5EF4-FFF2-40B4-BE49-F238E27FC236}">
                    <a16:creationId xmlns:a16="http://schemas.microsoft.com/office/drawing/2014/main" id="{F14E52D0-7332-686D-617B-CA992F9C398B}"/>
                  </a:ext>
                </a:extLst>
              </p:cNvPr>
              <p:cNvCxnSpPr>
                <a:cxnSpLocks/>
              </p:cNvCxnSpPr>
              <p:nvPr/>
            </p:nvCxnSpPr>
            <p:spPr>
              <a:xfrm>
                <a:off x="1416698" y="4428703"/>
                <a:ext cx="5684190" cy="0"/>
              </a:xfrm>
              <a:prstGeom prst="line">
                <a:avLst/>
              </a:prstGeom>
              <a:ln w="19050">
                <a:tailEnd type="none" w="med" len="lg"/>
              </a:ln>
            </p:spPr>
            <p:style>
              <a:lnRef idx="1">
                <a:schemeClr val="dk1"/>
              </a:lnRef>
              <a:fillRef idx="0">
                <a:schemeClr val="dk1"/>
              </a:fillRef>
              <a:effectRef idx="0">
                <a:schemeClr val="dk1"/>
              </a:effectRef>
              <a:fontRef idx="minor">
                <a:schemeClr val="tx1"/>
              </a:fontRef>
            </p:style>
          </p:cxnSp>
          <p:sp>
            <p:nvSpPr>
              <p:cNvPr id="84" name="TextBox 83">
                <a:extLst>
                  <a:ext uri="{FF2B5EF4-FFF2-40B4-BE49-F238E27FC236}">
                    <a16:creationId xmlns:a16="http://schemas.microsoft.com/office/drawing/2014/main" id="{E7D26C96-0194-2501-8970-15E3E07242DB}"/>
                  </a:ext>
                </a:extLst>
              </p:cNvPr>
              <p:cNvSpPr txBox="1"/>
              <p:nvPr/>
            </p:nvSpPr>
            <p:spPr>
              <a:xfrm>
                <a:off x="986376" y="4833200"/>
                <a:ext cx="327334" cy="400109"/>
              </a:xfrm>
              <a:prstGeom prst="rect">
                <a:avLst/>
              </a:prstGeom>
              <a:noFill/>
            </p:spPr>
            <p:txBody>
              <a:bodyPr wrap="none" rtlCol="0">
                <a:spAutoFit/>
              </a:bodyPr>
              <a:lstStyle/>
              <a:p>
                <a:pPr algn="l"/>
                <a:r>
                  <a:rPr lang="en-GB" sz="2000" dirty="0">
                    <a:latin typeface="Arial" panose="020B0604020202020204" pitchFamily="34" charset="0"/>
                    <a:cs typeface="Arial" panose="020B0604020202020204" pitchFamily="34" charset="0"/>
                  </a:rPr>
                  <a:t>0</a:t>
                </a:r>
              </a:p>
            </p:txBody>
          </p:sp>
          <p:sp>
            <p:nvSpPr>
              <p:cNvPr id="85" name="TextBox 84">
                <a:extLst>
                  <a:ext uri="{FF2B5EF4-FFF2-40B4-BE49-F238E27FC236}">
                    <a16:creationId xmlns:a16="http://schemas.microsoft.com/office/drawing/2014/main" id="{6D7B8E5F-522B-6528-6502-471591CE70D8}"/>
                  </a:ext>
                </a:extLst>
              </p:cNvPr>
              <p:cNvSpPr txBox="1"/>
              <p:nvPr/>
            </p:nvSpPr>
            <p:spPr>
              <a:xfrm>
                <a:off x="5209911" y="5919246"/>
                <a:ext cx="1717167" cy="618673"/>
              </a:xfrm>
              <a:prstGeom prst="rect">
                <a:avLst/>
              </a:prstGeom>
              <a:noFill/>
            </p:spPr>
            <p:txBody>
              <a:bodyPr wrap="none" rtlCol="0">
                <a:spAutoFit/>
              </a:bodyPr>
              <a:lstStyle/>
              <a:p>
                <a:r>
                  <a:rPr lang="en-GB" sz="2000" dirty="0" err="1">
                    <a:latin typeface="Arial" panose="020B0604020202020204" pitchFamily="34" charset="0"/>
                    <a:cs typeface="Arial" panose="020B0604020202020204" pitchFamily="34" charset="0"/>
                  </a:rPr>
                  <a:t>Tonnfhad</a:t>
                </a:r>
                <a:r>
                  <a:rPr lang="en-GB" sz="2000" dirty="0">
                    <a:latin typeface="Arial" panose="020B0604020202020204" pitchFamily="34" charset="0"/>
                    <a:cs typeface="Arial" panose="020B0604020202020204" pitchFamily="34" charset="0"/>
                  </a:rPr>
                  <a:t> (nm)</a:t>
                </a:r>
              </a:p>
            </p:txBody>
          </p:sp>
        </p:grpSp>
        <p:cxnSp>
          <p:nvCxnSpPr>
            <p:cNvPr id="51" name="Straight Connector 50">
              <a:extLst>
                <a:ext uri="{FF2B5EF4-FFF2-40B4-BE49-F238E27FC236}">
                  <a16:creationId xmlns:a16="http://schemas.microsoft.com/office/drawing/2014/main" id="{242E8709-54B6-D781-3AE8-C6194723185C}"/>
                </a:ext>
              </a:extLst>
            </p:cNvPr>
            <p:cNvCxnSpPr>
              <a:cxnSpLocks/>
            </p:cNvCxnSpPr>
            <p:nvPr/>
          </p:nvCxnSpPr>
          <p:spPr>
            <a:xfrm>
              <a:off x="1605064" y="2690637"/>
              <a:ext cx="24808" cy="2497323"/>
            </a:xfrm>
            <a:prstGeom prst="line">
              <a:avLst/>
            </a:prstGeom>
            <a:ln w="19050">
              <a:tailEnd type="none" w="med" len="lg"/>
            </a:ln>
          </p:spPr>
          <p:style>
            <a:lnRef idx="1">
              <a:schemeClr val="dk1"/>
            </a:lnRef>
            <a:fillRef idx="0">
              <a:schemeClr val="dk1"/>
            </a:fillRef>
            <a:effectRef idx="0">
              <a:schemeClr val="dk1"/>
            </a:effectRef>
            <a:fontRef idx="minor">
              <a:schemeClr val="tx1"/>
            </a:fontRef>
          </p:style>
        </p:cxnSp>
        <p:cxnSp>
          <p:nvCxnSpPr>
            <p:cNvPr id="52" name="Straight Connector 51">
              <a:extLst>
                <a:ext uri="{FF2B5EF4-FFF2-40B4-BE49-F238E27FC236}">
                  <a16:creationId xmlns:a16="http://schemas.microsoft.com/office/drawing/2014/main" id="{6FEFEDE4-3365-04D5-7A12-E88DCFB93BE6}"/>
                </a:ext>
              </a:extLst>
            </p:cNvPr>
            <p:cNvCxnSpPr>
              <a:cxnSpLocks/>
            </p:cNvCxnSpPr>
            <p:nvPr/>
          </p:nvCxnSpPr>
          <p:spPr>
            <a:xfrm>
              <a:off x="2264635" y="2579895"/>
              <a:ext cx="0" cy="2621324"/>
            </a:xfrm>
            <a:prstGeom prst="line">
              <a:avLst/>
            </a:prstGeom>
            <a:ln w="19050">
              <a:tailEnd type="none" w="med" len="lg"/>
            </a:ln>
          </p:spPr>
          <p:style>
            <a:lnRef idx="1">
              <a:schemeClr val="dk1"/>
            </a:lnRef>
            <a:fillRef idx="0">
              <a:schemeClr val="dk1"/>
            </a:fillRef>
            <a:effectRef idx="0">
              <a:schemeClr val="dk1"/>
            </a:effectRef>
            <a:fontRef idx="minor">
              <a:schemeClr val="tx1"/>
            </a:fontRef>
          </p:style>
        </p:cxnSp>
        <p:cxnSp>
          <p:nvCxnSpPr>
            <p:cNvPr id="53" name="Straight Connector 52">
              <a:extLst>
                <a:ext uri="{FF2B5EF4-FFF2-40B4-BE49-F238E27FC236}">
                  <a16:creationId xmlns:a16="http://schemas.microsoft.com/office/drawing/2014/main" id="{99EC5198-0A22-8B52-F4F6-C8E4E40A6E09}"/>
                </a:ext>
              </a:extLst>
            </p:cNvPr>
            <p:cNvCxnSpPr>
              <a:cxnSpLocks/>
            </p:cNvCxnSpPr>
            <p:nvPr/>
          </p:nvCxnSpPr>
          <p:spPr>
            <a:xfrm>
              <a:off x="2923796" y="2579895"/>
              <a:ext cx="0" cy="2621324"/>
            </a:xfrm>
            <a:prstGeom prst="line">
              <a:avLst/>
            </a:prstGeom>
            <a:ln w="19050">
              <a:tailEnd type="none" w="med" len="lg"/>
            </a:ln>
          </p:spPr>
          <p:style>
            <a:lnRef idx="1">
              <a:schemeClr val="dk1"/>
            </a:lnRef>
            <a:fillRef idx="0">
              <a:schemeClr val="dk1"/>
            </a:fillRef>
            <a:effectRef idx="0">
              <a:schemeClr val="dk1"/>
            </a:effectRef>
            <a:fontRef idx="minor">
              <a:schemeClr val="tx1"/>
            </a:fontRef>
          </p:style>
        </p:cxnSp>
        <p:cxnSp>
          <p:nvCxnSpPr>
            <p:cNvPr id="59" name="Straight Connector 58">
              <a:extLst>
                <a:ext uri="{FF2B5EF4-FFF2-40B4-BE49-F238E27FC236}">
                  <a16:creationId xmlns:a16="http://schemas.microsoft.com/office/drawing/2014/main" id="{9889FD52-BAB4-3629-9421-13BDBC2FFE60}"/>
                </a:ext>
              </a:extLst>
            </p:cNvPr>
            <p:cNvCxnSpPr>
              <a:cxnSpLocks/>
            </p:cNvCxnSpPr>
            <p:nvPr/>
          </p:nvCxnSpPr>
          <p:spPr>
            <a:xfrm>
              <a:off x="3578314" y="2533864"/>
              <a:ext cx="0" cy="2690158"/>
            </a:xfrm>
            <a:prstGeom prst="line">
              <a:avLst/>
            </a:prstGeom>
            <a:ln w="19050">
              <a:tailEnd type="none" w="med" len="lg"/>
            </a:ln>
          </p:spPr>
          <p:style>
            <a:lnRef idx="1">
              <a:schemeClr val="dk1"/>
            </a:lnRef>
            <a:fillRef idx="0">
              <a:schemeClr val="dk1"/>
            </a:fillRef>
            <a:effectRef idx="0">
              <a:schemeClr val="dk1"/>
            </a:effectRef>
            <a:fontRef idx="minor">
              <a:schemeClr val="tx1"/>
            </a:fontRef>
          </p:style>
        </p:cxnSp>
        <p:cxnSp>
          <p:nvCxnSpPr>
            <p:cNvPr id="60" name="Straight Connector 59">
              <a:extLst>
                <a:ext uri="{FF2B5EF4-FFF2-40B4-BE49-F238E27FC236}">
                  <a16:creationId xmlns:a16="http://schemas.microsoft.com/office/drawing/2014/main" id="{A0DFB5FA-C427-7D3C-D259-2997D831601A}"/>
                </a:ext>
              </a:extLst>
            </p:cNvPr>
            <p:cNvCxnSpPr>
              <a:cxnSpLocks/>
            </p:cNvCxnSpPr>
            <p:nvPr/>
          </p:nvCxnSpPr>
          <p:spPr>
            <a:xfrm>
              <a:off x="4221641" y="2579895"/>
              <a:ext cx="0" cy="2621324"/>
            </a:xfrm>
            <a:prstGeom prst="line">
              <a:avLst/>
            </a:prstGeom>
            <a:ln w="28575">
              <a:tailEnd type="none" w="med" len="lg"/>
            </a:ln>
          </p:spPr>
          <p:style>
            <a:lnRef idx="1">
              <a:schemeClr val="dk1"/>
            </a:lnRef>
            <a:fillRef idx="0">
              <a:schemeClr val="dk1"/>
            </a:fillRef>
            <a:effectRef idx="0">
              <a:schemeClr val="dk1"/>
            </a:effectRef>
            <a:fontRef idx="minor">
              <a:schemeClr val="tx1"/>
            </a:fontRef>
          </p:style>
        </p:cxnSp>
        <p:cxnSp>
          <p:nvCxnSpPr>
            <p:cNvPr id="61" name="Straight Connector 60">
              <a:extLst>
                <a:ext uri="{FF2B5EF4-FFF2-40B4-BE49-F238E27FC236}">
                  <a16:creationId xmlns:a16="http://schemas.microsoft.com/office/drawing/2014/main" id="{0ED23CAD-00CE-9375-CD26-10D2DD016863}"/>
                </a:ext>
              </a:extLst>
            </p:cNvPr>
            <p:cNvCxnSpPr>
              <a:cxnSpLocks/>
            </p:cNvCxnSpPr>
            <p:nvPr/>
          </p:nvCxnSpPr>
          <p:spPr>
            <a:xfrm>
              <a:off x="4847283" y="2579895"/>
              <a:ext cx="0" cy="2621324"/>
            </a:xfrm>
            <a:prstGeom prst="line">
              <a:avLst/>
            </a:prstGeom>
            <a:ln w="19050">
              <a:tailEnd type="none" w="med" len="lg"/>
            </a:ln>
          </p:spPr>
          <p:style>
            <a:lnRef idx="1">
              <a:schemeClr val="dk1"/>
            </a:lnRef>
            <a:fillRef idx="0">
              <a:schemeClr val="dk1"/>
            </a:fillRef>
            <a:effectRef idx="0">
              <a:schemeClr val="dk1"/>
            </a:effectRef>
            <a:fontRef idx="minor">
              <a:schemeClr val="tx1"/>
            </a:fontRef>
          </p:style>
        </p:cxnSp>
        <p:cxnSp>
          <p:nvCxnSpPr>
            <p:cNvPr id="62" name="Straight Connector 61">
              <a:extLst>
                <a:ext uri="{FF2B5EF4-FFF2-40B4-BE49-F238E27FC236}">
                  <a16:creationId xmlns:a16="http://schemas.microsoft.com/office/drawing/2014/main" id="{7DA023D8-FA8D-B686-1783-E8E4E9B59701}"/>
                </a:ext>
              </a:extLst>
            </p:cNvPr>
            <p:cNvCxnSpPr>
              <a:cxnSpLocks/>
            </p:cNvCxnSpPr>
            <p:nvPr/>
          </p:nvCxnSpPr>
          <p:spPr>
            <a:xfrm>
              <a:off x="5492176" y="2579895"/>
              <a:ext cx="0" cy="2608065"/>
            </a:xfrm>
            <a:prstGeom prst="line">
              <a:avLst/>
            </a:prstGeom>
            <a:ln w="19050">
              <a:tailEnd type="none" w="med" len="lg"/>
            </a:ln>
          </p:spPr>
          <p:style>
            <a:lnRef idx="1">
              <a:schemeClr val="dk1"/>
            </a:lnRef>
            <a:fillRef idx="0">
              <a:schemeClr val="dk1"/>
            </a:fillRef>
            <a:effectRef idx="0">
              <a:schemeClr val="dk1"/>
            </a:effectRef>
            <a:fontRef idx="minor">
              <a:schemeClr val="tx1"/>
            </a:fontRef>
          </p:style>
        </p:cxnSp>
        <p:cxnSp>
          <p:nvCxnSpPr>
            <p:cNvPr id="63" name="Straight Connector 62">
              <a:extLst>
                <a:ext uri="{FF2B5EF4-FFF2-40B4-BE49-F238E27FC236}">
                  <a16:creationId xmlns:a16="http://schemas.microsoft.com/office/drawing/2014/main" id="{3EE7DE5E-E19E-046D-F97E-70DC6B53FDEB}"/>
                </a:ext>
              </a:extLst>
            </p:cNvPr>
            <p:cNvCxnSpPr>
              <a:cxnSpLocks/>
            </p:cNvCxnSpPr>
            <p:nvPr/>
          </p:nvCxnSpPr>
          <p:spPr>
            <a:xfrm>
              <a:off x="6182840" y="2579895"/>
              <a:ext cx="0" cy="2644127"/>
            </a:xfrm>
            <a:prstGeom prst="line">
              <a:avLst/>
            </a:prstGeom>
            <a:ln w="19050">
              <a:tailEnd type="none" w="med" len="lg"/>
            </a:ln>
          </p:spPr>
          <p:style>
            <a:lnRef idx="1">
              <a:schemeClr val="dk1"/>
            </a:lnRef>
            <a:fillRef idx="0">
              <a:schemeClr val="dk1"/>
            </a:fillRef>
            <a:effectRef idx="0">
              <a:schemeClr val="dk1"/>
            </a:effectRef>
            <a:fontRef idx="minor">
              <a:schemeClr val="tx1"/>
            </a:fontRef>
          </p:style>
        </p:cxnSp>
        <p:cxnSp>
          <p:nvCxnSpPr>
            <p:cNvPr id="64" name="Straight Connector 63">
              <a:extLst>
                <a:ext uri="{FF2B5EF4-FFF2-40B4-BE49-F238E27FC236}">
                  <a16:creationId xmlns:a16="http://schemas.microsoft.com/office/drawing/2014/main" id="{467F2071-C3CB-1D68-A781-0773AAA60D05}"/>
                </a:ext>
              </a:extLst>
            </p:cNvPr>
            <p:cNvCxnSpPr>
              <a:cxnSpLocks/>
            </p:cNvCxnSpPr>
            <p:nvPr/>
          </p:nvCxnSpPr>
          <p:spPr>
            <a:xfrm>
              <a:off x="6868616" y="2579895"/>
              <a:ext cx="0" cy="2644127"/>
            </a:xfrm>
            <a:prstGeom prst="line">
              <a:avLst/>
            </a:prstGeom>
            <a:ln w="19050">
              <a:tailEnd type="none" w="med" len="lg"/>
            </a:ln>
          </p:spPr>
          <p:style>
            <a:lnRef idx="1">
              <a:schemeClr val="dk1"/>
            </a:lnRef>
            <a:fillRef idx="0">
              <a:schemeClr val="dk1"/>
            </a:fillRef>
            <a:effectRef idx="0">
              <a:schemeClr val="dk1"/>
            </a:effectRef>
            <a:fontRef idx="minor">
              <a:schemeClr val="tx1"/>
            </a:fontRef>
          </p:style>
        </p:cxnSp>
        <p:cxnSp>
          <p:nvCxnSpPr>
            <p:cNvPr id="65" name="Straight Connector 64">
              <a:extLst>
                <a:ext uri="{FF2B5EF4-FFF2-40B4-BE49-F238E27FC236}">
                  <a16:creationId xmlns:a16="http://schemas.microsoft.com/office/drawing/2014/main" id="{09656765-662D-C800-BE80-B62EAFE183DD}"/>
                </a:ext>
              </a:extLst>
            </p:cNvPr>
            <p:cNvCxnSpPr>
              <a:cxnSpLocks/>
            </p:cNvCxnSpPr>
            <p:nvPr/>
          </p:nvCxnSpPr>
          <p:spPr>
            <a:xfrm>
              <a:off x="7549710" y="2579895"/>
              <a:ext cx="0" cy="2621324"/>
            </a:xfrm>
            <a:prstGeom prst="line">
              <a:avLst/>
            </a:prstGeom>
            <a:ln w="28575">
              <a:tailEnd type="none" w="med" len="lg"/>
            </a:ln>
          </p:spPr>
          <p:style>
            <a:lnRef idx="1">
              <a:schemeClr val="dk1"/>
            </a:lnRef>
            <a:fillRef idx="0">
              <a:schemeClr val="dk1"/>
            </a:fillRef>
            <a:effectRef idx="0">
              <a:schemeClr val="dk1"/>
            </a:effectRef>
            <a:fontRef idx="minor">
              <a:schemeClr val="tx1"/>
            </a:fontRef>
          </p:style>
        </p:cxnSp>
        <p:cxnSp>
          <p:nvCxnSpPr>
            <p:cNvPr id="66" name="Straight Connector 65">
              <a:extLst>
                <a:ext uri="{FF2B5EF4-FFF2-40B4-BE49-F238E27FC236}">
                  <a16:creationId xmlns:a16="http://schemas.microsoft.com/office/drawing/2014/main" id="{9DE8EBC4-2CBF-3C75-119D-A1EA32FAEC6D}"/>
                </a:ext>
              </a:extLst>
            </p:cNvPr>
            <p:cNvCxnSpPr>
              <a:cxnSpLocks/>
            </p:cNvCxnSpPr>
            <p:nvPr/>
          </p:nvCxnSpPr>
          <p:spPr>
            <a:xfrm>
              <a:off x="8213853" y="2596285"/>
              <a:ext cx="0" cy="2621324"/>
            </a:xfrm>
            <a:prstGeom prst="line">
              <a:avLst/>
            </a:prstGeom>
            <a:ln w="19050">
              <a:tailEnd type="none" w="med" len="lg"/>
            </a:ln>
          </p:spPr>
          <p:style>
            <a:lnRef idx="1">
              <a:schemeClr val="dk1"/>
            </a:lnRef>
            <a:fillRef idx="0">
              <a:schemeClr val="dk1"/>
            </a:fillRef>
            <a:effectRef idx="0">
              <a:schemeClr val="dk1"/>
            </a:effectRef>
            <a:fontRef idx="minor">
              <a:schemeClr val="tx1"/>
            </a:fontRef>
          </p:style>
        </p:cxnSp>
        <p:cxnSp>
          <p:nvCxnSpPr>
            <p:cNvPr id="67" name="Straight Connector 66">
              <a:extLst>
                <a:ext uri="{FF2B5EF4-FFF2-40B4-BE49-F238E27FC236}">
                  <a16:creationId xmlns:a16="http://schemas.microsoft.com/office/drawing/2014/main" id="{4E4DFF2A-3F3D-29E0-0439-97C84E9C1117}"/>
                </a:ext>
              </a:extLst>
            </p:cNvPr>
            <p:cNvCxnSpPr>
              <a:cxnSpLocks/>
            </p:cNvCxnSpPr>
            <p:nvPr/>
          </p:nvCxnSpPr>
          <p:spPr>
            <a:xfrm>
              <a:off x="8871223" y="2602698"/>
              <a:ext cx="0" cy="2621324"/>
            </a:xfrm>
            <a:prstGeom prst="line">
              <a:avLst/>
            </a:prstGeom>
            <a:ln w="19050">
              <a:tailEnd type="none" w="med" len="lg"/>
            </a:ln>
          </p:spPr>
          <p:style>
            <a:lnRef idx="1">
              <a:schemeClr val="dk1"/>
            </a:lnRef>
            <a:fillRef idx="0">
              <a:schemeClr val="dk1"/>
            </a:fillRef>
            <a:effectRef idx="0">
              <a:schemeClr val="dk1"/>
            </a:effectRef>
            <a:fontRef idx="minor">
              <a:schemeClr val="tx1"/>
            </a:fontRef>
          </p:style>
        </p:cxnSp>
      </p:grpSp>
    </p:spTree>
    <p:extLst>
      <p:ext uri="{BB962C8B-B14F-4D97-AF65-F5344CB8AC3E}">
        <p14:creationId xmlns:p14="http://schemas.microsoft.com/office/powerpoint/2010/main" val="27688483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14" grpId="0"/>
      <p:bldP spid="16" grpId="0"/>
      <p:bldP spid="32"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25513F-5121-1A6D-7028-355CC64F5F8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DA25603-D7F3-0083-2820-B372C22819AB}"/>
              </a:ext>
            </a:extLst>
          </p:cNvPr>
          <p:cNvSpPr>
            <a:spLocks noGrp="1"/>
          </p:cNvSpPr>
          <p:nvPr>
            <p:ph type="title"/>
          </p:nvPr>
        </p:nvSpPr>
        <p:spPr/>
        <p:txBody>
          <a:bodyPr>
            <a:normAutofit fontScale="90000"/>
          </a:bodyPr>
          <a:lstStyle/>
          <a:p>
            <a:r>
              <a:rPr lang="en-GB" dirty="0" err="1"/>
              <a:t>Cleachtadh</a:t>
            </a:r>
            <a:endParaRPr lang="en-GB" dirty="0"/>
          </a:p>
        </p:txBody>
      </p:sp>
      <p:sp>
        <p:nvSpPr>
          <p:cNvPr id="3" name="Text Placeholder 2">
            <a:extLst>
              <a:ext uri="{FF2B5EF4-FFF2-40B4-BE49-F238E27FC236}">
                <a16:creationId xmlns:a16="http://schemas.microsoft.com/office/drawing/2014/main" id="{9C047414-F82C-5A75-CA08-53F78AA26FB6}"/>
              </a:ext>
            </a:extLst>
          </p:cNvPr>
          <p:cNvSpPr>
            <a:spLocks noGrp="1"/>
          </p:cNvSpPr>
          <p:nvPr>
            <p:ph type="body" sz="quarter" idx="10"/>
          </p:nvPr>
        </p:nvSpPr>
        <p:spPr>
          <a:xfrm>
            <a:off x="122292" y="461664"/>
            <a:ext cx="8899415" cy="1255728"/>
          </a:xfrm>
        </p:spPr>
        <p:txBody>
          <a:bodyPr/>
          <a:lstStyle/>
          <a:p>
            <a:r>
              <a:rPr lang="en-GB" dirty="0" err="1"/>
              <a:t>Taispeántar</a:t>
            </a:r>
            <a:r>
              <a:rPr lang="en-GB" dirty="0"/>
              <a:t> </a:t>
            </a:r>
            <a:r>
              <a:rPr lang="en-GB" dirty="0" err="1"/>
              <a:t>raon</a:t>
            </a:r>
            <a:r>
              <a:rPr lang="en-GB" dirty="0"/>
              <a:t> na </a:t>
            </a:r>
            <a:r>
              <a:rPr lang="en-GB" dirty="0" err="1"/>
              <a:t>dtonnfhaid</a:t>
            </a:r>
            <a:r>
              <a:rPr lang="en-GB" dirty="0"/>
              <a:t> a </a:t>
            </a:r>
            <a:r>
              <a:rPr lang="en-GB" dirty="0" err="1"/>
              <a:t>bhaineann</a:t>
            </a:r>
            <a:r>
              <a:rPr lang="en-GB" dirty="0"/>
              <a:t> le </a:t>
            </a:r>
            <a:r>
              <a:rPr lang="en-GB" dirty="0" err="1"/>
              <a:t>solas</a:t>
            </a:r>
            <a:r>
              <a:rPr lang="en-GB" dirty="0"/>
              <a:t> </a:t>
            </a:r>
            <a:r>
              <a:rPr lang="en-GB" dirty="0" err="1"/>
              <a:t>infheicthe</a:t>
            </a:r>
            <a:r>
              <a:rPr lang="en-GB" dirty="0"/>
              <a:t> i </a:t>
            </a:r>
            <a:r>
              <a:rPr lang="en-GB" dirty="0" err="1"/>
              <a:t>nglas</a:t>
            </a:r>
            <a:r>
              <a:rPr lang="en-GB" dirty="0"/>
              <a:t>. </a:t>
            </a:r>
            <a:r>
              <a:rPr lang="en-GB" dirty="0" err="1"/>
              <a:t>Ríomh</a:t>
            </a:r>
            <a:r>
              <a:rPr lang="en-GB" dirty="0"/>
              <a:t> an </a:t>
            </a:r>
            <a:r>
              <a:rPr lang="en-GB" dirty="0" err="1"/>
              <a:t>ionradantas</a:t>
            </a:r>
            <a:r>
              <a:rPr lang="en-GB" dirty="0"/>
              <a:t> </a:t>
            </a:r>
            <a:r>
              <a:rPr lang="en-GB" dirty="0" err="1"/>
              <a:t>iomlán</a:t>
            </a:r>
            <a:r>
              <a:rPr lang="en-GB" dirty="0"/>
              <a:t> do na </a:t>
            </a:r>
            <a:r>
              <a:rPr lang="en-GB" dirty="0" err="1"/>
              <a:t>tonnfhaid</a:t>
            </a:r>
            <a:r>
              <a:rPr lang="en-GB" dirty="0"/>
              <a:t> </a:t>
            </a:r>
            <a:r>
              <a:rPr lang="en-GB" dirty="0" err="1"/>
              <a:t>infheicthe</a:t>
            </a:r>
            <a:r>
              <a:rPr lang="en-GB" dirty="0"/>
              <a:t>. </a:t>
            </a:r>
          </a:p>
        </p:txBody>
      </p:sp>
      <p:sp>
        <p:nvSpPr>
          <p:cNvPr id="4" name="Text Placeholder 2">
            <a:extLst>
              <a:ext uri="{FF2B5EF4-FFF2-40B4-BE49-F238E27FC236}">
                <a16:creationId xmlns:a16="http://schemas.microsoft.com/office/drawing/2014/main" id="{F28CE802-4A9E-A39B-1939-FCF96446C970}"/>
              </a:ext>
            </a:extLst>
          </p:cNvPr>
          <p:cNvSpPr txBox="1">
            <a:spLocks/>
          </p:cNvSpPr>
          <p:nvPr/>
        </p:nvSpPr>
        <p:spPr>
          <a:xfrm>
            <a:off x="0" y="461963"/>
            <a:ext cx="8899525" cy="86836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dirty="0">
              <a:latin typeface="Arial" panose="020B0604020202020204" pitchFamily="34" charset="0"/>
              <a:cs typeface="Arial" panose="020B0604020202020204" pitchFamily="34" charset="0"/>
            </a:endParaRPr>
          </a:p>
        </p:txBody>
      </p:sp>
      <p:sp>
        <p:nvSpPr>
          <p:cNvPr id="9" name="TextBox 8">
            <a:extLst>
              <a:ext uri="{FF2B5EF4-FFF2-40B4-BE49-F238E27FC236}">
                <a16:creationId xmlns:a16="http://schemas.microsoft.com/office/drawing/2014/main" id="{7A62286E-DFF8-67DB-DB92-BDFBA7B984B0}"/>
              </a:ext>
            </a:extLst>
          </p:cNvPr>
          <p:cNvSpPr txBox="1"/>
          <p:nvPr/>
        </p:nvSpPr>
        <p:spPr>
          <a:xfrm>
            <a:off x="0" y="6505965"/>
            <a:ext cx="5242743" cy="369332"/>
          </a:xfrm>
          <a:prstGeom prst="rect">
            <a:avLst/>
          </a:prstGeom>
          <a:noFill/>
        </p:spPr>
        <p:txBody>
          <a:bodyPr wrap="square">
            <a:spAutoFit/>
          </a:bodyPr>
          <a:lstStyle/>
          <a:p>
            <a:r>
              <a:rPr lang="en-GB" dirty="0"/>
              <a:t>Data Source: ttps://lasp.colorado.edu/lisird/data</a:t>
            </a:r>
          </a:p>
        </p:txBody>
      </p:sp>
      <p:grpSp>
        <p:nvGrpSpPr>
          <p:cNvPr id="11" name="Group 10">
            <a:extLst>
              <a:ext uri="{FF2B5EF4-FFF2-40B4-BE49-F238E27FC236}">
                <a16:creationId xmlns:a16="http://schemas.microsoft.com/office/drawing/2014/main" id="{B2D2C2B4-F4E3-9E8B-B38B-E68FA2679864}"/>
              </a:ext>
            </a:extLst>
          </p:cNvPr>
          <p:cNvGrpSpPr/>
          <p:nvPr/>
        </p:nvGrpSpPr>
        <p:grpSpPr>
          <a:xfrm>
            <a:off x="532938" y="2004368"/>
            <a:ext cx="7559946" cy="4214621"/>
            <a:chOff x="-37056" y="1810400"/>
            <a:chExt cx="9327634" cy="4372549"/>
          </a:xfrm>
        </p:grpSpPr>
        <p:grpSp>
          <p:nvGrpSpPr>
            <p:cNvPr id="27" name="Group 26">
              <a:extLst>
                <a:ext uri="{FF2B5EF4-FFF2-40B4-BE49-F238E27FC236}">
                  <a16:creationId xmlns:a16="http://schemas.microsoft.com/office/drawing/2014/main" id="{DA67E7EA-6936-0BB0-AA50-0CEA250C7F65}"/>
                </a:ext>
              </a:extLst>
            </p:cNvPr>
            <p:cNvGrpSpPr/>
            <p:nvPr/>
          </p:nvGrpSpPr>
          <p:grpSpPr>
            <a:xfrm>
              <a:off x="-37056" y="1810400"/>
              <a:ext cx="9327634" cy="4372549"/>
              <a:chOff x="669724" y="1049542"/>
              <a:chExt cx="6733910" cy="5219411"/>
            </a:xfrm>
          </p:grpSpPr>
          <p:sp>
            <p:nvSpPr>
              <p:cNvPr id="14" name="Rectangle 13">
                <a:extLst>
                  <a:ext uri="{FF2B5EF4-FFF2-40B4-BE49-F238E27FC236}">
                    <a16:creationId xmlns:a16="http://schemas.microsoft.com/office/drawing/2014/main" id="{FB90E0A0-D454-5C76-0074-198BE427A9A5}"/>
                  </a:ext>
                </a:extLst>
              </p:cNvPr>
              <p:cNvSpPr/>
              <p:nvPr/>
            </p:nvSpPr>
            <p:spPr>
              <a:xfrm>
                <a:off x="2320294" y="2168128"/>
                <a:ext cx="716132" cy="2932843"/>
              </a:xfrm>
              <a:prstGeom prst="rect">
                <a:avLst/>
              </a:prstGeom>
              <a:solidFill>
                <a:srgbClr val="92D050">
                  <a:alpha val="30980"/>
                </a:srgbClr>
              </a:solidFill>
              <a:ln w="63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TextBox 15">
                <a:extLst>
                  <a:ext uri="{FF2B5EF4-FFF2-40B4-BE49-F238E27FC236}">
                    <a16:creationId xmlns:a16="http://schemas.microsoft.com/office/drawing/2014/main" id="{E90F8A74-EB2A-C484-9B29-B2267B310743}"/>
                  </a:ext>
                </a:extLst>
              </p:cNvPr>
              <p:cNvSpPr txBox="1"/>
              <p:nvPr/>
            </p:nvSpPr>
            <p:spPr>
              <a:xfrm>
                <a:off x="2112963" y="1049542"/>
                <a:ext cx="1584308" cy="1094574"/>
              </a:xfrm>
              <a:prstGeom prst="rect">
                <a:avLst/>
              </a:prstGeom>
              <a:noFill/>
            </p:spPr>
            <p:txBody>
              <a:bodyPr wrap="square" rtlCol="0">
                <a:spAutoFit/>
              </a:bodyPr>
              <a:lstStyle/>
              <a:p>
                <a:pPr algn="l"/>
                <a:r>
                  <a:rPr lang="en-GB" sz="2000" dirty="0">
                    <a:latin typeface="Arial" panose="020B0604020202020204" pitchFamily="34" charset="0"/>
                    <a:cs typeface="Arial" panose="020B0604020202020204" pitchFamily="34" charset="0"/>
                  </a:rPr>
                  <a:t>Visible light range</a:t>
                </a:r>
              </a:p>
            </p:txBody>
          </p:sp>
          <p:sp>
            <p:nvSpPr>
              <p:cNvPr id="5" name="Rectangle 4">
                <a:extLst>
                  <a:ext uri="{FF2B5EF4-FFF2-40B4-BE49-F238E27FC236}">
                    <a16:creationId xmlns:a16="http://schemas.microsoft.com/office/drawing/2014/main" id="{C2270D03-808D-AB5B-EF42-E8B408DBA18D}"/>
                  </a:ext>
                </a:extLst>
              </p:cNvPr>
              <p:cNvSpPr/>
              <p:nvPr/>
            </p:nvSpPr>
            <p:spPr>
              <a:xfrm>
                <a:off x="1405550" y="1913125"/>
                <a:ext cx="5713418" cy="3187845"/>
              </a:xfrm>
              <a:custGeom>
                <a:avLst/>
                <a:gdLst>
                  <a:gd name="csX0" fmla="*/ 0 w 2200275"/>
                  <a:gd name="csY0" fmla="*/ 0 h 1993817"/>
                  <a:gd name="csX1" fmla="*/ 2200275 w 2200275"/>
                  <a:gd name="csY1" fmla="*/ 0 h 1993817"/>
                  <a:gd name="csX2" fmla="*/ 2200275 w 2200275"/>
                  <a:gd name="csY2" fmla="*/ 1993817 h 1993817"/>
                  <a:gd name="csX3" fmla="*/ 0 w 2200275"/>
                  <a:gd name="csY3" fmla="*/ 1993817 h 1993817"/>
                  <a:gd name="csX4" fmla="*/ 0 w 2200275"/>
                  <a:gd name="csY4" fmla="*/ 0 h 1993817"/>
                  <a:gd name="csX0" fmla="*/ 2200275 w 2291715"/>
                  <a:gd name="csY0" fmla="*/ 0 h 1993817"/>
                  <a:gd name="csX1" fmla="*/ 2200275 w 2291715"/>
                  <a:gd name="csY1" fmla="*/ 1993817 h 1993817"/>
                  <a:gd name="csX2" fmla="*/ 0 w 2291715"/>
                  <a:gd name="csY2" fmla="*/ 1993817 h 1993817"/>
                  <a:gd name="csX3" fmla="*/ 0 w 2291715"/>
                  <a:gd name="csY3" fmla="*/ 0 h 1993817"/>
                  <a:gd name="csX4" fmla="*/ 2291715 w 2291715"/>
                  <a:gd name="csY4" fmla="*/ 91440 h 1993817"/>
                  <a:gd name="csX0" fmla="*/ 2200275 w 2200275"/>
                  <a:gd name="csY0" fmla="*/ 0 h 1993817"/>
                  <a:gd name="csX1" fmla="*/ 2200275 w 2200275"/>
                  <a:gd name="csY1" fmla="*/ 1993817 h 1993817"/>
                  <a:gd name="csX2" fmla="*/ 0 w 2200275"/>
                  <a:gd name="csY2" fmla="*/ 1993817 h 1993817"/>
                  <a:gd name="csX3" fmla="*/ 0 w 2200275"/>
                  <a:gd name="csY3" fmla="*/ 0 h 1993817"/>
                  <a:gd name="csX0" fmla="*/ 2200275 w 2200275"/>
                  <a:gd name="csY0" fmla="*/ 1993817 h 1993817"/>
                  <a:gd name="csX1" fmla="*/ 0 w 2200275"/>
                  <a:gd name="csY1" fmla="*/ 1993817 h 1993817"/>
                  <a:gd name="csX2" fmla="*/ 0 w 2200275"/>
                  <a:gd name="csY2" fmla="*/ 0 h 1993817"/>
                </a:gdLst>
                <a:ahLst/>
                <a:cxnLst>
                  <a:cxn ang="0">
                    <a:pos x="csX0" y="csY0"/>
                  </a:cxn>
                  <a:cxn ang="0">
                    <a:pos x="csX1" y="csY1"/>
                  </a:cxn>
                  <a:cxn ang="0">
                    <a:pos x="csX2" y="csY2"/>
                  </a:cxn>
                </a:cxnLst>
                <a:rect l="l" t="t" r="r" b="b"/>
                <a:pathLst>
                  <a:path w="2200275" h="1993817">
                    <a:moveTo>
                      <a:pt x="2200275" y="1993817"/>
                    </a:moveTo>
                    <a:lnTo>
                      <a:pt x="0" y="1993817"/>
                    </a:lnTo>
                    <a:lnTo>
                      <a:pt x="0" y="0"/>
                    </a:lnTo>
                  </a:path>
                </a:pathLst>
              </a:cu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Freeform: Shape 5">
                <a:extLst>
                  <a:ext uri="{FF2B5EF4-FFF2-40B4-BE49-F238E27FC236}">
                    <a16:creationId xmlns:a16="http://schemas.microsoft.com/office/drawing/2014/main" id="{DD1E19C3-927A-E34B-2D59-8F508E6EE5B0}"/>
                  </a:ext>
                </a:extLst>
              </p:cNvPr>
              <p:cNvSpPr/>
              <p:nvPr/>
            </p:nvSpPr>
            <p:spPr>
              <a:xfrm>
                <a:off x="1441768" y="2231966"/>
                <a:ext cx="5659120" cy="2853432"/>
              </a:xfrm>
              <a:custGeom>
                <a:avLst/>
                <a:gdLst>
                  <a:gd name="csX0" fmla="*/ 0 w 5257800"/>
                  <a:gd name="csY0" fmla="*/ 2943225 h 2943225"/>
                  <a:gd name="csX1" fmla="*/ 257175 w 5257800"/>
                  <a:gd name="csY1" fmla="*/ 2457450 h 2943225"/>
                  <a:gd name="csX2" fmla="*/ 242887 w 5257800"/>
                  <a:gd name="csY2" fmla="*/ 1643062 h 2943225"/>
                  <a:gd name="csX3" fmla="*/ 485775 w 5257800"/>
                  <a:gd name="csY3" fmla="*/ 1185862 h 2943225"/>
                  <a:gd name="csX4" fmla="*/ 485775 w 5257800"/>
                  <a:gd name="csY4" fmla="*/ 485775 h 2943225"/>
                  <a:gd name="csX5" fmla="*/ 714375 w 5257800"/>
                  <a:gd name="csY5" fmla="*/ 0 h 2943225"/>
                  <a:gd name="csX6" fmla="*/ 942975 w 5257800"/>
                  <a:gd name="csY6" fmla="*/ 414337 h 2943225"/>
                  <a:gd name="csX7" fmla="*/ 1585912 w 5257800"/>
                  <a:gd name="csY7" fmla="*/ 1585912 h 2943225"/>
                  <a:gd name="csX8" fmla="*/ 2586037 w 5257800"/>
                  <a:gd name="csY8" fmla="*/ 2328862 h 2943225"/>
                  <a:gd name="csX9" fmla="*/ 5257800 w 5257800"/>
                  <a:gd name="csY9" fmla="*/ 2828925 h 2943225"/>
                  <a:gd name="csX0" fmla="*/ 0 w 5257800"/>
                  <a:gd name="csY0" fmla="*/ 2943225 h 2943225"/>
                  <a:gd name="csX1" fmla="*/ 257175 w 5257800"/>
                  <a:gd name="csY1" fmla="*/ 2457450 h 2943225"/>
                  <a:gd name="csX2" fmla="*/ 242887 w 5257800"/>
                  <a:gd name="csY2" fmla="*/ 1643062 h 2943225"/>
                  <a:gd name="csX3" fmla="*/ 485775 w 5257800"/>
                  <a:gd name="csY3" fmla="*/ 1185862 h 2943225"/>
                  <a:gd name="csX4" fmla="*/ 485775 w 5257800"/>
                  <a:gd name="csY4" fmla="*/ 485775 h 2943225"/>
                  <a:gd name="csX5" fmla="*/ 714375 w 5257800"/>
                  <a:gd name="csY5" fmla="*/ 0 h 2943225"/>
                  <a:gd name="csX6" fmla="*/ 942975 w 5257800"/>
                  <a:gd name="csY6" fmla="*/ 414337 h 2943225"/>
                  <a:gd name="csX7" fmla="*/ 1585912 w 5257800"/>
                  <a:gd name="csY7" fmla="*/ 1585912 h 2943225"/>
                  <a:gd name="csX8" fmla="*/ 2586037 w 5257800"/>
                  <a:gd name="csY8" fmla="*/ 2328862 h 2943225"/>
                  <a:gd name="csX9" fmla="*/ 5257800 w 5257800"/>
                  <a:gd name="csY9" fmla="*/ 2828925 h 2943225"/>
                  <a:gd name="csX0" fmla="*/ 0 w 5257800"/>
                  <a:gd name="csY0" fmla="*/ 2943225 h 2943225"/>
                  <a:gd name="csX1" fmla="*/ 257175 w 5257800"/>
                  <a:gd name="csY1" fmla="*/ 2457450 h 2943225"/>
                  <a:gd name="csX2" fmla="*/ 242887 w 5257800"/>
                  <a:gd name="csY2" fmla="*/ 1643062 h 2943225"/>
                  <a:gd name="csX3" fmla="*/ 485775 w 5257800"/>
                  <a:gd name="csY3" fmla="*/ 1185862 h 2943225"/>
                  <a:gd name="csX4" fmla="*/ 485775 w 5257800"/>
                  <a:gd name="csY4" fmla="*/ 485775 h 2943225"/>
                  <a:gd name="csX5" fmla="*/ 714375 w 5257800"/>
                  <a:gd name="csY5" fmla="*/ 0 h 2943225"/>
                  <a:gd name="csX6" fmla="*/ 942975 w 5257800"/>
                  <a:gd name="csY6" fmla="*/ 414337 h 2943225"/>
                  <a:gd name="csX7" fmla="*/ 1585912 w 5257800"/>
                  <a:gd name="csY7" fmla="*/ 1585912 h 2943225"/>
                  <a:gd name="csX8" fmla="*/ 2586037 w 5257800"/>
                  <a:gd name="csY8" fmla="*/ 2328862 h 2943225"/>
                  <a:gd name="csX9" fmla="*/ 5257800 w 5257800"/>
                  <a:gd name="csY9" fmla="*/ 2828925 h 2943225"/>
                  <a:gd name="csX0" fmla="*/ 0 w 5257800"/>
                  <a:gd name="csY0" fmla="*/ 2943225 h 2943225"/>
                  <a:gd name="csX1" fmla="*/ 257175 w 5257800"/>
                  <a:gd name="csY1" fmla="*/ 2457450 h 2943225"/>
                  <a:gd name="csX2" fmla="*/ 242887 w 5257800"/>
                  <a:gd name="csY2" fmla="*/ 1643062 h 2943225"/>
                  <a:gd name="csX3" fmla="*/ 485775 w 5257800"/>
                  <a:gd name="csY3" fmla="*/ 1185862 h 2943225"/>
                  <a:gd name="csX4" fmla="*/ 485775 w 5257800"/>
                  <a:gd name="csY4" fmla="*/ 485775 h 2943225"/>
                  <a:gd name="csX5" fmla="*/ 714375 w 5257800"/>
                  <a:gd name="csY5" fmla="*/ 0 h 2943225"/>
                  <a:gd name="csX6" fmla="*/ 942975 w 5257800"/>
                  <a:gd name="csY6" fmla="*/ 414337 h 2943225"/>
                  <a:gd name="csX7" fmla="*/ 1585912 w 5257800"/>
                  <a:gd name="csY7" fmla="*/ 1585912 h 2943225"/>
                  <a:gd name="csX8" fmla="*/ 2586037 w 5257800"/>
                  <a:gd name="csY8" fmla="*/ 2328862 h 2943225"/>
                  <a:gd name="csX9" fmla="*/ 5257800 w 5257800"/>
                  <a:gd name="csY9" fmla="*/ 2828925 h 2943225"/>
                  <a:gd name="csX0" fmla="*/ 0 w 5257800"/>
                  <a:gd name="csY0" fmla="*/ 2943225 h 2943225"/>
                  <a:gd name="csX1" fmla="*/ 257175 w 5257800"/>
                  <a:gd name="csY1" fmla="*/ 2457450 h 2943225"/>
                  <a:gd name="csX2" fmla="*/ 242887 w 5257800"/>
                  <a:gd name="csY2" fmla="*/ 1643062 h 2943225"/>
                  <a:gd name="csX3" fmla="*/ 485775 w 5257800"/>
                  <a:gd name="csY3" fmla="*/ 1185862 h 2943225"/>
                  <a:gd name="csX4" fmla="*/ 485775 w 5257800"/>
                  <a:gd name="csY4" fmla="*/ 485775 h 2943225"/>
                  <a:gd name="csX5" fmla="*/ 714375 w 5257800"/>
                  <a:gd name="csY5" fmla="*/ 0 h 2943225"/>
                  <a:gd name="csX6" fmla="*/ 942975 w 5257800"/>
                  <a:gd name="csY6" fmla="*/ 414337 h 2943225"/>
                  <a:gd name="csX7" fmla="*/ 1585912 w 5257800"/>
                  <a:gd name="csY7" fmla="*/ 1585912 h 2943225"/>
                  <a:gd name="csX8" fmla="*/ 2586037 w 5257800"/>
                  <a:gd name="csY8" fmla="*/ 2328862 h 2943225"/>
                  <a:gd name="csX9" fmla="*/ 5257800 w 5257800"/>
                  <a:gd name="csY9" fmla="*/ 2828925 h 2943225"/>
                  <a:gd name="csX0" fmla="*/ 0 w 5257800"/>
                  <a:gd name="csY0" fmla="*/ 2943363 h 2943363"/>
                  <a:gd name="csX1" fmla="*/ 257175 w 5257800"/>
                  <a:gd name="csY1" fmla="*/ 2457588 h 2943363"/>
                  <a:gd name="csX2" fmla="*/ 242887 w 5257800"/>
                  <a:gd name="csY2" fmla="*/ 1643200 h 2943363"/>
                  <a:gd name="csX3" fmla="*/ 485775 w 5257800"/>
                  <a:gd name="csY3" fmla="*/ 1186000 h 2943363"/>
                  <a:gd name="csX4" fmla="*/ 485775 w 5257800"/>
                  <a:gd name="csY4" fmla="*/ 485913 h 2943363"/>
                  <a:gd name="csX5" fmla="*/ 714375 w 5257800"/>
                  <a:gd name="csY5" fmla="*/ 138 h 2943363"/>
                  <a:gd name="csX6" fmla="*/ 942975 w 5257800"/>
                  <a:gd name="csY6" fmla="*/ 414475 h 2943363"/>
                  <a:gd name="csX7" fmla="*/ 1585912 w 5257800"/>
                  <a:gd name="csY7" fmla="*/ 1586050 h 2943363"/>
                  <a:gd name="csX8" fmla="*/ 2586037 w 5257800"/>
                  <a:gd name="csY8" fmla="*/ 2329000 h 2943363"/>
                  <a:gd name="csX9" fmla="*/ 5257800 w 5257800"/>
                  <a:gd name="csY9" fmla="*/ 2829063 h 2943363"/>
                  <a:gd name="csX0" fmla="*/ 0 w 5257800"/>
                  <a:gd name="csY0" fmla="*/ 2798870 h 2798870"/>
                  <a:gd name="csX1" fmla="*/ 257175 w 5257800"/>
                  <a:gd name="csY1" fmla="*/ 2313095 h 2798870"/>
                  <a:gd name="csX2" fmla="*/ 242887 w 5257800"/>
                  <a:gd name="csY2" fmla="*/ 1498707 h 2798870"/>
                  <a:gd name="csX3" fmla="*/ 485775 w 5257800"/>
                  <a:gd name="csY3" fmla="*/ 1041507 h 2798870"/>
                  <a:gd name="csX4" fmla="*/ 485775 w 5257800"/>
                  <a:gd name="csY4" fmla="*/ 341420 h 2798870"/>
                  <a:gd name="csX5" fmla="*/ 670832 w 5257800"/>
                  <a:gd name="csY5" fmla="*/ 788 h 2798870"/>
                  <a:gd name="csX6" fmla="*/ 942975 w 5257800"/>
                  <a:gd name="csY6" fmla="*/ 269982 h 2798870"/>
                  <a:gd name="csX7" fmla="*/ 1585912 w 5257800"/>
                  <a:gd name="csY7" fmla="*/ 1441557 h 2798870"/>
                  <a:gd name="csX8" fmla="*/ 2586037 w 5257800"/>
                  <a:gd name="csY8" fmla="*/ 2184507 h 2798870"/>
                  <a:gd name="csX9" fmla="*/ 5257800 w 5257800"/>
                  <a:gd name="csY9" fmla="*/ 2684570 h 2798870"/>
                  <a:gd name="csX0" fmla="*/ 0 w 5257800"/>
                  <a:gd name="csY0" fmla="*/ 2798870 h 2798870"/>
                  <a:gd name="csX1" fmla="*/ 257175 w 5257800"/>
                  <a:gd name="csY1" fmla="*/ 2313095 h 2798870"/>
                  <a:gd name="csX2" fmla="*/ 242887 w 5257800"/>
                  <a:gd name="csY2" fmla="*/ 1498707 h 2798870"/>
                  <a:gd name="csX3" fmla="*/ 485775 w 5257800"/>
                  <a:gd name="csY3" fmla="*/ 1041507 h 2798870"/>
                  <a:gd name="csX4" fmla="*/ 485775 w 5257800"/>
                  <a:gd name="csY4" fmla="*/ 341420 h 2798870"/>
                  <a:gd name="csX5" fmla="*/ 670832 w 5257800"/>
                  <a:gd name="csY5" fmla="*/ 788 h 2798870"/>
                  <a:gd name="csX6" fmla="*/ 942975 w 5257800"/>
                  <a:gd name="csY6" fmla="*/ 269982 h 2798870"/>
                  <a:gd name="csX7" fmla="*/ 1585912 w 5257800"/>
                  <a:gd name="csY7" fmla="*/ 1441557 h 2798870"/>
                  <a:gd name="csX8" fmla="*/ 2586037 w 5257800"/>
                  <a:gd name="csY8" fmla="*/ 2184507 h 2798870"/>
                  <a:gd name="csX9" fmla="*/ 5257800 w 5257800"/>
                  <a:gd name="csY9" fmla="*/ 2684570 h 2798870"/>
                  <a:gd name="csX0" fmla="*/ 0 w 5257800"/>
                  <a:gd name="csY0" fmla="*/ 2798870 h 2798870"/>
                  <a:gd name="csX1" fmla="*/ 257175 w 5257800"/>
                  <a:gd name="csY1" fmla="*/ 2313095 h 2798870"/>
                  <a:gd name="csX2" fmla="*/ 319087 w 5257800"/>
                  <a:gd name="csY2" fmla="*/ 1549507 h 2798870"/>
                  <a:gd name="csX3" fmla="*/ 485775 w 5257800"/>
                  <a:gd name="csY3" fmla="*/ 1041507 h 2798870"/>
                  <a:gd name="csX4" fmla="*/ 485775 w 5257800"/>
                  <a:gd name="csY4" fmla="*/ 341420 h 2798870"/>
                  <a:gd name="csX5" fmla="*/ 670832 w 5257800"/>
                  <a:gd name="csY5" fmla="*/ 788 h 2798870"/>
                  <a:gd name="csX6" fmla="*/ 942975 w 5257800"/>
                  <a:gd name="csY6" fmla="*/ 269982 h 2798870"/>
                  <a:gd name="csX7" fmla="*/ 1585912 w 5257800"/>
                  <a:gd name="csY7" fmla="*/ 1441557 h 2798870"/>
                  <a:gd name="csX8" fmla="*/ 2586037 w 5257800"/>
                  <a:gd name="csY8" fmla="*/ 2184507 h 2798870"/>
                  <a:gd name="csX9" fmla="*/ 5257800 w 5257800"/>
                  <a:gd name="csY9" fmla="*/ 2684570 h 2798870"/>
                  <a:gd name="csX0" fmla="*/ 0 w 5257800"/>
                  <a:gd name="csY0" fmla="*/ 2798870 h 2798870"/>
                  <a:gd name="csX1" fmla="*/ 257175 w 5257800"/>
                  <a:gd name="csY1" fmla="*/ 2313095 h 2798870"/>
                  <a:gd name="csX2" fmla="*/ 319087 w 5257800"/>
                  <a:gd name="csY2" fmla="*/ 1549507 h 2798870"/>
                  <a:gd name="csX3" fmla="*/ 485775 w 5257800"/>
                  <a:gd name="csY3" fmla="*/ 1041507 h 2798870"/>
                  <a:gd name="csX4" fmla="*/ 485775 w 5257800"/>
                  <a:gd name="csY4" fmla="*/ 341420 h 2798870"/>
                  <a:gd name="csX5" fmla="*/ 670832 w 5257800"/>
                  <a:gd name="csY5" fmla="*/ 788 h 2798870"/>
                  <a:gd name="csX6" fmla="*/ 942975 w 5257800"/>
                  <a:gd name="csY6" fmla="*/ 269982 h 2798870"/>
                  <a:gd name="csX7" fmla="*/ 1585912 w 5257800"/>
                  <a:gd name="csY7" fmla="*/ 1441557 h 2798870"/>
                  <a:gd name="csX8" fmla="*/ 2586037 w 5257800"/>
                  <a:gd name="csY8" fmla="*/ 2184507 h 2798870"/>
                  <a:gd name="csX9" fmla="*/ 5257800 w 5257800"/>
                  <a:gd name="csY9" fmla="*/ 2684570 h 2798870"/>
                  <a:gd name="csX0" fmla="*/ 0 w 5257800"/>
                  <a:gd name="csY0" fmla="*/ 2799921 h 2799921"/>
                  <a:gd name="csX1" fmla="*/ 257175 w 5257800"/>
                  <a:gd name="csY1" fmla="*/ 2314146 h 2799921"/>
                  <a:gd name="csX2" fmla="*/ 319087 w 5257800"/>
                  <a:gd name="csY2" fmla="*/ 1550558 h 2799921"/>
                  <a:gd name="csX3" fmla="*/ 485775 w 5257800"/>
                  <a:gd name="csY3" fmla="*/ 1042558 h 2799921"/>
                  <a:gd name="csX4" fmla="*/ 531495 w 5257800"/>
                  <a:gd name="csY4" fmla="*/ 342471 h 2799921"/>
                  <a:gd name="csX5" fmla="*/ 670832 w 5257800"/>
                  <a:gd name="csY5" fmla="*/ 1839 h 2799921"/>
                  <a:gd name="csX6" fmla="*/ 942975 w 5257800"/>
                  <a:gd name="csY6" fmla="*/ 271033 h 2799921"/>
                  <a:gd name="csX7" fmla="*/ 1585912 w 5257800"/>
                  <a:gd name="csY7" fmla="*/ 1442608 h 2799921"/>
                  <a:gd name="csX8" fmla="*/ 2586037 w 5257800"/>
                  <a:gd name="csY8" fmla="*/ 2185558 h 2799921"/>
                  <a:gd name="csX9" fmla="*/ 5257800 w 5257800"/>
                  <a:gd name="csY9" fmla="*/ 2685621 h 2799921"/>
                  <a:gd name="csX0" fmla="*/ 0 w 5257800"/>
                  <a:gd name="csY0" fmla="*/ 2799921 h 2799921"/>
                  <a:gd name="csX1" fmla="*/ 257175 w 5257800"/>
                  <a:gd name="csY1" fmla="*/ 2314146 h 2799921"/>
                  <a:gd name="csX2" fmla="*/ 319087 w 5257800"/>
                  <a:gd name="csY2" fmla="*/ 1550558 h 2799921"/>
                  <a:gd name="csX3" fmla="*/ 485775 w 5257800"/>
                  <a:gd name="csY3" fmla="*/ 1042558 h 2799921"/>
                  <a:gd name="csX4" fmla="*/ 531495 w 5257800"/>
                  <a:gd name="csY4" fmla="*/ 342471 h 2799921"/>
                  <a:gd name="csX5" fmla="*/ 670832 w 5257800"/>
                  <a:gd name="csY5" fmla="*/ 1839 h 2799921"/>
                  <a:gd name="csX6" fmla="*/ 942975 w 5257800"/>
                  <a:gd name="csY6" fmla="*/ 271033 h 2799921"/>
                  <a:gd name="csX7" fmla="*/ 1585912 w 5257800"/>
                  <a:gd name="csY7" fmla="*/ 1442608 h 2799921"/>
                  <a:gd name="csX8" fmla="*/ 2586037 w 5257800"/>
                  <a:gd name="csY8" fmla="*/ 2185558 h 2799921"/>
                  <a:gd name="csX9" fmla="*/ 5257800 w 5257800"/>
                  <a:gd name="csY9" fmla="*/ 2685621 h 2799921"/>
                  <a:gd name="csX0" fmla="*/ 0 w 5257800"/>
                  <a:gd name="csY0" fmla="*/ 2799921 h 2799921"/>
                  <a:gd name="csX1" fmla="*/ 257175 w 5257800"/>
                  <a:gd name="csY1" fmla="*/ 2314146 h 2799921"/>
                  <a:gd name="csX2" fmla="*/ 319087 w 5257800"/>
                  <a:gd name="csY2" fmla="*/ 1550558 h 2799921"/>
                  <a:gd name="csX3" fmla="*/ 485775 w 5257800"/>
                  <a:gd name="csY3" fmla="*/ 1042558 h 2799921"/>
                  <a:gd name="csX4" fmla="*/ 531495 w 5257800"/>
                  <a:gd name="csY4" fmla="*/ 342471 h 2799921"/>
                  <a:gd name="csX5" fmla="*/ 670832 w 5257800"/>
                  <a:gd name="csY5" fmla="*/ 1839 h 2799921"/>
                  <a:gd name="csX6" fmla="*/ 942975 w 5257800"/>
                  <a:gd name="csY6" fmla="*/ 271033 h 2799921"/>
                  <a:gd name="csX7" fmla="*/ 1585912 w 5257800"/>
                  <a:gd name="csY7" fmla="*/ 1442608 h 2799921"/>
                  <a:gd name="csX8" fmla="*/ 2586037 w 5257800"/>
                  <a:gd name="csY8" fmla="*/ 2185558 h 2799921"/>
                  <a:gd name="csX9" fmla="*/ 5257800 w 5257800"/>
                  <a:gd name="csY9" fmla="*/ 2685621 h 2799921"/>
                  <a:gd name="csX0" fmla="*/ 0 w 5659120"/>
                  <a:gd name="csY0" fmla="*/ 2784681 h 2784681"/>
                  <a:gd name="csX1" fmla="*/ 658495 w 5659120"/>
                  <a:gd name="csY1" fmla="*/ 2314146 h 2784681"/>
                  <a:gd name="csX2" fmla="*/ 720407 w 5659120"/>
                  <a:gd name="csY2" fmla="*/ 1550558 h 2784681"/>
                  <a:gd name="csX3" fmla="*/ 887095 w 5659120"/>
                  <a:gd name="csY3" fmla="*/ 1042558 h 2784681"/>
                  <a:gd name="csX4" fmla="*/ 932815 w 5659120"/>
                  <a:gd name="csY4" fmla="*/ 342471 h 2784681"/>
                  <a:gd name="csX5" fmla="*/ 1072152 w 5659120"/>
                  <a:gd name="csY5" fmla="*/ 1839 h 2784681"/>
                  <a:gd name="csX6" fmla="*/ 1344295 w 5659120"/>
                  <a:gd name="csY6" fmla="*/ 271033 h 2784681"/>
                  <a:gd name="csX7" fmla="*/ 1987232 w 5659120"/>
                  <a:gd name="csY7" fmla="*/ 1442608 h 2784681"/>
                  <a:gd name="csX8" fmla="*/ 2987357 w 5659120"/>
                  <a:gd name="csY8" fmla="*/ 2185558 h 2784681"/>
                  <a:gd name="csX9" fmla="*/ 5659120 w 5659120"/>
                  <a:gd name="csY9" fmla="*/ 2685621 h 2784681"/>
                  <a:gd name="csX0" fmla="*/ 0 w 5659120"/>
                  <a:gd name="csY0" fmla="*/ 2784681 h 2784681"/>
                  <a:gd name="csX1" fmla="*/ 658495 w 5659120"/>
                  <a:gd name="csY1" fmla="*/ 2314146 h 2784681"/>
                  <a:gd name="csX2" fmla="*/ 720407 w 5659120"/>
                  <a:gd name="csY2" fmla="*/ 1550558 h 2784681"/>
                  <a:gd name="csX3" fmla="*/ 887095 w 5659120"/>
                  <a:gd name="csY3" fmla="*/ 1042558 h 2784681"/>
                  <a:gd name="csX4" fmla="*/ 932815 w 5659120"/>
                  <a:gd name="csY4" fmla="*/ 342471 h 2784681"/>
                  <a:gd name="csX5" fmla="*/ 1072152 w 5659120"/>
                  <a:gd name="csY5" fmla="*/ 1839 h 2784681"/>
                  <a:gd name="csX6" fmla="*/ 1344295 w 5659120"/>
                  <a:gd name="csY6" fmla="*/ 271033 h 2784681"/>
                  <a:gd name="csX7" fmla="*/ 1987232 w 5659120"/>
                  <a:gd name="csY7" fmla="*/ 1442608 h 2784681"/>
                  <a:gd name="csX8" fmla="*/ 2987357 w 5659120"/>
                  <a:gd name="csY8" fmla="*/ 2185558 h 2784681"/>
                  <a:gd name="csX9" fmla="*/ 5659120 w 5659120"/>
                  <a:gd name="csY9" fmla="*/ 2685621 h 2784681"/>
                  <a:gd name="csX0" fmla="*/ 0 w 5659120"/>
                  <a:gd name="csY0" fmla="*/ 2784681 h 2784681"/>
                  <a:gd name="csX1" fmla="*/ 658495 w 5659120"/>
                  <a:gd name="csY1" fmla="*/ 2314146 h 2784681"/>
                  <a:gd name="csX2" fmla="*/ 720407 w 5659120"/>
                  <a:gd name="csY2" fmla="*/ 1550558 h 2784681"/>
                  <a:gd name="csX3" fmla="*/ 887095 w 5659120"/>
                  <a:gd name="csY3" fmla="*/ 1042558 h 2784681"/>
                  <a:gd name="csX4" fmla="*/ 932815 w 5659120"/>
                  <a:gd name="csY4" fmla="*/ 342471 h 2784681"/>
                  <a:gd name="csX5" fmla="*/ 1072152 w 5659120"/>
                  <a:gd name="csY5" fmla="*/ 1839 h 2784681"/>
                  <a:gd name="csX6" fmla="*/ 1344295 w 5659120"/>
                  <a:gd name="csY6" fmla="*/ 271033 h 2784681"/>
                  <a:gd name="csX7" fmla="*/ 1987232 w 5659120"/>
                  <a:gd name="csY7" fmla="*/ 1442608 h 2784681"/>
                  <a:gd name="csX8" fmla="*/ 2987357 w 5659120"/>
                  <a:gd name="csY8" fmla="*/ 2185558 h 2784681"/>
                  <a:gd name="csX9" fmla="*/ 5659120 w 5659120"/>
                  <a:gd name="csY9" fmla="*/ 2685621 h 2784681"/>
                  <a:gd name="csX0" fmla="*/ 0 w 5659120"/>
                  <a:gd name="csY0" fmla="*/ 2784681 h 2784681"/>
                  <a:gd name="csX1" fmla="*/ 658495 w 5659120"/>
                  <a:gd name="csY1" fmla="*/ 2314146 h 2784681"/>
                  <a:gd name="csX2" fmla="*/ 720407 w 5659120"/>
                  <a:gd name="csY2" fmla="*/ 1550558 h 2784681"/>
                  <a:gd name="csX3" fmla="*/ 887095 w 5659120"/>
                  <a:gd name="csY3" fmla="*/ 1042558 h 2784681"/>
                  <a:gd name="csX4" fmla="*/ 932815 w 5659120"/>
                  <a:gd name="csY4" fmla="*/ 342471 h 2784681"/>
                  <a:gd name="csX5" fmla="*/ 1072152 w 5659120"/>
                  <a:gd name="csY5" fmla="*/ 1839 h 2784681"/>
                  <a:gd name="csX6" fmla="*/ 1344295 w 5659120"/>
                  <a:gd name="csY6" fmla="*/ 271033 h 2784681"/>
                  <a:gd name="csX7" fmla="*/ 1987232 w 5659120"/>
                  <a:gd name="csY7" fmla="*/ 1442608 h 2784681"/>
                  <a:gd name="csX8" fmla="*/ 2987357 w 5659120"/>
                  <a:gd name="csY8" fmla="*/ 2185558 h 2784681"/>
                  <a:gd name="csX9" fmla="*/ 5659120 w 5659120"/>
                  <a:gd name="csY9" fmla="*/ 2685621 h 2784681"/>
                  <a:gd name="csX0" fmla="*/ 0 w 5659120"/>
                  <a:gd name="csY0" fmla="*/ 2800250 h 2800250"/>
                  <a:gd name="csX1" fmla="*/ 658495 w 5659120"/>
                  <a:gd name="csY1" fmla="*/ 2329715 h 2800250"/>
                  <a:gd name="csX2" fmla="*/ 720407 w 5659120"/>
                  <a:gd name="csY2" fmla="*/ 1566127 h 2800250"/>
                  <a:gd name="csX3" fmla="*/ 887095 w 5659120"/>
                  <a:gd name="csY3" fmla="*/ 1058127 h 2800250"/>
                  <a:gd name="csX4" fmla="*/ 932815 w 5659120"/>
                  <a:gd name="csY4" fmla="*/ 358040 h 2800250"/>
                  <a:gd name="csX5" fmla="*/ 971232 w 5659120"/>
                  <a:gd name="csY5" fmla="*/ 635852 h 2800250"/>
                  <a:gd name="csX6" fmla="*/ 1072152 w 5659120"/>
                  <a:gd name="csY6" fmla="*/ 17408 h 2800250"/>
                  <a:gd name="csX7" fmla="*/ 1344295 w 5659120"/>
                  <a:gd name="csY7" fmla="*/ 286602 h 2800250"/>
                  <a:gd name="csX8" fmla="*/ 1987232 w 5659120"/>
                  <a:gd name="csY8" fmla="*/ 1458177 h 2800250"/>
                  <a:gd name="csX9" fmla="*/ 2987357 w 5659120"/>
                  <a:gd name="csY9" fmla="*/ 2201127 h 2800250"/>
                  <a:gd name="csX10" fmla="*/ 5659120 w 5659120"/>
                  <a:gd name="csY10" fmla="*/ 2701190 h 2800250"/>
                  <a:gd name="csX0" fmla="*/ 0 w 5659120"/>
                  <a:gd name="csY0" fmla="*/ 2800250 h 2800250"/>
                  <a:gd name="csX1" fmla="*/ 658495 w 5659120"/>
                  <a:gd name="csY1" fmla="*/ 2329715 h 2800250"/>
                  <a:gd name="csX2" fmla="*/ 720407 w 5659120"/>
                  <a:gd name="csY2" fmla="*/ 1566127 h 2800250"/>
                  <a:gd name="csX3" fmla="*/ 887095 w 5659120"/>
                  <a:gd name="csY3" fmla="*/ 1058127 h 2800250"/>
                  <a:gd name="csX4" fmla="*/ 926465 w 5659120"/>
                  <a:gd name="csY4" fmla="*/ 326290 h 2800250"/>
                  <a:gd name="csX5" fmla="*/ 971232 w 5659120"/>
                  <a:gd name="csY5" fmla="*/ 635852 h 2800250"/>
                  <a:gd name="csX6" fmla="*/ 1072152 w 5659120"/>
                  <a:gd name="csY6" fmla="*/ 17408 h 2800250"/>
                  <a:gd name="csX7" fmla="*/ 1344295 w 5659120"/>
                  <a:gd name="csY7" fmla="*/ 286602 h 2800250"/>
                  <a:gd name="csX8" fmla="*/ 1987232 w 5659120"/>
                  <a:gd name="csY8" fmla="*/ 1458177 h 2800250"/>
                  <a:gd name="csX9" fmla="*/ 2987357 w 5659120"/>
                  <a:gd name="csY9" fmla="*/ 2201127 h 2800250"/>
                  <a:gd name="csX10" fmla="*/ 5659120 w 5659120"/>
                  <a:gd name="csY10" fmla="*/ 2701190 h 2800250"/>
                  <a:gd name="csX0" fmla="*/ 0 w 5659120"/>
                  <a:gd name="csY0" fmla="*/ 2853432 h 2853432"/>
                  <a:gd name="csX1" fmla="*/ 658495 w 5659120"/>
                  <a:gd name="csY1" fmla="*/ 2382897 h 2853432"/>
                  <a:gd name="csX2" fmla="*/ 720407 w 5659120"/>
                  <a:gd name="csY2" fmla="*/ 1619309 h 2853432"/>
                  <a:gd name="csX3" fmla="*/ 887095 w 5659120"/>
                  <a:gd name="csY3" fmla="*/ 1111309 h 2853432"/>
                  <a:gd name="csX4" fmla="*/ 926465 w 5659120"/>
                  <a:gd name="csY4" fmla="*/ 379472 h 2853432"/>
                  <a:gd name="csX5" fmla="*/ 971232 w 5659120"/>
                  <a:gd name="csY5" fmla="*/ 689034 h 2853432"/>
                  <a:gd name="csX6" fmla="*/ 1053102 w 5659120"/>
                  <a:gd name="csY6" fmla="*/ 13440 h 2853432"/>
                  <a:gd name="csX7" fmla="*/ 1344295 w 5659120"/>
                  <a:gd name="csY7" fmla="*/ 339784 h 2853432"/>
                  <a:gd name="csX8" fmla="*/ 1987232 w 5659120"/>
                  <a:gd name="csY8" fmla="*/ 1511359 h 2853432"/>
                  <a:gd name="csX9" fmla="*/ 2987357 w 5659120"/>
                  <a:gd name="csY9" fmla="*/ 2254309 h 2853432"/>
                  <a:gd name="csX10" fmla="*/ 5659120 w 5659120"/>
                  <a:gd name="csY10" fmla="*/ 2754372 h 285343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5659120" h="2853432">
                    <a:moveTo>
                      <a:pt x="0" y="2853432"/>
                    </a:moveTo>
                    <a:cubicBezTo>
                      <a:pt x="593725" y="2823587"/>
                      <a:pt x="594307" y="2649544"/>
                      <a:pt x="658495" y="2382897"/>
                    </a:cubicBezTo>
                    <a:cubicBezTo>
                      <a:pt x="722683" y="2116250"/>
                      <a:pt x="654684" y="1776789"/>
                      <a:pt x="720407" y="1619309"/>
                    </a:cubicBezTo>
                    <a:cubicBezTo>
                      <a:pt x="786130" y="1461829"/>
                      <a:pt x="806132" y="1263709"/>
                      <a:pt x="887095" y="1111309"/>
                    </a:cubicBezTo>
                    <a:cubicBezTo>
                      <a:pt x="887095" y="877947"/>
                      <a:pt x="912442" y="449851"/>
                      <a:pt x="926465" y="379472"/>
                    </a:cubicBezTo>
                    <a:cubicBezTo>
                      <a:pt x="940488" y="309093"/>
                      <a:pt x="948009" y="745806"/>
                      <a:pt x="971232" y="689034"/>
                    </a:cubicBezTo>
                    <a:cubicBezTo>
                      <a:pt x="994455" y="632262"/>
                      <a:pt x="990925" y="71648"/>
                      <a:pt x="1053102" y="13440"/>
                    </a:cubicBezTo>
                    <a:cubicBezTo>
                      <a:pt x="1115279" y="-44768"/>
                      <a:pt x="1188607" y="90131"/>
                      <a:pt x="1344295" y="339784"/>
                    </a:cubicBezTo>
                    <a:cubicBezTo>
                      <a:pt x="1499983" y="589437"/>
                      <a:pt x="1726429" y="1249195"/>
                      <a:pt x="1987232" y="1511359"/>
                    </a:cubicBezTo>
                    <a:cubicBezTo>
                      <a:pt x="2248035" y="1773523"/>
                      <a:pt x="2445112" y="2000535"/>
                      <a:pt x="2987357" y="2254309"/>
                    </a:cubicBezTo>
                    <a:cubicBezTo>
                      <a:pt x="3529602" y="2508083"/>
                      <a:pt x="4637904" y="2718313"/>
                      <a:pt x="5659120" y="2754372"/>
                    </a:cubicBezTo>
                  </a:path>
                </a:pathLst>
              </a:cu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7" name="TextBox 6">
                <a:extLst>
                  <a:ext uri="{FF2B5EF4-FFF2-40B4-BE49-F238E27FC236}">
                    <a16:creationId xmlns:a16="http://schemas.microsoft.com/office/drawing/2014/main" id="{E259C1C1-274C-E510-1940-68B34E58C056}"/>
                  </a:ext>
                </a:extLst>
              </p:cNvPr>
              <p:cNvSpPr txBox="1"/>
              <p:nvPr/>
            </p:nvSpPr>
            <p:spPr>
              <a:xfrm>
                <a:off x="1270000" y="5302250"/>
                <a:ext cx="327334" cy="400110"/>
              </a:xfrm>
              <a:prstGeom prst="rect">
                <a:avLst/>
              </a:prstGeom>
              <a:noFill/>
            </p:spPr>
            <p:txBody>
              <a:bodyPr wrap="none" rtlCol="0">
                <a:spAutoFit/>
              </a:bodyPr>
              <a:lstStyle/>
              <a:p>
                <a:pPr algn="l"/>
                <a:r>
                  <a:rPr lang="en-GB" sz="2000" dirty="0">
                    <a:latin typeface="Arial" panose="020B0604020202020204" pitchFamily="34" charset="0"/>
                    <a:cs typeface="Arial" panose="020B0604020202020204" pitchFamily="34" charset="0"/>
                  </a:rPr>
                  <a:t>0</a:t>
                </a:r>
              </a:p>
            </p:txBody>
          </p:sp>
          <p:sp>
            <p:nvSpPr>
              <p:cNvPr id="10" name="TextBox 9">
                <a:extLst>
                  <a:ext uri="{FF2B5EF4-FFF2-40B4-BE49-F238E27FC236}">
                    <a16:creationId xmlns:a16="http://schemas.microsoft.com/office/drawing/2014/main" id="{E871A107-B12C-8330-4420-99FF4DFB8E88}"/>
                  </a:ext>
                </a:extLst>
              </p:cNvPr>
              <p:cNvSpPr txBox="1"/>
              <p:nvPr/>
            </p:nvSpPr>
            <p:spPr>
              <a:xfrm>
                <a:off x="3356173" y="5302250"/>
                <a:ext cx="755335" cy="400110"/>
              </a:xfrm>
              <a:prstGeom prst="rect">
                <a:avLst/>
              </a:prstGeom>
              <a:noFill/>
            </p:spPr>
            <p:txBody>
              <a:bodyPr wrap="none" rtlCol="0">
                <a:spAutoFit/>
              </a:bodyPr>
              <a:lstStyle/>
              <a:p>
                <a:pPr algn="l"/>
                <a:r>
                  <a:rPr lang="en-GB" sz="2000" dirty="0">
                    <a:latin typeface="Arial" panose="020B0604020202020204" pitchFamily="34" charset="0"/>
                    <a:cs typeface="Arial" panose="020B0604020202020204" pitchFamily="34" charset="0"/>
                  </a:rPr>
                  <a:t>1000</a:t>
                </a:r>
              </a:p>
            </p:txBody>
          </p:sp>
          <p:sp>
            <p:nvSpPr>
              <p:cNvPr id="12" name="TextBox 11">
                <a:extLst>
                  <a:ext uri="{FF2B5EF4-FFF2-40B4-BE49-F238E27FC236}">
                    <a16:creationId xmlns:a16="http://schemas.microsoft.com/office/drawing/2014/main" id="{CFAAFA83-CE48-476E-E644-D5524F370D2A}"/>
                  </a:ext>
                </a:extLst>
              </p:cNvPr>
              <p:cNvSpPr txBox="1"/>
              <p:nvPr/>
            </p:nvSpPr>
            <p:spPr>
              <a:xfrm>
                <a:off x="5769179" y="5302250"/>
                <a:ext cx="672803" cy="495498"/>
              </a:xfrm>
              <a:prstGeom prst="rect">
                <a:avLst/>
              </a:prstGeom>
              <a:noFill/>
            </p:spPr>
            <p:txBody>
              <a:bodyPr wrap="none" rtlCol="0">
                <a:spAutoFit/>
              </a:bodyPr>
              <a:lstStyle/>
              <a:p>
                <a:pPr algn="l"/>
                <a:r>
                  <a:rPr lang="en-GB" sz="2000" dirty="0">
                    <a:latin typeface="Arial" panose="020B0604020202020204" pitchFamily="34" charset="0"/>
                    <a:cs typeface="Arial" panose="020B0604020202020204" pitchFamily="34" charset="0"/>
                  </a:rPr>
                  <a:t>2000</a:t>
                </a:r>
              </a:p>
            </p:txBody>
          </p:sp>
          <p:cxnSp>
            <p:nvCxnSpPr>
              <p:cNvPr id="20" name="Straight Connector 19">
                <a:extLst>
                  <a:ext uri="{FF2B5EF4-FFF2-40B4-BE49-F238E27FC236}">
                    <a16:creationId xmlns:a16="http://schemas.microsoft.com/office/drawing/2014/main" id="{29E6F4CB-4B4D-9237-4427-EA7413FBE395}"/>
                  </a:ext>
                </a:extLst>
              </p:cNvPr>
              <p:cNvCxnSpPr/>
              <p:nvPr/>
            </p:nvCxnSpPr>
            <p:spPr>
              <a:xfrm>
                <a:off x="3744210" y="5116650"/>
                <a:ext cx="0" cy="222136"/>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22" name="Straight Connector 21">
                <a:extLst>
                  <a:ext uri="{FF2B5EF4-FFF2-40B4-BE49-F238E27FC236}">
                    <a16:creationId xmlns:a16="http://schemas.microsoft.com/office/drawing/2014/main" id="{EC35A7C9-C833-B7CB-5A18-9641AA08F39C}"/>
                  </a:ext>
                </a:extLst>
              </p:cNvPr>
              <p:cNvCxnSpPr/>
              <p:nvPr/>
            </p:nvCxnSpPr>
            <p:spPr>
              <a:xfrm>
                <a:off x="6149606" y="5116650"/>
                <a:ext cx="0" cy="222136"/>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25" name="Straight Connector 24">
                <a:extLst>
                  <a:ext uri="{FF2B5EF4-FFF2-40B4-BE49-F238E27FC236}">
                    <a16:creationId xmlns:a16="http://schemas.microsoft.com/office/drawing/2014/main" id="{0E705D47-9BA2-1911-A09B-1D9AE1A6BF40}"/>
                  </a:ext>
                </a:extLst>
              </p:cNvPr>
              <p:cNvCxnSpPr>
                <a:cxnSpLocks/>
              </p:cNvCxnSpPr>
              <p:nvPr/>
            </p:nvCxnSpPr>
            <p:spPr>
              <a:xfrm>
                <a:off x="1270000" y="2248615"/>
                <a:ext cx="146698" cy="0"/>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28" name="Straight Connector 27">
                <a:extLst>
                  <a:ext uri="{FF2B5EF4-FFF2-40B4-BE49-F238E27FC236}">
                    <a16:creationId xmlns:a16="http://schemas.microsoft.com/office/drawing/2014/main" id="{45DE1104-E4CE-6CC4-5823-5C343813BFB8}"/>
                  </a:ext>
                </a:extLst>
              </p:cNvPr>
              <p:cNvCxnSpPr>
                <a:cxnSpLocks/>
              </p:cNvCxnSpPr>
              <p:nvPr/>
            </p:nvCxnSpPr>
            <p:spPr>
              <a:xfrm>
                <a:off x="1270000" y="3681090"/>
                <a:ext cx="135550" cy="0"/>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sp>
            <p:nvSpPr>
              <p:cNvPr id="29" name="TextBox 28">
                <a:extLst>
                  <a:ext uri="{FF2B5EF4-FFF2-40B4-BE49-F238E27FC236}">
                    <a16:creationId xmlns:a16="http://schemas.microsoft.com/office/drawing/2014/main" id="{D79301E2-460A-242A-1E5B-0749A406005F}"/>
                  </a:ext>
                </a:extLst>
              </p:cNvPr>
              <p:cNvSpPr txBox="1"/>
              <p:nvPr/>
            </p:nvSpPr>
            <p:spPr>
              <a:xfrm>
                <a:off x="1015116" y="3480869"/>
                <a:ext cx="327334" cy="400110"/>
              </a:xfrm>
              <a:prstGeom prst="rect">
                <a:avLst/>
              </a:prstGeom>
              <a:noFill/>
            </p:spPr>
            <p:txBody>
              <a:bodyPr wrap="none" rtlCol="0">
                <a:spAutoFit/>
              </a:bodyPr>
              <a:lstStyle/>
              <a:p>
                <a:pPr algn="l"/>
                <a:r>
                  <a:rPr lang="en-GB" sz="2000" dirty="0">
                    <a:latin typeface="Arial" panose="020B0604020202020204" pitchFamily="34" charset="0"/>
                    <a:cs typeface="Arial" panose="020B0604020202020204" pitchFamily="34" charset="0"/>
                  </a:rPr>
                  <a:t>1</a:t>
                </a:r>
              </a:p>
            </p:txBody>
          </p:sp>
          <p:sp>
            <p:nvSpPr>
              <p:cNvPr id="30" name="TextBox 29">
                <a:extLst>
                  <a:ext uri="{FF2B5EF4-FFF2-40B4-BE49-F238E27FC236}">
                    <a16:creationId xmlns:a16="http://schemas.microsoft.com/office/drawing/2014/main" id="{B8E1F44D-C7BF-1685-09F7-B0C2C3A6BE09}"/>
                  </a:ext>
                </a:extLst>
              </p:cNvPr>
              <p:cNvSpPr txBox="1"/>
              <p:nvPr/>
            </p:nvSpPr>
            <p:spPr>
              <a:xfrm>
                <a:off x="1041678" y="1968071"/>
                <a:ext cx="327334" cy="400110"/>
              </a:xfrm>
              <a:prstGeom prst="rect">
                <a:avLst/>
              </a:prstGeom>
              <a:noFill/>
            </p:spPr>
            <p:txBody>
              <a:bodyPr wrap="none" rtlCol="0">
                <a:spAutoFit/>
              </a:bodyPr>
              <a:lstStyle/>
              <a:p>
                <a:pPr algn="l"/>
                <a:r>
                  <a:rPr lang="en-GB" sz="2000" dirty="0">
                    <a:latin typeface="Arial" panose="020B0604020202020204" pitchFamily="34" charset="0"/>
                    <a:cs typeface="Arial" panose="020B0604020202020204" pitchFamily="34" charset="0"/>
                  </a:rPr>
                  <a:t>2</a:t>
                </a:r>
              </a:p>
            </p:txBody>
          </p:sp>
          <p:sp>
            <p:nvSpPr>
              <p:cNvPr id="31" name="TextBox 30">
                <a:extLst>
                  <a:ext uri="{FF2B5EF4-FFF2-40B4-BE49-F238E27FC236}">
                    <a16:creationId xmlns:a16="http://schemas.microsoft.com/office/drawing/2014/main" id="{E2647B24-C490-246B-438D-EFE02D0582B8}"/>
                  </a:ext>
                </a:extLst>
              </p:cNvPr>
              <p:cNvSpPr txBox="1"/>
              <p:nvPr/>
            </p:nvSpPr>
            <p:spPr>
              <a:xfrm rot="16200000">
                <a:off x="-379631" y="3141146"/>
                <a:ext cx="2674419" cy="575710"/>
              </a:xfrm>
              <a:prstGeom prst="rect">
                <a:avLst/>
              </a:prstGeom>
              <a:noFill/>
            </p:spPr>
            <p:txBody>
              <a:bodyPr wrap="none" rtlCol="0">
                <a:spAutoFit/>
              </a:bodyPr>
              <a:lstStyle/>
              <a:p>
                <a:r>
                  <a:rPr lang="en-GB" dirty="0" err="1">
                    <a:latin typeface="Arial" panose="020B0604020202020204" pitchFamily="34" charset="0"/>
                    <a:cs typeface="Arial" panose="020B0604020202020204" pitchFamily="34" charset="0"/>
                  </a:rPr>
                  <a:t>Ionradantas</a:t>
                </a:r>
                <a:r>
                  <a:rPr lang="en-GB" dirty="0">
                    <a:latin typeface="Arial" panose="020B0604020202020204" pitchFamily="34" charset="0"/>
                    <a:cs typeface="Arial" panose="020B0604020202020204" pitchFamily="34" charset="0"/>
                  </a:rPr>
                  <a:t> </a:t>
                </a:r>
                <a:r>
                  <a:rPr lang="en-GB" dirty="0" err="1">
                    <a:latin typeface="Arial" panose="020B0604020202020204" pitchFamily="34" charset="0"/>
                    <a:cs typeface="Arial" panose="020B0604020202020204" pitchFamily="34" charset="0"/>
                  </a:rPr>
                  <a:t>sa</a:t>
                </a:r>
                <a:r>
                  <a:rPr lang="en-GB" dirty="0">
                    <a:latin typeface="Arial" panose="020B0604020202020204" pitchFamily="34" charset="0"/>
                    <a:cs typeface="Arial" panose="020B0604020202020204" pitchFamily="34" charset="0"/>
                  </a:rPr>
                  <a:t> nm </a:t>
                </a:r>
                <a:br>
                  <a:rPr lang="en-GB" dirty="0">
                    <a:latin typeface="Arial" panose="020B0604020202020204" pitchFamily="34" charset="0"/>
                    <a:cs typeface="Arial" panose="020B0604020202020204" pitchFamily="34" charset="0"/>
                  </a:rPr>
                </a:br>
                <a:r>
                  <a:rPr lang="en-GB" dirty="0">
                    <a:latin typeface="Arial" panose="020B0604020202020204" pitchFamily="34" charset="0"/>
                    <a:cs typeface="Arial" panose="020B0604020202020204" pitchFamily="34" charset="0"/>
                  </a:rPr>
                  <a:t>(W m</a:t>
                </a:r>
                <a:r>
                  <a:rPr lang="en-GB" dirty="0"/>
                  <a:t>⁻²</a:t>
                </a:r>
                <a:r>
                  <a:rPr lang="en-GB" dirty="0">
                    <a:latin typeface="Arial" panose="020B0604020202020204" pitchFamily="34" charset="0"/>
                    <a:cs typeface="Arial" panose="020B0604020202020204" pitchFamily="34" charset="0"/>
                  </a:rPr>
                  <a:t> nm</a:t>
                </a:r>
                <a:r>
                  <a:rPr lang="en-GB" dirty="0"/>
                  <a:t>⁻¹)</a:t>
                </a:r>
                <a:endParaRPr lang="en-GB" dirty="0">
                  <a:latin typeface="Arial" panose="020B0604020202020204" pitchFamily="34" charset="0"/>
                  <a:cs typeface="Arial" panose="020B0604020202020204" pitchFamily="34" charset="0"/>
                </a:endParaRPr>
              </a:p>
            </p:txBody>
          </p:sp>
          <p:cxnSp>
            <p:nvCxnSpPr>
              <p:cNvPr id="13" name="Straight Connector 12">
                <a:extLst>
                  <a:ext uri="{FF2B5EF4-FFF2-40B4-BE49-F238E27FC236}">
                    <a16:creationId xmlns:a16="http://schemas.microsoft.com/office/drawing/2014/main" id="{A0552F5E-72D3-373F-B75F-DC4BB5EDE725}"/>
                  </a:ext>
                </a:extLst>
              </p:cNvPr>
              <p:cNvCxnSpPr/>
              <p:nvPr/>
            </p:nvCxnSpPr>
            <p:spPr>
              <a:xfrm>
                <a:off x="1337912" y="2259820"/>
                <a:ext cx="5781056" cy="0"/>
              </a:xfrm>
              <a:prstGeom prst="line">
                <a:avLst/>
              </a:prstGeom>
              <a:ln w="28575">
                <a:tailEnd type="none" w="med" len="lg"/>
              </a:ln>
            </p:spPr>
            <p:style>
              <a:lnRef idx="1">
                <a:schemeClr val="dk1"/>
              </a:lnRef>
              <a:fillRef idx="0">
                <a:schemeClr val="dk1"/>
              </a:fillRef>
              <a:effectRef idx="0">
                <a:schemeClr val="dk1"/>
              </a:effectRef>
              <a:fontRef idx="minor">
                <a:schemeClr val="tx1"/>
              </a:fontRef>
            </p:style>
          </p:cxnSp>
          <p:cxnSp>
            <p:nvCxnSpPr>
              <p:cNvPr id="15" name="Straight Connector 14">
                <a:extLst>
                  <a:ext uri="{FF2B5EF4-FFF2-40B4-BE49-F238E27FC236}">
                    <a16:creationId xmlns:a16="http://schemas.microsoft.com/office/drawing/2014/main" id="{2756C458-B57E-E3F4-4D42-B01E4A0A9B62}"/>
                  </a:ext>
                </a:extLst>
              </p:cNvPr>
              <p:cNvCxnSpPr>
                <a:cxnSpLocks/>
              </p:cNvCxnSpPr>
              <p:nvPr/>
            </p:nvCxnSpPr>
            <p:spPr>
              <a:xfrm>
                <a:off x="1405550" y="3144131"/>
                <a:ext cx="5713418" cy="0"/>
              </a:xfrm>
              <a:prstGeom prst="line">
                <a:avLst/>
              </a:prstGeom>
              <a:ln w="19050">
                <a:tailEnd type="none" w="med" len="lg"/>
              </a:ln>
            </p:spPr>
            <p:style>
              <a:lnRef idx="1">
                <a:schemeClr val="dk1"/>
              </a:lnRef>
              <a:fillRef idx="0">
                <a:schemeClr val="dk1"/>
              </a:fillRef>
              <a:effectRef idx="0">
                <a:schemeClr val="dk1"/>
              </a:effectRef>
              <a:fontRef idx="minor">
                <a:schemeClr val="tx1"/>
              </a:fontRef>
            </p:style>
          </p:cxnSp>
          <p:cxnSp>
            <p:nvCxnSpPr>
              <p:cNvPr id="17" name="Straight Connector 16">
                <a:extLst>
                  <a:ext uri="{FF2B5EF4-FFF2-40B4-BE49-F238E27FC236}">
                    <a16:creationId xmlns:a16="http://schemas.microsoft.com/office/drawing/2014/main" id="{131B9564-E0BF-A232-5E84-19386446A39E}"/>
                  </a:ext>
                </a:extLst>
              </p:cNvPr>
              <p:cNvCxnSpPr/>
              <p:nvPr/>
            </p:nvCxnSpPr>
            <p:spPr>
              <a:xfrm>
                <a:off x="1319832" y="3681090"/>
                <a:ext cx="5781056" cy="0"/>
              </a:xfrm>
              <a:prstGeom prst="line">
                <a:avLst/>
              </a:prstGeom>
              <a:ln w="28575">
                <a:tailEnd type="none" w="med" len="lg"/>
              </a:ln>
            </p:spPr>
            <p:style>
              <a:lnRef idx="1">
                <a:schemeClr val="dk1"/>
              </a:lnRef>
              <a:fillRef idx="0">
                <a:schemeClr val="dk1"/>
              </a:fillRef>
              <a:effectRef idx="0">
                <a:schemeClr val="dk1"/>
              </a:effectRef>
              <a:fontRef idx="minor">
                <a:schemeClr val="tx1"/>
              </a:fontRef>
            </p:style>
          </p:cxnSp>
          <p:cxnSp>
            <p:nvCxnSpPr>
              <p:cNvPr id="18" name="Straight Connector 17">
                <a:extLst>
                  <a:ext uri="{FF2B5EF4-FFF2-40B4-BE49-F238E27FC236}">
                    <a16:creationId xmlns:a16="http://schemas.microsoft.com/office/drawing/2014/main" id="{FCA8A86A-447D-F1ED-31A6-3E19FBBC32F0}"/>
                  </a:ext>
                </a:extLst>
              </p:cNvPr>
              <p:cNvCxnSpPr>
                <a:cxnSpLocks/>
              </p:cNvCxnSpPr>
              <p:nvPr/>
            </p:nvCxnSpPr>
            <p:spPr>
              <a:xfrm>
                <a:off x="1416698" y="4556347"/>
                <a:ext cx="5684190" cy="0"/>
              </a:xfrm>
              <a:prstGeom prst="line">
                <a:avLst/>
              </a:prstGeom>
              <a:ln w="19050">
                <a:tailEnd type="none" w="med" len="lg"/>
              </a:ln>
            </p:spPr>
            <p:style>
              <a:lnRef idx="1">
                <a:schemeClr val="dk1"/>
              </a:lnRef>
              <a:fillRef idx="0">
                <a:schemeClr val="dk1"/>
              </a:fillRef>
              <a:effectRef idx="0">
                <a:schemeClr val="dk1"/>
              </a:effectRef>
              <a:fontRef idx="minor">
                <a:schemeClr val="tx1"/>
              </a:fontRef>
            </p:style>
          </p:cxnSp>
          <p:cxnSp>
            <p:nvCxnSpPr>
              <p:cNvPr id="19" name="Straight Connector 18">
                <a:extLst>
                  <a:ext uri="{FF2B5EF4-FFF2-40B4-BE49-F238E27FC236}">
                    <a16:creationId xmlns:a16="http://schemas.microsoft.com/office/drawing/2014/main" id="{60E0B910-C142-C4F1-D196-2947DDB39303}"/>
                  </a:ext>
                </a:extLst>
              </p:cNvPr>
              <p:cNvCxnSpPr/>
              <p:nvPr/>
            </p:nvCxnSpPr>
            <p:spPr>
              <a:xfrm>
                <a:off x="1416698" y="2505289"/>
                <a:ext cx="5781056" cy="0"/>
              </a:xfrm>
              <a:prstGeom prst="line">
                <a:avLst/>
              </a:prstGeom>
              <a:ln w="19050">
                <a:tailEnd type="none" w="med" len="lg"/>
              </a:ln>
            </p:spPr>
            <p:style>
              <a:lnRef idx="1">
                <a:schemeClr val="dk1"/>
              </a:lnRef>
              <a:fillRef idx="0">
                <a:schemeClr val="dk1"/>
              </a:fillRef>
              <a:effectRef idx="0">
                <a:schemeClr val="dk1"/>
              </a:effectRef>
              <a:fontRef idx="minor">
                <a:schemeClr val="tx1"/>
              </a:fontRef>
            </p:style>
          </p:cxnSp>
          <p:cxnSp>
            <p:nvCxnSpPr>
              <p:cNvPr id="21" name="Straight Connector 20">
                <a:extLst>
                  <a:ext uri="{FF2B5EF4-FFF2-40B4-BE49-F238E27FC236}">
                    <a16:creationId xmlns:a16="http://schemas.microsoft.com/office/drawing/2014/main" id="{4A4D63FF-92A5-3697-50DA-0E6D2E445F03}"/>
                  </a:ext>
                </a:extLst>
              </p:cNvPr>
              <p:cNvCxnSpPr/>
              <p:nvPr/>
            </p:nvCxnSpPr>
            <p:spPr>
              <a:xfrm>
                <a:off x="1416698" y="2809670"/>
                <a:ext cx="5781056" cy="0"/>
              </a:xfrm>
              <a:prstGeom prst="line">
                <a:avLst/>
              </a:prstGeom>
              <a:ln w="19050">
                <a:tailEnd type="none" w="med" len="lg"/>
              </a:ln>
            </p:spPr>
            <p:style>
              <a:lnRef idx="1">
                <a:schemeClr val="dk1"/>
              </a:lnRef>
              <a:fillRef idx="0">
                <a:schemeClr val="dk1"/>
              </a:fillRef>
              <a:effectRef idx="0">
                <a:schemeClr val="dk1"/>
              </a:effectRef>
              <a:fontRef idx="minor">
                <a:schemeClr val="tx1"/>
              </a:fontRef>
            </p:style>
          </p:cxnSp>
          <p:cxnSp>
            <p:nvCxnSpPr>
              <p:cNvPr id="24" name="Straight Connector 23">
                <a:extLst>
                  <a:ext uri="{FF2B5EF4-FFF2-40B4-BE49-F238E27FC236}">
                    <a16:creationId xmlns:a16="http://schemas.microsoft.com/office/drawing/2014/main" id="{1AE90B44-BCEA-92A1-89A2-5830E9958F46}"/>
                  </a:ext>
                </a:extLst>
              </p:cNvPr>
              <p:cNvCxnSpPr/>
              <p:nvPr/>
            </p:nvCxnSpPr>
            <p:spPr>
              <a:xfrm>
                <a:off x="1405550" y="3429000"/>
                <a:ext cx="5781056" cy="0"/>
              </a:xfrm>
              <a:prstGeom prst="line">
                <a:avLst/>
              </a:prstGeom>
              <a:ln w="19050">
                <a:tailEnd type="none" w="med" len="lg"/>
              </a:ln>
            </p:spPr>
            <p:style>
              <a:lnRef idx="1">
                <a:schemeClr val="dk1"/>
              </a:lnRef>
              <a:fillRef idx="0">
                <a:schemeClr val="dk1"/>
              </a:fillRef>
              <a:effectRef idx="0">
                <a:schemeClr val="dk1"/>
              </a:effectRef>
              <a:fontRef idx="minor">
                <a:schemeClr val="tx1"/>
              </a:fontRef>
            </p:style>
          </p:cxnSp>
          <p:cxnSp>
            <p:nvCxnSpPr>
              <p:cNvPr id="32" name="Straight Connector 31">
                <a:extLst>
                  <a:ext uri="{FF2B5EF4-FFF2-40B4-BE49-F238E27FC236}">
                    <a16:creationId xmlns:a16="http://schemas.microsoft.com/office/drawing/2014/main" id="{4E260B2C-2881-222A-488E-23F2B8EA3E2A}"/>
                  </a:ext>
                </a:extLst>
              </p:cNvPr>
              <p:cNvCxnSpPr/>
              <p:nvPr/>
            </p:nvCxnSpPr>
            <p:spPr>
              <a:xfrm>
                <a:off x="1416698" y="3998804"/>
                <a:ext cx="5781056" cy="0"/>
              </a:xfrm>
              <a:prstGeom prst="line">
                <a:avLst/>
              </a:prstGeom>
              <a:ln w="19050">
                <a:tailEnd type="none" w="med" len="lg"/>
              </a:ln>
            </p:spPr>
            <p:style>
              <a:lnRef idx="1">
                <a:schemeClr val="dk1"/>
              </a:lnRef>
              <a:fillRef idx="0">
                <a:schemeClr val="dk1"/>
              </a:fillRef>
              <a:effectRef idx="0">
                <a:schemeClr val="dk1"/>
              </a:effectRef>
              <a:fontRef idx="minor">
                <a:schemeClr val="tx1"/>
              </a:fontRef>
            </p:style>
          </p:cxnSp>
          <p:cxnSp>
            <p:nvCxnSpPr>
              <p:cNvPr id="33" name="Straight Connector 32">
                <a:extLst>
                  <a:ext uri="{FF2B5EF4-FFF2-40B4-BE49-F238E27FC236}">
                    <a16:creationId xmlns:a16="http://schemas.microsoft.com/office/drawing/2014/main" id="{BFB5AE3F-1E0B-7199-ADFB-4D563164DE88}"/>
                  </a:ext>
                </a:extLst>
              </p:cNvPr>
              <p:cNvCxnSpPr/>
              <p:nvPr/>
            </p:nvCxnSpPr>
            <p:spPr>
              <a:xfrm>
                <a:off x="1416698" y="4283547"/>
                <a:ext cx="5781056" cy="0"/>
              </a:xfrm>
              <a:prstGeom prst="line">
                <a:avLst/>
              </a:prstGeom>
              <a:ln w="19050">
                <a:tailEnd type="none" w="med" len="lg"/>
              </a:ln>
            </p:spPr>
            <p:style>
              <a:lnRef idx="1">
                <a:schemeClr val="dk1"/>
              </a:lnRef>
              <a:fillRef idx="0">
                <a:schemeClr val="dk1"/>
              </a:fillRef>
              <a:effectRef idx="0">
                <a:schemeClr val="dk1"/>
              </a:effectRef>
              <a:fontRef idx="minor">
                <a:schemeClr val="tx1"/>
              </a:fontRef>
            </p:style>
          </p:cxnSp>
          <p:cxnSp>
            <p:nvCxnSpPr>
              <p:cNvPr id="34" name="Straight Connector 33">
                <a:extLst>
                  <a:ext uri="{FF2B5EF4-FFF2-40B4-BE49-F238E27FC236}">
                    <a16:creationId xmlns:a16="http://schemas.microsoft.com/office/drawing/2014/main" id="{92AF909B-BC97-E20B-93D6-61CCD85B498C}"/>
                  </a:ext>
                </a:extLst>
              </p:cNvPr>
              <p:cNvCxnSpPr>
                <a:cxnSpLocks/>
              </p:cNvCxnSpPr>
              <p:nvPr/>
            </p:nvCxnSpPr>
            <p:spPr>
              <a:xfrm>
                <a:off x="1386345" y="4841090"/>
                <a:ext cx="5684190" cy="0"/>
              </a:xfrm>
              <a:prstGeom prst="line">
                <a:avLst/>
              </a:prstGeom>
              <a:ln w="19050">
                <a:tailEnd type="none" w="med" len="lg"/>
              </a:ln>
            </p:spPr>
            <p:style>
              <a:lnRef idx="1">
                <a:schemeClr val="dk1"/>
              </a:lnRef>
              <a:fillRef idx="0">
                <a:schemeClr val="dk1"/>
              </a:fillRef>
              <a:effectRef idx="0">
                <a:schemeClr val="dk1"/>
              </a:effectRef>
              <a:fontRef idx="minor">
                <a:schemeClr val="tx1"/>
              </a:fontRef>
            </p:style>
          </p:cxnSp>
          <p:sp>
            <p:nvSpPr>
              <p:cNvPr id="61" name="TextBox 60">
                <a:extLst>
                  <a:ext uri="{FF2B5EF4-FFF2-40B4-BE49-F238E27FC236}">
                    <a16:creationId xmlns:a16="http://schemas.microsoft.com/office/drawing/2014/main" id="{67E270D8-2BFF-C76A-21E7-DE5C34906FDA}"/>
                  </a:ext>
                </a:extLst>
              </p:cNvPr>
              <p:cNvSpPr txBox="1"/>
              <p:nvPr/>
            </p:nvSpPr>
            <p:spPr>
              <a:xfrm>
                <a:off x="2196287" y="5302250"/>
                <a:ext cx="643383" cy="584170"/>
              </a:xfrm>
              <a:prstGeom prst="rect">
                <a:avLst/>
              </a:prstGeom>
              <a:noFill/>
            </p:spPr>
            <p:txBody>
              <a:bodyPr wrap="none" rtlCol="0">
                <a:spAutoFit/>
              </a:bodyPr>
              <a:lstStyle/>
              <a:p>
                <a:pPr algn="l"/>
                <a:r>
                  <a:rPr lang="en-GB" sz="2000" dirty="0">
                    <a:latin typeface="Arial" panose="020B0604020202020204" pitchFamily="34" charset="0"/>
                    <a:cs typeface="Arial" panose="020B0604020202020204" pitchFamily="34" charset="0"/>
                  </a:rPr>
                  <a:t>500</a:t>
                </a:r>
              </a:p>
            </p:txBody>
          </p:sp>
          <p:sp>
            <p:nvSpPr>
              <p:cNvPr id="62" name="TextBox 61">
                <a:extLst>
                  <a:ext uri="{FF2B5EF4-FFF2-40B4-BE49-F238E27FC236}">
                    <a16:creationId xmlns:a16="http://schemas.microsoft.com/office/drawing/2014/main" id="{ADB81FE7-3150-E8F1-5C50-964E4E532325}"/>
                  </a:ext>
                </a:extLst>
              </p:cNvPr>
              <p:cNvSpPr txBox="1"/>
              <p:nvPr/>
            </p:nvSpPr>
            <p:spPr>
              <a:xfrm>
                <a:off x="4510635" y="5302250"/>
                <a:ext cx="793203" cy="584170"/>
              </a:xfrm>
              <a:prstGeom prst="rect">
                <a:avLst/>
              </a:prstGeom>
              <a:noFill/>
            </p:spPr>
            <p:txBody>
              <a:bodyPr wrap="none" rtlCol="0">
                <a:spAutoFit/>
              </a:bodyPr>
              <a:lstStyle/>
              <a:p>
                <a:pPr algn="l"/>
                <a:r>
                  <a:rPr lang="en-GB" sz="2000" dirty="0">
                    <a:latin typeface="Arial" panose="020B0604020202020204" pitchFamily="34" charset="0"/>
                    <a:cs typeface="Arial" panose="020B0604020202020204" pitchFamily="34" charset="0"/>
                  </a:rPr>
                  <a:t>1500</a:t>
                </a:r>
              </a:p>
            </p:txBody>
          </p:sp>
          <p:sp>
            <p:nvSpPr>
              <p:cNvPr id="63" name="TextBox 62">
                <a:extLst>
                  <a:ext uri="{FF2B5EF4-FFF2-40B4-BE49-F238E27FC236}">
                    <a16:creationId xmlns:a16="http://schemas.microsoft.com/office/drawing/2014/main" id="{5462AE1E-F9B9-0AB7-611F-0F5EC6380461}"/>
                  </a:ext>
                </a:extLst>
              </p:cNvPr>
              <p:cNvSpPr txBox="1"/>
              <p:nvPr/>
            </p:nvSpPr>
            <p:spPr>
              <a:xfrm>
                <a:off x="5768059" y="5773454"/>
                <a:ext cx="1635575" cy="495499"/>
              </a:xfrm>
              <a:prstGeom prst="rect">
                <a:avLst/>
              </a:prstGeom>
              <a:noFill/>
            </p:spPr>
            <p:txBody>
              <a:bodyPr wrap="none" rtlCol="0">
                <a:spAutoFit/>
              </a:bodyPr>
              <a:lstStyle/>
              <a:p>
                <a:r>
                  <a:rPr lang="en-GB" sz="2000" dirty="0" err="1">
                    <a:latin typeface="Arial" panose="020B0604020202020204" pitchFamily="34" charset="0"/>
                    <a:cs typeface="Arial" panose="020B0604020202020204" pitchFamily="34" charset="0"/>
                  </a:rPr>
                  <a:t>Tonnfhad</a:t>
                </a:r>
                <a:r>
                  <a:rPr lang="en-GB" sz="2000" dirty="0">
                    <a:latin typeface="Arial" panose="020B0604020202020204" pitchFamily="34" charset="0"/>
                    <a:cs typeface="Arial" panose="020B0604020202020204" pitchFamily="34" charset="0"/>
                  </a:rPr>
                  <a:t> (nm)</a:t>
                </a:r>
              </a:p>
            </p:txBody>
          </p:sp>
        </p:grpSp>
        <p:cxnSp>
          <p:nvCxnSpPr>
            <p:cNvPr id="23" name="Straight Connector 22">
              <a:extLst>
                <a:ext uri="{FF2B5EF4-FFF2-40B4-BE49-F238E27FC236}">
                  <a16:creationId xmlns:a16="http://schemas.microsoft.com/office/drawing/2014/main" id="{B6441E45-48B0-053A-B6E7-EC199B7D915C}"/>
                </a:ext>
              </a:extLst>
            </p:cNvPr>
            <p:cNvCxnSpPr>
              <a:cxnSpLocks/>
            </p:cNvCxnSpPr>
            <p:nvPr/>
          </p:nvCxnSpPr>
          <p:spPr>
            <a:xfrm>
              <a:off x="1605064" y="2690637"/>
              <a:ext cx="24808" cy="2497323"/>
            </a:xfrm>
            <a:prstGeom prst="line">
              <a:avLst/>
            </a:prstGeom>
            <a:ln w="12700">
              <a:tailEnd type="none" w="med" len="lg"/>
            </a:ln>
          </p:spPr>
          <p:style>
            <a:lnRef idx="1">
              <a:schemeClr val="dk1"/>
            </a:lnRef>
            <a:fillRef idx="0">
              <a:schemeClr val="dk1"/>
            </a:fillRef>
            <a:effectRef idx="0">
              <a:schemeClr val="dk1"/>
            </a:effectRef>
            <a:fontRef idx="minor">
              <a:schemeClr val="tx1"/>
            </a:fontRef>
          </p:style>
        </p:cxnSp>
        <p:cxnSp>
          <p:nvCxnSpPr>
            <p:cNvPr id="35" name="Straight Connector 34">
              <a:extLst>
                <a:ext uri="{FF2B5EF4-FFF2-40B4-BE49-F238E27FC236}">
                  <a16:creationId xmlns:a16="http://schemas.microsoft.com/office/drawing/2014/main" id="{4F5C0898-E03F-5E6C-51C3-04CA2D700241}"/>
                </a:ext>
              </a:extLst>
            </p:cNvPr>
            <p:cNvCxnSpPr>
              <a:cxnSpLocks/>
            </p:cNvCxnSpPr>
            <p:nvPr/>
          </p:nvCxnSpPr>
          <p:spPr>
            <a:xfrm>
              <a:off x="2264635" y="2579895"/>
              <a:ext cx="0" cy="2621324"/>
            </a:xfrm>
            <a:prstGeom prst="line">
              <a:avLst/>
            </a:prstGeom>
            <a:ln w="12700">
              <a:tailEnd type="none" w="med" len="lg"/>
            </a:ln>
          </p:spPr>
          <p:style>
            <a:lnRef idx="1">
              <a:schemeClr val="dk1"/>
            </a:lnRef>
            <a:fillRef idx="0">
              <a:schemeClr val="dk1"/>
            </a:fillRef>
            <a:effectRef idx="0">
              <a:schemeClr val="dk1"/>
            </a:effectRef>
            <a:fontRef idx="minor">
              <a:schemeClr val="tx1"/>
            </a:fontRef>
          </p:style>
        </p:cxnSp>
        <p:cxnSp>
          <p:nvCxnSpPr>
            <p:cNvPr id="36" name="Straight Connector 35">
              <a:extLst>
                <a:ext uri="{FF2B5EF4-FFF2-40B4-BE49-F238E27FC236}">
                  <a16:creationId xmlns:a16="http://schemas.microsoft.com/office/drawing/2014/main" id="{7821DBE7-CB57-910C-529D-9681E86204A9}"/>
                </a:ext>
              </a:extLst>
            </p:cNvPr>
            <p:cNvCxnSpPr>
              <a:cxnSpLocks/>
            </p:cNvCxnSpPr>
            <p:nvPr/>
          </p:nvCxnSpPr>
          <p:spPr>
            <a:xfrm>
              <a:off x="2923796" y="2579895"/>
              <a:ext cx="0" cy="2621324"/>
            </a:xfrm>
            <a:prstGeom prst="line">
              <a:avLst/>
            </a:prstGeom>
            <a:ln w="12700">
              <a:tailEnd type="none" w="med" len="lg"/>
            </a:ln>
          </p:spPr>
          <p:style>
            <a:lnRef idx="1">
              <a:schemeClr val="dk1"/>
            </a:lnRef>
            <a:fillRef idx="0">
              <a:schemeClr val="dk1"/>
            </a:fillRef>
            <a:effectRef idx="0">
              <a:schemeClr val="dk1"/>
            </a:effectRef>
            <a:fontRef idx="minor">
              <a:schemeClr val="tx1"/>
            </a:fontRef>
          </p:style>
        </p:cxnSp>
        <p:cxnSp>
          <p:nvCxnSpPr>
            <p:cNvPr id="37" name="Straight Connector 36">
              <a:extLst>
                <a:ext uri="{FF2B5EF4-FFF2-40B4-BE49-F238E27FC236}">
                  <a16:creationId xmlns:a16="http://schemas.microsoft.com/office/drawing/2014/main" id="{3411EDEA-5E45-ACD7-F77F-5471FA7ECE9F}"/>
                </a:ext>
              </a:extLst>
            </p:cNvPr>
            <p:cNvCxnSpPr>
              <a:cxnSpLocks/>
            </p:cNvCxnSpPr>
            <p:nvPr/>
          </p:nvCxnSpPr>
          <p:spPr>
            <a:xfrm>
              <a:off x="3578314" y="2533864"/>
              <a:ext cx="0" cy="2690158"/>
            </a:xfrm>
            <a:prstGeom prst="line">
              <a:avLst/>
            </a:prstGeom>
            <a:ln w="12700">
              <a:tailEnd type="none" w="med" len="lg"/>
            </a:ln>
          </p:spPr>
          <p:style>
            <a:lnRef idx="1">
              <a:schemeClr val="dk1"/>
            </a:lnRef>
            <a:fillRef idx="0">
              <a:schemeClr val="dk1"/>
            </a:fillRef>
            <a:effectRef idx="0">
              <a:schemeClr val="dk1"/>
            </a:effectRef>
            <a:fontRef idx="minor">
              <a:schemeClr val="tx1"/>
            </a:fontRef>
          </p:style>
        </p:cxnSp>
        <p:cxnSp>
          <p:nvCxnSpPr>
            <p:cNvPr id="38" name="Straight Connector 37">
              <a:extLst>
                <a:ext uri="{FF2B5EF4-FFF2-40B4-BE49-F238E27FC236}">
                  <a16:creationId xmlns:a16="http://schemas.microsoft.com/office/drawing/2014/main" id="{2FE0030F-0EE3-40E0-AECE-65E527708446}"/>
                </a:ext>
              </a:extLst>
            </p:cNvPr>
            <p:cNvCxnSpPr>
              <a:cxnSpLocks/>
            </p:cNvCxnSpPr>
            <p:nvPr/>
          </p:nvCxnSpPr>
          <p:spPr>
            <a:xfrm>
              <a:off x="4221641" y="2579895"/>
              <a:ext cx="0" cy="2621324"/>
            </a:xfrm>
            <a:prstGeom prst="line">
              <a:avLst/>
            </a:prstGeom>
            <a:ln w="28575">
              <a:tailEnd type="none" w="med" len="lg"/>
            </a:ln>
          </p:spPr>
          <p:style>
            <a:lnRef idx="1">
              <a:schemeClr val="dk1"/>
            </a:lnRef>
            <a:fillRef idx="0">
              <a:schemeClr val="dk1"/>
            </a:fillRef>
            <a:effectRef idx="0">
              <a:schemeClr val="dk1"/>
            </a:effectRef>
            <a:fontRef idx="minor">
              <a:schemeClr val="tx1"/>
            </a:fontRef>
          </p:style>
        </p:cxnSp>
        <p:cxnSp>
          <p:nvCxnSpPr>
            <p:cNvPr id="39" name="Straight Connector 38">
              <a:extLst>
                <a:ext uri="{FF2B5EF4-FFF2-40B4-BE49-F238E27FC236}">
                  <a16:creationId xmlns:a16="http://schemas.microsoft.com/office/drawing/2014/main" id="{AC882156-B9B1-5FCF-3A92-E4659C0CFBA2}"/>
                </a:ext>
              </a:extLst>
            </p:cNvPr>
            <p:cNvCxnSpPr>
              <a:cxnSpLocks/>
            </p:cNvCxnSpPr>
            <p:nvPr/>
          </p:nvCxnSpPr>
          <p:spPr>
            <a:xfrm>
              <a:off x="4847283" y="2579895"/>
              <a:ext cx="0" cy="2621324"/>
            </a:xfrm>
            <a:prstGeom prst="line">
              <a:avLst/>
            </a:prstGeom>
            <a:ln w="12700">
              <a:tailEnd type="none" w="med" len="lg"/>
            </a:ln>
          </p:spPr>
          <p:style>
            <a:lnRef idx="1">
              <a:schemeClr val="dk1"/>
            </a:lnRef>
            <a:fillRef idx="0">
              <a:schemeClr val="dk1"/>
            </a:fillRef>
            <a:effectRef idx="0">
              <a:schemeClr val="dk1"/>
            </a:effectRef>
            <a:fontRef idx="minor">
              <a:schemeClr val="tx1"/>
            </a:fontRef>
          </p:style>
        </p:cxnSp>
        <p:cxnSp>
          <p:nvCxnSpPr>
            <p:cNvPr id="40" name="Straight Connector 39">
              <a:extLst>
                <a:ext uri="{FF2B5EF4-FFF2-40B4-BE49-F238E27FC236}">
                  <a16:creationId xmlns:a16="http://schemas.microsoft.com/office/drawing/2014/main" id="{CF1B884C-9340-9E87-1774-9B0AB6ADDF4E}"/>
                </a:ext>
              </a:extLst>
            </p:cNvPr>
            <p:cNvCxnSpPr>
              <a:cxnSpLocks/>
            </p:cNvCxnSpPr>
            <p:nvPr/>
          </p:nvCxnSpPr>
          <p:spPr>
            <a:xfrm>
              <a:off x="5492176" y="2579895"/>
              <a:ext cx="0" cy="2608065"/>
            </a:xfrm>
            <a:prstGeom prst="line">
              <a:avLst/>
            </a:prstGeom>
            <a:ln w="12700">
              <a:tailEnd type="none" w="med" len="lg"/>
            </a:ln>
          </p:spPr>
          <p:style>
            <a:lnRef idx="1">
              <a:schemeClr val="dk1"/>
            </a:lnRef>
            <a:fillRef idx="0">
              <a:schemeClr val="dk1"/>
            </a:fillRef>
            <a:effectRef idx="0">
              <a:schemeClr val="dk1"/>
            </a:effectRef>
            <a:fontRef idx="minor">
              <a:schemeClr val="tx1"/>
            </a:fontRef>
          </p:style>
        </p:cxnSp>
        <p:cxnSp>
          <p:nvCxnSpPr>
            <p:cNvPr id="41" name="Straight Connector 40">
              <a:extLst>
                <a:ext uri="{FF2B5EF4-FFF2-40B4-BE49-F238E27FC236}">
                  <a16:creationId xmlns:a16="http://schemas.microsoft.com/office/drawing/2014/main" id="{7D0646AE-DDFB-8357-C642-DCE8397EFEED}"/>
                </a:ext>
              </a:extLst>
            </p:cNvPr>
            <p:cNvCxnSpPr>
              <a:cxnSpLocks/>
            </p:cNvCxnSpPr>
            <p:nvPr/>
          </p:nvCxnSpPr>
          <p:spPr>
            <a:xfrm>
              <a:off x="6182840" y="2579895"/>
              <a:ext cx="0" cy="2644127"/>
            </a:xfrm>
            <a:prstGeom prst="line">
              <a:avLst/>
            </a:prstGeom>
            <a:ln w="12700">
              <a:tailEnd type="none" w="med" len="lg"/>
            </a:ln>
          </p:spPr>
          <p:style>
            <a:lnRef idx="1">
              <a:schemeClr val="dk1"/>
            </a:lnRef>
            <a:fillRef idx="0">
              <a:schemeClr val="dk1"/>
            </a:fillRef>
            <a:effectRef idx="0">
              <a:schemeClr val="dk1"/>
            </a:effectRef>
            <a:fontRef idx="minor">
              <a:schemeClr val="tx1"/>
            </a:fontRef>
          </p:style>
        </p:cxnSp>
        <p:cxnSp>
          <p:nvCxnSpPr>
            <p:cNvPr id="42" name="Straight Connector 41">
              <a:extLst>
                <a:ext uri="{FF2B5EF4-FFF2-40B4-BE49-F238E27FC236}">
                  <a16:creationId xmlns:a16="http://schemas.microsoft.com/office/drawing/2014/main" id="{06F2D2FE-33A4-5B04-D345-8D82F1771126}"/>
                </a:ext>
              </a:extLst>
            </p:cNvPr>
            <p:cNvCxnSpPr>
              <a:cxnSpLocks/>
            </p:cNvCxnSpPr>
            <p:nvPr/>
          </p:nvCxnSpPr>
          <p:spPr>
            <a:xfrm>
              <a:off x="6868616" y="2579895"/>
              <a:ext cx="0" cy="2644127"/>
            </a:xfrm>
            <a:prstGeom prst="line">
              <a:avLst/>
            </a:prstGeom>
            <a:ln w="12700">
              <a:tailEnd type="none" w="med" len="lg"/>
            </a:ln>
          </p:spPr>
          <p:style>
            <a:lnRef idx="1">
              <a:schemeClr val="dk1"/>
            </a:lnRef>
            <a:fillRef idx="0">
              <a:schemeClr val="dk1"/>
            </a:fillRef>
            <a:effectRef idx="0">
              <a:schemeClr val="dk1"/>
            </a:effectRef>
            <a:fontRef idx="minor">
              <a:schemeClr val="tx1"/>
            </a:fontRef>
          </p:style>
        </p:cxnSp>
        <p:cxnSp>
          <p:nvCxnSpPr>
            <p:cNvPr id="43" name="Straight Connector 42">
              <a:extLst>
                <a:ext uri="{FF2B5EF4-FFF2-40B4-BE49-F238E27FC236}">
                  <a16:creationId xmlns:a16="http://schemas.microsoft.com/office/drawing/2014/main" id="{082630BE-D78D-9280-2599-CB04FC9EE5C8}"/>
                </a:ext>
              </a:extLst>
            </p:cNvPr>
            <p:cNvCxnSpPr>
              <a:cxnSpLocks/>
            </p:cNvCxnSpPr>
            <p:nvPr/>
          </p:nvCxnSpPr>
          <p:spPr>
            <a:xfrm>
              <a:off x="7549710" y="2579895"/>
              <a:ext cx="0" cy="2621324"/>
            </a:xfrm>
            <a:prstGeom prst="line">
              <a:avLst/>
            </a:prstGeom>
            <a:ln w="28575">
              <a:tailEnd type="none" w="med" len="lg"/>
            </a:ln>
          </p:spPr>
          <p:style>
            <a:lnRef idx="1">
              <a:schemeClr val="dk1"/>
            </a:lnRef>
            <a:fillRef idx="0">
              <a:schemeClr val="dk1"/>
            </a:fillRef>
            <a:effectRef idx="0">
              <a:schemeClr val="dk1"/>
            </a:effectRef>
            <a:fontRef idx="minor">
              <a:schemeClr val="tx1"/>
            </a:fontRef>
          </p:style>
        </p:cxnSp>
        <p:cxnSp>
          <p:nvCxnSpPr>
            <p:cNvPr id="54" name="Straight Connector 53">
              <a:extLst>
                <a:ext uri="{FF2B5EF4-FFF2-40B4-BE49-F238E27FC236}">
                  <a16:creationId xmlns:a16="http://schemas.microsoft.com/office/drawing/2014/main" id="{419636D0-D97A-2E50-646F-EAE8CA083134}"/>
                </a:ext>
              </a:extLst>
            </p:cNvPr>
            <p:cNvCxnSpPr>
              <a:cxnSpLocks/>
            </p:cNvCxnSpPr>
            <p:nvPr/>
          </p:nvCxnSpPr>
          <p:spPr>
            <a:xfrm>
              <a:off x="8213853" y="2596285"/>
              <a:ext cx="0" cy="2621324"/>
            </a:xfrm>
            <a:prstGeom prst="line">
              <a:avLst/>
            </a:prstGeom>
            <a:ln w="12700">
              <a:tailEnd type="none" w="med" len="lg"/>
            </a:ln>
          </p:spPr>
          <p:style>
            <a:lnRef idx="1">
              <a:schemeClr val="dk1"/>
            </a:lnRef>
            <a:fillRef idx="0">
              <a:schemeClr val="dk1"/>
            </a:fillRef>
            <a:effectRef idx="0">
              <a:schemeClr val="dk1"/>
            </a:effectRef>
            <a:fontRef idx="minor">
              <a:schemeClr val="tx1"/>
            </a:fontRef>
          </p:style>
        </p:cxnSp>
        <p:cxnSp>
          <p:nvCxnSpPr>
            <p:cNvPr id="55" name="Straight Connector 54">
              <a:extLst>
                <a:ext uri="{FF2B5EF4-FFF2-40B4-BE49-F238E27FC236}">
                  <a16:creationId xmlns:a16="http://schemas.microsoft.com/office/drawing/2014/main" id="{294D73E6-906E-07F0-11BF-D947D9B34806}"/>
                </a:ext>
              </a:extLst>
            </p:cNvPr>
            <p:cNvCxnSpPr>
              <a:cxnSpLocks/>
            </p:cNvCxnSpPr>
            <p:nvPr/>
          </p:nvCxnSpPr>
          <p:spPr>
            <a:xfrm>
              <a:off x="8871223" y="2602698"/>
              <a:ext cx="0" cy="2621324"/>
            </a:xfrm>
            <a:prstGeom prst="line">
              <a:avLst/>
            </a:prstGeom>
            <a:ln w="12700">
              <a:tailEnd type="none" w="med" len="lg"/>
            </a:ln>
          </p:spPr>
          <p:style>
            <a:lnRef idx="1">
              <a:schemeClr val="dk1"/>
            </a:lnRef>
            <a:fillRef idx="0">
              <a:schemeClr val="dk1"/>
            </a:fillRef>
            <a:effectRef idx="0">
              <a:schemeClr val="dk1"/>
            </a:effectRef>
            <a:fontRef idx="minor">
              <a:schemeClr val="tx1"/>
            </a:fontRef>
          </p:style>
        </p:cxnSp>
        <p:cxnSp>
          <p:nvCxnSpPr>
            <p:cNvPr id="44" name="Straight Connector 43">
              <a:extLst>
                <a:ext uri="{FF2B5EF4-FFF2-40B4-BE49-F238E27FC236}">
                  <a16:creationId xmlns:a16="http://schemas.microsoft.com/office/drawing/2014/main" id="{A33F933F-B1BA-FDE8-C1B1-86295B179536}"/>
                </a:ext>
              </a:extLst>
            </p:cNvPr>
            <p:cNvCxnSpPr>
              <a:cxnSpLocks/>
            </p:cNvCxnSpPr>
            <p:nvPr/>
          </p:nvCxnSpPr>
          <p:spPr>
            <a:xfrm>
              <a:off x="1291331" y="2653297"/>
              <a:ext cx="24808" cy="2497322"/>
            </a:xfrm>
            <a:prstGeom prst="line">
              <a:avLst/>
            </a:prstGeom>
            <a:ln w="12700">
              <a:tailEnd type="none" w="med" len="lg"/>
            </a:ln>
          </p:spPr>
          <p:style>
            <a:lnRef idx="1">
              <a:schemeClr val="dk1"/>
            </a:lnRef>
            <a:fillRef idx="0">
              <a:schemeClr val="dk1"/>
            </a:fillRef>
            <a:effectRef idx="0">
              <a:schemeClr val="dk1"/>
            </a:effectRef>
            <a:fontRef idx="minor">
              <a:schemeClr val="tx1"/>
            </a:fontRef>
          </p:style>
        </p:cxnSp>
        <p:cxnSp>
          <p:nvCxnSpPr>
            <p:cNvPr id="45" name="Straight Connector 44">
              <a:extLst>
                <a:ext uri="{FF2B5EF4-FFF2-40B4-BE49-F238E27FC236}">
                  <a16:creationId xmlns:a16="http://schemas.microsoft.com/office/drawing/2014/main" id="{AF3EEB9C-A5C4-40C2-ACB8-435B2C0C5A92}"/>
                </a:ext>
              </a:extLst>
            </p:cNvPr>
            <p:cNvCxnSpPr>
              <a:cxnSpLocks/>
            </p:cNvCxnSpPr>
            <p:nvPr/>
          </p:nvCxnSpPr>
          <p:spPr>
            <a:xfrm>
              <a:off x="2575826" y="2712206"/>
              <a:ext cx="24808" cy="2497322"/>
            </a:xfrm>
            <a:prstGeom prst="line">
              <a:avLst/>
            </a:prstGeom>
            <a:ln w="28575">
              <a:tailEnd type="none" w="med" len="lg"/>
            </a:ln>
          </p:spPr>
          <p:style>
            <a:lnRef idx="1">
              <a:schemeClr val="dk1"/>
            </a:lnRef>
            <a:fillRef idx="0">
              <a:schemeClr val="dk1"/>
            </a:fillRef>
            <a:effectRef idx="0">
              <a:schemeClr val="dk1"/>
            </a:effectRef>
            <a:fontRef idx="minor">
              <a:schemeClr val="tx1"/>
            </a:fontRef>
          </p:style>
        </p:cxnSp>
        <p:cxnSp>
          <p:nvCxnSpPr>
            <p:cNvPr id="46" name="Straight Connector 45">
              <a:extLst>
                <a:ext uri="{FF2B5EF4-FFF2-40B4-BE49-F238E27FC236}">
                  <a16:creationId xmlns:a16="http://schemas.microsoft.com/office/drawing/2014/main" id="{3BD6F3FD-8E66-C913-7A30-1A2D8B94EC62}"/>
                </a:ext>
              </a:extLst>
            </p:cNvPr>
            <p:cNvCxnSpPr>
              <a:cxnSpLocks/>
            </p:cNvCxnSpPr>
            <p:nvPr/>
          </p:nvCxnSpPr>
          <p:spPr>
            <a:xfrm>
              <a:off x="1932513" y="2689856"/>
              <a:ext cx="24808" cy="2497323"/>
            </a:xfrm>
            <a:prstGeom prst="line">
              <a:avLst/>
            </a:prstGeom>
            <a:ln w="12700">
              <a:tailEnd type="none" w="med" len="lg"/>
            </a:ln>
          </p:spPr>
          <p:style>
            <a:lnRef idx="1">
              <a:schemeClr val="dk1"/>
            </a:lnRef>
            <a:fillRef idx="0">
              <a:schemeClr val="dk1"/>
            </a:fillRef>
            <a:effectRef idx="0">
              <a:schemeClr val="dk1"/>
            </a:effectRef>
            <a:fontRef idx="minor">
              <a:schemeClr val="tx1"/>
            </a:fontRef>
          </p:style>
        </p:cxnSp>
        <p:cxnSp>
          <p:nvCxnSpPr>
            <p:cNvPr id="47" name="Straight Connector 46">
              <a:extLst>
                <a:ext uri="{FF2B5EF4-FFF2-40B4-BE49-F238E27FC236}">
                  <a16:creationId xmlns:a16="http://schemas.microsoft.com/office/drawing/2014/main" id="{7BC0E50F-B764-4793-50AA-8690D6560DB9}"/>
                </a:ext>
              </a:extLst>
            </p:cNvPr>
            <p:cNvCxnSpPr>
              <a:cxnSpLocks/>
            </p:cNvCxnSpPr>
            <p:nvPr/>
          </p:nvCxnSpPr>
          <p:spPr>
            <a:xfrm>
              <a:off x="3216235" y="2727376"/>
              <a:ext cx="24808" cy="2497322"/>
            </a:xfrm>
            <a:prstGeom prst="line">
              <a:avLst/>
            </a:prstGeom>
            <a:ln w="12700">
              <a:tailEnd type="none" w="med" len="lg"/>
            </a:ln>
          </p:spPr>
          <p:style>
            <a:lnRef idx="1">
              <a:schemeClr val="dk1"/>
            </a:lnRef>
            <a:fillRef idx="0">
              <a:schemeClr val="dk1"/>
            </a:fillRef>
            <a:effectRef idx="0">
              <a:schemeClr val="dk1"/>
            </a:effectRef>
            <a:fontRef idx="minor">
              <a:schemeClr val="tx1"/>
            </a:fontRef>
          </p:style>
        </p:cxnSp>
        <p:cxnSp>
          <p:nvCxnSpPr>
            <p:cNvPr id="48" name="Straight Connector 47">
              <a:extLst>
                <a:ext uri="{FF2B5EF4-FFF2-40B4-BE49-F238E27FC236}">
                  <a16:creationId xmlns:a16="http://schemas.microsoft.com/office/drawing/2014/main" id="{546DA215-0B55-ACBB-A483-B5E2484AB97E}"/>
                </a:ext>
              </a:extLst>
            </p:cNvPr>
            <p:cNvCxnSpPr>
              <a:cxnSpLocks/>
            </p:cNvCxnSpPr>
            <p:nvPr/>
          </p:nvCxnSpPr>
          <p:spPr>
            <a:xfrm>
              <a:off x="3873573" y="2727376"/>
              <a:ext cx="24808" cy="2497322"/>
            </a:xfrm>
            <a:prstGeom prst="line">
              <a:avLst/>
            </a:prstGeom>
            <a:ln w="12700">
              <a:tailEnd type="none" w="med" len="lg"/>
            </a:ln>
          </p:spPr>
          <p:style>
            <a:lnRef idx="1">
              <a:schemeClr val="dk1"/>
            </a:lnRef>
            <a:fillRef idx="0">
              <a:schemeClr val="dk1"/>
            </a:fillRef>
            <a:effectRef idx="0">
              <a:schemeClr val="dk1"/>
            </a:effectRef>
            <a:fontRef idx="minor">
              <a:schemeClr val="tx1"/>
            </a:fontRef>
          </p:style>
        </p:cxnSp>
        <p:cxnSp>
          <p:nvCxnSpPr>
            <p:cNvPr id="49" name="Straight Connector 48">
              <a:extLst>
                <a:ext uri="{FF2B5EF4-FFF2-40B4-BE49-F238E27FC236}">
                  <a16:creationId xmlns:a16="http://schemas.microsoft.com/office/drawing/2014/main" id="{B3F4603B-4E1C-5068-1F53-ACF1D866F0F1}"/>
                </a:ext>
              </a:extLst>
            </p:cNvPr>
            <p:cNvCxnSpPr>
              <a:cxnSpLocks/>
            </p:cNvCxnSpPr>
            <p:nvPr/>
          </p:nvCxnSpPr>
          <p:spPr>
            <a:xfrm>
              <a:off x="4506828" y="2712206"/>
              <a:ext cx="24808" cy="2497322"/>
            </a:xfrm>
            <a:prstGeom prst="line">
              <a:avLst/>
            </a:prstGeom>
            <a:ln w="12700">
              <a:tailEnd type="none" w="med" len="lg"/>
            </a:ln>
          </p:spPr>
          <p:style>
            <a:lnRef idx="1">
              <a:schemeClr val="dk1"/>
            </a:lnRef>
            <a:fillRef idx="0">
              <a:schemeClr val="dk1"/>
            </a:fillRef>
            <a:effectRef idx="0">
              <a:schemeClr val="dk1"/>
            </a:effectRef>
            <a:fontRef idx="minor">
              <a:schemeClr val="tx1"/>
            </a:fontRef>
          </p:style>
        </p:cxnSp>
        <p:cxnSp>
          <p:nvCxnSpPr>
            <p:cNvPr id="50" name="Straight Connector 49">
              <a:extLst>
                <a:ext uri="{FF2B5EF4-FFF2-40B4-BE49-F238E27FC236}">
                  <a16:creationId xmlns:a16="http://schemas.microsoft.com/office/drawing/2014/main" id="{7DB72652-23C2-75BC-146F-493B3CA68A1F}"/>
                </a:ext>
              </a:extLst>
            </p:cNvPr>
            <p:cNvCxnSpPr>
              <a:cxnSpLocks/>
            </p:cNvCxnSpPr>
            <p:nvPr/>
          </p:nvCxnSpPr>
          <p:spPr>
            <a:xfrm>
              <a:off x="5157326" y="2712206"/>
              <a:ext cx="24808" cy="2497322"/>
            </a:xfrm>
            <a:prstGeom prst="line">
              <a:avLst/>
            </a:prstGeom>
            <a:ln w="12700">
              <a:tailEnd type="none" w="med" len="lg"/>
            </a:ln>
          </p:spPr>
          <p:style>
            <a:lnRef idx="1">
              <a:schemeClr val="dk1"/>
            </a:lnRef>
            <a:fillRef idx="0">
              <a:schemeClr val="dk1"/>
            </a:fillRef>
            <a:effectRef idx="0">
              <a:schemeClr val="dk1"/>
            </a:effectRef>
            <a:fontRef idx="minor">
              <a:schemeClr val="tx1"/>
            </a:fontRef>
          </p:style>
        </p:cxnSp>
        <p:cxnSp>
          <p:nvCxnSpPr>
            <p:cNvPr id="51" name="Straight Connector 50">
              <a:extLst>
                <a:ext uri="{FF2B5EF4-FFF2-40B4-BE49-F238E27FC236}">
                  <a16:creationId xmlns:a16="http://schemas.microsoft.com/office/drawing/2014/main" id="{6A1AB0D4-D59A-2A98-9EB0-423B61545B71}"/>
                </a:ext>
              </a:extLst>
            </p:cNvPr>
            <p:cNvCxnSpPr>
              <a:cxnSpLocks/>
            </p:cNvCxnSpPr>
            <p:nvPr/>
          </p:nvCxnSpPr>
          <p:spPr>
            <a:xfrm>
              <a:off x="5807827" y="2690636"/>
              <a:ext cx="24808" cy="2497322"/>
            </a:xfrm>
            <a:prstGeom prst="line">
              <a:avLst/>
            </a:prstGeom>
            <a:ln w="28575">
              <a:tailEnd type="none" w="med" len="lg"/>
            </a:ln>
          </p:spPr>
          <p:style>
            <a:lnRef idx="1">
              <a:schemeClr val="dk1"/>
            </a:lnRef>
            <a:fillRef idx="0">
              <a:schemeClr val="dk1"/>
            </a:fillRef>
            <a:effectRef idx="0">
              <a:schemeClr val="dk1"/>
            </a:effectRef>
            <a:fontRef idx="minor">
              <a:schemeClr val="tx1"/>
            </a:fontRef>
          </p:style>
        </p:cxnSp>
        <p:cxnSp>
          <p:nvCxnSpPr>
            <p:cNvPr id="52" name="Straight Connector 51">
              <a:extLst>
                <a:ext uri="{FF2B5EF4-FFF2-40B4-BE49-F238E27FC236}">
                  <a16:creationId xmlns:a16="http://schemas.microsoft.com/office/drawing/2014/main" id="{9C26974C-1BDA-29A4-F245-55AD653E7818}"/>
                </a:ext>
              </a:extLst>
            </p:cNvPr>
            <p:cNvCxnSpPr>
              <a:cxnSpLocks/>
            </p:cNvCxnSpPr>
            <p:nvPr/>
          </p:nvCxnSpPr>
          <p:spPr>
            <a:xfrm>
              <a:off x="6509434" y="2690636"/>
              <a:ext cx="24808" cy="2497322"/>
            </a:xfrm>
            <a:prstGeom prst="line">
              <a:avLst/>
            </a:prstGeom>
            <a:ln w="12700">
              <a:tailEnd type="none" w="med" len="lg"/>
            </a:ln>
          </p:spPr>
          <p:style>
            <a:lnRef idx="1">
              <a:schemeClr val="dk1"/>
            </a:lnRef>
            <a:fillRef idx="0">
              <a:schemeClr val="dk1"/>
            </a:fillRef>
            <a:effectRef idx="0">
              <a:schemeClr val="dk1"/>
            </a:effectRef>
            <a:fontRef idx="minor">
              <a:schemeClr val="tx1"/>
            </a:fontRef>
          </p:style>
        </p:cxnSp>
        <p:cxnSp>
          <p:nvCxnSpPr>
            <p:cNvPr id="53" name="Straight Connector 52">
              <a:extLst>
                <a:ext uri="{FF2B5EF4-FFF2-40B4-BE49-F238E27FC236}">
                  <a16:creationId xmlns:a16="http://schemas.microsoft.com/office/drawing/2014/main" id="{0498FD68-2545-BE51-8004-89360ADFF6C4}"/>
                </a:ext>
              </a:extLst>
            </p:cNvPr>
            <p:cNvCxnSpPr>
              <a:cxnSpLocks/>
            </p:cNvCxnSpPr>
            <p:nvPr/>
          </p:nvCxnSpPr>
          <p:spPr>
            <a:xfrm>
              <a:off x="7200040" y="2727376"/>
              <a:ext cx="24808" cy="2497322"/>
            </a:xfrm>
            <a:prstGeom prst="line">
              <a:avLst/>
            </a:prstGeom>
            <a:ln w="12700">
              <a:tailEnd type="none" w="med" len="lg"/>
            </a:ln>
          </p:spPr>
          <p:style>
            <a:lnRef idx="1">
              <a:schemeClr val="dk1"/>
            </a:lnRef>
            <a:fillRef idx="0">
              <a:schemeClr val="dk1"/>
            </a:fillRef>
            <a:effectRef idx="0">
              <a:schemeClr val="dk1"/>
            </a:effectRef>
            <a:fontRef idx="minor">
              <a:schemeClr val="tx1"/>
            </a:fontRef>
          </p:style>
        </p:cxnSp>
        <p:cxnSp>
          <p:nvCxnSpPr>
            <p:cNvPr id="59" name="Straight Connector 58">
              <a:extLst>
                <a:ext uri="{FF2B5EF4-FFF2-40B4-BE49-F238E27FC236}">
                  <a16:creationId xmlns:a16="http://schemas.microsoft.com/office/drawing/2014/main" id="{4A1E494D-6B84-C010-1FDE-C72AB4DE5B31}"/>
                </a:ext>
              </a:extLst>
            </p:cNvPr>
            <p:cNvCxnSpPr>
              <a:cxnSpLocks/>
            </p:cNvCxnSpPr>
            <p:nvPr/>
          </p:nvCxnSpPr>
          <p:spPr>
            <a:xfrm>
              <a:off x="7866109" y="2747539"/>
              <a:ext cx="24808" cy="2497322"/>
            </a:xfrm>
            <a:prstGeom prst="line">
              <a:avLst/>
            </a:prstGeom>
            <a:ln w="12700">
              <a:tailEnd type="none" w="med" len="lg"/>
            </a:ln>
          </p:spPr>
          <p:style>
            <a:lnRef idx="1">
              <a:schemeClr val="dk1"/>
            </a:lnRef>
            <a:fillRef idx="0">
              <a:schemeClr val="dk1"/>
            </a:fillRef>
            <a:effectRef idx="0">
              <a:schemeClr val="dk1"/>
            </a:effectRef>
            <a:fontRef idx="minor">
              <a:schemeClr val="tx1"/>
            </a:fontRef>
          </p:style>
        </p:cxnSp>
        <p:cxnSp>
          <p:nvCxnSpPr>
            <p:cNvPr id="60" name="Straight Connector 59">
              <a:extLst>
                <a:ext uri="{FF2B5EF4-FFF2-40B4-BE49-F238E27FC236}">
                  <a16:creationId xmlns:a16="http://schemas.microsoft.com/office/drawing/2014/main" id="{E12F5E43-84BE-75AA-7030-4B437879C6B6}"/>
                </a:ext>
              </a:extLst>
            </p:cNvPr>
            <p:cNvCxnSpPr>
              <a:cxnSpLocks/>
            </p:cNvCxnSpPr>
            <p:nvPr/>
          </p:nvCxnSpPr>
          <p:spPr>
            <a:xfrm>
              <a:off x="8517730" y="2707150"/>
              <a:ext cx="24808" cy="2497322"/>
            </a:xfrm>
            <a:prstGeom prst="line">
              <a:avLst/>
            </a:prstGeom>
            <a:ln w="12700">
              <a:tailEnd type="none" w="med" len="lg"/>
            </a:ln>
          </p:spPr>
          <p:style>
            <a:lnRef idx="1">
              <a:schemeClr val="dk1"/>
            </a:lnRef>
            <a:fillRef idx="0">
              <a:schemeClr val="dk1"/>
            </a:fillRef>
            <a:effectRef idx="0">
              <a:schemeClr val="dk1"/>
            </a:effectRef>
            <a:fontRef idx="minor">
              <a:schemeClr val="tx1"/>
            </a:fontRef>
          </p:style>
        </p:cxnSp>
      </p:grpSp>
      <p:sp>
        <p:nvSpPr>
          <p:cNvPr id="64" name="TextBox 63">
            <a:extLst>
              <a:ext uri="{FF2B5EF4-FFF2-40B4-BE49-F238E27FC236}">
                <a16:creationId xmlns:a16="http://schemas.microsoft.com/office/drawing/2014/main" id="{9D8C30E9-EF01-50EA-556F-FC9417E68878}"/>
              </a:ext>
            </a:extLst>
          </p:cNvPr>
          <p:cNvSpPr txBox="1"/>
          <p:nvPr/>
        </p:nvSpPr>
        <p:spPr>
          <a:xfrm>
            <a:off x="7558578" y="6505965"/>
            <a:ext cx="1279517" cy="369332"/>
          </a:xfrm>
          <a:prstGeom prst="rect">
            <a:avLst/>
          </a:prstGeom>
          <a:noFill/>
        </p:spPr>
        <p:txBody>
          <a:bodyPr wrap="none" rtlCol="0">
            <a:spAutoFit/>
          </a:bodyPr>
          <a:lstStyle/>
          <a:p>
            <a:r>
              <a:rPr lang="en-GB" dirty="0">
                <a:solidFill>
                  <a:srgbClr val="0000FF"/>
                </a:solidFill>
                <a:latin typeface="Arial" panose="020B0604020202020204" pitchFamily="34" charset="0"/>
                <a:cs typeface="Arial" panose="020B0604020202020204" pitchFamily="34" charset="0"/>
              </a:rPr>
              <a:t>520 W m</a:t>
            </a:r>
            <a:r>
              <a:rPr lang="en-GB" dirty="0">
                <a:solidFill>
                  <a:srgbClr val="0000FF"/>
                </a:solidFill>
              </a:rPr>
              <a:t>⁻²</a:t>
            </a:r>
            <a:endParaRPr lang="en-GB" dirty="0">
              <a:solidFill>
                <a:srgbClr val="0000FF"/>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2873995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18B761-19AA-4F27-54E7-B39653AB3A9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683C5A4-CD26-60CA-6FB2-1E19590EBE06}"/>
              </a:ext>
            </a:extLst>
          </p:cNvPr>
          <p:cNvSpPr>
            <a:spLocks noGrp="1"/>
          </p:cNvSpPr>
          <p:nvPr>
            <p:ph type="title"/>
          </p:nvPr>
        </p:nvSpPr>
        <p:spPr/>
        <p:txBody>
          <a:bodyPr>
            <a:normAutofit fontScale="90000"/>
          </a:bodyPr>
          <a:lstStyle/>
          <a:p>
            <a:r>
              <a:rPr lang="en-GB" dirty="0" err="1"/>
              <a:t>Cleachtadh</a:t>
            </a:r>
            <a:endParaRPr lang="en-GB" dirty="0"/>
          </a:p>
        </p:txBody>
      </p:sp>
      <p:sp>
        <p:nvSpPr>
          <p:cNvPr id="3" name="Text Placeholder 2">
            <a:extLst>
              <a:ext uri="{FF2B5EF4-FFF2-40B4-BE49-F238E27FC236}">
                <a16:creationId xmlns:a16="http://schemas.microsoft.com/office/drawing/2014/main" id="{519DBAF3-479C-CFCB-6FD6-DB655F4D52FA}"/>
              </a:ext>
            </a:extLst>
          </p:cNvPr>
          <p:cNvSpPr>
            <a:spLocks noGrp="1"/>
          </p:cNvSpPr>
          <p:nvPr>
            <p:ph type="body" sz="quarter" idx="10"/>
          </p:nvPr>
        </p:nvSpPr>
        <p:spPr>
          <a:xfrm>
            <a:off x="122292" y="461664"/>
            <a:ext cx="8899415" cy="2675604"/>
          </a:xfrm>
        </p:spPr>
        <p:txBody>
          <a:bodyPr/>
          <a:lstStyle/>
          <a:p>
            <a:r>
              <a:rPr lang="en-GB" dirty="0"/>
              <a:t>Is </a:t>
            </a:r>
            <a:r>
              <a:rPr lang="en-GB" dirty="0" err="1"/>
              <a:t>féidir</a:t>
            </a:r>
            <a:r>
              <a:rPr lang="en-GB" dirty="0"/>
              <a:t> le </a:t>
            </a:r>
            <a:r>
              <a:rPr lang="en-GB" dirty="0" err="1"/>
              <a:t>painéal</a:t>
            </a:r>
            <a:r>
              <a:rPr lang="en-GB" dirty="0"/>
              <a:t> </a:t>
            </a:r>
            <a:r>
              <a:rPr lang="en-GB" dirty="0" err="1"/>
              <a:t>gréine</a:t>
            </a:r>
            <a:r>
              <a:rPr lang="en-GB" dirty="0"/>
              <a:t> </a:t>
            </a:r>
            <a:r>
              <a:rPr lang="en-GB" dirty="0" err="1"/>
              <a:t>tonnfhaid</a:t>
            </a:r>
            <a:r>
              <a:rPr lang="en-GB" dirty="0"/>
              <a:t> </a:t>
            </a:r>
            <a:r>
              <a:rPr lang="en-GB" dirty="0" err="1"/>
              <a:t>idir</a:t>
            </a:r>
            <a:r>
              <a:rPr lang="en-GB" dirty="0"/>
              <a:t> 400 nm 1000 nm a </a:t>
            </a:r>
            <a:r>
              <a:rPr lang="en-GB" dirty="0" err="1"/>
              <a:t>úsáid</a:t>
            </a:r>
            <a:r>
              <a:rPr lang="en-GB" dirty="0"/>
              <a:t> </a:t>
            </a:r>
            <a:r>
              <a:rPr lang="en-GB" dirty="0" err="1"/>
              <a:t>chun</a:t>
            </a:r>
            <a:r>
              <a:rPr lang="en-GB" dirty="0"/>
              <a:t> </a:t>
            </a:r>
            <a:r>
              <a:rPr lang="en-GB" dirty="0" err="1"/>
              <a:t>cumhacht</a:t>
            </a:r>
            <a:r>
              <a:rPr lang="en-GB" dirty="0"/>
              <a:t> </a:t>
            </a:r>
            <a:r>
              <a:rPr lang="en-GB" dirty="0" err="1"/>
              <a:t>leictreach</a:t>
            </a:r>
            <a:r>
              <a:rPr lang="en-GB" dirty="0"/>
              <a:t> a </a:t>
            </a:r>
            <a:r>
              <a:rPr lang="en-GB" dirty="0" err="1"/>
              <a:t>ghiniúint</a:t>
            </a:r>
            <a:r>
              <a:rPr lang="en-GB" dirty="0"/>
              <a:t>.</a:t>
            </a:r>
          </a:p>
          <a:p>
            <a:pPr marL="514350" indent="-514350">
              <a:buAutoNum type="arabicPeriod"/>
            </a:pPr>
            <a:r>
              <a:rPr lang="en-GB" dirty="0" err="1"/>
              <a:t>Cén</a:t>
            </a:r>
            <a:r>
              <a:rPr lang="en-GB" dirty="0"/>
              <a:t> % de </a:t>
            </a:r>
            <a:r>
              <a:rPr lang="en-GB" dirty="0" err="1"/>
              <a:t>chumhacht</a:t>
            </a:r>
            <a:r>
              <a:rPr lang="en-GB" dirty="0"/>
              <a:t> na </a:t>
            </a:r>
            <a:r>
              <a:rPr lang="en-GB" dirty="0" err="1"/>
              <a:t>gréine</a:t>
            </a:r>
            <a:r>
              <a:rPr lang="en-GB" dirty="0"/>
              <a:t> </a:t>
            </a:r>
            <a:r>
              <a:rPr lang="en-GB" dirty="0" err="1"/>
              <a:t>iomlán</a:t>
            </a:r>
            <a:r>
              <a:rPr lang="en-GB" dirty="0"/>
              <a:t> </a:t>
            </a:r>
            <a:r>
              <a:rPr lang="en-GB" dirty="0" err="1"/>
              <a:t>atá</a:t>
            </a:r>
            <a:r>
              <a:rPr lang="en-GB" dirty="0"/>
              <a:t> </a:t>
            </a:r>
            <a:r>
              <a:rPr lang="en-GB" dirty="0" err="1"/>
              <a:t>ar</a:t>
            </a:r>
            <a:r>
              <a:rPr lang="en-GB" dirty="0"/>
              <a:t> </a:t>
            </a:r>
            <a:r>
              <a:rPr lang="en-GB" dirty="0" err="1"/>
              <a:t>fáil</a:t>
            </a:r>
            <a:r>
              <a:rPr lang="en-GB" dirty="0"/>
              <a:t> don </a:t>
            </a:r>
            <a:r>
              <a:rPr lang="en-GB" dirty="0" err="1"/>
              <a:t>phainéal</a:t>
            </a:r>
            <a:r>
              <a:rPr lang="en-GB" dirty="0"/>
              <a:t> </a:t>
            </a:r>
            <a:r>
              <a:rPr lang="en-GB" dirty="0" err="1"/>
              <a:t>gréine</a:t>
            </a:r>
            <a:r>
              <a:rPr lang="en-GB" dirty="0"/>
              <a:t>.</a:t>
            </a:r>
          </a:p>
          <a:p>
            <a:r>
              <a:rPr lang="en-GB" dirty="0"/>
              <a:t>2. </a:t>
            </a:r>
            <a:r>
              <a:rPr lang="en-GB" dirty="0" err="1"/>
              <a:t>Cé</a:t>
            </a:r>
            <a:r>
              <a:rPr lang="en-GB" dirty="0"/>
              <a:t> </a:t>
            </a:r>
            <a:r>
              <a:rPr lang="en-GB" dirty="0" err="1"/>
              <a:t>acu</a:t>
            </a:r>
            <a:r>
              <a:rPr lang="en-GB" dirty="0"/>
              <a:t> de na </a:t>
            </a:r>
            <a:r>
              <a:rPr lang="en-GB" dirty="0" err="1"/>
              <a:t>tonnfhaid</a:t>
            </a:r>
            <a:r>
              <a:rPr lang="en-GB" dirty="0"/>
              <a:t> 400 nm </a:t>
            </a:r>
            <a:r>
              <a:rPr lang="en-GB" dirty="0" err="1"/>
              <a:t>nó</a:t>
            </a:r>
            <a:r>
              <a:rPr lang="en-GB" dirty="0"/>
              <a:t> 1000 nm </a:t>
            </a:r>
            <a:r>
              <a:rPr lang="en-GB" dirty="0" err="1"/>
              <a:t>atá</a:t>
            </a:r>
            <a:r>
              <a:rPr lang="en-GB" dirty="0"/>
              <a:t> </a:t>
            </a:r>
            <a:r>
              <a:rPr lang="en-GB" dirty="0" err="1"/>
              <a:t>infridhearg</a:t>
            </a:r>
            <a:r>
              <a:rPr lang="en-GB" dirty="0"/>
              <a:t>?</a:t>
            </a:r>
          </a:p>
        </p:txBody>
      </p:sp>
      <p:sp>
        <p:nvSpPr>
          <p:cNvPr id="4" name="Text Placeholder 2">
            <a:extLst>
              <a:ext uri="{FF2B5EF4-FFF2-40B4-BE49-F238E27FC236}">
                <a16:creationId xmlns:a16="http://schemas.microsoft.com/office/drawing/2014/main" id="{6C3311FE-819E-8BE6-F282-40938F9209F6}"/>
              </a:ext>
            </a:extLst>
          </p:cNvPr>
          <p:cNvSpPr txBox="1">
            <a:spLocks/>
          </p:cNvSpPr>
          <p:nvPr/>
        </p:nvSpPr>
        <p:spPr>
          <a:xfrm>
            <a:off x="0" y="461963"/>
            <a:ext cx="8899525" cy="86836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dirty="0">
              <a:latin typeface="Arial" panose="020B0604020202020204" pitchFamily="34" charset="0"/>
              <a:cs typeface="Arial" panose="020B0604020202020204" pitchFamily="34" charset="0"/>
            </a:endParaRPr>
          </a:p>
        </p:txBody>
      </p:sp>
      <p:sp>
        <p:nvSpPr>
          <p:cNvPr id="9" name="TextBox 8">
            <a:extLst>
              <a:ext uri="{FF2B5EF4-FFF2-40B4-BE49-F238E27FC236}">
                <a16:creationId xmlns:a16="http://schemas.microsoft.com/office/drawing/2014/main" id="{C15959D3-450F-A282-F3DD-D2625229C5F2}"/>
              </a:ext>
            </a:extLst>
          </p:cNvPr>
          <p:cNvSpPr txBox="1"/>
          <p:nvPr/>
        </p:nvSpPr>
        <p:spPr>
          <a:xfrm>
            <a:off x="25968" y="6469317"/>
            <a:ext cx="5242743" cy="369332"/>
          </a:xfrm>
          <a:prstGeom prst="rect">
            <a:avLst/>
          </a:prstGeom>
          <a:noFill/>
        </p:spPr>
        <p:txBody>
          <a:bodyPr wrap="square">
            <a:spAutoFit/>
          </a:bodyPr>
          <a:lstStyle/>
          <a:p>
            <a:r>
              <a:rPr lang="en-GB" dirty="0"/>
              <a:t>Data Source: ttps://lasp.colorado.edu/lisird/data</a:t>
            </a:r>
          </a:p>
        </p:txBody>
      </p:sp>
      <mc:AlternateContent xmlns:mc="http://schemas.openxmlformats.org/markup-compatibility/2006" xmlns:a14="http://schemas.microsoft.com/office/drawing/2010/main">
        <mc:Choice Requires="a14">
          <p:sp>
            <p:nvSpPr>
              <p:cNvPr id="24" name="TextBox 23">
                <a:extLst>
                  <a:ext uri="{FF2B5EF4-FFF2-40B4-BE49-F238E27FC236}">
                    <a16:creationId xmlns:a16="http://schemas.microsoft.com/office/drawing/2014/main" id="{6D07B0E4-6320-D3DB-00AD-BA50EC456626}"/>
                  </a:ext>
                </a:extLst>
              </p:cNvPr>
              <p:cNvSpPr txBox="1"/>
              <p:nvPr/>
            </p:nvSpPr>
            <p:spPr>
              <a:xfrm>
                <a:off x="4964811" y="5984769"/>
                <a:ext cx="4324899" cy="553357"/>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f>
                        <m:fPr>
                          <m:ctrlPr>
                            <a:rPr lang="en-GB" sz="1600" b="0" i="1" dirty="0" smtClean="0">
                              <a:solidFill>
                                <a:srgbClr val="0000FF"/>
                              </a:solidFill>
                              <a:latin typeface="Cambria Math" panose="02040503050406030204" pitchFamily="18" charset="0"/>
                              <a:cs typeface="Arial" panose="020B0604020202020204" pitchFamily="34" charset="0"/>
                            </a:rPr>
                          </m:ctrlPr>
                        </m:fPr>
                        <m:num>
                          <m:r>
                            <a:rPr lang="en-GB" sz="1600" b="0" i="1" dirty="0" smtClean="0">
                              <a:solidFill>
                                <a:srgbClr val="0000FF"/>
                              </a:solidFill>
                              <a:latin typeface="Cambria Math" panose="02040503050406030204" pitchFamily="18" charset="0"/>
                              <a:cs typeface="Arial" panose="020B0604020202020204" pitchFamily="34" charset="0"/>
                            </a:rPr>
                            <m:t>200</m:t>
                          </m:r>
                        </m:num>
                        <m:den>
                          <m:r>
                            <a:rPr lang="en-GB" sz="1600" b="0" i="1" dirty="0" smtClean="0">
                              <a:solidFill>
                                <a:srgbClr val="0000FF"/>
                              </a:solidFill>
                              <a:latin typeface="Cambria Math" panose="02040503050406030204" pitchFamily="18" charset="0"/>
                              <a:cs typeface="Arial" panose="020B0604020202020204" pitchFamily="34" charset="0"/>
                            </a:rPr>
                            <m:t>2</m:t>
                          </m:r>
                        </m:den>
                      </m:f>
                      <m:d>
                        <m:dPr>
                          <m:begChr m:val="["/>
                          <m:endChr m:val="]"/>
                          <m:ctrlPr>
                            <a:rPr lang="en-GB" sz="1600" b="0" i="1" dirty="0" smtClean="0">
                              <a:solidFill>
                                <a:srgbClr val="0000FF"/>
                              </a:solidFill>
                              <a:latin typeface="Cambria Math" panose="02040503050406030204" pitchFamily="18" charset="0"/>
                              <a:cs typeface="Arial" panose="020B0604020202020204" pitchFamily="34" charset="0"/>
                            </a:rPr>
                          </m:ctrlPr>
                        </m:dPr>
                        <m:e>
                          <m:r>
                            <a:rPr lang="en-GB" sz="1600" b="0" i="1" dirty="0" smtClean="0">
                              <a:solidFill>
                                <a:srgbClr val="0000FF"/>
                              </a:solidFill>
                              <a:latin typeface="Cambria Math" panose="02040503050406030204" pitchFamily="18" charset="0"/>
                              <a:cs typeface="Arial" panose="020B0604020202020204" pitchFamily="34" charset="0"/>
                            </a:rPr>
                            <m:t>1.2+0.7+2</m:t>
                          </m:r>
                          <m:d>
                            <m:dPr>
                              <m:ctrlPr>
                                <a:rPr lang="en-GB" sz="1600" b="0" i="1" dirty="0" smtClean="0">
                                  <a:solidFill>
                                    <a:srgbClr val="0000FF"/>
                                  </a:solidFill>
                                  <a:latin typeface="Cambria Math" panose="02040503050406030204" pitchFamily="18" charset="0"/>
                                  <a:cs typeface="Arial" panose="020B0604020202020204" pitchFamily="34" charset="0"/>
                                </a:rPr>
                              </m:ctrlPr>
                            </m:dPr>
                            <m:e>
                              <m:r>
                                <a:rPr lang="en-GB" sz="1600" b="0" i="1" dirty="0" smtClean="0">
                                  <a:solidFill>
                                    <a:srgbClr val="0000FF"/>
                                  </a:solidFill>
                                  <a:latin typeface="Cambria Math" panose="02040503050406030204" pitchFamily="18" charset="0"/>
                                  <a:cs typeface="Arial" panose="020B0604020202020204" pitchFamily="34" charset="0"/>
                                </a:rPr>
                                <m:t>1.7+1.1</m:t>
                              </m:r>
                            </m:e>
                          </m:d>
                        </m:e>
                      </m:d>
                      <m:r>
                        <a:rPr lang="en-GB" sz="1600" b="0" i="0" dirty="0" smtClean="0">
                          <a:solidFill>
                            <a:srgbClr val="0000FF"/>
                          </a:solidFill>
                          <a:latin typeface="Cambria Math" panose="02040503050406030204" pitchFamily="18" charset="0"/>
                          <a:cs typeface="Arial" panose="020B0604020202020204" pitchFamily="34" charset="0"/>
                        </a:rPr>
                        <m:t>=750</m:t>
                      </m:r>
                      <m:r>
                        <m:rPr>
                          <m:nor/>
                        </m:rPr>
                        <a:rPr lang="en-GB" sz="1600" b="0" i="0" dirty="0" smtClean="0">
                          <a:solidFill>
                            <a:srgbClr val="0000FF"/>
                          </a:solidFill>
                          <a:latin typeface="Cambria Math" panose="02040503050406030204" pitchFamily="18" charset="0"/>
                          <a:cs typeface="Arial" panose="020B0604020202020204" pitchFamily="34" charset="0"/>
                        </a:rPr>
                        <m:t> </m:t>
                      </m:r>
                      <m:r>
                        <m:rPr>
                          <m:nor/>
                        </m:rPr>
                        <a:rPr lang="en-GB" sz="1600" dirty="0">
                          <a:solidFill>
                            <a:srgbClr val="0000FF"/>
                          </a:solidFill>
                          <a:latin typeface="Arial" panose="020B0604020202020204" pitchFamily="34" charset="0"/>
                          <a:cs typeface="Arial" panose="020B0604020202020204" pitchFamily="34" charset="0"/>
                        </a:rPr>
                        <m:t>W</m:t>
                      </m:r>
                      <m:r>
                        <m:rPr>
                          <m:nor/>
                        </m:rPr>
                        <a:rPr lang="en-GB" sz="1600" dirty="0">
                          <a:solidFill>
                            <a:srgbClr val="0000FF"/>
                          </a:solidFill>
                          <a:latin typeface="Arial" panose="020B0604020202020204" pitchFamily="34" charset="0"/>
                          <a:cs typeface="Arial" panose="020B0604020202020204" pitchFamily="34" charset="0"/>
                        </a:rPr>
                        <m:t> </m:t>
                      </m:r>
                      <m:r>
                        <m:rPr>
                          <m:nor/>
                        </m:rPr>
                        <a:rPr lang="en-GB" sz="1600" dirty="0">
                          <a:solidFill>
                            <a:srgbClr val="0000FF"/>
                          </a:solidFill>
                          <a:latin typeface="Arial" panose="020B0604020202020204" pitchFamily="34" charset="0"/>
                          <a:cs typeface="Arial" panose="020B0604020202020204" pitchFamily="34" charset="0"/>
                        </a:rPr>
                        <m:t>m</m:t>
                      </m:r>
                      <m:r>
                        <m:rPr>
                          <m:nor/>
                        </m:rPr>
                        <a:rPr lang="en-GB" sz="1600" dirty="0">
                          <a:solidFill>
                            <a:srgbClr val="0000FF"/>
                          </a:solidFill>
                        </a:rPr>
                        <m:t>⁻²</m:t>
                      </m:r>
                    </m:oMath>
                  </m:oMathPara>
                </a14:m>
                <a:endParaRPr lang="en-GB" sz="1600" dirty="0">
                  <a:solidFill>
                    <a:srgbClr val="0000FF"/>
                  </a:solidFill>
                  <a:latin typeface="Arial" panose="020B0604020202020204" pitchFamily="34" charset="0"/>
                  <a:cs typeface="Arial" panose="020B0604020202020204" pitchFamily="34" charset="0"/>
                </a:endParaRPr>
              </a:p>
            </p:txBody>
          </p:sp>
        </mc:Choice>
        <mc:Fallback xmlns="">
          <p:sp>
            <p:nvSpPr>
              <p:cNvPr id="24" name="TextBox 23">
                <a:extLst>
                  <a:ext uri="{FF2B5EF4-FFF2-40B4-BE49-F238E27FC236}">
                    <a16:creationId xmlns:a16="http://schemas.microsoft.com/office/drawing/2014/main" id="{6D07B0E4-6320-D3DB-00AD-BA50EC456626}"/>
                  </a:ext>
                </a:extLst>
              </p:cNvPr>
              <p:cNvSpPr txBox="1">
                <a:spLocks noRot="1" noChangeAspect="1" noMove="1" noResize="1" noEditPoints="1" noAdjustHandles="1" noChangeArrowheads="1" noChangeShapeType="1" noTextEdit="1"/>
              </p:cNvSpPr>
              <p:nvPr/>
            </p:nvSpPr>
            <p:spPr>
              <a:xfrm>
                <a:off x="4964811" y="5984769"/>
                <a:ext cx="4324899" cy="553357"/>
              </a:xfrm>
              <a:prstGeom prst="rect">
                <a:avLst/>
              </a:prstGeom>
              <a:blipFill>
                <a:blip r:embed="rId3"/>
                <a:stretch>
                  <a:fillRect/>
                </a:stretch>
              </a:blipFill>
            </p:spPr>
            <p:txBody>
              <a:bodyPr/>
              <a:lstStyle/>
              <a:p>
                <a:r>
                  <a:rPr lang="en-GB">
                    <a:noFill/>
                  </a:rPr>
                  <a:t> </a:t>
                </a:r>
              </a:p>
            </p:txBody>
          </p:sp>
        </mc:Fallback>
      </mc:AlternateContent>
      <p:grpSp>
        <p:nvGrpSpPr>
          <p:cNvPr id="32" name="Group 31">
            <a:extLst>
              <a:ext uri="{FF2B5EF4-FFF2-40B4-BE49-F238E27FC236}">
                <a16:creationId xmlns:a16="http://schemas.microsoft.com/office/drawing/2014/main" id="{251F13E6-6147-2C84-F968-F46EE5934ED8}"/>
              </a:ext>
            </a:extLst>
          </p:cNvPr>
          <p:cNvGrpSpPr/>
          <p:nvPr/>
        </p:nvGrpSpPr>
        <p:grpSpPr>
          <a:xfrm>
            <a:off x="907977" y="3052501"/>
            <a:ext cx="6942465" cy="3060245"/>
            <a:chOff x="740634" y="3170701"/>
            <a:chExt cx="6942465" cy="3060245"/>
          </a:xfrm>
        </p:grpSpPr>
        <p:grpSp>
          <p:nvGrpSpPr>
            <p:cNvPr id="11" name="Group 10">
              <a:extLst>
                <a:ext uri="{FF2B5EF4-FFF2-40B4-BE49-F238E27FC236}">
                  <a16:creationId xmlns:a16="http://schemas.microsoft.com/office/drawing/2014/main" id="{7A3449F9-4047-AD9B-F952-EB20D6B52E10}"/>
                </a:ext>
              </a:extLst>
            </p:cNvPr>
            <p:cNvGrpSpPr/>
            <p:nvPr/>
          </p:nvGrpSpPr>
          <p:grpSpPr>
            <a:xfrm>
              <a:off x="740634" y="3170701"/>
              <a:ext cx="6942465" cy="2671039"/>
              <a:chOff x="-96817" y="2264900"/>
              <a:chExt cx="8993084" cy="3459992"/>
            </a:xfrm>
          </p:grpSpPr>
          <p:grpSp>
            <p:nvGrpSpPr>
              <p:cNvPr id="27" name="Group 26">
                <a:extLst>
                  <a:ext uri="{FF2B5EF4-FFF2-40B4-BE49-F238E27FC236}">
                    <a16:creationId xmlns:a16="http://schemas.microsoft.com/office/drawing/2014/main" id="{ED55699A-3ADD-C0FF-2FBA-F6D336587C63}"/>
                  </a:ext>
                </a:extLst>
              </p:cNvPr>
              <p:cNvGrpSpPr/>
              <p:nvPr/>
            </p:nvGrpSpPr>
            <p:grpSpPr>
              <a:xfrm>
                <a:off x="-96817" y="2264900"/>
                <a:ext cx="8993084" cy="3459992"/>
                <a:chOff x="626580" y="1592069"/>
                <a:chExt cx="6492388" cy="4130114"/>
              </a:xfrm>
            </p:grpSpPr>
            <p:sp>
              <p:nvSpPr>
                <p:cNvPr id="5" name="Rectangle 4">
                  <a:extLst>
                    <a:ext uri="{FF2B5EF4-FFF2-40B4-BE49-F238E27FC236}">
                      <a16:creationId xmlns:a16="http://schemas.microsoft.com/office/drawing/2014/main" id="{0042C939-C92C-E090-F2FB-4F8B22EBC42B}"/>
                    </a:ext>
                  </a:extLst>
                </p:cNvPr>
                <p:cNvSpPr/>
                <p:nvPr/>
              </p:nvSpPr>
              <p:spPr>
                <a:xfrm>
                  <a:off x="1405550" y="1913125"/>
                  <a:ext cx="5713418" cy="3187845"/>
                </a:xfrm>
                <a:custGeom>
                  <a:avLst/>
                  <a:gdLst>
                    <a:gd name="csX0" fmla="*/ 0 w 2200275"/>
                    <a:gd name="csY0" fmla="*/ 0 h 1993817"/>
                    <a:gd name="csX1" fmla="*/ 2200275 w 2200275"/>
                    <a:gd name="csY1" fmla="*/ 0 h 1993817"/>
                    <a:gd name="csX2" fmla="*/ 2200275 w 2200275"/>
                    <a:gd name="csY2" fmla="*/ 1993817 h 1993817"/>
                    <a:gd name="csX3" fmla="*/ 0 w 2200275"/>
                    <a:gd name="csY3" fmla="*/ 1993817 h 1993817"/>
                    <a:gd name="csX4" fmla="*/ 0 w 2200275"/>
                    <a:gd name="csY4" fmla="*/ 0 h 1993817"/>
                    <a:gd name="csX0" fmla="*/ 2200275 w 2291715"/>
                    <a:gd name="csY0" fmla="*/ 0 h 1993817"/>
                    <a:gd name="csX1" fmla="*/ 2200275 w 2291715"/>
                    <a:gd name="csY1" fmla="*/ 1993817 h 1993817"/>
                    <a:gd name="csX2" fmla="*/ 0 w 2291715"/>
                    <a:gd name="csY2" fmla="*/ 1993817 h 1993817"/>
                    <a:gd name="csX3" fmla="*/ 0 w 2291715"/>
                    <a:gd name="csY3" fmla="*/ 0 h 1993817"/>
                    <a:gd name="csX4" fmla="*/ 2291715 w 2291715"/>
                    <a:gd name="csY4" fmla="*/ 91440 h 1993817"/>
                    <a:gd name="csX0" fmla="*/ 2200275 w 2200275"/>
                    <a:gd name="csY0" fmla="*/ 0 h 1993817"/>
                    <a:gd name="csX1" fmla="*/ 2200275 w 2200275"/>
                    <a:gd name="csY1" fmla="*/ 1993817 h 1993817"/>
                    <a:gd name="csX2" fmla="*/ 0 w 2200275"/>
                    <a:gd name="csY2" fmla="*/ 1993817 h 1993817"/>
                    <a:gd name="csX3" fmla="*/ 0 w 2200275"/>
                    <a:gd name="csY3" fmla="*/ 0 h 1993817"/>
                    <a:gd name="csX0" fmla="*/ 2200275 w 2200275"/>
                    <a:gd name="csY0" fmla="*/ 1993817 h 1993817"/>
                    <a:gd name="csX1" fmla="*/ 0 w 2200275"/>
                    <a:gd name="csY1" fmla="*/ 1993817 h 1993817"/>
                    <a:gd name="csX2" fmla="*/ 0 w 2200275"/>
                    <a:gd name="csY2" fmla="*/ 0 h 1993817"/>
                  </a:gdLst>
                  <a:ahLst/>
                  <a:cxnLst>
                    <a:cxn ang="0">
                      <a:pos x="csX0" y="csY0"/>
                    </a:cxn>
                    <a:cxn ang="0">
                      <a:pos x="csX1" y="csY1"/>
                    </a:cxn>
                    <a:cxn ang="0">
                      <a:pos x="csX2" y="csY2"/>
                    </a:cxn>
                  </a:cxnLst>
                  <a:rect l="l" t="t" r="r" b="b"/>
                  <a:pathLst>
                    <a:path w="2200275" h="1993817">
                      <a:moveTo>
                        <a:pt x="2200275" y="1993817"/>
                      </a:moveTo>
                      <a:lnTo>
                        <a:pt x="0" y="1993817"/>
                      </a:lnTo>
                      <a:lnTo>
                        <a:pt x="0" y="0"/>
                      </a:lnTo>
                    </a:path>
                  </a:pathLst>
                </a:cu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Freeform: Shape 5">
                  <a:extLst>
                    <a:ext uri="{FF2B5EF4-FFF2-40B4-BE49-F238E27FC236}">
                      <a16:creationId xmlns:a16="http://schemas.microsoft.com/office/drawing/2014/main" id="{5B44E155-971E-C1DC-65EC-044D060F9EC4}"/>
                    </a:ext>
                  </a:extLst>
                </p:cNvPr>
                <p:cNvSpPr/>
                <p:nvPr/>
              </p:nvSpPr>
              <p:spPr>
                <a:xfrm>
                  <a:off x="1441768" y="2231966"/>
                  <a:ext cx="5659120" cy="2853432"/>
                </a:xfrm>
                <a:custGeom>
                  <a:avLst/>
                  <a:gdLst>
                    <a:gd name="csX0" fmla="*/ 0 w 5257800"/>
                    <a:gd name="csY0" fmla="*/ 2943225 h 2943225"/>
                    <a:gd name="csX1" fmla="*/ 257175 w 5257800"/>
                    <a:gd name="csY1" fmla="*/ 2457450 h 2943225"/>
                    <a:gd name="csX2" fmla="*/ 242887 w 5257800"/>
                    <a:gd name="csY2" fmla="*/ 1643062 h 2943225"/>
                    <a:gd name="csX3" fmla="*/ 485775 w 5257800"/>
                    <a:gd name="csY3" fmla="*/ 1185862 h 2943225"/>
                    <a:gd name="csX4" fmla="*/ 485775 w 5257800"/>
                    <a:gd name="csY4" fmla="*/ 485775 h 2943225"/>
                    <a:gd name="csX5" fmla="*/ 714375 w 5257800"/>
                    <a:gd name="csY5" fmla="*/ 0 h 2943225"/>
                    <a:gd name="csX6" fmla="*/ 942975 w 5257800"/>
                    <a:gd name="csY6" fmla="*/ 414337 h 2943225"/>
                    <a:gd name="csX7" fmla="*/ 1585912 w 5257800"/>
                    <a:gd name="csY7" fmla="*/ 1585912 h 2943225"/>
                    <a:gd name="csX8" fmla="*/ 2586037 w 5257800"/>
                    <a:gd name="csY8" fmla="*/ 2328862 h 2943225"/>
                    <a:gd name="csX9" fmla="*/ 5257800 w 5257800"/>
                    <a:gd name="csY9" fmla="*/ 2828925 h 2943225"/>
                    <a:gd name="csX0" fmla="*/ 0 w 5257800"/>
                    <a:gd name="csY0" fmla="*/ 2943225 h 2943225"/>
                    <a:gd name="csX1" fmla="*/ 257175 w 5257800"/>
                    <a:gd name="csY1" fmla="*/ 2457450 h 2943225"/>
                    <a:gd name="csX2" fmla="*/ 242887 w 5257800"/>
                    <a:gd name="csY2" fmla="*/ 1643062 h 2943225"/>
                    <a:gd name="csX3" fmla="*/ 485775 w 5257800"/>
                    <a:gd name="csY3" fmla="*/ 1185862 h 2943225"/>
                    <a:gd name="csX4" fmla="*/ 485775 w 5257800"/>
                    <a:gd name="csY4" fmla="*/ 485775 h 2943225"/>
                    <a:gd name="csX5" fmla="*/ 714375 w 5257800"/>
                    <a:gd name="csY5" fmla="*/ 0 h 2943225"/>
                    <a:gd name="csX6" fmla="*/ 942975 w 5257800"/>
                    <a:gd name="csY6" fmla="*/ 414337 h 2943225"/>
                    <a:gd name="csX7" fmla="*/ 1585912 w 5257800"/>
                    <a:gd name="csY7" fmla="*/ 1585912 h 2943225"/>
                    <a:gd name="csX8" fmla="*/ 2586037 w 5257800"/>
                    <a:gd name="csY8" fmla="*/ 2328862 h 2943225"/>
                    <a:gd name="csX9" fmla="*/ 5257800 w 5257800"/>
                    <a:gd name="csY9" fmla="*/ 2828925 h 2943225"/>
                    <a:gd name="csX0" fmla="*/ 0 w 5257800"/>
                    <a:gd name="csY0" fmla="*/ 2943225 h 2943225"/>
                    <a:gd name="csX1" fmla="*/ 257175 w 5257800"/>
                    <a:gd name="csY1" fmla="*/ 2457450 h 2943225"/>
                    <a:gd name="csX2" fmla="*/ 242887 w 5257800"/>
                    <a:gd name="csY2" fmla="*/ 1643062 h 2943225"/>
                    <a:gd name="csX3" fmla="*/ 485775 w 5257800"/>
                    <a:gd name="csY3" fmla="*/ 1185862 h 2943225"/>
                    <a:gd name="csX4" fmla="*/ 485775 w 5257800"/>
                    <a:gd name="csY4" fmla="*/ 485775 h 2943225"/>
                    <a:gd name="csX5" fmla="*/ 714375 w 5257800"/>
                    <a:gd name="csY5" fmla="*/ 0 h 2943225"/>
                    <a:gd name="csX6" fmla="*/ 942975 w 5257800"/>
                    <a:gd name="csY6" fmla="*/ 414337 h 2943225"/>
                    <a:gd name="csX7" fmla="*/ 1585912 w 5257800"/>
                    <a:gd name="csY7" fmla="*/ 1585912 h 2943225"/>
                    <a:gd name="csX8" fmla="*/ 2586037 w 5257800"/>
                    <a:gd name="csY8" fmla="*/ 2328862 h 2943225"/>
                    <a:gd name="csX9" fmla="*/ 5257800 w 5257800"/>
                    <a:gd name="csY9" fmla="*/ 2828925 h 2943225"/>
                    <a:gd name="csX0" fmla="*/ 0 w 5257800"/>
                    <a:gd name="csY0" fmla="*/ 2943225 h 2943225"/>
                    <a:gd name="csX1" fmla="*/ 257175 w 5257800"/>
                    <a:gd name="csY1" fmla="*/ 2457450 h 2943225"/>
                    <a:gd name="csX2" fmla="*/ 242887 w 5257800"/>
                    <a:gd name="csY2" fmla="*/ 1643062 h 2943225"/>
                    <a:gd name="csX3" fmla="*/ 485775 w 5257800"/>
                    <a:gd name="csY3" fmla="*/ 1185862 h 2943225"/>
                    <a:gd name="csX4" fmla="*/ 485775 w 5257800"/>
                    <a:gd name="csY4" fmla="*/ 485775 h 2943225"/>
                    <a:gd name="csX5" fmla="*/ 714375 w 5257800"/>
                    <a:gd name="csY5" fmla="*/ 0 h 2943225"/>
                    <a:gd name="csX6" fmla="*/ 942975 w 5257800"/>
                    <a:gd name="csY6" fmla="*/ 414337 h 2943225"/>
                    <a:gd name="csX7" fmla="*/ 1585912 w 5257800"/>
                    <a:gd name="csY7" fmla="*/ 1585912 h 2943225"/>
                    <a:gd name="csX8" fmla="*/ 2586037 w 5257800"/>
                    <a:gd name="csY8" fmla="*/ 2328862 h 2943225"/>
                    <a:gd name="csX9" fmla="*/ 5257800 w 5257800"/>
                    <a:gd name="csY9" fmla="*/ 2828925 h 2943225"/>
                    <a:gd name="csX0" fmla="*/ 0 w 5257800"/>
                    <a:gd name="csY0" fmla="*/ 2943225 h 2943225"/>
                    <a:gd name="csX1" fmla="*/ 257175 w 5257800"/>
                    <a:gd name="csY1" fmla="*/ 2457450 h 2943225"/>
                    <a:gd name="csX2" fmla="*/ 242887 w 5257800"/>
                    <a:gd name="csY2" fmla="*/ 1643062 h 2943225"/>
                    <a:gd name="csX3" fmla="*/ 485775 w 5257800"/>
                    <a:gd name="csY3" fmla="*/ 1185862 h 2943225"/>
                    <a:gd name="csX4" fmla="*/ 485775 w 5257800"/>
                    <a:gd name="csY4" fmla="*/ 485775 h 2943225"/>
                    <a:gd name="csX5" fmla="*/ 714375 w 5257800"/>
                    <a:gd name="csY5" fmla="*/ 0 h 2943225"/>
                    <a:gd name="csX6" fmla="*/ 942975 w 5257800"/>
                    <a:gd name="csY6" fmla="*/ 414337 h 2943225"/>
                    <a:gd name="csX7" fmla="*/ 1585912 w 5257800"/>
                    <a:gd name="csY7" fmla="*/ 1585912 h 2943225"/>
                    <a:gd name="csX8" fmla="*/ 2586037 w 5257800"/>
                    <a:gd name="csY8" fmla="*/ 2328862 h 2943225"/>
                    <a:gd name="csX9" fmla="*/ 5257800 w 5257800"/>
                    <a:gd name="csY9" fmla="*/ 2828925 h 2943225"/>
                    <a:gd name="csX0" fmla="*/ 0 w 5257800"/>
                    <a:gd name="csY0" fmla="*/ 2943363 h 2943363"/>
                    <a:gd name="csX1" fmla="*/ 257175 w 5257800"/>
                    <a:gd name="csY1" fmla="*/ 2457588 h 2943363"/>
                    <a:gd name="csX2" fmla="*/ 242887 w 5257800"/>
                    <a:gd name="csY2" fmla="*/ 1643200 h 2943363"/>
                    <a:gd name="csX3" fmla="*/ 485775 w 5257800"/>
                    <a:gd name="csY3" fmla="*/ 1186000 h 2943363"/>
                    <a:gd name="csX4" fmla="*/ 485775 w 5257800"/>
                    <a:gd name="csY4" fmla="*/ 485913 h 2943363"/>
                    <a:gd name="csX5" fmla="*/ 714375 w 5257800"/>
                    <a:gd name="csY5" fmla="*/ 138 h 2943363"/>
                    <a:gd name="csX6" fmla="*/ 942975 w 5257800"/>
                    <a:gd name="csY6" fmla="*/ 414475 h 2943363"/>
                    <a:gd name="csX7" fmla="*/ 1585912 w 5257800"/>
                    <a:gd name="csY7" fmla="*/ 1586050 h 2943363"/>
                    <a:gd name="csX8" fmla="*/ 2586037 w 5257800"/>
                    <a:gd name="csY8" fmla="*/ 2329000 h 2943363"/>
                    <a:gd name="csX9" fmla="*/ 5257800 w 5257800"/>
                    <a:gd name="csY9" fmla="*/ 2829063 h 2943363"/>
                    <a:gd name="csX0" fmla="*/ 0 w 5257800"/>
                    <a:gd name="csY0" fmla="*/ 2798870 h 2798870"/>
                    <a:gd name="csX1" fmla="*/ 257175 w 5257800"/>
                    <a:gd name="csY1" fmla="*/ 2313095 h 2798870"/>
                    <a:gd name="csX2" fmla="*/ 242887 w 5257800"/>
                    <a:gd name="csY2" fmla="*/ 1498707 h 2798870"/>
                    <a:gd name="csX3" fmla="*/ 485775 w 5257800"/>
                    <a:gd name="csY3" fmla="*/ 1041507 h 2798870"/>
                    <a:gd name="csX4" fmla="*/ 485775 w 5257800"/>
                    <a:gd name="csY4" fmla="*/ 341420 h 2798870"/>
                    <a:gd name="csX5" fmla="*/ 670832 w 5257800"/>
                    <a:gd name="csY5" fmla="*/ 788 h 2798870"/>
                    <a:gd name="csX6" fmla="*/ 942975 w 5257800"/>
                    <a:gd name="csY6" fmla="*/ 269982 h 2798870"/>
                    <a:gd name="csX7" fmla="*/ 1585912 w 5257800"/>
                    <a:gd name="csY7" fmla="*/ 1441557 h 2798870"/>
                    <a:gd name="csX8" fmla="*/ 2586037 w 5257800"/>
                    <a:gd name="csY8" fmla="*/ 2184507 h 2798870"/>
                    <a:gd name="csX9" fmla="*/ 5257800 w 5257800"/>
                    <a:gd name="csY9" fmla="*/ 2684570 h 2798870"/>
                    <a:gd name="csX0" fmla="*/ 0 w 5257800"/>
                    <a:gd name="csY0" fmla="*/ 2798870 h 2798870"/>
                    <a:gd name="csX1" fmla="*/ 257175 w 5257800"/>
                    <a:gd name="csY1" fmla="*/ 2313095 h 2798870"/>
                    <a:gd name="csX2" fmla="*/ 242887 w 5257800"/>
                    <a:gd name="csY2" fmla="*/ 1498707 h 2798870"/>
                    <a:gd name="csX3" fmla="*/ 485775 w 5257800"/>
                    <a:gd name="csY3" fmla="*/ 1041507 h 2798870"/>
                    <a:gd name="csX4" fmla="*/ 485775 w 5257800"/>
                    <a:gd name="csY4" fmla="*/ 341420 h 2798870"/>
                    <a:gd name="csX5" fmla="*/ 670832 w 5257800"/>
                    <a:gd name="csY5" fmla="*/ 788 h 2798870"/>
                    <a:gd name="csX6" fmla="*/ 942975 w 5257800"/>
                    <a:gd name="csY6" fmla="*/ 269982 h 2798870"/>
                    <a:gd name="csX7" fmla="*/ 1585912 w 5257800"/>
                    <a:gd name="csY7" fmla="*/ 1441557 h 2798870"/>
                    <a:gd name="csX8" fmla="*/ 2586037 w 5257800"/>
                    <a:gd name="csY8" fmla="*/ 2184507 h 2798870"/>
                    <a:gd name="csX9" fmla="*/ 5257800 w 5257800"/>
                    <a:gd name="csY9" fmla="*/ 2684570 h 2798870"/>
                    <a:gd name="csX0" fmla="*/ 0 w 5257800"/>
                    <a:gd name="csY0" fmla="*/ 2798870 h 2798870"/>
                    <a:gd name="csX1" fmla="*/ 257175 w 5257800"/>
                    <a:gd name="csY1" fmla="*/ 2313095 h 2798870"/>
                    <a:gd name="csX2" fmla="*/ 319087 w 5257800"/>
                    <a:gd name="csY2" fmla="*/ 1549507 h 2798870"/>
                    <a:gd name="csX3" fmla="*/ 485775 w 5257800"/>
                    <a:gd name="csY3" fmla="*/ 1041507 h 2798870"/>
                    <a:gd name="csX4" fmla="*/ 485775 w 5257800"/>
                    <a:gd name="csY4" fmla="*/ 341420 h 2798870"/>
                    <a:gd name="csX5" fmla="*/ 670832 w 5257800"/>
                    <a:gd name="csY5" fmla="*/ 788 h 2798870"/>
                    <a:gd name="csX6" fmla="*/ 942975 w 5257800"/>
                    <a:gd name="csY6" fmla="*/ 269982 h 2798870"/>
                    <a:gd name="csX7" fmla="*/ 1585912 w 5257800"/>
                    <a:gd name="csY7" fmla="*/ 1441557 h 2798870"/>
                    <a:gd name="csX8" fmla="*/ 2586037 w 5257800"/>
                    <a:gd name="csY8" fmla="*/ 2184507 h 2798870"/>
                    <a:gd name="csX9" fmla="*/ 5257800 w 5257800"/>
                    <a:gd name="csY9" fmla="*/ 2684570 h 2798870"/>
                    <a:gd name="csX0" fmla="*/ 0 w 5257800"/>
                    <a:gd name="csY0" fmla="*/ 2798870 h 2798870"/>
                    <a:gd name="csX1" fmla="*/ 257175 w 5257800"/>
                    <a:gd name="csY1" fmla="*/ 2313095 h 2798870"/>
                    <a:gd name="csX2" fmla="*/ 319087 w 5257800"/>
                    <a:gd name="csY2" fmla="*/ 1549507 h 2798870"/>
                    <a:gd name="csX3" fmla="*/ 485775 w 5257800"/>
                    <a:gd name="csY3" fmla="*/ 1041507 h 2798870"/>
                    <a:gd name="csX4" fmla="*/ 485775 w 5257800"/>
                    <a:gd name="csY4" fmla="*/ 341420 h 2798870"/>
                    <a:gd name="csX5" fmla="*/ 670832 w 5257800"/>
                    <a:gd name="csY5" fmla="*/ 788 h 2798870"/>
                    <a:gd name="csX6" fmla="*/ 942975 w 5257800"/>
                    <a:gd name="csY6" fmla="*/ 269982 h 2798870"/>
                    <a:gd name="csX7" fmla="*/ 1585912 w 5257800"/>
                    <a:gd name="csY7" fmla="*/ 1441557 h 2798870"/>
                    <a:gd name="csX8" fmla="*/ 2586037 w 5257800"/>
                    <a:gd name="csY8" fmla="*/ 2184507 h 2798870"/>
                    <a:gd name="csX9" fmla="*/ 5257800 w 5257800"/>
                    <a:gd name="csY9" fmla="*/ 2684570 h 2798870"/>
                    <a:gd name="csX0" fmla="*/ 0 w 5257800"/>
                    <a:gd name="csY0" fmla="*/ 2799921 h 2799921"/>
                    <a:gd name="csX1" fmla="*/ 257175 w 5257800"/>
                    <a:gd name="csY1" fmla="*/ 2314146 h 2799921"/>
                    <a:gd name="csX2" fmla="*/ 319087 w 5257800"/>
                    <a:gd name="csY2" fmla="*/ 1550558 h 2799921"/>
                    <a:gd name="csX3" fmla="*/ 485775 w 5257800"/>
                    <a:gd name="csY3" fmla="*/ 1042558 h 2799921"/>
                    <a:gd name="csX4" fmla="*/ 531495 w 5257800"/>
                    <a:gd name="csY4" fmla="*/ 342471 h 2799921"/>
                    <a:gd name="csX5" fmla="*/ 670832 w 5257800"/>
                    <a:gd name="csY5" fmla="*/ 1839 h 2799921"/>
                    <a:gd name="csX6" fmla="*/ 942975 w 5257800"/>
                    <a:gd name="csY6" fmla="*/ 271033 h 2799921"/>
                    <a:gd name="csX7" fmla="*/ 1585912 w 5257800"/>
                    <a:gd name="csY7" fmla="*/ 1442608 h 2799921"/>
                    <a:gd name="csX8" fmla="*/ 2586037 w 5257800"/>
                    <a:gd name="csY8" fmla="*/ 2185558 h 2799921"/>
                    <a:gd name="csX9" fmla="*/ 5257800 w 5257800"/>
                    <a:gd name="csY9" fmla="*/ 2685621 h 2799921"/>
                    <a:gd name="csX0" fmla="*/ 0 w 5257800"/>
                    <a:gd name="csY0" fmla="*/ 2799921 h 2799921"/>
                    <a:gd name="csX1" fmla="*/ 257175 w 5257800"/>
                    <a:gd name="csY1" fmla="*/ 2314146 h 2799921"/>
                    <a:gd name="csX2" fmla="*/ 319087 w 5257800"/>
                    <a:gd name="csY2" fmla="*/ 1550558 h 2799921"/>
                    <a:gd name="csX3" fmla="*/ 485775 w 5257800"/>
                    <a:gd name="csY3" fmla="*/ 1042558 h 2799921"/>
                    <a:gd name="csX4" fmla="*/ 531495 w 5257800"/>
                    <a:gd name="csY4" fmla="*/ 342471 h 2799921"/>
                    <a:gd name="csX5" fmla="*/ 670832 w 5257800"/>
                    <a:gd name="csY5" fmla="*/ 1839 h 2799921"/>
                    <a:gd name="csX6" fmla="*/ 942975 w 5257800"/>
                    <a:gd name="csY6" fmla="*/ 271033 h 2799921"/>
                    <a:gd name="csX7" fmla="*/ 1585912 w 5257800"/>
                    <a:gd name="csY7" fmla="*/ 1442608 h 2799921"/>
                    <a:gd name="csX8" fmla="*/ 2586037 w 5257800"/>
                    <a:gd name="csY8" fmla="*/ 2185558 h 2799921"/>
                    <a:gd name="csX9" fmla="*/ 5257800 w 5257800"/>
                    <a:gd name="csY9" fmla="*/ 2685621 h 2799921"/>
                    <a:gd name="csX0" fmla="*/ 0 w 5257800"/>
                    <a:gd name="csY0" fmla="*/ 2799921 h 2799921"/>
                    <a:gd name="csX1" fmla="*/ 257175 w 5257800"/>
                    <a:gd name="csY1" fmla="*/ 2314146 h 2799921"/>
                    <a:gd name="csX2" fmla="*/ 319087 w 5257800"/>
                    <a:gd name="csY2" fmla="*/ 1550558 h 2799921"/>
                    <a:gd name="csX3" fmla="*/ 485775 w 5257800"/>
                    <a:gd name="csY3" fmla="*/ 1042558 h 2799921"/>
                    <a:gd name="csX4" fmla="*/ 531495 w 5257800"/>
                    <a:gd name="csY4" fmla="*/ 342471 h 2799921"/>
                    <a:gd name="csX5" fmla="*/ 670832 w 5257800"/>
                    <a:gd name="csY5" fmla="*/ 1839 h 2799921"/>
                    <a:gd name="csX6" fmla="*/ 942975 w 5257800"/>
                    <a:gd name="csY6" fmla="*/ 271033 h 2799921"/>
                    <a:gd name="csX7" fmla="*/ 1585912 w 5257800"/>
                    <a:gd name="csY7" fmla="*/ 1442608 h 2799921"/>
                    <a:gd name="csX8" fmla="*/ 2586037 w 5257800"/>
                    <a:gd name="csY8" fmla="*/ 2185558 h 2799921"/>
                    <a:gd name="csX9" fmla="*/ 5257800 w 5257800"/>
                    <a:gd name="csY9" fmla="*/ 2685621 h 2799921"/>
                    <a:gd name="csX0" fmla="*/ 0 w 5659120"/>
                    <a:gd name="csY0" fmla="*/ 2784681 h 2784681"/>
                    <a:gd name="csX1" fmla="*/ 658495 w 5659120"/>
                    <a:gd name="csY1" fmla="*/ 2314146 h 2784681"/>
                    <a:gd name="csX2" fmla="*/ 720407 w 5659120"/>
                    <a:gd name="csY2" fmla="*/ 1550558 h 2784681"/>
                    <a:gd name="csX3" fmla="*/ 887095 w 5659120"/>
                    <a:gd name="csY3" fmla="*/ 1042558 h 2784681"/>
                    <a:gd name="csX4" fmla="*/ 932815 w 5659120"/>
                    <a:gd name="csY4" fmla="*/ 342471 h 2784681"/>
                    <a:gd name="csX5" fmla="*/ 1072152 w 5659120"/>
                    <a:gd name="csY5" fmla="*/ 1839 h 2784681"/>
                    <a:gd name="csX6" fmla="*/ 1344295 w 5659120"/>
                    <a:gd name="csY6" fmla="*/ 271033 h 2784681"/>
                    <a:gd name="csX7" fmla="*/ 1987232 w 5659120"/>
                    <a:gd name="csY7" fmla="*/ 1442608 h 2784681"/>
                    <a:gd name="csX8" fmla="*/ 2987357 w 5659120"/>
                    <a:gd name="csY8" fmla="*/ 2185558 h 2784681"/>
                    <a:gd name="csX9" fmla="*/ 5659120 w 5659120"/>
                    <a:gd name="csY9" fmla="*/ 2685621 h 2784681"/>
                    <a:gd name="csX0" fmla="*/ 0 w 5659120"/>
                    <a:gd name="csY0" fmla="*/ 2784681 h 2784681"/>
                    <a:gd name="csX1" fmla="*/ 658495 w 5659120"/>
                    <a:gd name="csY1" fmla="*/ 2314146 h 2784681"/>
                    <a:gd name="csX2" fmla="*/ 720407 w 5659120"/>
                    <a:gd name="csY2" fmla="*/ 1550558 h 2784681"/>
                    <a:gd name="csX3" fmla="*/ 887095 w 5659120"/>
                    <a:gd name="csY3" fmla="*/ 1042558 h 2784681"/>
                    <a:gd name="csX4" fmla="*/ 932815 w 5659120"/>
                    <a:gd name="csY4" fmla="*/ 342471 h 2784681"/>
                    <a:gd name="csX5" fmla="*/ 1072152 w 5659120"/>
                    <a:gd name="csY5" fmla="*/ 1839 h 2784681"/>
                    <a:gd name="csX6" fmla="*/ 1344295 w 5659120"/>
                    <a:gd name="csY6" fmla="*/ 271033 h 2784681"/>
                    <a:gd name="csX7" fmla="*/ 1987232 w 5659120"/>
                    <a:gd name="csY7" fmla="*/ 1442608 h 2784681"/>
                    <a:gd name="csX8" fmla="*/ 2987357 w 5659120"/>
                    <a:gd name="csY8" fmla="*/ 2185558 h 2784681"/>
                    <a:gd name="csX9" fmla="*/ 5659120 w 5659120"/>
                    <a:gd name="csY9" fmla="*/ 2685621 h 2784681"/>
                    <a:gd name="csX0" fmla="*/ 0 w 5659120"/>
                    <a:gd name="csY0" fmla="*/ 2784681 h 2784681"/>
                    <a:gd name="csX1" fmla="*/ 658495 w 5659120"/>
                    <a:gd name="csY1" fmla="*/ 2314146 h 2784681"/>
                    <a:gd name="csX2" fmla="*/ 720407 w 5659120"/>
                    <a:gd name="csY2" fmla="*/ 1550558 h 2784681"/>
                    <a:gd name="csX3" fmla="*/ 887095 w 5659120"/>
                    <a:gd name="csY3" fmla="*/ 1042558 h 2784681"/>
                    <a:gd name="csX4" fmla="*/ 932815 w 5659120"/>
                    <a:gd name="csY4" fmla="*/ 342471 h 2784681"/>
                    <a:gd name="csX5" fmla="*/ 1072152 w 5659120"/>
                    <a:gd name="csY5" fmla="*/ 1839 h 2784681"/>
                    <a:gd name="csX6" fmla="*/ 1344295 w 5659120"/>
                    <a:gd name="csY6" fmla="*/ 271033 h 2784681"/>
                    <a:gd name="csX7" fmla="*/ 1987232 w 5659120"/>
                    <a:gd name="csY7" fmla="*/ 1442608 h 2784681"/>
                    <a:gd name="csX8" fmla="*/ 2987357 w 5659120"/>
                    <a:gd name="csY8" fmla="*/ 2185558 h 2784681"/>
                    <a:gd name="csX9" fmla="*/ 5659120 w 5659120"/>
                    <a:gd name="csY9" fmla="*/ 2685621 h 2784681"/>
                    <a:gd name="csX0" fmla="*/ 0 w 5659120"/>
                    <a:gd name="csY0" fmla="*/ 2784681 h 2784681"/>
                    <a:gd name="csX1" fmla="*/ 658495 w 5659120"/>
                    <a:gd name="csY1" fmla="*/ 2314146 h 2784681"/>
                    <a:gd name="csX2" fmla="*/ 720407 w 5659120"/>
                    <a:gd name="csY2" fmla="*/ 1550558 h 2784681"/>
                    <a:gd name="csX3" fmla="*/ 887095 w 5659120"/>
                    <a:gd name="csY3" fmla="*/ 1042558 h 2784681"/>
                    <a:gd name="csX4" fmla="*/ 932815 w 5659120"/>
                    <a:gd name="csY4" fmla="*/ 342471 h 2784681"/>
                    <a:gd name="csX5" fmla="*/ 1072152 w 5659120"/>
                    <a:gd name="csY5" fmla="*/ 1839 h 2784681"/>
                    <a:gd name="csX6" fmla="*/ 1344295 w 5659120"/>
                    <a:gd name="csY6" fmla="*/ 271033 h 2784681"/>
                    <a:gd name="csX7" fmla="*/ 1987232 w 5659120"/>
                    <a:gd name="csY7" fmla="*/ 1442608 h 2784681"/>
                    <a:gd name="csX8" fmla="*/ 2987357 w 5659120"/>
                    <a:gd name="csY8" fmla="*/ 2185558 h 2784681"/>
                    <a:gd name="csX9" fmla="*/ 5659120 w 5659120"/>
                    <a:gd name="csY9" fmla="*/ 2685621 h 2784681"/>
                    <a:gd name="csX0" fmla="*/ 0 w 5659120"/>
                    <a:gd name="csY0" fmla="*/ 2800250 h 2800250"/>
                    <a:gd name="csX1" fmla="*/ 658495 w 5659120"/>
                    <a:gd name="csY1" fmla="*/ 2329715 h 2800250"/>
                    <a:gd name="csX2" fmla="*/ 720407 w 5659120"/>
                    <a:gd name="csY2" fmla="*/ 1566127 h 2800250"/>
                    <a:gd name="csX3" fmla="*/ 887095 w 5659120"/>
                    <a:gd name="csY3" fmla="*/ 1058127 h 2800250"/>
                    <a:gd name="csX4" fmla="*/ 932815 w 5659120"/>
                    <a:gd name="csY4" fmla="*/ 358040 h 2800250"/>
                    <a:gd name="csX5" fmla="*/ 971232 w 5659120"/>
                    <a:gd name="csY5" fmla="*/ 635852 h 2800250"/>
                    <a:gd name="csX6" fmla="*/ 1072152 w 5659120"/>
                    <a:gd name="csY6" fmla="*/ 17408 h 2800250"/>
                    <a:gd name="csX7" fmla="*/ 1344295 w 5659120"/>
                    <a:gd name="csY7" fmla="*/ 286602 h 2800250"/>
                    <a:gd name="csX8" fmla="*/ 1987232 w 5659120"/>
                    <a:gd name="csY8" fmla="*/ 1458177 h 2800250"/>
                    <a:gd name="csX9" fmla="*/ 2987357 w 5659120"/>
                    <a:gd name="csY9" fmla="*/ 2201127 h 2800250"/>
                    <a:gd name="csX10" fmla="*/ 5659120 w 5659120"/>
                    <a:gd name="csY10" fmla="*/ 2701190 h 2800250"/>
                    <a:gd name="csX0" fmla="*/ 0 w 5659120"/>
                    <a:gd name="csY0" fmla="*/ 2800250 h 2800250"/>
                    <a:gd name="csX1" fmla="*/ 658495 w 5659120"/>
                    <a:gd name="csY1" fmla="*/ 2329715 h 2800250"/>
                    <a:gd name="csX2" fmla="*/ 720407 w 5659120"/>
                    <a:gd name="csY2" fmla="*/ 1566127 h 2800250"/>
                    <a:gd name="csX3" fmla="*/ 887095 w 5659120"/>
                    <a:gd name="csY3" fmla="*/ 1058127 h 2800250"/>
                    <a:gd name="csX4" fmla="*/ 926465 w 5659120"/>
                    <a:gd name="csY4" fmla="*/ 326290 h 2800250"/>
                    <a:gd name="csX5" fmla="*/ 971232 w 5659120"/>
                    <a:gd name="csY5" fmla="*/ 635852 h 2800250"/>
                    <a:gd name="csX6" fmla="*/ 1072152 w 5659120"/>
                    <a:gd name="csY6" fmla="*/ 17408 h 2800250"/>
                    <a:gd name="csX7" fmla="*/ 1344295 w 5659120"/>
                    <a:gd name="csY7" fmla="*/ 286602 h 2800250"/>
                    <a:gd name="csX8" fmla="*/ 1987232 w 5659120"/>
                    <a:gd name="csY8" fmla="*/ 1458177 h 2800250"/>
                    <a:gd name="csX9" fmla="*/ 2987357 w 5659120"/>
                    <a:gd name="csY9" fmla="*/ 2201127 h 2800250"/>
                    <a:gd name="csX10" fmla="*/ 5659120 w 5659120"/>
                    <a:gd name="csY10" fmla="*/ 2701190 h 2800250"/>
                    <a:gd name="csX0" fmla="*/ 0 w 5659120"/>
                    <a:gd name="csY0" fmla="*/ 2853432 h 2853432"/>
                    <a:gd name="csX1" fmla="*/ 658495 w 5659120"/>
                    <a:gd name="csY1" fmla="*/ 2382897 h 2853432"/>
                    <a:gd name="csX2" fmla="*/ 720407 w 5659120"/>
                    <a:gd name="csY2" fmla="*/ 1619309 h 2853432"/>
                    <a:gd name="csX3" fmla="*/ 887095 w 5659120"/>
                    <a:gd name="csY3" fmla="*/ 1111309 h 2853432"/>
                    <a:gd name="csX4" fmla="*/ 926465 w 5659120"/>
                    <a:gd name="csY4" fmla="*/ 379472 h 2853432"/>
                    <a:gd name="csX5" fmla="*/ 971232 w 5659120"/>
                    <a:gd name="csY5" fmla="*/ 689034 h 2853432"/>
                    <a:gd name="csX6" fmla="*/ 1053102 w 5659120"/>
                    <a:gd name="csY6" fmla="*/ 13440 h 2853432"/>
                    <a:gd name="csX7" fmla="*/ 1344295 w 5659120"/>
                    <a:gd name="csY7" fmla="*/ 339784 h 2853432"/>
                    <a:gd name="csX8" fmla="*/ 1987232 w 5659120"/>
                    <a:gd name="csY8" fmla="*/ 1511359 h 2853432"/>
                    <a:gd name="csX9" fmla="*/ 2987357 w 5659120"/>
                    <a:gd name="csY9" fmla="*/ 2254309 h 2853432"/>
                    <a:gd name="csX10" fmla="*/ 5659120 w 5659120"/>
                    <a:gd name="csY10" fmla="*/ 2754372 h 285343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5659120" h="2853432">
                      <a:moveTo>
                        <a:pt x="0" y="2853432"/>
                      </a:moveTo>
                      <a:cubicBezTo>
                        <a:pt x="593725" y="2823587"/>
                        <a:pt x="594307" y="2649544"/>
                        <a:pt x="658495" y="2382897"/>
                      </a:cubicBezTo>
                      <a:cubicBezTo>
                        <a:pt x="722683" y="2116250"/>
                        <a:pt x="654684" y="1776789"/>
                        <a:pt x="720407" y="1619309"/>
                      </a:cubicBezTo>
                      <a:cubicBezTo>
                        <a:pt x="786130" y="1461829"/>
                        <a:pt x="806132" y="1263709"/>
                        <a:pt x="887095" y="1111309"/>
                      </a:cubicBezTo>
                      <a:cubicBezTo>
                        <a:pt x="887095" y="877947"/>
                        <a:pt x="912442" y="449851"/>
                        <a:pt x="926465" y="379472"/>
                      </a:cubicBezTo>
                      <a:cubicBezTo>
                        <a:pt x="940488" y="309093"/>
                        <a:pt x="948009" y="745806"/>
                        <a:pt x="971232" y="689034"/>
                      </a:cubicBezTo>
                      <a:cubicBezTo>
                        <a:pt x="994455" y="632262"/>
                        <a:pt x="990925" y="71648"/>
                        <a:pt x="1053102" y="13440"/>
                      </a:cubicBezTo>
                      <a:cubicBezTo>
                        <a:pt x="1115279" y="-44768"/>
                        <a:pt x="1188607" y="90131"/>
                        <a:pt x="1344295" y="339784"/>
                      </a:cubicBezTo>
                      <a:cubicBezTo>
                        <a:pt x="1499983" y="589437"/>
                        <a:pt x="1726429" y="1249195"/>
                        <a:pt x="1987232" y="1511359"/>
                      </a:cubicBezTo>
                      <a:cubicBezTo>
                        <a:pt x="2248035" y="1773523"/>
                        <a:pt x="2445112" y="2000535"/>
                        <a:pt x="2987357" y="2254309"/>
                      </a:cubicBezTo>
                      <a:cubicBezTo>
                        <a:pt x="3529602" y="2508083"/>
                        <a:pt x="4637904" y="2718313"/>
                        <a:pt x="5659120" y="2754372"/>
                      </a:cubicBezTo>
                    </a:path>
                  </a:pathLst>
                </a:cu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7" name="TextBox 6">
                  <a:extLst>
                    <a:ext uri="{FF2B5EF4-FFF2-40B4-BE49-F238E27FC236}">
                      <a16:creationId xmlns:a16="http://schemas.microsoft.com/office/drawing/2014/main" id="{F9556644-2669-A273-474A-2B58483337FC}"/>
                    </a:ext>
                  </a:extLst>
                </p:cNvPr>
                <p:cNvSpPr txBox="1"/>
                <p:nvPr/>
              </p:nvSpPr>
              <p:spPr>
                <a:xfrm>
                  <a:off x="1270000" y="5302250"/>
                  <a:ext cx="327334" cy="400110"/>
                </a:xfrm>
                <a:prstGeom prst="rect">
                  <a:avLst/>
                </a:prstGeom>
                <a:noFill/>
              </p:spPr>
              <p:txBody>
                <a:bodyPr wrap="none" rtlCol="0">
                  <a:spAutoFit/>
                </a:bodyPr>
                <a:lstStyle/>
                <a:p>
                  <a:pPr algn="l"/>
                  <a:r>
                    <a:rPr lang="en-GB" sz="2000" dirty="0">
                      <a:latin typeface="Arial" panose="020B0604020202020204" pitchFamily="34" charset="0"/>
                      <a:cs typeface="Arial" panose="020B0604020202020204" pitchFamily="34" charset="0"/>
                    </a:rPr>
                    <a:t>0</a:t>
                  </a:r>
                </a:p>
              </p:txBody>
            </p:sp>
            <p:sp>
              <p:nvSpPr>
                <p:cNvPr id="10" name="TextBox 9">
                  <a:extLst>
                    <a:ext uri="{FF2B5EF4-FFF2-40B4-BE49-F238E27FC236}">
                      <a16:creationId xmlns:a16="http://schemas.microsoft.com/office/drawing/2014/main" id="{18DB03C4-95FB-A859-2FC2-C9C6418F5C80}"/>
                    </a:ext>
                  </a:extLst>
                </p:cNvPr>
                <p:cNvSpPr txBox="1"/>
                <p:nvPr/>
              </p:nvSpPr>
              <p:spPr>
                <a:xfrm>
                  <a:off x="3511714" y="5322073"/>
                  <a:ext cx="755335" cy="400110"/>
                </a:xfrm>
                <a:prstGeom prst="rect">
                  <a:avLst/>
                </a:prstGeom>
                <a:noFill/>
              </p:spPr>
              <p:txBody>
                <a:bodyPr wrap="none" rtlCol="0">
                  <a:spAutoFit/>
                </a:bodyPr>
                <a:lstStyle/>
                <a:p>
                  <a:pPr algn="l"/>
                  <a:r>
                    <a:rPr lang="en-GB" sz="2000" dirty="0">
                      <a:latin typeface="Arial" panose="020B0604020202020204" pitchFamily="34" charset="0"/>
                      <a:cs typeface="Arial" panose="020B0604020202020204" pitchFamily="34" charset="0"/>
                    </a:rPr>
                    <a:t>1000</a:t>
                  </a:r>
                </a:p>
              </p:txBody>
            </p:sp>
            <p:sp>
              <p:nvSpPr>
                <p:cNvPr id="12" name="TextBox 11">
                  <a:extLst>
                    <a:ext uri="{FF2B5EF4-FFF2-40B4-BE49-F238E27FC236}">
                      <a16:creationId xmlns:a16="http://schemas.microsoft.com/office/drawing/2014/main" id="{21100994-2F0C-5E3C-73F3-4879EC47060C}"/>
                    </a:ext>
                  </a:extLst>
                </p:cNvPr>
                <p:cNvSpPr txBox="1"/>
                <p:nvPr/>
              </p:nvSpPr>
              <p:spPr>
                <a:xfrm>
                  <a:off x="5872825" y="5268891"/>
                  <a:ext cx="755335" cy="400110"/>
                </a:xfrm>
                <a:prstGeom prst="rect">
                  <a:avLst/>
                </a:prstGeom>
                <a:noFill/>
              </p:spPr>
              <p:txBody>
                <a:bodyPr wrap="none" rtlCol="0">
                  <a:spAutoFit/>
                </a:bodyPr>
                <a:lstStyle/>
                <a:p>
                  <a:pPr algn="l"/>
                  <a:r>
                    <a:rPr lang="en-GB" sz="2000" dirty="0">
                      <a:latin typeface="Arial" panose="020B0604020202020204" pitchFamily="34" charset="0"/>
                      <a:cs typeface="Arial" panose="020B0604020202020204" pitchFamily="34" charset="0"/>
                    </a:rPr>
                    <a:t>2000</a:t>
                  </a:r>
                </a:p>
              </p:txBody>
            </p:sp>
            <p:cxnSp>
              <p:nvCxnSpPr>
                <p:cNvPr id="20" name="Straight Connector 19">
                  <a:extLst>
                    <a:ext uri="{FF2B5EF4-FFF2-40B4-BE49-F238E27FC236}">
                      <a16:creationId xmlns:a16="http://schemas.microsoft.com/office/drawing/2014/main" id="{D5669E92-256C-A3B7-63EB-61213FFEB096}"/>
                    </a:ext>
                  </a:extLst>
                </p:cNvPr>
                <p:cNvCxnSpPr/>
                <p:nvPr/>
              </p:nvCxnSpPr>
              <p:spPr>
                <a:xfrm>
                  <a:off x="3744210" y="5116650"/>
                  <a:ext cx="0" cy="222136"/>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22" name="Straight Connector 21">
                  <a:extLst>
                    <a:ext uri="{FF2B5EF4-FFF2-40B4-BE49-F238E27FC236}">
                      <a16:creationId xmlns:a16="http://schemas.microsoft.com/office/drawing/2014/main" id="{5788CC81-4057-1A77-EE55-8659F8D4DA8A}"/>
                    </a:ext>
                  </a:extLst>
                </p:cNvPr>
                <p:cNvCxnSpPr/>
                <p:nvPr/>
              </p:nvCxnSpPr>
              <p:spPr>
                <a:xfrm>
                  <a:off x="6149606" y="5116650"/>
                  <a:ext cx="0" cy="222136"/>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25" name="Straight Connector 24">
                  <a:extLst>
                    <a:ext uri="{FF2B5EF4-FFF2-40B4-BE49-F238E27FC236}">
                      <a16:creationId xmlns:a16="http://schemas.microsoft.com/office/drawing/2014/main" id="{DAB8B89B-BF35-5900-222A-6E7FEA196704}"/>
                    </a:ext>
                  </a:extLst>
                </p:cNvPr>
                <p:cNvCxnSpPr>
                  <a:cxnSpLocks/>
                </p:cNvCxnSpPr>
                <p:nvPr/>
              </p:nvCxnSpPr>
              <p:spPr>
                <a:xfrm>
                  <a:off x="1270000" y="2248615"/>
                  <a:ext cx="146698" cy="0"/>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28" name="Straight Connector 27">
                  <a:extLst>
                    <a:ext uri="{FF2B5EF4-FFF2-40B4-BE49-F238E27FC236}">
                      <a16:creationId xmlns:a16="http://schemas.microsoft.com/office/drawing/2014/main" id="{6D502F8F-2B76-7010-1936-3C6AB19B8965}"/>
                    </a:ext>
                  </a:extLst>
                </p:cNvPr>
                <p:cNvCxnSpPr>
                  <a:cxnSpLocks/>
                </p:cNvCxnSpPr>
                <p:nvPr/>
              </p:nvCxnSpPr>
              <p:spPr>
                <a:xfrm>
                  <a:off x="1270000" y="3681090"/>
                  <a:ext cx="135550" cy="0"/>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sp>
              <p:nvSpPr>
                <p:cNvPr id="29" name="TextBox 28">
                  <a:extLst>
                    <a:ext uri="{FF2B5EF4-FFF2-40B4-BE49-F238E27FC236}">
                      <a16:creationId xmlns:a16="http://schemas.microsoft.com/office/drawing/2014/main" id="{EC228AEA-A1AF-9735-9884-97FFD44E7FC9}"/>
                    </a:ext>
                  </a:extLst>
                </p:cNvPr>
                <p:cNvSpPr txBox="1"/>
                <p:nvPr/>
              </p:nvSpPr>
              <p:spPr>
                <a:xfrm>
                  <a:off x="1015116" y="3480869"/>
                  <a:ext cx="327334" cy="400110"/>
                </a:xfrm>
                <a:prstGeom prst="rect">
                  <a:avLst/>
                </a:prstGeom>
                <a:noFill/>
              </p:spPr>
              <p:txBody>
                <a:bodyPr wrap="none" rtlCol="0">
                  <a:spAutoFit/>
                </a:bodyPr>
                <a:lstStyle/>
                <a:p>
                  <a:pPr algn="l"/>
                  <a:r>
                    <a:rPr lang="en-GB" sz="2000" dirty="0">
                      <a:latin typeface="Arial" panose="020B0604020202020204" pitchFamily="34" charset="0"/>
                      <a:cs typeface="Arial" panose="020B0604020202020204" pitchFamily="34" charset="0"/>
                    </a:rPr>
                    <a:t>1</a:t>
                  </a:r>
                </a:p>
              </p:txBody>
            </p:sp>
            <p:sp>
              <p:nvSpPr>
                <p:cNvPr id="30" name="TextBox 29">
                  <a:extLst>
                    <a:ext uri="{FF2B5EF4-FFF2-40B4-BE49-F238E27FC236}">
                      <a16:creationId xmlns:a16="http://schemas.microsoft.com/office/drawing/2014/main" id="{20769C91-7277-5686-1F3E-08428D48A4FF}"/>
                    </a:ext>
                  </a:extLst>
                </p:cNvPr>
                <p:cNvSpPr txBox="1"/>
                <p:nvPr/>
              </p:nvSpPr>
              <p:spPr>
                <a:xfrm>
                  <a:off x="1041678" y="1968071"/>
                  <a:ext cx="327334" cy="400110"/>
                </a:xfrm>
                <a:prstGeom prst="rect">
                  <a:avLst/>
                </a:prstGeom>
                <a:noFill/>
              </p:spPr>
              <p:txBody>
                <a:bodyPr wrap="none" rtlCol="0">
                  <a:spAutoFit/>
                </a:bodyPr>
                <a:lstStyle/>
                <a:p>
                  <a:pPr algn="l"/>
                  <a:r>
                    <a:rPr lang="en-GB" sz="2000" dirty="0">
                      <a:latin typeface="Arial" panose="020B0604020202020204" pitchFamily="34" charset="0"/>
                      <a:cs typeface="Arial" panose="020B0604020202020204" pitchFamily="34" charset="0"/>
                    </a:rPr>
                    <a:t>2</a:t>
                  </a:r>
                </a:p>
              </p:txBody>
            </p:sp>
            <p:sp>
              <p:nvSpPr>
                <p:cNvPr id="31" name="TextBox 30">
                  <a:extLst>
                    <a:ext uri="{FF2B5EF4-FFF2-40B4-BE49-F238E27FC236}">
                      <a16:creationId xmlns:a16="http://schemas.microsoft.com/office/drawing/2014/main" id="{B3F70349-E7AF-8649-BB3E-81E1E31737F2}"/>
                    </a:ext>
                  </a:extLst>
                </p:cNvPr>
                <p:cNvSpPr txBox="1"/>
                <p:nvPr/>
              </p:nvSpPr>
              <p:spPr>
                <a:xfrm rot="16200000">
                  <a:off x="-879355" y="3098004"/>
                  <a:ext cx="3673863" cy="661994"/>
                </a:xfrm>
                <a:prstGeom prst="rect">
                  <a:avLst/>
                </a:prstGeom>
                <a:noFill/>
              </p:spPr>
              <p:txBody>
                <a:bodyPr wrap="none" rtlCol="0">
                  <a:spAutoFit/>
                </a:bodyPr>
                <a:lstStyle/>
                <a:p>
                  <a:r>
                    <a:rPr lang="en-GB" sz="2000" dirty="0" err="1">
                      <a:latin typeface="Arial" panose="020B0604020202020204" pitchFamily="34" charset="0"/>
                      <a:cs typeface="Arial" panose="020B0604020202020204" pitchFamily="34" charset="0"/>
                    </a:rPr>
                    <a:t>Ionradantas</a:t>
                  </a:r>
                  <a:r>
                    <a:rPr lang="en-GB" sz="2000" dirty="0">
                      <a:latin typeface="Arial" panose="020B0604020202020204" pitchFamily="34" charset="0"/>
                      <a:cs typeface="Arial" panose="020B0604020202020204" pitchFamily="34" charset="0"/>
                    </a:rPr>
                    <a:t> </a:t>
                  </a:r>
                  <a:r>
                    <a:rPr lang="en-GB" sz="2000" dirty="0" err="1">
                      <a:latin typeface="Arial" panose="020B0604020202020204" pitchFamily="34" charset="0"/>
                      <a:cs typeface="Arial" panose="020B0604020202020204" pitchFamily="34" charset="0"/>
                    </a:rPr>
                    <a:t>sa</a:t>
                  </a:r>
                  <a:r>
                    <a:rPr lang="en-GB" sz="2000" dirty="0">
                      <a:latin typeface="Arial" panose="020B0604020202020204" pitchFamily="34" charset="0"/>
                      <a:cs typeface="Arial" panose="020B0604020202020204" pitchFamily="34" charset="0"/>
                    </a:rPr>
                    <a:t> nm </a:t>
                  </a:r>
                  <a:br>
                    <a:rPr lang="en-GB" sz="2000" dirty="0">
                      <a:latin typeface="Arial" panose="020B0604020202020204" pitchFamily="34" charset="0"/>
                      <a:cs typeface="Arial" panose="020B0604020202020204" pitchFamily="34" charset="0"/>
                    </a:rPr>
                  </a:br>
                  <a:r>
                    <a:rPr lang="en-GB" sz="2000" dirty="0">
                      <a:latin typeface="Arial" panose="020B0604020202020204" pitchFamily="34" charset="0"/>
                      <a:cs typeface="Arial" panose="020B0604020202020204" pitchFamily="34" charset="0"/>
                    </a:rPr>
                    <a:t>(W m</a:t>
                  </a:r>
                  <a:r>
                    <a:rPr lang="en-GB" sz="2000" dirty="0"/>
                    <a:t>⁻²</a:t>
                  </a:r>
                  <a:r>
                    <a:rPr lang="en-GB" sz="2000" dirty="0">
                      <a:latin typeface="Arial" panose="020B0604020202020204" pitchFamily="34" charset="0"/>
                      <a:cs typeface="Arial" panose="020B0604020202020204" pitchFamily="34" charset="0"/>
                    </a:rPr>
                    <a:t> nm</a:t>
                  </a:r>
                  <a:r>
                    <a:rPr lang="en-GB" sz="2000" dirty="0"/>
                    <a:t>⁻¹)</a:t>
                  </a:r>
                  <a:endParaRPr lang="en-GB" sz="2000" dirty="0">
                    <a:latin typeface="Arial" panose="020B0604020202020204" pitchFamily="34" charset="0"/>
                    <a:cs typeface="Arial" panose="020B0604020202020204" pitchFamily="34" charset="0"/>
                  </a:endParaRPr>
                </a:p>
              </p:txBody>
            </p:sp>
            <p:cxnSp>
              <p:nvCxnSpPr>
                <p:cNvPr id="13" name="Straight Connector 12">
                  <a:extLst>
                    <a:ext uri="{FF2B5EF4-FFF2-40B4-BE49-F238E27FC236}">
                      <a16:creationId xmlns:a16="http://schemas.microsoft.com/office/drawing/2014/main" id="{CEE5BF82-16B5-DDA8-FCFC-109BE908DA8C}"/>
                    </a:ext>
                  </a:extLst>
                </p:cNvPr>
                <p:cNvCxnSpPr/>
                <p:nvPr/>
              </p:nvCxnSpPr>
              <p:spPr>
                <a:xfrm>
                  <a:off x="1337912" y="2259820"/>
                  <a:ext cx="5781056" cy="0"/>
                </a:xfrm>
                <a:prstGeom prst="line">
                  <a:avLst/>
                </a:prstGeom>
                <a:ln w="19050">
                  <a:tailEnd type="none" w="med" len="lg"/>
                </a:ln>
              </p:spPr>
              <p:style>
                <a:lnRef idx="1">
                  <a:schemeClr val="dk1"/>
                </a:lnRef>
                <a:fillRef idx="0">
                  <a:schemeClr val="dk1"/>
                </a:fillRef>
                <a:effectRef idx="0">
                  <a:schemeClr val="dk1"/>
                </a:effectRef>
                <a:fontRef idx="minor">
                  <a:schemeClr val="tx1"/>
                </a:fontRef>
              </p:style>
            </p:cxnSp>
            <p:cxnSp>
              <p:nvCxnSpPr>
                <p:cNvPr id="15" name="Straight Connector 14">
                  <a:extLst>
                    <a:ext uri="{FF2B5EF4-FFF2-40B4-BE49-F238E27FC236}">
                      <a16:creationId xmlns:a16="http://schemas.microsoft.com/office/drawing/2014/main" id="{CF7C15EE-2D51-7EC5-B5E6-8E031D763C01}"/>
                    </a:ext>
                  </a:extLst>
                </p:cNvPr>
                <p:cNvCxnSpPr>
                  <a:cxnSpLocks/>
                </p:cNvCxnSpPr>
                <p:nvPr/>
              </p:nvCxnSpPr>
              <p:spPr>
                <a:xfrm>
                  <a:off x="1405550" y="2957575"/>
                  <a:ext cx="5713418" cy="0"/>
                </a:xfrm>
                <a:prstGeom prst="line">
                  <a:avLst/>
                </a:prstGeom>
                <a:ln w="19050">
                  <a:tailEnd type="none" w="med" len="lg"/>
                </a:ln>
              </p:spPr>
              <p:style>
                <a:lnRef idx="1">
                  <a:schemeClr val="dk1"/>
                </a:lnRef>
                <a:fillRef idx="0">
                  <a:schemeClr val="dk1"/>
                </a:fillRef>
                <a:effectRef idx="0">
                  <a:schemeClr val="dk1"/>
                </a:effectRef>
                <a:fontRef idx="minor">
                  <a:schemeClr val="tx1"/>
                </a:fontRef>
              </p:style>
            </p:cxnSp>
            <p:cxnSp>
              <p:nvCxnSpPr>
                <p:cNvPr id="17" name="Straight Connector 16">
                  <a:extLst>
                    <a:ext uri="{FF2B5EF4-FFF2-40B4-BE49-F238E27FC236}">
                      <a16:creationId xmlns:a16="http://schemas.microsoft.com/office/drawing/2014/main" id="{6993673A-0139-8F0D-2F2D-57195FB1ED4A}"/>
                    </a:ext>
                  </a:extLst>
                </p:cNvPr>
                <p:cNvCxnSpPr/>
                <p:nvPr/>
              </p:nvCxnSpPr>
              <p:spPr>
                <a:xfrm>
                  <a:off x="1319832" y="3681090"/>
                  <a:ext cx="5781056" cy="0"/>
                </a:xfrm>
                <a:prstGeom prst="line">
                  <a:avLst/>
                </a:prstGeom>
                <a:ln w="19050">
                  <a:tailEnd type="none" w="med" len="lg"/>
                </a:ln>
              </p:spPr>
              <p:style>
                <a:lnRef idx="1">
                  <a:schemeClr val="dk1"/>
                </a:lnRef>
                <a:fillRef idx="0">
                  <a:schemeClr val="dk1"/>
                </a:fillRef>
                <a:effectRef idx="0">
                  <a:schemeClr val="dk1"/>
                </a:effectRef>
                <a:fontRef idx="minor">
                  <a:schemeClr val="tx1"/>
                </a:fontRef>
              </p:style>
            </p:cxnSp>
            <p:cxnSp>
              <p:nvCxnSpPr>
                <p:cNvPr id="18" name="Straight Connector 17">
                  <a:extLst>
                    <a:ext uri="{FF2B5EF4-FFF2-40B4-BE49-F238E27FC236}">
                      <a16:creationId xmlns:a16="http://schemas.microsoft.com/office/drawing/2014/main" id="{7485EDB6-AEEB-F776-C9DE-E23ACAE999D3}"/>
                    </a:ext>
                  </a:extLst>
                </p:cNvPr>
                <p:cNvCxnSpPr>
                  <a:cxnSpLocks/>
                </p:cNvCxnSpPr>
                <p:nvPr/>
              </p:nvCxnSpPr>
              <p:spPr>
                <a:xfrm>
                  <a:off x="1416698" y="4428703"/>
                  <a:ext cx="5684190" cy="0"/>
                </a:xfrm>
                <a:prstGeom prst="line">
                  <a:avLst/>
                </a:prstGeom>
                <a:ln w="19050">
                  <a:tailEnd type="none" w="med" len="lg"/>
                </a:ln>
              </p:spPr>
              <p:style>
                <a:lnRef idx="1">
                  <a:schemeClr val="dk1"/>
                </a:lnRef>
                <a:fillRef idx="0">
                  <a:schemeClr val="dk1"/>
                </a:fillRef>
                <a:effectRef idx="0">
                  <a:schemeClr val="dk1"/>
                </a:effectRef>
                <a:fontRef idx="minor">
                  <a:schemeClr val="tx1"/>
                </a:fontRef>
              </p:style>
            </p:cxnSp>
          </p:grpSp>
          <p:cxnSp>
            <p:nvCxnSpPr>
              <p:cNvPr id="23" name="Straight Connector 22">
                <a:extLst>
                  <a:ext uri="{FF2B5EF4-FFF2-40B4-BE49-F238E27FC236}">
                    <a16:creationId xmlns:a16="http://schemas.microsoft.com/office/drawing/2014/main" id="{B1CED6A6-6B24-3EE2-1C89-673D4964886B}"/>
                  </a:ext>
                </a:extLst>
              </p:cNvPr>
              <p:cNvCxnSpPr>
                <a:cxnSpLocks/>
              </p:cNvCxnSpPr>
              <p:nvPr/>
            </p:nvCxnSpPr>
            <p:spPr>
              <a:xfrm>
                <a:off x="1605064" y="2690637"/>
                <a:ext cx="24808" cy="2497323"/>
              </a:xfrm>
              <a:prstGeom prst="line">
                <a:avLst/>
              </a:prstGeom>
              <a:ln w="19050">
                <a:tailEnd type="none" w="med" len="lg"/>
              </a:ln>
            </p:spPr>
            <p:style>
              <a:lnRef idx="1">
                <a:schemeClr val="dk1"/>
              </a:lnRef>
              <a:fillRef idx="0">
                <a:schemeClr val="dk1"/>
              </a:fillRef>
              <a:effectRef idx="0">
                <a:schemeClr val="dk1"/>
              </a:effectRef>
              <a:fontRef idx="minor">
                <a:schemeClr val="tx1"/>
              </a:fontRef>
            </p:style>
          </p:cxnSp>
          <p:cxnSp>
            <p:nvCxnSpPr>
              <p:cNvPr id="35" name="Straight Connector 34">
                <a:extLst>
                  <a:ext uri="{FF2B5EF4-FFF2-40B4-BE49-F238E27FC236}">
                    <a16:creationId xmlns:a16="http://schemas.microsoft.com/office/drawing/2014/main" id="{E2DF096A-65E3-CB86-7BF6-FE946C4CDED6}"/>
                  </a:ext>
                </a:extLst>
              </p:cNvPr>
              <p:cNvCxnSpPr>
                <a:cxnSpLocks/>
              </p:cNvCxnSpPr>
              <p:nvPr/>
            </p:nvCxnSpPr>
            <p:spPr>
              <a:xfrm>
                <a:off x="2264635" y="2579895"/>
                <a:ext cx="0" cy="2621324"/>
              </a:xfrm>
              <a:prstGeom prst="line">
                <a:avLst/>
              </a:prstGeom>
              <a:ln w="19050">
                <a:tailEnd type="none" w="med" len="lg"/>
              </a:ln>
            </p:spPr>
            <p:style>
              <a:lnRef idx="1">
                <a:schemeClr val="dk1"/>
              </a:lnRef>
              <a:fillRef idx="0">
                <a:schemeClr val="dk1"/>
              </a:fillRef>
              <a:effectRef idx="0">
                <a:schemeClr val="dk1"/>
              </a:effectRef>
              <a:fontRef idx="minor">
                <a:schemeClr val="tx1"/>
              </a:fontRef>
            </p:style>
          </p:cxnSp>
          <p:cxnSp>
            <p:nvCxnSpPr>
              <p:cNvPr id="36" name="Straight Connector 35">
                <a:extLst>
                  <a:ext uri="{FF2B5EF4-FFF2-40B4-BE49-F238E27FC236}">
                    <a16:creationId xmlns:a16="http://schemas.microsoft.com/office/drawing/2014/main" id="{A7B64E29-A6EE-FD4B-B10D-EC1FB92AED18}"/>
                  </a:ext>
                </a:extLst>
              </p:cNvPr>
              <p:cNvCxnSpPr>
                <a:cxnSpLocks/>
              </p:cNvCxnSpPr>
              <p:nvPr/>
            </p:nvCxnSpPr>
            <p:spPr>
              <a:xfrm>
                <a:off x="2923796" y="2579895"/>
                <a:ext cx="0" cy="2621324"/>
              </a:xfrm>
              <a:prstGeom prst="line">
                <a:avLst/>
              </a:prstGeom>
              <a:ln w="19050">
                <a:tailEnd type="none" w="med" len="lg"/>
              </a:ln>
            </p:spPr>
            <p:style>
              <a:lnRef idx="1">
                <a:schemeClr val="dk1"/>
              </a:lnRef>
              <a:fillRef idx="0">
                <a:schemeClr val="dk1"/>
              </a:fillRef>
              <a:effectRef idx="0">
                <a:schemeClr val="dk1"/>
              </a:effectRef>
              <a:fontRef idx="minor">
                <a:schemeClr val="tx1"/>
              </a:fontRef>
            </p:style>
          </p:cxnSp>
          <p:cxnSp>
            <p:nvCxnSpPr>
              <p:cNvPr id="37" name="Straight Connector 36">
                <a:extLst>
                  <a:ext uri="{FF2B5EF4-FFF2-40B4-BE49-F238E27FC236}">
                    <a16:creationId xmlns:a16="http://schemas.microsoft.com/office/drawing/2014/main" id="{D1CD58A5-8947-7059-D896-4872DEA8A03C}"/>
                  </a:ext>
                </a:extLst>
              </p:cNvPr>
              <p:cNvCxnSpPr>
                <a:cxnSpLocks/>
              </p:cNvCxnSpPr>
              <p:nvPr/>
            </p:nvCxnSpPr>
            <p:spPr>
              <a:xfrm>
                <a:off x="3578314" y="2533864"/>
                <a:ext cx="0" cy="2690158"/>
              </a:xfrm>
              <a:prstGeom prst="line">
                <a:avLst/>
              </a:prstGeom>
              <a:ln w="19050">
                <a:tailEnd type="none" w="med" len="lg"/>
              </a:ln>
            </p:spPr>
            <p:style>
              <a:lnRef idx="1">
                <a:schemeClr val="dk1"/>
              </a:lnRef>
              <a:fillRef idx="0">
                <a:schemeClr val="dk1"/>
              </a:fillRef>
              <a:effectRef idx="0">
                <a:schemeClr val="dk1"/>
              </a:effectRef>
              <a:fontRef idx="minor">
                <a:schemeClr val="tx1"/>
              </a:fontRef>
            </p:style>
          </p:cxnSp>
          <p:cxnSp>
            <p:nvCxnSpPr>
              <p:cNvPr id="38" name="Straight Connector 37">
                <a:extLst>
                  <a:ext uri="{FF2B5EF4-FFF2-40B4-BE49-F238E27FC236}">
                    <a16:creationId xmlns:a16="http://schemas.microsoft.com/office/drawing/2014/main" id="{5E1A8D06-5AC5-DA68-626C-8D71B8B586EB}"/>
                  </a:ext>
                </a:extLst>
              </p:cNvPr>
              <p:cNvCxnSpPr>
                <a:cxnSpLocks/>
              </p:cNvCxnSpPr>
              <p:nvPr/>
            </p:nvCxnSpPr>
            <p:spPr>
              <a:xfrm>
                <a:off x="4221641" y="2579895"/>
                <a:ext cx="0" cy="2621324"/>
              </a:xfrm>
              <a:prstGeom prst="line">
                <a:avLst/>
              </a:prstGeom>
              <a:ln w="19050">
                <a:tailEnd type="none" w="med" len="lg"/>
              </a:ln>
            </p:spPr>
            <p:style>
              <a:lnRef idx="1">
                <a:schemeClr val="dk1"/>
              </a:lnRef>
              <a:fillRef idx="0">
                <a:schemeClr val="dk1"/>
              </a:fillRef>
              <a:effectRef idx="0">
                <a:schemeClr val="dk1"/>
              </a:effectRef>
              <a:fontRef idx="minor">
                <a:schemeClr val="tx1"/>
              </a:fontRef>
            </p:style>
          </p:cxnSp>
          <p:cxnSp>
            <p:nvCxnSpPr>
              <p:cNvPr id="39" name="Straight Connector 38">
                <a:extLst>
                  <a:ext uri="{FF2B5EF4-FFF2-40B4-BE49-F238E27FC236}">
                    <a16:creationId xmlns:a16="http://schemas.microsoft.com/office/drawing/2014/main" id="{C8B7E987-B039-BAFA-774E-E977C315E2E0}"/>
                  </a:ext>
                </a:extLst>
              </p:cNvPr>
              <p:cNvCxnSpPr>
                <a:cxnSpLocks/>
              </p:cNvCxnSpPr>
              <p:nvPr/>
            </p:nvCxnSpPr>
            <p:spPr>
              <a:xfrm>
                <a:off x="4847283" y="2579895"/>
                <a:ext cx="0" cy="2621324"/>
              </a:xfrm>
              <a:prstGeom prst="line">
                <a:avLst/>
              </a:prstGeom>
              <a:ln w="19050">
                <a:tailEnd type="none" w="med" len="lg"/>
              </a:ln>
            </p:spPr>
            <p:style>
              <a:lnRef idx="1">
                <a:schemeClr val="dk1"/>
              </a:lnRef>
              <a:fillRef idx="0">
                <a:schemeClr val="dk1"/>
              </a:fillRef>
              <a:effectRef idx="0">
                <a:schemeClr val="dk1"/>
              </a:effectRef>
              <a:fontRef idx="minor">
                <a:schemeClr val="tx1"/>
              </a:fontRef>
            </p:style>
          </p:cxnSp>
          <p:cxnSp>
            <p:nvCxnSpPr>
              <p:cNvPr id="40" name="Straight Connector 39">
                <a:extLst>
                  <a:ext uri="{FF2B5EF4-FFF2-40B4-BE49-F238E27FC236}">
                    <a16:creationId xmlns:a16="http://schemas.microsoft.com/office/drawing/2014/main" id="{8142DA91-580E-5DE8-6DC1-6CC1CB383B4E}"/>
                  </a:ext>
                </a:extLst>
              </p:cNvPr>
              <p:cNvCxnSpPr>
                <a:cxnSpLocks/>
              </p:cNvCxnSpPr>
              <p:nvPr/>
            </p:nvCxnSpPr>
            <p:spPr>
              <a:xfrm>
                <a:off x="5492176" y="2579895"/>
                <a:ext cx="0" cy="2608065"/>
              </a:xfrm>
              <a:prstGeom prst="line">
                <a:avLst/>
              </a:prstGeom>
              <a:ln w="19050">
                <a:tailEnd type="none" w="med" len="lg"/>
              </a:ln>
            </p:spPr>
            <p:style>
              <a:lnRef idx="1">
                <a:schemeClr val="dk1"/>
              </a:lnRef>
              <a:fillRef idx="0">
                <a:schemeClr val="dk1"/>
              </a:fillRef>
              <a:effectRef idx="0">
                <a:schemeClr val="dk1"/>
              </a:effectRef>
              <a:fontRef idx="minor">
                <a:schemeClr val="tx1"/>
              </a:fontRef>
            </p:style>
          </p:cxnSp>
          <p:cxnSp>
            <p:nvCxnSpPr>
              <p:cNvPr id="41" name="Straight Connector 40">
                <a:extLst>
                  <a:ext uri="{FF2B5EF4-FFF2-40B4-BE49-F238E27FC236}">
                    <a16:creationId xmlns:a16="http://schemas.microsoft.com/office/drawing/2014/main" id="{611B8802-2382-DE0F-5887-5F0CCE673EA5}"/>
                  </a:ext>
                </a:extLst>
              </p:cNvPr>
              <p:cNvCxnSpPr>
                <a:cxnSpLocks/>
              </p:cNvCxnSpPr>
              <p:nvPr/>
            </p:nvCxnSpPr>
            <p:spPr>
              <a:xfrm>
                <a:off x="6182840" y="2579895"/>
                <a:ext cx="0" cy="2644127"/>
              </a:xfrm>
              <a:prstGeom prst="line">
                <a:avLst/>
              </a:prstGeom>
              <a:ln w="19050">
                <a:tailEnd type="none" w="med" len="lg"/>
              </a:ln>
            </p:spPr>
            <p:style>
              <a:lnRef idx="1">
                <a:schemeClr val="dk1"/>
              </a:lnRef>
              <a:fillRef idx="0">
                <a:schemeClr val="dk1"/>
              </a:fillRef>
              <a:effectRef idx="0">
                <a:schemeClr val="dk1"/>
              </a:effectRef>
              <a:fontRef idx="minor">
                <a:schemeClr val="tx1"/>
              </a:fontRef>
            </p:style>
          </p:cxnSp>
          <p:cxnSp>
            <p:nvCxnSpPr>
              <p:cNvPr id="42" name="Straight Connector 41">
                <a:extLst>
                  <a:ext uri="{FF2B5EF4-FFF2-40B4-BE49-F238E27FC236}">
                    <a16:creationId xmlns:a16="http://schemas.microsoft.com/office/drawing/2014/main" id="{80989769-FEFE-C782-DB22-7988B67710D8}"/>
                  </a:ext>
                </a:extLst>
              </p:cNvPr>
              <p:cNvCxnSpPr>
                <a:cxnSpLocks/>
              </p:cNvCxnSpPr>
              <p:nvPr/>
            </p:nvCxnSpPr>
            <p:spPr>
              <a:xfrm>
                <a:off x="6868616" y="2579895"/>
                <a:ext cx="0" cy="2644127"/>
              </a:xfrm>
              <a:prstGeom prst="line">
                <a:avLst/>
              </a:prstGeom>
              <a:ln w="19050">
                <a:tailEnd type="none" w="med" len="lg"/>
              </a:ln>
            </p:spPr>
            <p:style>
              <a:lnRef idx="1">
                <a:schemeClr val="dk1"/>
              </a:lnRef>
              <a:fillRef idx="0">
                <a:schemeClr val="dk1"/>
              </a:fillRef>
              <a:effectRef idx="0">
                <a:schemeClr val="dk1"/>
              </a:effectRef>
              <a:fontRef idx="minor">
                <a:schemeClr val="tx1"/>
              </a:fontRef>
            </p:style>
          </p:cxnSp>
          <p:cxnSp>
            <p:nvCxnSpPr>
              <p:cNvPr id="43" name="Straight Connector 42">
                <a:extLst>
                  <a:ext uri="{FF2B5EF4-FFF2-40B4-BE49-F238E27FC236}">
                    <a16:creationId xmlns:a16="http://schemas.microsoft.com/office/drawing/2014/main" id="{72BE6D3B-2D88-601B-ECCC-98D244F0CD76}"/>
                  </a:ext>
                </a:extLst>
              </p:cNvPr>
              <p:cNvCxnSpPr>
                <a:cxnSpLocks/>
              </p:cNvCxnSpPr>
              <p:nvPr/>
            </p:nvCxnSpPr>
            <p:spPr>
              <a:xfrm>
                <a:off x="7549710" y="2579895"/>
                <a:ext cx="0" cy="2621324"/>
              </a:xfrm>
              <a:prstGeom prst="line">
                <a:avLst/>
              </a:prstGeom>
              <a:ln w="19050">
                <a:tailEnd type="none" w="med" len="lg"/>
              </a:ln>
            </p:spPr>
            <p:style>
              <a:lnRef idx="1">
                <a:schemeClr val="dk1"/>
              </a:lnRef>
              <a:fillRef idx="0">
                <a:schemeClr val="dk1"/>
              </a:fillRef>
              <a:effectRef idx="0">
                <a:schemeClr val="dk1"/>
              </a:effectRef>
              <a:fontRef idx="minor">
                <a:schemeClr val="tx1"/>
              </a:fontRef>
            </p:style>
          </p:cxnSp>
          <p:cxnSp>
            <p:nvCxnSpPr>
              <p:cNvPr id="54" name="Straight Connector 53">
                <a:extLst>
                  <a:ext uri="{FF2B5EF4-FFF2-40B4-BE49-F238E27FC236}">
                    <a16:creationId xmlns:a16="http://schemas.microsoft.com/office/drawing/2014/main" id="{4DE6D736-6D59-9C27-9181-67FCA84697E0}"/>
                  </a:ext>
                </a:extLst>
              </p:cNvPr>
              <p:cNvCxnSpPr>
                <a:cxnSpLocks/>
              </p:cNvCxnSpPr>
              <p:nvPr/>
            </p:nvCxnSpPr>
            <p:spPr>
              <a:xfrm>
                <a:off x="8213853" y="2596285"/>
                <a:ext cx="0" cy="2621324"/>
              </a:xfrm>
              <a:prstGeom prst="line">
                <a:avLst/>
              </a:prstGeom>
              <a:ln w="19050">
                <a:tailEnd type="none" w="med" len="lg"/>
              </a:ln>
            </p:spPr>
            <p:style>
              <a:lnRef idx="1">
                <a:schemeClr val="dk1"/>
              </a:lnRef>
              <a:fillRef idx="0">
                <a:schemeClr val="dk1"/>
              </a:fillRef>
              <a:effectRef idx="0">
                <a:schemeClr val="dk1"/>
              </a:effectRef>
              <a:fontRef idx="minor">
                <a:schemeClr val="tx1"/>
              </a:fontRef>
            </p:style>
          </p:cxnSp>
          <p:cxnSp>
            <p:nvCxnSpPr>
              <p:cNvPr id="55" name="Straight Connector 54">
                <a:extLst>
                  <a:ext uri="{FF2B5EF4-FFF2-40B4-BE49-F238E27FC236}">
                    <a16:creationId xmlns:a16="http://schemas.microsoft.com/office/drawing/2014/main" id="{96B822C7-FFD4-D138-982F-4CE37808729A}"/>
                  </a:ext>
                </a:extLst>
              </p:cNvPr>
              <p:cNvCxnSpPr>
                <a:cxnSpLocks/>
              </p:cNvCxnSpPr>
              <p:nvPr/>
            </p:nvCxnSpPr>
            <p:spPr>
              <a:xfrm>
                <a:off x="8871223" y="2602698"/>
                <a:ext cx="0" cy="2621324"/>
              </a:xfrm>
              <a:prstGeom prst="line">
                <a:avLst/>
              </a:prstGeom>
              <a:ln w="19050">
                <a:tailEnd type="none" w="med" len="lg"/>
              </a:ln>
            </p:spPr>
            <p:style>
              <a:lnRef idx="1">
                <a:schemeClr val="dk1"/>
              </a:lnRef>
              <a:fillRef idx="0">
                <a:schemeClr val="dk1"/>
              </a:fillRef>
              <a:effectRef idx="0">
                <a:schemeClr val="dk1"/>
              </a:effectRef>
              <a:fontRef idx="minor">
                <a:schemeClr val="tx1"/>
              </a:fontRef>
            </p:style>
          </p:cxnSp>
        </p:grpSp>
        <p:sp>
          <p:nvSpPr>
            <p:cNvPr id="26" name="TextBox 25">
              <a:extLst>
                <a:ext uri="{FF2B5EF4-FFF2-40B4-BE49-F238E27FC236}">
                  <a16:creationId xmlns:a16="http://schemas.microsoft.com/office/drawing/2014/main" id="{A0F51B7E-2512-22BE-145E-6DFD5BD58433}"/>
                </a:ext>
              </a:extLst>
            </p:cNvPr>
            <p:cNvSpPr txBox="1"/>
            <p:nvPr/>
          </p:nvSpPr>
          <p:spPr>
            <a:xfrm>
              <a:off x="5667394" y="5830836"/>
              <a:ext cx="1836208" cy="400110"/>
            </a:xfrm>
            <a:prstGeom prst="rect">
              <a:avLst/>
            </a:prstGeom>
            <a:noFill/>
          </p:spPr>
          <p:txBody>
            <a:bodyPr wrap="none" rtlCol="0">
              <a:spAutoFit/>
            </a:bodyPr>
            <a:lstStyle/>
            <a:p>
              <a:r>
                <a:rPr lang="en-GB" sz="2000" dirty="0" err="1">
                  <a:latin typeface="Arial" panose="020B0604020202020204" pitchFamily="34" charset="0"/>
                  <a:cs typeface="Arial" panose="020B0604020202020204" pitchFamily="34" charset="0"/>
                </a:rPr>
                <a:t>Tonnfhad</a:t>
              </a:r>
              <a:r>
                <a:rPr lang="en-GB" sz="2000" dirty="0">
                  <a:latin typeface="Arial" panose="020B0604020202020204" pitchFamily="34" charset="0"/>
                  <a:cs typeface="Arial" panose="020B0604020202020204" pitchFamily="34" charset="0"/>
                </a:rPr>
                <a:t> (nm)</a:t>
              </a:r>
            </a:p>
          </p:txBody>
        </p:sp>
      </p:grpSp>
      <mc:AlternateContent xmlns:mc="http://schemas.openxmlformats.org/markup-compatibility/2006" xmlns:a14="http://schemas.microsoft.com/office/drawing/2010/main">
        <mc:Choice Requires="a14">
          <p:sp>
            <p:nvSpPr>
              <p:cNvPr id="33" name="TextBox 32">
                <a:extLst>
                  <a:ext uri="{FF2B5EF4-FFF2-40B4-BE49-F238E27FC236}">
                    <a16:creationId xmlns:a16="http://schemas.microsoft.com/office/drawing/2014/main" id="{008CBF51-BB63-8F7D-FB54-CCFB30044878}"/>
                  </a:ext>
                </a:extLst>
              </p:cNvPr>
              <p:cNvSpPr txBox="1"/>
              <p:nvPr/>
            </p:nvSpPr>
            <p:spPr>
              <a:xfrm>
                <a:off x="5011344" y="6510976"/>
                <a:ext cx="2126032" cy="338554"/>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GB" sz="1600" b="0" i="0" dirty="0" smtClean="0">
                          <a:solidFill>
                            <a:srgbClr val="0000FF"/>
                          </a:solidFill>
                          <a:latin typeface="Cambria Math" panose="02040503050406030204" pitchFamily="18" charset="0"/>
                          <a:cs typeface="Arial" panose="020B0604020202020204" pitchFamily="34" charset="0"/>
                        </a:rPr>
                        <m:t>750</m:t>
                      </m:r>
                      <m:r>
                        <m:rPr>
                          <m:nor/>
                        </m:rPr>
                        <a:rPr lang="en-GB" sz="1600" b="0" i="0" dirty="0" smtClean="0">
                          <a:solidFill>
                            <a:srgbClr val="0000FF"/>
                          </a:solidFill>
                          <a:latin typeface="Cambria Math" panose="02040503050406030204" pitchFamily="18" charset="0"/>
                          <a:cs typeface="Arial" panose="020B0604020202020204" pitchFamily="34" charset="0"/>
                        </a:rPr>
                        <m:t>/1350 : 56%</m:t>
                      </m:r>
                    </m:oMath>
                  </m:oMathPara>
                </a14:m>
                <a:endParaRPr lang="en-GB" sz="1600" dirty="0">
                  <a:solidFill>
                    <a:srgbClr val="0000FF"/>
                  </a:solidFill>
                  <a:latin typeface="Arial" panose="020B0604020202020204" pitchFamily="34" charset="0"/>
                  <a:cs typeface="Arial" panose="020B0604020202020204" pitchFamily="34" charset="0"/>
                </a:endParaRPr>
              </a:p>
            </p:txBody>
          </p:sp>
        </mc:Choice>
        <mc:Fallback xmlns="">
          <p:sp>
            <p:nvSpPr>
              <p:cNvPr id="33" name="TextBox 32">
                <a:extLst>
                  <a:ext uri="{FF2B5EF4-FFF2-40B4-BE49-F238E27FC236}">
                    <a16:creationId xmlns:a16="http://schemas.microsoft.com/office/drawing/2014/main" id="{008CBF51-BB63-8F7D-FB54-CCFB30044878}"/>
                  </a:ext>
                </a:extLst>
              </p:cNvPr>
              <p:cNvSpPr txBox="1">
                <a:spLocks noRot="1" noChangeAspect="1" noMove="1" noResize="1" noEditPoints="1" noAdjustHandles="1" noChangeArrowheads="1" noChangeShapeType="1" noTextEdit="1"/>
              </p:cNvSpPr>
              <p:nvPr/>
            </p:nvSpPr>
            <p:spPr>
              <a:xfrm>
                <a:off x="5011344" y="6510976"/>
                <a:ext cx="2126032" cy="338554"/>
              </a:xfrm>
              <a:prstGeom prst="rect">
                <a:avLst/>
              </a:prstGeom>
              <a:blipFill>
                <a:blip r:embed="rId4"/>
                <a:stretch>
                  <a:fillRect b="-10714"/>
                </a:stretch>
              </a:blipFill>
            </p:spPr>
            <p:txBody>
              <a:bodyPr/>
              <a:lstStyle/>
              <a:p>
                <a:r>
                  <a:rPr lang="en-GB">
                    <a:noFill/>
                  </a:rPr>
                  <a:t> </a:t>
                </a:r>
              </a:p>
            </p:txBody>
          </p:sp>
        </mc:Fallback>
      </mc:AlternateContent>
      <mc:AlternateContent xmlns:mc="http://schemas.openxmlformats.org/markup-compatibility/2006">
        <mc:Choice xmlns:a14="http://schemas.microsoft.com/office/drawing/2010/main" Requires="a14">
          <p:sp>
            <p:nvSpPr>
              <p:cNvPr id="8" name="TextBox 7">
                <a:extLst>
                  <a:ext uri="{FF2B5EF4-FFF2-40B4-BE49-F238E27FC236}">
                    <a16:creationId xmlns:a16="http://schemas.microsoft.com/office/drawing/2014/main" id="{D11B848E-29DB-8069-FD1C-D01D47C2E474}"/>
                  </a:ext>
                </a:extLst>
              </p:cNvPr>
              <p:cNvSpPr txBox="1"/>
              <p:nvPr/>
            </p:nvSpPr>
            <p:spPr>
              <a:xfrm>
                <a:off x="6742519" y="6510976"/>
                <a:ext cx="2279187" cy="338554"/>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GB" sz="1600" b="0" i="0" dirty="0" smtClean="0">
                          <a:solidFill>
                            <a:srgbClr val="0000FF"/>
                          </a:solidFill>
                          <a:latin typeface="Cambria Math" panose="02040503050406030204" pitchFamily="18" charset="0"/>
                          <a:cs typeface="Arial" panose="020B0604020202020204" pitchFamily="34" charset="0"/>
                        </a:rPr>
                        <m:t>1000 </m:t>
                      </m:r>
                      <m:r>
                        <m:rPr>
                          <m:sty m:val="p"/>
                        </m:rPr>
                        <a:rPr lang="en-GB" sz="1600" b="0" i="0" dirty="0" smtClean="0">
                          <a:solidFill>
                            <a:srgbClr val="0000FF"/>
                          </a:solidFill>
                          <a:latin typeface="Cambria Math" panose="02040503050406030204" pitchFamily="18" charset="0"/>
                          <a:cs typeface="Arial" panose="020B0604020202020204" pitchFamily="34" charset="0"/>
                        </a:rPr>
                        <m:t>nm</m:t>
                      </m:r>
                      <m:r>
                        <a:rPr lang="en-GB" sz="1600" b="0" i="0" dirty="0" smtClean="0">
                          <a:solidFill>
                            <a:srgbClr val="0000FF"/>
                          </a:solidFill>
                          <a:latin typeface="Cambria Math" panose="02040503050406030204" pitchFamily="18" charset="0"/>
                          <a:cs typeface="Arial" panose="020B0604020202020204" pitchFamily="34" charset="0"/>
                        </a:rPr>
                        <m:t>=</m:t>
                      </m:r>
                      <m:r>
                        <m:rPr>
                          <m:sty m:val="p"/>
                        </m:rPr>
                        <a:rPr lang="en-GB" sz="1600" dirty="0">
                          <a:solidFill>
                            <a:srgbClr val="0000FF"/>
                          </a:solidFill>
                          <a:latin typeface="Cambria Math" panose="02040503050406030204" pitchFamily="18" charset="0"/>
                          <a:cs typeface="Arial" panose="020B0604020202020204" pitchFamily="34" charset="0"/>
                        </a:rPr>
                        <m:t>infridhearg</m:t>
                      </m:r>
                    </m:oMath>
                  </m:oMathPara>
                </a14:m>
                <a:endParaRPr lang="en-GB" sz="1600" dirty="0">
                  <a:solidFill>
                    <a:srgbClr val="0000FF"/>
                  </a:solidFill>
                  <a:latin typeface="Arial" panose="020B0604020202020204" pitchFamily="34" charset="0"/>
                  <a:cs typeface="Arial" panose="020B0604020202020204" pitchFamily="34" charset="0"/>
                </a:endParaRPr>
              </a:p>
            </p:txBody>
          </p:sp>
        </mc:Choice>
        <mc:Fallback>
          <p:sp>
            <p:nvSpPr>
              <p:cNvPr id="8" name="TextBox 7">
                <a:extLst>
                  <a:ext uri="{FF2B5EF4-FFF2-40B4-BE49-F238E27FC236}">
                    <a16:creationId xmlns:a16="http://schemas.microsoft.com/office/drawing/2014/main" id="{D11B848E-29DB-8069-FD1C-D01D47C2E474}"/>
                  </a:ext>
                </a:extLst>
              </p:cNvPr>
              <p:cNvSpPr txBox="1">
                <a:spLocks noRot="1" noChangeAspect="1" noMove="1" noResize="1" noEditPoints="1" noAdjustHandles="1" noChangeArrowheads="1" noChangeShapeType="1" noTextEdit="1"/>
              </p:cNvSpPr>
              <p:nvPr/>
            </p:nvSpPr>
            <p:spPr>
              <a:xfrm>
                <a:off x="6742519" y="6510976"/>
                <a:ext cx="2279187" cy="338554"/>
              </a:xfrm>
              <a:prstGeom prst="rect">
                <a:avLst/>
              </a:prstGeom>
              <a:blipFill>
                <a:blip r:embed="rId5"/>
                <a:stretch>
                  <a:fillRect b="-10714"/>
                </a:stretch>
              </a:blipFill>
            </p:spPr>
            <p:txBody>
              <a:bodyPr/>
              <a:lstStyle/>
              <a:p>
                <a:r>
                  <a:rPr lang="ga-IE">
                    <a:noFill/>
                  </a:rPr>
                  <a:t> </a:t>
                </a:r>
              </a:p>
            </p:txBody>
          </p:sp>
        </mc:Fallback>
      </mc:AlternateContent>
    </p:spTree>
    <p:extLst>
      <p:ext uri="{BB962C8B-B14F-4D97-AF65-F5344CB8AC3E}">
        <p14:creationId xmlns:p14="http://schemas.microsoft.com/office/powerpoint/2010/main" val="7819157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33" grpId="0"/>
      <p:bldP spid="8"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0955CF-0652-3156-FC31-7D9A01B09E78}"/>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10161ADE-0493-1356-D702-6887F89D4A55}"/>
              </a:ext>
            </a:extLst>
          </p:cNvPr>
          <p:cNvGrpSpPr/>
          <p:nvPr/>
        </p:nvGrpSpPr>
        <p:grpSpPr>
          <a:xfrm flipH="1">
            <a:off x="2029137" y="1120157"/>
            <a:ext cx="5309232" cy="848519"/>
            <a:chOff x="1619672" y="3261519"/>
            <a:chExt cx="5309232" cy="848519"/>
          </a:xfrm>
        </p:grpSpPr>
        <p:sp>
          <p:nvSpPr>
            <p:cNvPr id="3" name="Rectangle 2">
              <a:extLst>
                <a:ext uri="{FF2B5EF4-FFF2-40B4-BE49-F238E27FC236}">
                  <a16:creationId xmlns:a16="http://schemas.microsoft.com/office/drawing/2014/main" id="{AF321E1A-0C5C-19BC-2C6B-329A0B62CFDA}"/>
                </a:ext>
              </a:extLst>
            </p:cNvPr>
            <p:cNvSpPr/>
            <p:nvPr/>
          </p:nvSpPr>
          <p:spPr>
            <a:xfrm>
              <a:off x="1619672" y="3261519"/>
              <a:ext cx="2232248" cy="848519"/>
            </a:xfrm>
            <a:prstGeom prst="rect">
              <a:avLst/>
            </a:prstGeom>
            <a:gradFill>
              <a:gsLst>
                <a:gs pos="100000">
                  <a:srgbClr val="FFFF00"/>
                </a:gs>
                <a:gs pos="28000">
                  <a:srgbClr val="FF0000"/>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Rectangle 3">
              <a:extLst>
                <a:ext uri="{FF2B5EF4-FFF2-40B4-BE49-F238E27FC236}">
                  <a16:creationId xmlns:a16="http://schemas.microsoft.com/office/drawing/2014/main" id="{77D73997-4A0F-4BA6-2F86-8783CC6A365D}"/>
                </a:ext>
              </a:extLst>
            </p:cNvPr>
            <p:cNvSpPr/>
            <p:nvPr/>
          </p:nvSpPr>
          <p:spPr>
            <a:xfrm>
              <a:off x="3851920" y="3261519"/>
              <a:ext cx="864096" cy="848519"/>
            </a:xfrm>
            <a:prstGeom prst="rect">
              <a:avLst/>
            </a:prstGeom>
            <a:gradFill>
              <a:gsLst>
                <a:gs pos="0">
                  <a:srgbClr val="FFFF00"/>
                </a:gs>
                <a:gs pos="100000">
                  <a:srgbClr val="00FF00"/>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4">
              <a:extLst>
                <a:ext uri="{FF2B5EF4-FFF2-40B4-BE49-F238E27FC236}">
                  <a16:creationId xmlns:a16="http://schemas.microsoft.com/office/drawing/2014/main" id="{CAD8A815-B8F1-B0FC-4902-15B32B5A5841}"/>
                </a:ext>
              </a:extLst>
            </p:cNvPr>
            <p:cNvSpPr/>
            <p:nvPr/>
          </p:nvSpPr>
          <p:spPr>
            <a:xfrm>
              <a:off x="4716016" y="3261519"/>
              <a:ext cx="746404" cy="848519"/>
            </a:xfrm>
            <a:prstGeom prst="rect">
              <a:avLst/>
            </a:prstGeom>
            <a:gradFill>
              <a:gsLst>
                <a:gs pos="100000">
                  <a:srgbClr val="00FFFF"/>
                </a:gs>
                <a:gs pos="0">
                  <a:srgbClr val="00FF00"/>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5">
              <a:extLst>
                <a:ext uri="{FF2B5EF4-FFF2-40B4-BE49-F238E27FC236}">
                  <a16:creationId xmlns:a16="http://schemas.microsoft.com/office/drawing/2014/main" id="{A46584A6-CE40-F5A8-6E6A-A0EBBFEEE713}"/>
                </a:ext>
              </a:extLst>
            </p:cNvPr>
            <p:cNvSpPr/>
            <p:nvPr/>
          </p:nvSpPr>
          <p:spPr>
            <a:xfrm>
              <a:off x="5436096" y="3261519"/>
              <a:ext cx="746404" cy="848519"/>
            </a:xfrm>
            <a:prstGeom prst="rect">
              <a:avLst/>
            </a:prstGeom>
            <a:gradFill>
              <a:gsLst>
                <a:gs pos="0">
                  <a:srgbClr val="00FFFF"/>
                </a:gs>
                <a:gs pos="100000">
                  <a:srgbClr val="0000FF"/>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6">
              <a:extLst>
                <a:ext uri="{FF2B5EF4-FFF2-40B4-BE49-F238E27FC236}">
                  <a16:creationId xmlns:a16="http://schemas.microsoft.com/office/drawing/2014/main" id="{222908EC-17AC-F5FF-BC40-BF0F49A2EF8E}"/>
                </a:ext>
              </a:extLst>
            </p:cNvPr>
            <p:cNvSpPr/>
            <p:nvPr/>
          </p:nvSpPr>
          <p:spPr>
            <a:xfrm>
              <a:off x="6182500" y="3261519"/>
              <a:ext cx="746404" cy="848519"/>
            </a:xfrm>
            <a:prstGeom prst="rect">
              <a:avLst/>
            </a:prstGeom>
            <a:gradFill>
              <a:gsLst>
                <a:gs pos="100000">
                  <a:srgbClr val="002060"/>
                </a:gs>
                <a:gs pos="0">
                  <a:srgbClr val="0000FF"/>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8" name="TextBox 7">
            <a:extLst>
              <a:ext uri="{FF2B5EF4-FFF2-40B4-BE49-F238E27FC236}">
                <a16:creationId xmlns:a16="http://schemas.microsoft.com/office/drawing/2014/main" id="{AA407585-DE6B-1204-381A-0499267F869E}"/>
              </a:ext>
            </a:extLst>
          </p:cNvPr>
          <p:cNvSpPr txBox="1"/>
          <p:nvPr/>
        </p:nvSpPr>
        <p:spPr>
          <a:xfrm>
            <a:off x="6525115" y="2115810"/>
            <a:ext cx="1385316" cy="954107"/>
          </a:xfrm>
          <a:prstGeom prst="rect">
            <a:avLst/>
          </a:prstGeom>
          <a:noFill/>
        </p:spPr>
        <p:txBody>
          <a:bodyPr wrap="none" rtlCol="0">
            <a:spAutoFit/>
          </a:bodyPr>
          <a:lstStyle/>
          <a:p>
            <a:r>
              <a:rPr lang="en-GB" sz="2800" dirty="0" err="1"/>
              <a:t>Dearg</a:t>
            </a:r>
            <a:endParaRPr lang="en-GB" sz="2800" dirty="0"/>
          </a:p>
          <a:p>
            <a:pPr algn="l"/>
            <a:r>
              <a:rPr lang="en-GB" sz="2800" dirty="0"/>
              <a:t>700 nm</a:t>
            </a:r>
          </a:p>
        </p:txBody>
      </p:sp>
      <p:sp>
        <p:nvSpPr>
          <p:cNvPr id="9" name="TextBox 8">
            <a:extLst>
              <a:ext uri="{FF2B5EF4-FFF2-40B4-BE49-F238E27FC236}">
                <a16:creationId xmlns:a16="http://schemas.microsoft.com/office/drawing/2014/main" id="{F1C48A60-7C6E-7A93-F8CA-1BE573C483A9}"/>
              </a:ext>
            </a:extLst>
          </p:cNvPr>
          <p:cNvSpPr txBox="1"/>
          <p:nvPr/>
        </p:nvSpPr>
        <p:spPr>
          <a:xfrm>
            <a:off x="1611992" y="2098020"/>
            <a:ext cx="1385316" cy="954107"/>
          </a:xfrm>
          <a:prstGeom prst="rect">
            <a:avLst/>
          </a:prstGeom>
          <a:noFill/>
        </p:spPr>
        <p:txBody>
          <a:bodyPr wrap="none" rtlCol="0">
            <a:spAutoFit/>
          </a:bodyPr>
          <a:lstStyle/>
          <a:p>
            <a:pPr algn="l"/>
            <a:r>
              <a:rPr lang="en-GB" sz="2800" dirty="0" err="1"/>
              <a:t>Vialait</a:t>
            </a:r>
            <a:endParaRPr lang="en-GB" sz="2800" dirty="0"/>
          </a:p>
          <a:p>
            <a:pPr algn="l"/>
            <a:r>
              <a:rPr lang="en-GB" sz="2800" dirty="0"/>
              <a:t>400 nm</a:t>
            </a:r>
          </a:p>
        </p:txBody>
      </p:sp>
      <p:sp>
        <p:nvSpPr>
          <p:cNvPr id="11" name="TextBox 10">
            <a:extLst>
              <a:ext uri="{FF2B5EF4-FFF2-40B4-BE49-F238E27FC236}">
                <a16:creationId xmlns:a16="http://schemas.microsoft.com/office/drawing/2014/main" id="{1A791E49-6C0A-CE0A-5011-9678C14DCF2C}"/>
              </a:ext>
            </a:extLst>
          </p:cNvPr>
          <p:cNvSpPr txBox="1"/>
          <p:nvPr/>
        </p:nvSpPr>
        <p:spPr>
          <a:xfrm>
            <a:off x="4836929" y="2115810"/>
            <a:ext cx="1385316" cy="954107"/>
          </a:xfrm>
          <a:prstGeom prst="rect">
            <a:avLst/>
          </a:prstGeom>
          <a:noFill/>
        </p:spPr>
        <p:txBody>
          <a:bodyPr wrap="none" rtlCol="0">
            <a:spAutoFit/>
          </a:bodyPr>
          <a:lstStyle/>
          <a:p>
            <a:r>
              <a:rPr lang="en-GB" sz="2800" dirty="0" err="1"/>
              <a:t>Buí</a:t>
            </a:r>
            <a:endParaRPr lang="en-GB" sz="2800" dirty="0"/>
          </a:p>
          <a:p>
            <a:pPr algn="l"/>
            <a:r>
              <a:rPr lang="en-GB" sz="2800" dirty="0"/>
              <a:t>600 nm</a:t>
            </a:r>
          </a:p>
        </p:txBody>
      </p:sp>
      <p:sp>
        <p:nvSpPr>
          <p:cNvPr id="12" name="TextBox 11">
            <a:extLst>
              <a:ext uri="{FF2B5EF4-FFF2-40B4-BE49-F238E27FC236}">
                <a16:creationId xmlns:a16="http://schemas.microsoft.com/office/drawing/2014/main" id="{8FEEDB20-4635-B1FF-D897-82B952DD7F8E}"/>
              </a:ext>
            </a:extLst>
          </p:cNvPr>
          <p:cNvSpPr txBox="1"/>
          <p:nvPr/>
        </p:nvSpPr>
        <p:spPr>
          <a:xfrm>
            <a:off x="3148743" y="2115810"/>
            <a:ext cx="1385316" cy="954107"/>
          </a:xfrm>
          <a:prstGeom prst="rect">
            <a:avLst/>
          </a:prstGeom>
          <a:noFill/>
        </p:spPr>
        <p:txBody>
          <a:bodyPr wrap="none" rtlCol="0">
            <a:spAutoFit/>
          </a:bodyPr>
          <a:lstStyle/>
          <a:p>
            <a:r>
              <a:rPr lang="en-GB" sz="2800" dirty="0"/>
              <a:t>Cian</a:t>
            </a:r>
          </a:p>
          <a:p>
            <a:pPr algn="l"/>
            <a:r>
              <a:rPr lang="en-GB" sz="2800" dirty="0"/>
              <a:t>500 nm</a:t>
            </a:r>
          </a:p>
        </p:txBody>
      </p:sp>
      <p:sp>
        <p:nvSpPr>
          <p:cNvPr id="13" name="Title 12">
            <a:extLst>
              <a:ext uri="{FF2B5EF4-FFF2-40B4-BE49-F238E27FC236}">
                <a16:creationId xmlns:a16="http://schemas.microsoft.com/office/drawing/2014/main" id="{147B68B3-ADED-4C84-62FB-41996D599901}"/>
              </a:ext>
            </a:extLst>
          </p:cNvPr>
          <p:cNvSpPr>
            <a:spLocks noGrp="1"/>
          </p:cNvSpPr>
          <p:nvPr>
            <p:ph type="title"/>
          </p:nvPr>
        </p:nvSpPr>
        <p:spPr>
          <a:xfrm>
            <a:off x="241300" y="155246"/>
            <a:ext cx="8724900" cy="590931"/>
          </a:xfrm>
        </p:spPr>
        <p:txBody>
          <a:bodyPr/>
          <a:lstStyle/>
          <a:p>
            <a:r>
              <a:rPr lang="en-GB" dirty="0" err="1"/>
              <a:t>Achoimre</a:t>
            </a:r>
            <a:r>
              <a:rPr lang="en-GB" dirty="0"/>
              <a:t>: </a:t>
            </a:r>
            <a:r>
              <a:rPr lang="en-GB" dirty="0" err="1"/>
              <a:t>Tonnfhad</a:t>
            </a:r>
            <a:r>
              <a:rPr lang="en-GB" dirty="0"/>
              <a:t> </a:t>
            </a:r>
            <a:r>
              <a:rPr lang="en-GB" dirty="0" err="1"/>
              <a:t>agus</a:t>
            </a:r>
            <a:r>
              <a:rPr lang="en-GB" dirty="0"/>
              <a:t> </a:t>
            </a:r>
            <a:r>
              <a:rPr lang="en-GB" dirty="0" err="1"/>
              <a:t>Dath</a:t>
            </a:r>
            <a:endParaRPr lang="en-GB" dirty="0"/>
          </a:p>
        </p:txBody>
      </p:sp>
      <p:sp>
        <p:nvSpPr>
          <p:cNvPr id="14" name="TextBox 13">
            <a:extLst>
              <a:ext uri="{FF2B5EF4-FFF2-40B4-BE49-F238E27FC236}">
                <a16:creationId xmlns:a16="http://schemas.microsoft.com/office/drawing/2014/main" id="{26AE7D9C-9BB3-D4CA-938B-C4F7C5EA20F1}"/>
              </a:ext>
            </a:extLst>
          </p:cNvPr>
          <p:cNvSpPr txBox="1"/>
          <p:nvPr/>
        </p:nvSpPr>
        <p:spPr>
          <a:xfrm>
            <a:off x="1355093" y="3933499"/>
            <a:ext cx="6497314" cy="954107"/>
          </a:xfrm>
          <a:prstGeom prst="rect">
            <a:avLst/>
          </a:prstGeom>
          <a:noFill/>
        </p:spPr>
        <p:txBody>
          <a:bodyPr wrap="square" rtlCol="0">
            <a:spAutoFit/>
          </a:bodyPr>
          <a:lstStyle/>
          <a:p>
            <a:r>
              <a:rPr lang="en-US" sz="2800" dirty="0" err="1">
                <a:latin typeface="Arial" panose="020B0604020202020204" pitchFamily="34" charset="0"/>
                <a:cs typeface="Arial" panose="020B0604020202020204" pitchFamily="34" charset="0"/>
              </a:rPr>
              <a:t>Cuimhnigh</a:t>
            </a:r>
            <a:r>
              <a:rPr lang="en-US" sz="2800" dirty="0">
                <a:latin typeface="Arial" panose="020B0604020202020204" pitchFamily="34" charset="0"/>
                <a:cs typeface="Arial" panose="020B0604020202020204" pitchFamily="34" charset="0"/>
              </a:rPr>
              <a:t> go </a:t>
            </a:r>
            <a:r>
              <a:rPr lang="en-US" sz="2800" dirty="0" err="1">
                <a:latin typeface="Arial" panose="020B0604020202020204" pitchFamily="34" charset="0"/>
                <a:cs typeface="Arial" panose="020B0604020202020204" pitchFamily="34" charset="0"/>
              </a:rPr>
              <a:t>bhfuil</a:t>
            </a:r>
            <a:r>
              <a:rPr lang="en-US" sz="2800" dirty="0">
                <a:latin typeface="Arial" panose="020B0604020202020204" pitchFamily="34" charset="0"/>
                <a:cs typeface="Arial" panose="020B0604020202020204" pitchFamily="34" charset="0"/>
              </a:rPr>
              <a:t> an </a:t>
            </a:r>
            <a:r>
              <a:rPr lang="en-US" sz="2800" dirty="0" err="1">
                <a:latin typeface="Arial" panose="020B0604020202020204" pitchFamily="34" charset="0"/>
                <a:cs typeface="Arial" panose="020B0604020202020204" pitchFamily="34" charset="0"/>
              </a:rPr>
              <a:t>tonnfhad</a:t>
            </a:r>
            <a:r>
              <a:rPr lang="en-US" sz="2800" dirty="0">
                <a:latin typeface="Arial" panose="020B0604020202020204" pitchFamily="34" charset="0"/>
                <a:cs typeface="Arial" panose="020B0604020202020204" pitchFamily="34" charset="0"/>
              </a:rPr>
              <a:t> is </a:t>
            </a:r>
            <a:r>
              <a:rPr lang="en-US" sz="2800" dirty="0" err="1">
                <a:latin typeface="Arial" panose="020B0604020202020204" pitchFamily="34" charset="0"/>
                <a:cs typeface="Arial" panose="020B0604020202020204" pitchFamily="34" charset="0"/>
              </a:rPr>
              <a:t>faide</a:t>
            </a:r>
            <a:r>
              <a:rPr lang="en-US" sz="2800" dirty="0">
                <a:latin typeface="Arial" panose="020B0604020202020204" pitchFamily="34" charset="0"/>
                <a:cs typeface="Arial" panose="020B0604020202020204" pitchFamily="34" charset="0"/>
              </a:rPr>
              <a:t> (de sholas </a:t>
            </a:r>
            <a:r>
              <a:rPr lang="en-US" sz="2800" dirty="0" err="1">
                <a:latin typeface="Arial" panose="020B0604020202020204" pitchFamily="34" charset="0"/>
                <a:cs typeface="Arial" panose="020B0604020202020204" pitchFamily="34" charset="0"/>
              </a:rPr>
              <a:t>infheicthe</a:t>
            </a:r>
            <a:r>
              <a:rPr lang="en-US" sz="2800" dirty="0">
                <a:latin typeface="Arial" panose="020B0604020202020204" pitchFamily="34" charset="0"/>
                <a:cs typeface="Arial" panose="020B0604020202020204" pitchFamily="34" charset="0"/>
              </a:rPr>
              <a:t>) ag </a:t>
            </a:r>
            <a:r>
              <a:rPr lang="en-US" sz="2800" dirty="0" err="1">
                <a:latin typeface="Arial" panose="020B0604020202020204" pitchFamily="34" charset="0"/>
                <a:cs typeface="Arial" panose="020B0604020202020204" pitchFamily="34" charset="0"/>
              </a:rPr>
              <a:t>dearg</a:t>
            </a:r>
            <a:endParaRPr lang="en-GB" sz="2800" dirty="0">
              <a:latin typeface="Arial" panose="020B0604020202020204" pitchFamily="34" charset="0"/>
              <a:cs typeface="Arial" panose="020B0604020202020204" pitchFamily="34" charset="0"/>
            </a:endParaRPr>
          </a:p>
        </p:txBody>
      </p:sp>
      <p:sp>
        <p:nvSpPr>
          <p:cNvPr id="15" name="TextBox 14">
            <a:extLst>
              <a:ext uri="{FF2B5EF4-FFF2-40B4-BE49-F238E27FC236}">
                <a16:creationId xmlns:a16="http://schemas.microsoft.com/office/drawing/2014/main" id="{4E6A6EB1-5179-DC40-840A-77810A744777}"/>
              </a:ext>
            </a:extLst>
          </p:cNvPr>
          <p:cNvSpPr txBox="1"/>
          <p:nvPr/>
        </p:nvSpPr>
        <p:spPr>
          <a:xfrm>
            <a:off x="7296935" y="1282806"/>
            <a:ext cx="1906291" cy="523220"/>
          </a:xfrm>
          <a:prstGeom prst="rect">
            <a:avLst/>
          </a:prstGeom>
          <a:noFill/>
        </p:spPr>
        <p:txBody>
          <a:bodyPr wrap="none" rtlCol="0">
            <a:spAutoFit/>
          </a:bodyPr>
          <a:lstStyle/>
          <a:p>
            <a:r>
              <a:rPr lang="en-GB" sz="2800" dirty="0" err="1">
                <a:latin typeface="Arial" panose="020B0604020202020204" pitchFamily="34" charset="0"/>
                <a:cs typeface="Arial" panose="020B0604020202020204" pitchFamily="34" charset="0"/>
              </a:rPr>
              <a:t>Infridhearg</a:t>
            </a:r>
            <a:endParaRPr lang="en-GB" sz="2800" dirty="0">
              <a:latin typeface="Arial" panose="020B0604020202020204" pitchFamily="34" charset="0"/>
              <a:cs typeface="Arial" panose="020B0604020202020204" pitchFamily="34" charset="0"/>
            </a:endParaRPr>
          </a:p>
        </p:txBody>
      </p:sp>
      <p:sp>
        <p:nvSpPr>
          <p:cNvPr id="16" name="TextBox 15">
            <a:extLst>
              <a:ext uri="{FF2B5EF4-FFF2-40B4-BE49-F238E27FC236}">
                <a16:creationId xmlns:a16="http://schemas.microsoft.com/office/drawing/2014/main" id="{95D6318B-6F6D-CCE6-AEEA-D17A3D34003E}"/>
              </a:ext>
            </a:extLst>
          </p:cNvPr>
          <p:cNvSpPr txBox="1"/>
          <p:nvPr/>
        </p:nvSpPr>
        <p:spPr>
          <a:xfrm>
            <a:off x="92274" y="1223760"/>
            <a:ext cx="1944763" cy="523220"/>
          </a:xfrm>
          <a:prstGeom prst="rect">
            <a:avLst/>
          </a:prstGeom>
          <a:noFill/>
        </p:spPr>
        <p:txBody>
          <a:bodyPr wrap="none" rtlCol="0">
            <a:spAutoFit/>
          </a:bodyPr>
          <a:lstStyle/>
          <a:p>
            <a:r>
              <a:rPr lang="en-GB" sz="2800" dirty="0" err="1">
                <a:latin typeface="Arial" panose="020B0604020202020204" pitchFamily="34" charset="0"/>
                <a:cs typeface="Arial" panose="020B0604020202020204" pitchFamily="34" charset="0"/>
              </a:rPr>
              <a:t>Ultraivialait</a:t>
            </a:r>
            <a:endParaRPr lang="en-GB" sz="2800" dirty="0">
              <a:latin typeface="Arial" panose="020B0604020202020204" pitchFamily="34" charset="0"/>
              <a:cs typeface="Arial" panose="020B0604020202020204" pitchFamily="34" charset="0"/>
            </a:endParaRPr>
          </a:p>
        </p:txBody>
      </p:sp>
      <p:cxnSp>
        <p:nvCxnSpPr>
          <p:cNvPr id="18" name="Straight Connector 17">
            <a:extLst>
              <a:ext uri="{FF2B5EF4-FFF2-40B4-BE49-F238E27FC236}">
                <a16:creationId xmlns:a16="http://schemas.microsoft.com/office/drawing/2014/main" id="{10A98331-172F-D8F8-D1D8-AF515D5C3486}"/>
              </a:ext>
            </a:extLst>
          </p:cNvPr>
          <p:cNvCxnSpPr/>
          <p:nvPr/>
        </p:nvCxnSpPr>
        <p:spPr>
          <a:xfrm>
            <a:off x="241300" y="1120157"/>
            <a:ext cx="1787837" cy="0"/>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19" name="Straight Connector 18">
            <a:extLst>
              <a:ext uri="{FF2B5EF4-FFF2-40B4-BE49-F238E27FC236}">
                <a16:creationId xmlns:a16="http://schemas.microsoft.com/office/drawing/2014/main" id="{601222C2-DE12-29D8-2880-A6A3AFD71B2B}"/>
              </a:ext>
            </a:extLst>
          </p:cNvPr>
          <p:cNvCxnSpPr/>
          <p:nvPr/>
        </p:nvCxnSpPr>
        <p:spPr>
          <a:xfrm>
            <a:off x="241300" y="1968676"/>
            <a:ext cx="1787837" cy="0"/>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20" name="Straight Connector 19">
            <a:extLst>
              <a:ext uri="{FF2B5EF4-FFF2-40B4-BE49-F238E27FC236}">
                <a16:creationId xmlns:a16="http://schemas.microsoft.com/office/drawing/2014/main" id="{38C247B8-3756-8557-3463-ED3F3399F1A3}"/>
              </a:ext>
            </a:extLst>
          </p:cNvPr>
          <p:cNvCxnSpPr/>
          <p:nvPr/>
        </p:nvCxnSpPr>
        <p:spPr>
          <a:xfrm>
            <a:off x="7338369" y="1145733"/>
            <a:ext cx="1787837" cy="0"/>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21" name="Straight Connector 20">
            <a:extLst>
              <a:ext uri="{FF2B5EF4-FFF2-40B4-BE49-F238E27FC236}">
                <a16:creationId xmlns:a16="http://schemas.microsoft.com/office/drawing/2014/main" id="{091B7697-52D4-D3DC-3DE0-5754B037A7D6}"/>
              </a:ext>
            </a:extLst>
          </p:cNvPr>
          <p:cNvCxnSpPr/>
          <p:nvPr/>
        </p:nvCxnSpPr>
        <p:spPr>
          <a:xfrm>
            <a:off x="7356163" y="1968676"/>
            <a:ext cx="1787837" cy="0"/>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22433843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141778-83FA-87DA-54F1-57C0C9665FE8}"/>
            </a:ext>
          </a:extLst>
        </p:cNvPr>
        <p:cNvGrpSpPr/>
        <p:nvPr/>
      </p:nvGrpSpPr>
      <p:grpSpPr>
        <a:xfrm>
          <a:off x="0" y="0"/>
          <a:ext cx="0" cy="0"/>
          <a:chOff x="0" y="0"/>
          <a:chExt cx="0" cy="0"/>
        </a:xfrm>
      </p:grpSpPr>
      <p:sp>
        <p:nvSpPr>
          <p:cNvPr id="13" name="Title 12">
            <a:extLst>
              <a:ext uri="{FF2B5EF4-FFF2-40B4-BE49-F238E27FC236}">
                <a16:creationId xmlns:a16="http://schemas.microsoft.com/office/drawing/2014/main" id="{6A37B8E1-7F2E-6696-154D-8CC818014A3C}"/>
              </a:ext>
            </a:extLst>
          </p:cNvPr>
          <p:cNvSpPr>
            <a:spLocks noGrp="1"/>
          </p:cNvSpPr>
          <p:nvPr>
            <p:ph type="title"/>
          </p:nvPr>
        </p:nvSpPr>
        <p:spPr>
          <a:xfrm>
            <a:off x="241300" y="155246"/>
            <a:ext cx="8724900" cy="590931"/>
          </a:xfrm>
        </p:spPr>
        <p:txBody>
          <a:bodyPr/>
          <a:lstStyle/>
          <a:p>
            <a:r>
              <a:rPr lang="en-GB" dirty="0" err="1"/>
              <a:t>Nasc</a:t>
            </a:r>
            <a:r>
              <a:rPr lang="en-GB" dirty="0"/>
              <a:t> le </a:t>
            </a:r>
            <a:r>
              <a:rPr lang="en-GB" dirty="0" err="1"/>
              <a:t>bitheolas</a:t>
            </a:r>
            <a:r>
              <a:rPr lang="en-GB" dirty="0"/>
              <a:t>: </a:t>
            </a:r>
            <a:r>
              <a:rPr lang="en-GB" dirty="0" err="1"/>
              <a:t>Fótaisintéis</a:t>
            </a:r>
            <a:endParaRPr lang="en-GB" dirty="0"/>
          </a:p>
        </p:txBody>
      </p:sp>
      <p:grpSp>
        <p:nvGrpSpPr>
          <p:cNvPr id="10" name="Group 9">
            <a:extLst>
              <a:ext uri="{FF2B5EF4-FFF2-40B4-BE49-F238E27FC236}">
                <a16:creationId xmlns:a16="http://schemas.microsoft.com/office/drawing/2014/main" id="{CCD2CCB2-DFB2-1694-AE33-73632AC8A43C}"/>
              </a:ext>
            </a:extLst>
          </p:cNvPr>
          <p:cNvGrpSpPr/>
          <p:nvPr/>
        </p:nvGrpSpPr>
        <p:grpSpPr>
          <a:xfrm>
            <a:off x="3649775" y="1477091"/>
            <a:ext cx="1370550" cy="1023480"/>
            <a:chOff x="4129088" y="2219271"/>
            <a:chExt cx="1663988" cy="1242610"/>
          </a:xfrm>
          <a:solidFill>
            <a:srgbClr val="92D050"/>
          </a:solidFill>
        </p:grpSpPr>
        <p:sp>
          <p:nvSpPr>
            <p:cNvPr id="17" name="Freeform: Shape 16">
              <a:extLst>
                <a:ext uri="{FF2B5EF4-FFF2-40B4-BE49-F238E27FC236}">
                  <a16:creationId xmlns:a16="http://schemas.microsoft.com/office/drawing/2014/main" id="{8B857C0A-92FA-AF62-0097-B7B97AFF6930}"/>
                </a:ext>
              </a:extLst>
            </p:cNvPr>
            <p:cNvSpPr/>
            <p:nvPr/>
          </p:nvSpPr>
          <p:spPr>
            <a:xfrm>
              <a:off x="4129088" y="2219271"/>
              <a:ext cx="1663988" cy="1242610"/>
            </a:xfrm>
            <a:custGeom>
              <a:avLst/>
              <a:gdLst>
                <a:gd name="csX0" fmla="*/ 0 w 1657350"/>
                <a:gd name="csY0" fmla="*/ 1028700 h 1042987"/>
                <a:gd name="csX1" fmla="*/ 57150 w 1657350"/>
                <a:gd name="csY1" fmla="*/ 485775 h 1042987"/>
                <a:gd name="csX2" fmla="*/ 471487 w 1657350"/>
                <a:gd name="csY2" fmla="*/ 142875 h 1042987"/>
                <a:gd name="csX3" fmla="*/ 1085850 w 1657350"/>
                <a:gd name="csY3" fmla="*/ 0 h 1042987"/>
                <a:gd name="csX4" fmla="*/ 1657350 w 1657350"/>
                <a:gd name="csY4" fmla="*/ 128587 h 1042987"/>
                <a:gd name="csX5" fmla="*/ 1500187 w 1657350"/>
                <a:gd name="csY5" fmla="*/ 714375 h 1042987"/>
                <a:gd name="csX6" fmla="*/ 900112 w 1657350"/>
                <a:gd name="csY6" fmla="*/ 957262 h 1042987"/>
                <a:gd name="csX7" fmla="*/ 228600 w 1657350"/>
                <a:gd name="csY7" fmla="*/ 1042987 h 1042987"/>
                <a:gd name="csX8" fmla="*/ 0 w 1657350"/>
                <a:gd name="csY8" fmla="*/ 1028700 h 1042987"/>
                <a:gd name="csX0" fmla="*/ 0 w 1657350"/>
                <a:gd name="csY0" fmla="*/ 1028700 h 1042987"/>
                <a:gd name="csX1" fmla="*/ 57150 w 1657350"/>
                <a:gd name="csY1" fmla="*/ 485775 h 1042987"/>
                <a:gd name="csX2" fmla="*/ 471487 w 1657350"/>
                <a:gd name="csY2" fmla="*/ 142875 h 1042987"/>
                <a:gd name="csX3" fmla="*/ 1085850 w 1657350"/>
                <a:gd name="csY3" fmla="*/ 0 h 1042987"/>
                <a:gd name="csX4" fmla="*/ 1657350 w 1657350"/>
                <a:gd name="csY4" fmla="*/ 128587 h 1042987"/>
                <a:gd name="csX5" fmla="*/ 1500187 w 1657350"/>
                <a:gd name="csY5" fmla="*/ 714375 h 1042987"/>
                <a:gd name="csX6" fmla="*/ 900112 w 1657350"/>
                <a:gd name="csY6" fmla="*/ 957262 h 1042987"/>
                <a:gd name="csX7" fmla="*/ 228600 w 1657350"/>
                <a:gd name="csY7" fmla="*/ 1042987 h 1042987"/>
                <a:gd name="csX8" fmla="*/ 0 w 1657350"/>
                <a:gd name="csY8" fmla="*/ 1028700 h 1042987"/>
                <a:gd name="csX0" fmla="*/ 0 w 1657350"/>
                <a:gd name="csY0" fmla="*/ 1028700 h 1042987"/>
                <a:gd name="csX1" fmla="*/ 57150 w 1657350"/>
                <a:gd name="csY1" fmla="*/ 485775 h 1042987"/>
                <a:gd name="csX2" fmla="*/ 471487 w 1657350"/>
                <a:gd name="csY2" fmla="*/ 142875 h 1042987"/>
                <a:gd name="csX3" fmla="*/ 1085850 w 1657350"/>
                <a:gd name="csY3" fmla="*/ 0 h 1042987"/>
                <a:gd name="csX4" fmla="*/ 1657350 w 1657350"/>
                <a:gd name="csY4" fmla="*/ 128587 h 1042987"/>
                <a:gd name="csX5" fmla="*/ 1500187 w 1657350"/>
                <a:gd name="csY5" fmla="*/ 714375 h 1042987"/>
                <a:gd name="csX6" fmla="*/ 900112 w 1657350"/>
                <a:gd name="csY6" fmla="*/ 957262 h 1042987"/>
                <a:gd name="csX7" fmla="*/ 228600 w 1657350"/>
                <a:gd name="csY7" fmla="*/ 1042987 h 1042987"/>
                <a:gd name="csX8" fmla="*/ 0 w 1657350"/>
                <a:gd name="csY8" fmla="*/ 1028700 h 1042987"/>
                <a:gd name="csX0" fmla="*/ 0 w 1657350"/>
                <a:gd name="csY0" fmla="*/ 1028700 h 1042987"/>
                <a:gd name="csX1" fmla="*/ 57150 w 1657350"/>
                <a:gd name="csY1" fmla="*/ 485775 h 1042987"/>
                <a:gd name="csX2" fmla="*/ 384402 w 1657350"/>
                <a:gd name="csY2" fmla="*/ 41275 h 1042987"/>
                <a:gd name="csX3" fmla="*/ 1085850 w 1657350"/>
                <a:gd name="csY3" fmla="*/ 0 h 1042987"/>
                <a:gd name="csX4" fmla="*/ 1657350 w 1657350"/>
                <a:gd name="csY4" fmla="*/ 128587 h 1042987"/>
                <a:gd name="csX5" fmla="*/ 1500187 w 1657350"/>
                <a:gd name="csY5" fmla="*/ 714375 h 1042987"/>
                <a:gd name="csX6" fmla="*/ 900112 w 1657350"/>
                <a:gd name="csY6" fmla="*/ 957262 h 1042987"/>
                <a:gd name="csX7" fmla="*/ 228600 w 1657350"/>
                <a:gd name="csY7" fmla="*/ 1042987 h 1042987"/>
                <a:gd name="csX8" fmla="*/ 0 w 1657350"/>
                <a:gd name="csY8" fmla="*/ 1028700 h 1042987"/>
                <a:gd name="csX0" fmla="*/ 0 w 1657350"/>
                <a:gd name="csY0" fmla="*/ 1028700 h 1042987"/>
                <a:gd name="csX1" fmla="*/ 57150 w 1657350"/>
                <a:gd name="csY1" fmla="*/ 485775 h 1042987"/>
                <a:gd name="csX2" fmla="*/ 384402 w 1657350"/>
                <a:gd name="csY2" fmla="*/ 41275 h 1042987"/>
                <a:gd name="csX3" fmla="*/ 1085850 w 1657350"/>
                <a:gd name="csY3" fmla="*/ 0 h 1042987"/>
                <a:gd name="csX4" fmla="*/ 1657350 w 1657350"/>
                <a:gd name="csY4" fmla="*/ 128587 h 1042987"/>
                <a:gd name="csX5" fmla="*/ 1500187 w 1657350"/>
                <a:gd name="csY5" fmla="*/ 714375 h 1042987"/>
                <a:gd name="csX6" fmla="*/ 900112 w 1657350"/>
                <a:gd name="csY6" fmla="*/ 957262 h 1042987"/>
                <a:gd name="csX7" fmla="*/ 228600 w 1657350"/>
                <a:gd name="csY7" fmla="*/ 1042987 h 1042987"/>
                <a:gd name="csX8" fmla="*/ 0 w 1657350"/>
                <a:gd name="csY8" fmla="*/ 1028700 h 1042987"/>
                <a:gd name="csX0" fmla="*/ 0 w 1657350"/>
                <a:gd name="csY0" fmla="*/ 1028700 h 1042987"/>
                <a:gd name="csX1" fmla="*/ 57150 w 1657350"/>
                <a:gd name="csY1" fmla="*/ 485775 h 1042987"/>
                <a:gd name="csX2" fmla="*/ 384402 w 1657350"/>
                <a:gd name="csY2" fmla="*/ 41275 h 1042987"/>
                <a:gd name="csX3" fmla="*/ 1085850 w 1657350"/>
                <a:gd name="csY3" fmla="*/ 0 h 1042987"/>
                <a:gd name="csX4" fmla="*/ 1657350 w 1657350"/>
                <a:gd name="csY4" fmla="*/ 128587 h 1042987"/>
                <a:gd name="csX5" fmla="*/ 1500187 w 1657350"/>
                <a:gd name="csY5" fmla="*/ 714375 h 1042987"/>
                <a:gd name="csX6" fmla="*/ 900112 w 1657350"/>
                <a:gd name="csY6" fmla="*/ 957262 h 1042987"/>
                <a:gd name="csX7" fmla="*/ 228600 w 1657350"/>
                <a:gd name="csY7" fmla="*/ 1042987 h 1042987"/>
                <a:gd name="csX8" fmla="*/ 0 w 1657350"/>
                <a:gd name="csY8" fmla="*/ 1028700 h 1042987"/>
                <a:gd name="csX0" fmla="*/ 0 w 1657350"/>
                <a:gd name="csY0" fmla="*/ 1028700 h 1042987"/>
                <a:gd name="csX1" fmla="*/ 57150 w 1657350"/>
                <a:gd name="csY1" fmla="*/ 485775 h 1042987"/>
                <a:gd name="csX2" fmla="*/ 384402 w 1657350"/>
                <a:gd name="csY2" fmla="*/ 41275 h 1042987"/>
                <a:gd name="csX3" fmla="*/ 1085850 w 1657350"/>
                <a:gd name="csY3" fmla="*/ 0 h 1042987"/>
                <a:gd name="csX4" fmla="*/ 1657350 w 1657350"/>
                <a:gd name="csY4" fmla="*/ 128587 h 1042987"/>
                <a:gd name="csX5" fmla="*/ 1500187 w 1657350"/>
                <a:gd name="csY5" fmla="*/ 714375 h 1042987"/>
                <a:gd name="csX6" fmla="*/ 900112 w 1657350"/>
                <a:gd name="csY6" fmla="*/ 957262 h 1042987"/>
                <a:gd name="csX7" fmla="*/ 228600 w 1657350"/>
                <a:gd name="csY7" fmla="*/ 1042987 h 1042987"/>
                <a:gd name="csX8" fmla="*/ 0 w 1657350"/>
                <a:gd name="csY8" fmla="*/ 1028700 h 1042987"/>
                <a:gd name="csX0" fmla="*/ 0 w 1657350"/>
                <a:gd name="csY0" fmla="*/ 1028700 h 1042987"/>
                <a:gd name="csX1" fmla="*/ 57150 w 1657350"/>
                <a:gd name="csY1" fmla="*/ 485775 h 1042987"/>
                <a:gd name="csX2" fmla="*/ 384402 w 1657350"/>
                <a:gd name="csY2" fmla="*/ 41275 h 1042987"/>
                <a:gd name="csX3" fmla="*/ 1085850 w 1657350"/>
                <a:gd name="csY3" fmla="*/ 0 h 1042987"/>
                <a:gd name="csX4" fmla="*/ 1657350 w 1657350"/>
                <a:gd name="csY4" fmla="*/ 128587 h 1042987"/>
                <a:gd name="csX5" fmla="*/ 1500187 w 1657350"/>
                <a:gd name="csY5" fmla="*/ 714375 h 1042987"/>
                <a:gd name="csX6" fmla="*/ 900112 w 1657350"/>
                <a:gd name="csY6" fmla="*/ 957262 h 1042987"/>
                <a:gd name="csX7" fmla="*/ 228600 w 1657350"/>
                <a:gd name="csY7" fmla="*/ 1042987 h 1042987"/>
                <a:gd name="csX8" fmla="*/ 0 w 1657350"/>
                <a:gd name="csY8" fmla="*/ 1028700 h 1042987"/>
                <a:gd name="csX0" fmla="*/ 0 w 1657350"/>
                <a:gd name="csY0" fmla="*/ 1028700 h 1042987"/>
                <a:gd name="csX1" fmla="*/ 57150 w 1657350"/>
                <a:gd name="csY1" fmla="*/ 485775 h 1042987"/>
                <a:gd name="csX2" fmla="*/ 384402 w 1657350"/>
                <a:gd name="csY2" fmla="*/ 41275 h 1042987"/>
                <a:gd name="csX3" fmla="*/ 1085850 w 1657350"/>
                <a:gd name="csY3" fmla="*/ 0 h 1042987"/>
                <a:gd name="csX4" fmla="*/ 1657350 w 1657350"/>
                <a:gd name="csY4" fmla="*/ 128587 h 1042987"/>
                <a:gd name="csX5" fmla="*/ 1500187 w 1657350"/>
                <a:gd name="csY5" fmla="*/ 714375 h 1042987"/>
                <a:gd name="csX6" fmla="*/ 900112 w 1657350"/>
                <a:gd name="csY6" fmla="*/ 957262 h 1042987"/>
                <a:gd name="csX7" fmla="*/ 228600 w 1657350"/>
                <a:gd name="csY7" fmla="*/ 1042987 h 1042987"/>
                <a:gd name="csX8" fmla="*/ 0 w 1657350"/>
                <a:gd name="csY8" fmla="*/ 1028700 h 1042987"/>
                <a:gd name="csX0" fmla="*/ 0 w 1657350"/>
                <a:gd name="csY0" fmla="*/ 1028700 h 1042987"/>
                <a:gd name="csX1" fmla="*/ 57150 w 1657350"/>
                <a:gd name="csY1" fmla="*/ 485775 h 1042987"/>
                <a:gd name="csX2" fmla="*/ 384402 w 1657350"/>
                <a:gd name="csY2" fmla="*/ 41275 h 1042987"/>
                <a:gd name="csX3" fmla="*/ 1085850 w 1657350"/>
                <a:gd name="csY3" fmla="*/ 0 h 1042987"/>
                <a:gd name="csX4" fmla="*/ 1657350 w 1657350"/>
                <a:gd name="csY4" fmla="*/ 128587 h 1042987"/>
                <a:gd name="csX5" fmla="*/ 1500187 w 1657350"/>
                <a:gd name="csY5" fmla="*/ 714375 h 1042987"/>
                <a:gd name="csX6" fmla="*/ 900112 w 1657350"/>
                <a:gd name="csY6" fmla="*/ 957262 h 1042987"/>
                <a:gd name="csX7" fmla="*/ 228600 w 1657350"/>
                <a:gd name="csY7" fmla="*/ 1042987 h 1042987"/>
                <a:gd name="csX8" fmla="*/ 0 w 1657350"/>
                <a:gd name="csY8" fmla="*/ 1028700 h 1042987"/>
                <a:gd name="csX0" fmla="*/ 0 w 1657350"/>
                <a:gd name="csY0" fmla="*/ 1028700 h 1042987"/>
                <a:gd name="csX1" fmla="*/ 57150 w 1657350"/>
                <a:gd name="csY1" fmla="*/ 485775 h 1042987"/>
                <a:gd name="csX2" fmla="*/ 384402 w 1657350"/>
                <a:gd name="csY2" fmla="*/ 41275 h 1042987"/>
                <a:gd name="csX3" fmla="*/ 1085850 w 1657350"/>
                <a:gd name="csY3" fmla="*/ 0 h 1042987"/>
                <a:gd name="csX4" fmla="*/ 1657350 w 1657350"/>
                <a:gd name="csY4" fmla="*/ 128587 h 1042987"/>
                <a:gd name="csX5" fmla="*/ 1500187 w 1657350"/>
                <a:gd name="csY5" fmla="*/ 714375 h 1042987"/>
                <a:gd name="csX6" fmla="*/ 900112 w 1657350"/>
                <a:gd name="csY6" fmla="*/ 957262 h 1042987"/>
                <a:gd name="csX7" fmla="*/ 228600 w 1657350"/>
                <a:gd name="csY7" fmla="*/ 1042987 h 1042987"/>
                <a:gd name="csX8" fmla="*/ 0 w 1657350"/>
                <a:gd name="csY8" fmla="*/ 1028700 h 1042987"/>
                <a:gd name="csX0" fmla="*/ 0 w 1657350"/>
                <a:gd name="csY0" fmla="*/ 1028700 h 1042987"/>
                <a:gd name="csX1" fmla="*/ 57150 w 1657350"/>
                <a:gd name="csY1" fmla="*/ 485775 h 1042987"/>
                <a:gd name="csX2" fmla="*/ 384402 w 1657350"/>
                <a:gd name="csY2" fmla="*/ 41275 h 1042987"/>
                <a:gd name="csX3" fmla="*/ 1085850 w 1657350"/>
                <a:gd name="csY3" fmla="*/ 0 h 1042987"/>
                <a:gd name="csX4" fmla="*/ 1657350 w 1657350"/>
                <a:gd name="csY4" fmla="*/ 128587 h 1042987"/>
                <a:gd name="csX5" fmla="*/ 1500187 w 1657350"/>
                <a:gd name="csY5" fmla="*/ 714375 h 1042987"/>
                <a:gd name="csX6" fmla="*/ 900112 w 1657350"/>
                <a:gd name="csY6" fmla="*/ 957262 h 1042987"/>
                <a:gd name="csX7" fmla="*/ 228600 w 1657350"/>
                <a:gd name="csY7" fmla="*/ 1042987 h 1042987"/>
                <a:gd name="csX8" fmla="*/ 0 w 1657350"/>
                <a:gd name="csY8" fmla="*/ 1028700 h 1042987"/>
                <a:gd name="csX0" fmla="*/ 0 w 1657350"/>
                <a:gd name="csY0" fmla="*/ 1089792 h 1104079"/>
                <a:gd name="csX1" fmla="*/ 57150 w 1657350"/>
                <a:gd name="csY1" fmla="*/ 546867 h 1104079"/>
                <a:gd name="csX2" fmla="*/ 384402 w 1657350"/>
                <a:gd name="csY2" fmla="*/ 102367 h 1104079"/>
                <a:gd name="csX3" fmla="*/ 1085850 w 1657350"/>
                <a:gd name="csY3" fmla="*/ 61092 h 1104079"/>
                <a:gd name="csX4" fmla="*/ 1657350 w 1657350"/>
                <a:gd name="csY4" fmla="*/ 189679 h 1104079"/>
                <a:gd name="csX5" fmla="*/ 1500187 w 1657350"/>
                <a:gd name="csY5" fmla="*/ 775467 h 1104079"/>
                <a:gd name="csX6" fmla="*/ 900112 w 1657350"/>
                <a:gd name="csY6" fmla="*/ 1018354 h 1104079"/>
                <a:gd name="csX7" fmla="*/ 228600 w 1657350"/>
                <a:gd name="csY7" fmla="*/ 1104079 h 1104079"/>
                <a:gd name="csX8" fmla="*/ 0 w 1657350"/>
                <a:gd name="csY8" fmla="*/ 1089792 h 1104079"/>
                <a:gd name="csX0" fmla="*/ 0 w 1657350"/>
                <a:gd name="csY0" fmla="*/ 1089792 h 1104079"/>
                <a:gd name="csX1" fmla="*/ 57150 w 1657350"/>
                <a:gd name="csY1" fmla="*/ 546867 h 1104079"/>
                <a:gd name="csX2" fmla="*/ 384402 w 1657350"/>
                <a:gd name="csY2" fmla="*/ 102367 h 1104079"/>
                <a:gd name="csX3" fmla="*/ 1085850 w 1657350"/>
                <a:gd name="csY3" fmla="*/ 61092 h 1104079"/>
                <a:gd name="csX4" fmla="*/ 1657350 w 1657350"/>
                <a:gd name="csY4" fmla="*/ 189679 h 1104079"/>
                <a:gd name="csX5" fmla="*/ 1500187 w 1657350"/>
                <a:gd name="csY5" fmla="*/ 775467 h 1104079"/>
                <a:gd name="csX6" fmla="*/ 900112 w 1657350"/>
                <a:gd name="csY6" fmla="*/ 1018354 h 1104079"/>
                <a:gd name="csX7" fmla="*/ 228600 w 1657350"/>
                <a:gd name="csY7" fmla="*/ 1104079 h 1104079"/>
                <a:gd name="csX8" fmla="*/ 0 w 1657350"/>
                <a:gd name="csY8" fmla="*/ 1089792 h 1104079"/>
                <a:gd name="csX0" fmla="*/ 0 w 1657350"/>
                <a:gd name="csY0" fmla="*/ 1166868 h 1181155"/>
                <a:gd name="csX1" fmla="*/ 57150 w 1657350"/>
                <a:gd name="csY1" fmla="*/ 623943 h 1181155"/>
                <a:gd name="csX2" fmla="*/ 384402 w 1657350"/>
                <a:gd name="csY2" fmla="*/ 179443 h 1181155"/>
                <a:gd name="csX3" fmla="*/ 1085850 w 1657350"/>
                <a:gd name="csY3" fmla="*/ 138168 h 1181155"/>
                <a:gd name="csX4" fmla="*/ 1657350 w 1657350"/>
                <a:gd name="csY4" fmla="*/ 266755 h 1181155"/>
                <a:gd name="csX5" fmla="*/ 1500187 w 1657350"/>
                <a:gd name="csY5" fmla="*/ 852543 h 1181155"/>
                <a:gd name="csX6" fmla="*/ 900112 w 1657350"/>
                <a:gd name="csY6" fmla="*/ 1095430 h 1181155"/>
                <a:gd name="csX7" fmla="*/ 228600 w 1657350"/>
                <a:gd name="csY7" fmla="*/ 1181155 h 1181155"/>
                <a:gd name="csX8" fmla="*/ 0 w 1657350"/>
                <a:gd name="csY8" fmla="*/ 1166868 h 1181155"/>
                <a:gd name="csX0" fmla="*/ 0 w 1657350"/>
                <a:gd name="csY0" fmla="*/ 1166868 h 1181155"/>
                <a:gd name="csX1" fmla="*/ 57150 w 1657350"/>
                <a:gd name="csY1" fmla="*/ 623943 h 1181155"/>
                <a:gd name="csX2" fmla="*/ 384402 w 1657350"/>
                <a:gd name="csY2" fmla="*/ 179443 h 1181155"/>
                <a:gd name="csX3" fmla="*/ 1085850 w 1657350"/>
                <a:gd name="csY3" fmla="*/ 138168 h 1181155"/>
                <a:gd name="csX4" fmla="*/ 1657350 w 1657350"/>
                <a:gd name="csY4" fmla="*/ 266755 h 1181155"/>
                <a:gd name="csX5" fmla="*/ 1500187 w 1657350"/>
                <a:gd name="csY5" fmla="*/ 852543 h 1181155"/>
                <a:gd name="csX6" fmla="*/ 900112 w 1657350"/>
                <a:gd name="csY6" fmla="*/ 1095430 h 1181155"/>
                <a:gd name="csX7" fmla="*/ 228600 w 1657350"/>
                <a:gd name="csY7" fmla="*/ 1181155 h 1181155"/>
                <a:gd name="csX8" fmla="*/ 0 w 1657350"/>
                <a:gd name="csY8" fmla="*/ 1166868 h 1181155"/>
                <a:gd name="csX0" fmla="*/ 0 w 1661441"/>
                <a:gd name="csY0" fmla="*/ 1166868 h 1181155"/>
                <a:gd name="csX1" fmla="*/ 57150 w 1661441"/>
                <a:gd name="csY1" fmla="*/ 623943 h 1181155"/>
                <a:gd name="csX2" fmla="*/ 384402 w 1661441"/>
                <a:gd name="csY2" fmla="*/ 179443 h 1181155"/>
                <a:gd name="csX3" fmla="*/ 1085850 w 1661441"/>
                <a:gd name="csY3" fmla="*/ 138168 h 1181155"/>
                <a:gd name="csX4" fmla="*/ 1657350 w 1661441"/>
                <a:gd name="csY4" fmla="*/ 266755 h 1181155"/>
                <a:gd name="csX5" fmla="*/ 1500187 w 1661441"/>
                <a:gd name="csY5" fmla="*/ 852543 h 1181155"/>
                <a:gd name="csX6" fmla="*/ 900112 w 1661441"/>
                <a:gd name="csY6" fmla="*/ 1095430 h 1181155"/>
                <a:gd name="csX7" fmla="*/ 228600 w 1661441"/>
                <a:gd name="csY7" fmla="*/ 1181155 h 1181155"/>
                <a:gd name="csX8" fmla="*/ 0 w 1661441"/>
                <a:gd name="csY8" fmla="*/ 1166868 h 1181155"/>
                <a:gd name="csX0" fmla="*/ 0 w 1682639"/>
                <a:gd name="csY0" fmla="*/ 1166868 h 1181155"/>
                <a:gd name="csX1" fmla="*/ 57150 w 1682639"/>
                <a:gd name="csY1" fmla="*/ 623943 h 1181155"/>
                <a:gd name="csX2" fmla="*/ 384402 w 1682639"/>
                <a:gd name="csY2" fmla="*/ 179443 h 1181155"/>
                <a:gd name="csX3" fmla="*/ 1085850 w 1682639"/>
                <a:gd name="csY3" fmla="*/ 138168 h 1181155"/>
                <a:gd name="csX4" fmla="*/ 1657350 w 1682639"/>
                <a:gd name="csY4" fmla="*/ 266755 h 1181155"/>
                <a:gd name="csX5" fmla="*/ 1500187 w 1682639"/>
                <a:gd name="csY5" fmla="*/ 852543 h 1181155"/>
                <a:gd name="csX6" fmla="*/ 900112 w 1682639"/>
                <a:gd name="csY6" fmla="*/ 1095430 h 1181155"/>
                <a:gd name="csX7" fmla="*/ 228600 w 1682639"/>
                <a:gd name="csY7" fmla="*/ 1181155 h 1181155"/>
                <a:gd name="csX8" fmla="*/ 0 w 1682639"/>
                <a:gd name="csY8" fmla="*/ 1166868 h 1181155"/>
                <a:gd name="csX0" fmla="*/ 0 w 1682639"/>
                <a:gd name="csY0" fmla="*/ 1166868 h 1181155"/>
                <a:gd name="csX1" fmla="*/ 57150 w 1682639"/>
                <a:gd name="csY1" fmla="*/ 623943 h 1181155"/>
                <a:gd name="csX2" fmla="*/ 384402 w 1682639"/>
                <a:gd name="csY2" fmla="*/ 179443 h 1181155"/>
                <a:gd name="csX3" fmla="*/ 1085850 w 1682639"/>
                <a:gd name="csY3" fmla="*/ 138168 h 1181155"/>
                <a:gd name="csX4" fmla="*/ 1657350 w 1682639"/>
                <a:gd name="csY4" fmla="*/ 266755 h 1181155"/>
                <a:gd name="csX5" fmla="*/ 1500187 w 1682639"/>
                <a:gd name="csY5" fmla="*/ 852543 h 1181155"/>
                <a:gd name="csX6" fmla="*/ 900112 w 1682639"/>
                <a:gd name="csY6" fmla="*/ 1095430 h 1181155"/>
                <a:gd name="csX7" fmla="*/ 228600 w 1682639"/>
                <a:gd name="csY7" fmla="*/ 1181155 h 1181155"/>
                <a:gd name="csX8" fmla="*/ 0 w 1682639"/>
                <a:gd name="csY8" fmla="*/ 1166868 h 1181155"/>
                <a:gd name="csX0" fmla="*/ 0 w 1663988"/>
                <a:gd name="csY0" fmla="*/ 1166868 h 1181155"/>
                <a:gd name="csX1" fmla="*/ 57150 w 1663988"/>
                <a:gd name="csY1" fmla="*/ 623943 h 1181155"/>
                <a:gd name="csX2" fmla="*/ 384402 w 1663988"/>
                <a:gd name="csY2" fmla="*/ 179443 h 1181155"/>
                <a:gd name="csX3" fmla="*/ 1085850 w 1663988"/>
                <a:gd name="csY3" fmla="*/ 138168 h 1181155"/>
                <a:gd name="csX4" fmla="*/ 1657350 w 1663988"/>
                <a:gd name="csY4" fmla="*/ 266755 h 1181155"/>
                <a:gd name="csX5" fmla="*/ 1326016 w 1663988"/>
                <a:gd name="csY5" fmla="*/ 765457 h 1181155"/>
                <a:gd name="csX6" fmla="*/ 900112 w 1663988"/>
                <a:gd name="csY6" fmla="*/ 1095430 h 1181155"/>
                <a:gd name="csX7" fmla="*/ 228600 w 1663988"/>
                <a:gd name="csY7" fmla="*/ 1181155 h 1181155"/>
                <a:gd name="csX8" fmla="*/ 0 w 1663988"/>
                <a:gd name="csY8" fmla="*/ 1166868 h 1181155"/>
                <a:gd name="csX0" fmla="*/ 0 w 1663988"/>
                <a:gd name="csY0" fmla="*/ 1166868 h 1181155"/>
                <a:gd name="csX1" fmla="*/ 57150 w 1663988"/>
                <a:gd name="csY1" fmla="*/ 623943 h 1181155"/>
                <a:gd name="csX2" fmla="*/ 384402 w 1663988"/>
                <a:gd name="csY2" fmla="*/ 179443 h 1181155"/>
                <a:gd name="csX3" fmla="*/ 1085850 w 1663988"/>
                <a:gd name="csY3" fmla="*/ 138168 h 1181155"/>
                <a:gd name="csX4" fmla="*/ 1657350 w 1663988"/>
                <a:gd name="csY4" fmla="*/ 266755 h 1181155"/>
                <a:gd name="csX5" fmla="*/ 1326016 w 1663988"/>
                <a:gd name="csY5" fmla="*/ 765457 h 1181155"/>
                <a:gd name="csX6" fmla="*/ 900112 w 1663988"/>
                <a:gd name="csY6" fmla="*/ 1095430 h 1181155"/>
                <a:gd name="csX7" fmla="*/ 228600 w 1663988"/>
                <a:gd name="csY7" fmla="*/ 1181155 h 1181155"/>
                <a:gd name="csX8" fmla="*/ 0 w 1663988"/>
                <a:gd name="csY8" fmla="*/ 1166868 h 1181155"/>
                <a:gd name="csX0" fmla="*/ 0 w 1663988"/>
                <a:gd name="csY0" fmla="*/ 1166868 h 1242610"/>
                <a:gd name="csX1" fmla="*/ 57150 w 1663988"/>
                <a:gd name="csY1" fmla="*/ 623943 h 1242610"/>
                <a:gd name="csX2" fmla="*/ 384402 w 1663988"/>
                <a:gd name="csY2" fmla="*/ 179443 h 1242610"/>
                <a:gd name="csX3" fmla="*/ 1085850 w 1663988"/>
                <a:gd name="csY3" fmla="*/ 138168 h 1242610"/>
                <a:gd name="csX4" fmla="*/ 1657350 w 1663988"/>
                <a:gd name="csY4" fmla="*/ 266755 h 1242610"/>
                <a:gd name="csX5" fmla="*/ 1326016 w 1663988"/>
                <a:gd name="csY5" fmla="*/ 765457 h 1242610"/>
                <a:gd name="csX6" fmla="*/ 900112 w 1663988"/>
                <a:gd name="csY6" fmla="*/ 1095430 h 1242610"/>
                <a:gd name="csX7" fmla="*/ 228600 w 1663988"/>
                <a:gd name="csY7" fmla="*/ 1181155 h 1242610"/>
                <a:gd name="csX8" fmla="*/ 0 w 1663988"/>
                <a:gd name="csY8" fmla="*/ 1166868 h 124261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663988" h="1242610">
                  <a:moveTo>
                    <a:pt x="0" y="1166868"/>
                  </a:moveTo>
                  <a:lnTo>
                    <a:pt x="57150" y="623943"/>
                  </a:lnTo>
                  <a:cubicBezTo>
                    <a:pt x="195262" y="509643"/>
                    <a:pt x="115661" y="206656"/>
                    <a:pt x="384402" y="179443"/>
                  </a:cubicBezTo>
                  <a:cubicBezTo>
                    <a:pt x="472849" y="-101091"/>
                    <a:pt x="895576" y="-2893"/>
                    <a:pt x="1085850" y="138168"/>
                  </a:cubicBezTo>
                  <a:cubicBezTo>
                    <a:pt x="1261837" y="-7656"/>
                    <a:pt x="1617322" y="162207"/>
                    <a:pt x="1657350" y="266755"/>
                  </a:cubicBezTo>
                  <a:cubicBezTo>
                    <a:pt x="1697378" y="371303"/>
                    <a:pt x="1552575" y="773394"/>
                    <a:pt x="1326016" y="765457"/>
                  </a:cubicBezTo>
                  <a:cubicBezTo>
                    <a:pt x="1401762" y="1049618"/>
                    <a:pt x="1230765" y="1290240"/>
                    <a:pt x="900112" y="1095430"/>
                  </a:cubicBezTo>
                  <a:cubicBezTo>
                    <a:pt x="952046" y="1385263"/>
                    <a:pt x="452437" y="1152580"/>
                    <a:pt x="228600" y="1181155"/>
                  </a:cubicBezTo>
                  <a:lnTo>
                    <a:pt x="0" y="1166868"/>
                  </a:lnTo>
                  <a:close/>
                </a:path>
              </a:pathLst>
            </a:custGeom>
            <a:grp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Freeform: Shape 21">
              <a:extLst>
                <a:ext uri="{FF2B5EF4-FFF2-40B4-BE49-F238E27FC236}">
                  <a16:creationId xmlns:a16="http://schemas.microsoft.com/office/drawing/2014/main" id="{C3969C73-9D09-D946-C164-AE6091712429}"/>
                </a:ext>
              </a:extLst>
            </p:cNvPr>
            <p:cNvSpPr/>
            <p:nvPr/>
          </p:nvSpPr>
          <p:spPr>
            <a:xfrm>
              <a:off x="4157663" y="2528888"/>
              <a:ext cx="1543050" cy="871537"/>
            </a:xfrm>
            <a:custGeom>
              <a:avLst/>
              <a:gdLst>
                <a:gd name="csX0" fmla="*/ 0 w 1543050"/>
                <a:gd name="csY0" fmla="*/ 871537 h 871537"/>
                <a:gd name="csX1" fmla="*/ 671512 w 1543050"/>
                <a:gd name="csY1" fmla="*/ 257175 h 871537"/>
                <a:gd name="csX2" fmla="*/ 1543050 w 1543050"/>
                <a:gd name="csY2" fmla="*/ 0 h 871537"/>
                <a:gd name="csX0" fmla="*/ 0 w 1543050"/>
                <a:gd name="csY0" fmla="*/ 871537 h 871537"/>
                <a:gd name="csX1" fmla="*/ 671512 w 1543050"/>
                <a:gd name="csY1" fmla="*/ 257175 h 871537"/>
                <a:gd name="csX2" fmla="*/ 1543050 w 1543050"/>
                <a:gd name="csY2" fmla="*/ 0 h 871537"/>
              </a:gdLst>
              <a:ahLst/>
              <a:cxnLst>
                <a:cxn ang="0">
                  <a:pos x="csX0" y="csY0"/>
                </a:cxn>
                <a:cxn ang="0">
                  <a:pos x="csX1" y="csY1"/>
                </a:cxn>
                <a:cxn ang="0">
                  <a:pos x="csX2" y="csY2"/>
                </a:cxn>
              </a:cxnLst>
              <a:rect l="l" t="t" r="r" b="b"/>
              <a:pathLst>
                <a:path w="1543050" h="871537">
                  <a:moveTo>
                    <a:pt x="0" y="871537"/>
                  </a:moveTo>
                  <a:cubicBezTo>
                    <a:pt x="223837" y="666750"/>
                    <a:pt x="423862" y="400050"/>
                    <a:pt x="671512" y="257175"/>
                  </a:cubicBezTo>
                  <a:cubicBezTo>
                    <a:pt x="919162" y="114300"/>
                    <a:pt x="1252537" y="85725"/>
                    <a:pt x="1543050" y="0"/>
                  </a:cubicBezTo>
                </a:path>
              </a:pathLst>
            </a:custGeom>
            <a:grp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23" name="Straight Connector 22">
              <a:extLst>
                <a:ext uri="{FF2B5EF4-FFF2-40B4-BE49-F238E27FC236}">
                  <a16:creationId xmlns:a16="http://schemas.microsoft.com/office/drawing/2014/main" id="{C9DCED4D-336E-C096-3068-7432488F718C}"/>
                </a:ext>
              </a:extLst>
            </p:cNvPr>
            <p:cNvCxnSpPr>
              <a:cxnSpLocks/>
            </p:cNvCxnSpPr>
            <p:nvPr/>
          </p:nvCxnSpPr>
          <p:spPr>
            <a:xfrm flipV="1">
              <a:off x="4751161" y="2476218"/>
              <a:ext cx="65314" cy="364358"/>
            </a:xfrm>
            <a:prstGeom prst="line">
              <a:avLst/>
            </a:prstGeom>
            <a:grpFill/>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24" name="Straight Connector 23">
              <a:extLst>
                <a:ext uri="{FF2B5EF4-FFF2-40B4-BE49-F238E27FC236}">
                  <a16:creationId xmlns:a16="http://schemas.microsoft.com/office/drawing/2014/main" id="{0027FAE6-BF55-4E12-3D45-6F6D16CFF589}"/>
                </a:ext>
              </a:extLst>
            </p:cNvPr>
            <p:cNvCxnSpPr>
              <a:cxnSpLocks/>
            </p:cNvCxnSpPr>
            <p:nvPr/>
          </p:nvCxnSpPr>
          <p:spPr>
            <a:xfrm>
              <a:off x="4845050" y="2769667"/>
              <a:ext cx="336550" cy="249758"/>
            </a:xfrm>
            <a:prstGeom prst="line">
              <a:avLst/>
            </a:prstGeom>
            <a:grpFill/>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25" name="Straight Connector 24">
              <a:extLst>
                <a:ext uri="{FF2B5EF4-FFF2-40B4-BE49-F238E27FC236}">
                  <a16:creationId xmlns:a16="http://schemas.microsoft.com/office/drawing/2014/main" id="{C5967C21-37F2-E6E1-ECE7-B6D7985AA0EB}"/>
                </a:ext>
              </a:extLst>
            </p:cNvPr>
            <p:cNvCxnSpPr>
              <a:cxnSpLocks/>
            </p:cNvCxnSpPr>
            <p:nvPr/>
          </p:nvCxnSpPr>
          <p:spPr>
            <a:xfrm>
              <a:off x="4384602" y="3196166"/>
              <a:ext cx="270328" cy="71562"/>
            </a:xfrm>
            <a:prstGeom prst="line">
              <a:avLst/>
            </a:prstGeom>
            <a:grpFill/>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26" name="Straight Connector 25">
              <a:extLst>
                <a:ext uri="{FF2B5EF4-FFF2-40B4-BE49-F238E27FC236}">
                  <a16:creationId xmlns:a16="http://schemas.microsoft.com/office/drawing/2014/main" id="{26227B3A-2AF2-3FE0-5DDB-20533F327E33}"/>
                </a:ext>
              </a:extLst>
            </p:cNvPr>
            <p:cNvCxnSpPr>
              <a:cxnSpLocks/>
            </p:cNvCxnSpPr>
            <p:nvPr/>
          </p:nvCxnSpPr>
          <p:spPr>
            <a:xfrm>
              <a:off x="4426751" y="2680290"/>
              <a:ext cx="0" cy="440982"/>
            </a:xfrm>
            <a:prstGeom prst="line">
              <a:avLst/>
            </a:prstGeom>
            <a:grpFill/>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grpSp>
      <p:sp>
        <p:nvSpPr>
          <p:cNvPr id="27" name="TextBox 26">
            <a:extLst>
              <a:ext uri="{FF2B5EF4-FFF2-40B4-BE49-F238E27FC236}">
                <a16:creationId xmlns:a16="http://schemas.microsoft.com/office/drawing/2014/main" id="{B335B6A3-8A4C-B9FC-EDC0-63E21896D14A}"/>
              </a:ext>
            </a:extLst>
          </p:cNvPr>
          <p:cNvSpPr txBox="1"/>
          <p:nvPr/>
        </p:nvSpPr>
        <p:spPr>
          <a:xfrm>
            <a:off x="758184" y="3050177"/>
            <a:ext cx="8208016" cy="1569660"/>
          </a:xfrm>
          <a:prstGeom prst="rect">
            <a:avLst/>
          </a:prstGeom>
          <a:noFill/>
        </p:spPr>
        <p:txBody>
          <a:bodyPr wrap="square" rtlCol="0">
            <a:spAutoFit/>
          </a:bodyPr>
          <a:lstStyle/>
          <a:p>
            <a:r>
              <a:rPr lang="en-GB" sz="3200" dirty="0" err="1">
                <a:latin typeface="Arial" panose="020B0604020202020204" pitchFamily="34" charset="0"/>
                <a:cs typeface="Arial" panose="020B0604020202020204" pitchFamily="34" charset="0"/>
              </a:rPr>
              <a:t>Tiontaíonn</a:t>
            </a:r>
            <a:r>
              <a:rPr lang="en-GB" sz="3200" dirty="0">
                <a:latin typeface="Arial" panose="020B0604020202020204" pitchFamily="34" charset="0"/>
                <a:cs typeface="Arial" panose="020B0604020202020204" pitchFamily="34" charset="0"/>
              </a:rPr>
              <a:t> </a:t>
            </a:r>
            <a:r>
              <a:rPr lang="en-GB" sz="3200" dirty="0" err="1">
                <a:latin typeface="Arial" panose="020B0604020202020204" pitchFamily="34" charset="0"/>
                <a:cs typeface="Arial" panose="020B0604020202020204" pitchFamily="34" charset="0"/>
              </a:rPr>
              <a:t>fótaisintéis</a:t>
            </a:r>
            <a:r>
              <a:rPr lang="en-GB" sz="3200" dirty="0">
                <a:latin typeface="Arial" panose="020B0604020202020204" pitchFamily="34" charset="0"/>
                <a:cs typeface="Arial" panose="020B0604020202020204" pitchFamily="34" charset="0"/>
              </a:rPr>
              <a:t> </a:t>
            </a:r>
            <a:r>
              <a:rPr lang="en-GB" sz="3200" dirty="0" err="1">
                <a:latin typeface="Arial" panose="020B0604020202020204" pitchFamily="34" charset="0"/>
                <a:cs typeface="Arial" panose="020B0604020202020204" pitchFamily="34" charset="0"/>
              </a:rPr>
              <a:t>fuinneamh</a:t>
            </a:r>
            <a:r>
              <a:rPr lang="en-GB" sz="3200" dirty="0">
                <a:latin typeface="Arial" panose="020B0604020202020204" pitchFamily="34" charset="0"/>
                <a:cs typeface="Arial" panose="020B0604020202020204" pitchFamily="34" charset="0"/>
              </a:rPr>
              <a:t> na </a:t>
            </a:r>
            <a:r>
              <a:rPr lang="en-GB" sz="3200" dirty="0" err="1">
                <a:latin typeface="Arial" panose="020B0604020202020204" pitchFamily="34" charset="0"/>
                <a:cs typeface="Arial" panose="020B0604020202020204" pitchFamily="34" charset="0"/>
              </a:rPr>
              <a:t>gréine</a:t>
            </a:r>
            <a:r>
              <a:rPr lang="en-GB" sz="3200" dirty="0">
                <a:latin typeface="Arial" panose="020B0604020202020204" pitchFamily="34" charset="0"/>
                <a:cs typeface="Arial" panose="020B0604020202020204" pitchFamily="34" charset="0"/>
              </a:rPr>
              <a:t> go </a:t>
            </a:r>
            <a:r>
              <a:rPr lang="en-GB" sz="3200" dirty="0" err="1">
                <a:latin typeface="Arial" panose="020B0604020202020204" pitchFamily="34" charset="0"/>
                <a:cs typeface="Arial" panose="020B0604020202020204" pitchFamily="34" charset="0"/>
              </a:rPr>
              <a:t>fuinneamh</a:t>
            </a:r>
            <a:r>
              <a:rPr lang="en-GB" sz="3200" dirty="0">
                <a:latin typeface="Arial" panose="020B0604020202020204" pitchFamily="34" charset="0"/>
                <a:cs typeface="Arial" panose="020B0604020202020204" pitchFamily="34" charset="0"/>
              </a:rPr>
              <a:t> </a:t>
            </a:r>
            <a:r>
              <a:rPr lang="en-GB" sz="3200" dirty="0" err="1">
                <a:latin typeface="Arial" panose="020B0604020202020204" pitchFamily="34" charset="0"/>
                <a:cs typeface="Arial" panose="020B0604020202020204" pitchFamily="34" charset="0"/>
              </a:rPr>
              <a:t>ceimiceach</a:t>
            </a:r>
            <a:r>
              <a:rPr lang="en-GB" sz="3200" dirty="0">
                <a:latin typeface="Arial" panose="020B0604020202020204" pitchFamily="34" charset="0"/>
                <a:cs typeface="Arial" panose="020B0604020202020204" pitchFamily="34" charset="0"/>
              </a:rPr>
              <a:t> </a:t>
            </a:r>
            <a:r>
              <a:rPr lang="en-GB" sz="3200" dirty="0" err="1">
                <a:latin typeface="Arial" panose="020B0604020202020204" pitchFamily="34" charset="0"/>
                <a:cs typeface="Arial" panose="020B0604020202020204" pitchFamily="34" charset="0"/>
              </a:rPr>
              <a:t>trí</a:t>
            </a:r>
            <a:r>
              <a:rPr lang="en-GB" sz="3200" dirty="0">
                <a:latin typeface="Arial" panose="020B0604020202020204" pitchFamily="34" charset="0"/>
                <a:cs typeface="Arial" panose="020B0604020202020204" pitchFamily="34" charset="0"/>
              </a:rPr>
              <a:t> </a:t>
            </a:r>
            <a:r>
              <a:rPr lang="en-GB" sz="3200" dirty="0" err="1">
                <a:latin typeface="Arial" panose="020B0604020202020204" pitchFamily="34" charset="0"/>
                <a:cs typeface="Arial" panose="020B0604020202020204" pitchFamily="34" charset="0"/>
              </a:rPr>
              <a:t>ghlúcós</a:t>
            </a:r>
            <a:r>
              <a:rPr lang="en-GB" sz="3200" dirty="0">
                <a:latin typeface="Arial" panose="020B0604020202020204" pitchFamily="34" charset="0"/>
                <a:cs typeface="Arial" panose="020B0604020202020204" pitchFamily="34" charset="0"/>
              </a:rPr>
              <a:t> a </a:t>
            </a:r>
            <a:r>
              <a:rPr lang="en-GB" sz="3200" dirty="0" err="1">
                <a:latin typeface="Arial" panose="020B0604020202020204" pitchFamily="34" charset="0"/>
                <a:cs typeface="Arial" panose="020B0604020202020204" pitchFamily="34" charset="0"/>
              </a:rPr>
              <a:t>chruthú</a:t>
            </a:r>
            <a:r>
              <a:rPr lang="en-GB" sz="3200" dirty="0">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278348769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90D260B-AFDB-C163-BC04-15A50A890ECD}"/>
              </a:ext>
            </a:extLst>
          </p:cNvPr>
          <p:cNvSpPr>
            <a:spLocks noGrp="1"/>
          </p:cNvSpPr>
          <p:nvPr>
            <p:ph type="title"/>
          </p:nvPr>
        </p:nvSpPr>
        <p:spPr/>
        <p:txBody>
          <a:bodyPr/>
          <a:lstStyle/>
          <a:p>
            <a:r>
              <a:rPr lang="en-GB" dirty="0" err="1"/>
              <a:t>Sampla</a:t>
            </a:r>
            <a:r>
              <a:rPr lang="en-GB" dirty="0"/>
              <a:t> 5</a:t>
            </a:r>
          </a:p>
        </p:txBody>
      </p:sp>
      <p:sp>
        <p:nvSpPr>
          <p:cNvPr id="5" name="Text Placeholder 4">
            <a:extLst>
              <a:ext uri="{FF2B5EF4-FFF2-40B4-BE49-F238E27FC236}">
                <a16:creationId xmlns:a16="http://schemas.microsoft.com/office/drawing/2014/main" id="{6430BA74-4AC8-01FD-80EF-F9696A171805}"/>
              </a:ext>
            </a:extLst>
          </p:cNvPr>
          <p:cNvSpPr>
            <a:spLocks noGrp="1"/>
          </p:cNvSpPr>
          <p:nvPr>
            <p:ph type="body" sz="quarter" idx="10"/>
          </p:nvPr>
        </p:nvSpPr>
        <p:spPr>
          <a:xfrm>
            <a:off x="122292" y="461664"/>
            <a:ext cx="8899415" cy="1255728"/>
          </a:xfrm>
        </p:spPr>
        <p:txBody>
          <a:bodyPr/>
          <a:lstStyle/>
          <a:p>
            <a:r>
              <a:rPr lang="en-GB" dirty="0" err="1"/>
              <a:t>Léiritear</a:t>
            </a:r>
            <a:r>
              <a:rPr lang="en-GB" dirty="0"/>
              <a:t> an </a:t>
            </a:r>
            <a:r>
              <a:rPr lang="en-GB" dirty="0" err="1"/>
              <a:t>speictream</a:t>
            </a:r>
            <a:r>
              <a:rPr lang="en-GB" dirty="0"/>
              <a:t> </a:t>
            </a:r>
            <a:r>
              <a:rPr lang="en-GB" dirty="0" err="1"/>
              <a:t>ionsúcháin</a:t>
            </a:r>
            <a:r>
              <a:rPr lang="en-GB" dirty="0"/>
              <a:t> de </a:t>
            </a:r>
            <a:r>
              <a:rPr lang="en-GB" dirty="0" err="1"/>
              <a:t>chlóraifill</a:t>
            </a:r>
            <a:r>
              <a:rPr lang="en-GB" dirty="0"/>
              <a:t> </a:t>
            </a:r>
            <a:r>
              <a:rPr lang="en-GB" dirty="0" err="1"/>
              <a:t>thíos</a:t>
            </a:r>
            <a:r>
              <a:rPr lang="en-GB" dirty="0"/>
              <a:t>. </a:t>
            </a:r>
            <a:r>
              <a:rPr lang="en-GB" dirty="0" err="1"/>
              <a:t>Cuir</a:t>
            </a:r>
            <a:r>
              <a:rPr lang="en-GB" dirty="0"/>
              <a:t> in </a:t>
            </a:r>
            <a:r>
              <a:rPr lang="en-GB" dirty="0" err="1"/>
              <a:t>iúl</a:t>
            </a:r>
            <a:r>
              <a:rPr lang="en-GB" dirty="0"/>
              <a:t> le </a:t>
            </a:r>
            <a:r>
              <a:rPr lang="en-GB" dirty="0" err="1"/>
              <a:t>fios</a:t>
            </a:r>
            <a:r>
              <a:rPr lang="en-GB" dirty="0"/>
              <a:t> na </a:t>
            </a:r>
            <a:r>
              <a:rPr lang="en-GB" dirty="0" err="1"/>
              <a:t>dathanna</a:t>
            </a:r>
            <a:r>
              <a:rPr lang="en-GB" dirty="0"/>
              <a:t> </a:t>
            </a:r>
            <a:r>
              <a:rPr lang="en-GB" dirty="0" err="1"/>
              <a:t>dearg</a:t>
            </a:r>
            <a:r>
              <a:rPr lang="en-GB" dirty="0"/>
              <a:t>, </a:t>
            </a:r>
            <a:r>
              <a:rPr lang="en-GB" dirty="0" err="1"/>
              <a:t>glas</a:t>
            </a:r>
            <a:r>
              <a:rPr lang="en-GB" dirty="0"/>
              <a:t> </a:t>
            </a:r>
            <a:r>
              <a:rPr lang="en-GB" dirty="0" err="1"/>
              <a:t>agus</a:t>
            </a:r>
            <a:r>
              <a:rPr lang="en-GB" dirty="0"/>
              <a:t> gorm </a:t>
            </a:r>
            <a:r>
              <a:rPr lang="en-GB" dirty="0" err="1"/>
              <a:t>sna</a:t>
            </a:r>
            <a:r>
              <a:rPr lang="en-GB" dirty="0"/>
              <a:t> </a:t>
            </a:r>
            <a:r>
              <a:rPr lang="en-GB" dirty="0" err="1"/>
              <a:t>boscaí</a:t>
            </a:r>
            <a:r>
              <a:rPr lang="en-GB" dirty="0"/>
              <a:t>.</a:t>
            </a:r>
          </a:p>
        </p:txBody>
      </p:sp>
      <p:sp>
        <p:nvSpPr>
          <p:cNvPr id="1033" name="TextBox 1032">
            <a:extLst>
              <a:ext uri="{FF2B5EF4-FFF2-40B4-BE49-F238E27FC236}">
                <a16:creationId xmlns:a16="http://schemas.microsoft.com/office/drawing/2014/main" id="{34E3CA43-89D6-83FB-D82E-1B5E9A2A49FA}"/>
              </a:ext>
            </a:extLst>
          </p:cNvPr>
          <p:cNvSpPr txBox="1"/>
          <p:nvPr/>
        </p:nvSpPr>
        <p:spPr>
          <a:xfrm>
            <a:off x="0" y="6457742"/>
            <a:ext cx="6382589" cy="369332"/>
          </a:xfrm>
          <a:prstGeom prst="rect">
            <a:avLst/>
          </a:prstGeom>
          <a:noFill/>
        </p:spPr>
        <p:txBody>
          <a:bodyPr wrap="square">
            <a:spAutoFit/>
          </a:bodyPr>
          <a:lstStyle/>
          <a:p>
            <a:r>
              <a:rPr lang="en-GB" dirty="0"/>
              <a:t>redrawn and simplified from rseco.org (accessed 2026)</a:t>
            </a:r>
          </a:p>
        </p:txBody>
      </p:sp>
      <p:grpSp>
        <p:nvGrpSpPr>
          <p:cNvPr id="1066" name="Group 1065">
            <a:extLst>
              <a:ext uri="{FF2B5EF4-FFF2-40B4-BE49-F238E27FC236}">
                <a16:creationId xmlns:a16="http://schemas.microsoft.com/office/drawing/2014/main" id="{BDA2AA98-2EFA-7743-BEF6-05FD68F4646F}"/>
              </a:ext>
            </a:extLst>
          </p:cNvPr>
          <p:cNvGrpSpPr/>
          <p:nvPr/>
        </p:nvGrpSpPr>
        <p:grpSpPr>
          <a:xfrm>
            <a:off x="403875" y="2056760"/>
            <a:ext cx="7470716" cy="4061614"/>
            <a:chOff x="513515" y="3013716"/>
            <a:chExt cx="7470716" cy="4061614"/>
          </a:xfrm>
        </p:grpSpPr>
        <p:grpSp>
          <p:nvGrpSpPr>
            <p:cNvPr id="6" name="Group 5">
              <a:extLst>
                <a:ext uri="{FF2B5EF4-FFF2-40B4-BE49-F238E27FC236}">
                  <a16:creationId xmlns:a16="http://schemas.microsoft.com/office/drawing/2014/main" id="{00A26D0A-1BA7-7BC8-B5CB-2A079579E36A}"/>
                </a:ext>
              </a:extLst>
            </p:cNvPr>
            <p:cNvGrpSpPr/>
            <p:nvPr/>
          </p:nvGrpSpPr>
          <p:grpSpPr>
            <a:xfrm>
              <a:off x="513515" y="3202500"/>
              <a:ext cx="7414091" cy="3872830"/>
              <a:chOff x="-193718" y="2435071"/>
              <a:chExt cx="6585112" cy="4387006"/>
            </a:xfrm>
          </p:grpSpPr>
          <p:grpSp>
            <p:nvGrpSpPr>
              <p:cNvPr id="7" name="Group 6">
                <a:extLst>
                  <a:ext uri="{FF2B5EF4-FFF2-40B4-BE49-F238E27FC236}">
                    <a16:creationId xmlns:a16="http://schemas.microsoft.com/office/drawing/2014/main" id="{7706B341-138C-14AC-342F-A514338DE07F}"/>
                  </a:ext>
                </a:extLst>
              </p:cNvPr>
              <p:cNvGrpSpPr/>
              <p:nvPr/>
            </p:nvGrpSpPr>
            <p:grpSpPr>
              <a:xfrm>
                <a:off x="-193718" y="2435071"/>
                <a:ext cx="6585112" cy="4387006"/>
                <a:chOff x="556626" y="1795198"/>
                <a:chExt cx="4753997" cy="5236671"/>
              </a:xfrm>
            </p:grpSpPr>
            <p:sp>
              <p:nvSpPr>
                <p:cNvPr id="20" name="TextBox 19">
                  <a:extLst>
                    <a:ext uri="{FF2B5EF4-FFF2-40B4-BE49-F238E27FC236}">
                      <a16:creationId xmlns:a16="http://schemas.microsoft.com/office/drawing/2014/main" id="{7DC239B3-E6A0-E606-26E1-EF4BEAD4D5B8}"/>
                    </a:ext>
                  </a:extLst>
                </p:cNvPr>
                <p:cNvSpPr txBox="1"/>
                <p:nvPr/>
              </p:nvSpPr>
              <p:spPr>
                <a:xfrm>
                  <a:off x="1873132" y="6490858"/>
                  <a:ext cx="3107278" cy="541011"/>
                </a:xfrm>
                <a:prstGeom prst="rect">
                  <a:avLst/>
                </a:prstGeom>
                <a:noFill/>
              </p:spPr>
              <p:txBody>
                <a:bodyPr wrap="square" rtlCol="0">
                  <a:spAutoFit/>
                </a:bodyPr>
                <a:lstStyle/>
                <a:p>
                  <a:pPr algn="l"/>
                  <a:r>
                    <a:rPr lang="en-GB" sz="2000" dirty="0" err="1">
                      <a:latin typeface="Arial" panose="020B0604020202020204" pitchFamily="34" charset="0"/>
                      <a:cs typeface="Arial" panose="020B0604020202020204" pitchFamily="34" charset="0"/>
                    </a:rPr>
                    <a:t>Speictream</a:t>
                  </a:r>
                  <a:r>
                    <a:rPr lang="en-GB" sz="2000" dirty="0">
                      <a:latin typeface="Arial" panose="020B0604020202020204" pitchFamily="34" charset="0"/>
                      <a:cs typeface="Arial" panose="020B0604020202020204" pitchFamily="34" charset="0"/>
                    </a:rPr>
                    <a:t> </a:t>
                  </a:r>
                  <a:r>
                    <a:rPr lang="en-GB" sz="2000" dirty="0" err="1">
                      <a:latin typeface="Arial" panose="020B0604020202020204" pitchFamily="34" charset="0"/>
                      <a:cs typeface="Arial" panose="020B0604020202020204" pitchFamily="34" charset="0"/>
                    </a:rPr>
                    <a:t>ionsúcháin</a:t>
                  </a:r>
                  <a:r>
                    <a:rPr lang="en-GB" sz="2000" dirty="0">
                      <a:latin typeface="Arial" panose="020B0604020202020204" pitchFamily="34" charset="0"/>
                      <a:cs typeface="Arial" panose="020B0604020202020204" pitchFamily="34" charset="0"/>
                    </a:rPr>
                    <a:t> </a:t>
                  </a:r>
                  <a:r>
                    <a:rPr lang="en-GB" sz="2000" dirty="0" err="1">
                      <a:latin typeface="Arial" panose="020B0604020202020204" pitchFamily="34" charset="0"/>
                      <a:cs typeface="Arial" panose="020B0604020202020204" pitchFamily="34" charset="0"/>
                    </a:rPr>
                    <a:t>chlóraifill</a:t>
                  </a:r>
                  <a:endParaRPr lang="en-GB" sz="2000" dirty="0">
                    <a:latin typeface="Arial" panose="020B0604020202020204" pitchFamily="34" charset="0"/>
                    <a:cs typeface="Arial" panose="020B0604020202020204" pitchFamily="34" charset="0"/>
                  </a:endParaRPr>
                </a:p>
              </p:txBody>
            </p:sp>
            <p:sp>
              <p:nvSpPr>
                <p:cNvPr id="21" name="Rectangle 4">
                  <a:extLst>
                    <a:ext uri="{FF2B5EF4-FFF2-40B4-BE49-F238E27FC236}">
                      <a16:creationId xmlns:a16="http://schemas.microsoft.com/office/drawing/2014/main" id="{5FC43FD7-C428-99F3-6A32-69B15A14F44C}"/>
                    </a:ext>
                  </a:extLst>
                </p:cNvPr>
                <p:cNvSpPr/>
                <p:nvPr/>
              </p:nvSpPr>
              <p:spPr>
                <a:xfrm>
                  <a:off x="1405550" y="1795198"/>
                  <a:ext cx="3886558" cy="3245090"/>
                </a:xfrm>
                <a:custGeom>
                  <a:avLst/>
                  <a:gdLst>
                    <a:gd name="csX0" fmla="*/ 0 w 2200275"/>
                    <a:gd name="csY0" fmla="*/ 0 h 1993817"/>
                    <a:gd name="csX1" fmla="*/ 2200275 w 2200275"/>
                    <a:gd name="csY1" fmla="*/ 0 h 1993817"/>
                    <a:gd name="csX2" fmla="*/ 2200275 w 2200275"/>
                    <a:gd name="csY2" fmla="*/ 1993817 h 1993817"/>
                    <a:gd name="csX3" fmla="*/ 0 w 2200275"/>
                    <a:gd name="csY3" fmla="*/ 1993817 h 1993817"/>
                    <a:gd name="csX4" fmla="*/ 0 w 2200275"/>
                    <a:gd name="csY4" fmla="*/ 0 h 1993817"/>
                    <a:gd name="csX0" fmla="*/ 2200275 w 2291715"/>
                    <a:gd name="csY0" fmla="*/ 0 h 1993817"/>
                    <a:gd name="csX1" fmla="*/ 2200275 w 2291715"/>
                    <a:gd name="csY1" fmla="*/ 1993817 h 1993817"/>
                    <a:gd name="csX2" fmla="*/ 0 w 2291715"/>
                    <a:gd name="csY2" fmla="*/ 1993817 h 1993817"/>
                    <a:gd name="csX3" fmla="*/ 0 w 2291715"/>
                    <a:gd name="csY3" fmla="*/ 0 h 1993817"/>
                    <a:gd name="csX4" fmla="*/ 2291715 w 2291715"/>
                    <a:gd name="csY4" fmla="*/ 91440 h 1993817"/>
                    <a:gd name="csX0" fmla="*/ 2200275 w 2200275"/>
                    <a:gd name="csY0" fmla="*/ 0 h 1993817"/>
                    <a:gd name="csX1" fmla="*/ 2200275 w 2200275"/>
                    <a:gd name="csY1" fmla="*/ 1993817 h 1993817"/>
                    <a:gd name="csX2" fmla="*/ 0 w 2200275"/>
                    <a:gd name="csY2" fmla="*/ 1993817 h 1993817"/>
                    <a:gd name="csX3" fmla="*/ 0 w 2200275"/>
                    <a:gd name="csY3" fmla="*/ 0 h 1993817"/>
                    <a:gd name="csX0" fmla="*/ 2200275 w 2200275"/>
                    <a:gd name="csY0" fmla="*/ 1993817 h 1993817"/>
                    <a:gd name="csX1" fmla="*/ 0 w 2200275"/>
                    <a:gd name="csY1" fmla="*/ 1993817 h 1993817"/>
                    <a:gd name="csX2" fmla="*/ 0 w 2200275"/>
                    <a:gd name="csY2" fmla="*/ 0 h 1993817"/>
                  </a:gdLst>
                  <a:ahLst/>
                  <a:cxnLst>
                    <a:cxn ang="0">
                      <a:pos x="csX0" y="csY0"/>
                    </a:cxn>
                    <a:cxn ang="0">
                      <a:pos x="csX1" y="csY1"/>
                    </a:cxn>
                    <a:cxn ang="0">
                      <a:pos x="csX2" y="csY2"/>
                    </a:cxn>
                  </a:cxnLst>
                  <a:rect l="l" t="t" r="r" b="b"/>
                  <a:pathLst>
                    <a:path w="2200275" h="1993817">
                      <a:moveTo>
                        <a:pt x="2200275" y="1993817"/>
                      </a:moveTo>
                      <a:lnTo>
                        <a:pt x="0" y="1993817"/>
                      </a:lnTo>
                      <a:lnTo>
                        <a:pt x="0" y="0"/>
                      </a:lnTo>
                    </a:path>
                  </a:pathLst>
                </a:custGeom>
                <a:no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TextBox 23">
                  <a:extLst>
                    <a:ext uri="{FF2B5EF4-FFF2-40B4-BE49-F238E27FC236}">
                      <a16:creationId xmlns:a16="http://schemas.microsoft.com/office/drawing/2014/main" id="{DB58241C-23BA-114F-7377-860F19AD38FD}"/>
                    </a:ext>
                  </a:extLst>
                </p:cNvPr>
                <p:cNvSpPr txBox="1"/>
                <p:nvPr/>
              </p:nvSpPr>
              <p:spPr>
                <a:xfrm>
                  <a:off x="1762452" y="5260529"/>
                  <a:ext cx="572949" cy="618673"/>
                </a:xfrm>
                <a:prstGeom prst="rect">
                  <a:avLst/>
                </a:prstGeom>
                <a:noFill/>
              </p:spPr>
              <p:txBody>
                <a:bodyPr wrap="none" rtlCol="0">
                  <a:spAutoFit/>
                </a:bodyPr>
                <a:lstStyle/>
                <a:p>
                  <a:pPr algn="l"/>
                  <a:r>
                    <a:rPr lang="en-GB" sz="2000" dirty="0">
                      <a:latin typeface="Arial" panose="020B0604020202020204" pitchFamily="34" charset="0"/>
                      <a:cs typeface="Arial" panose="020B0604020202020204" pitchFamily="34" charset="0"/>
                    </a:rPr>
                    <a:t>400</a:t>
                  </a:r>
                </a:p>
              </p:txBody>
            </p:sp>
            <p:sp>
              <p:nvSpPr>
                <p:cNvPr id="25" name="TextBox 24">
                  <a:extLst>
                    <a:ext uri="{FF2B5EF4-FFF2-40B4-BE49-F238E27FC236}">
                      <a16:creationId xmlns:a16="http://schemas.microsoft.com/office/drawing/2014/main" id="{9522CE41-B2B5-926E-0C6E-D3C64687C58E}"/>
                    </a:ext>
                  </a:extLst>
                </p:cNvPr>
                <p:cNvSpPr txBox="1"/>
                <p:nvPr/>
              </p:nvSpPr>
              <p:spPr>
                <a:xfrm>
                  <a:off x="3510393" y="5351141"/>
                  <a:ext cx="572949" cy="618674"/>
                </a:xfrm>
                <a:prstGeom prst="rect">
                  <a:avLst/>
                </a:prstGeom>
                <a:noFill/>
              </p:spPr>
              <p:txBody>
                <a:bodyPr wrap="none" rtlCol="0">
                  <a:spAutoFit/>
                </a:bodyPr>
                <a:lstStyle/>
                <a:p>
                  <a:pPr algn="l"/>
                  <a:r>
                    <a:rPr lang="en-GB" sz="2000" dirty="0">
                      <a:latin typeface="Arial" panose="020B0604020202020204" pitchFamily="34" charset="0"/>
                      <a:cs typeface="Arial" panose="020B0604020202020204" pitchFamily="34" charset="0"/>
                    </a:rPr>
                    <a:t>600</a:t>
                  </a:r>
                </a:p>
              </p:txBody>
            </p:sp>
            <p:cxnSp>
              <p:nvCxnSpPr>
                <p:cNvPr id="26" name="Straight Connector 25">
                  <a:extLst>
                    <a:ext uri="{FF2B5EF4-FFF2-40B4-BE49-F238E27FC236}">
                      <a16:creationId xmlns:a16="http://schemas.microsoft.com/office/drawing/2014/main" id="{6979BF78-9E7D-4B7E-1C64-1EBA2AA94AE5}"/>
                    </a:ext>
                  </a:extLst>
                </p:cNvPr>
                <p:cNvCxnSpPr>
                  <a:cxnSpLocks/>
                </p:cNvCxnSpPr>
                <p:nvPr/>
              </p:nvCxnSpPr>
              <p:spPr>
                <a:xfrm>
                  <a:off x="1875839" y="5054149"/>
                  <a:ext cx="0" cy="222135"/>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27" name="Straight Connector 26">
                  <a:extLst>
                    <a:ext uri="{FF2B5EF4-FFF2-40B4-BE49-F238E27FC236}">
                      <a16:creationId xmlns:a16="http://schemas.microsoft.com/office/drawing/2014/main" id="{878D89AE-69DF-CA9D-8C8C-9738C43E57DF}"/>
                    </a:ext>
                  </a:extLst>
                </p:cNvPr>
                <p:cNvCxnSpPr/>
                <p:nvPr/>
              </p:nvCxnSpPr>
              <p:spPr>
                <a:xfrm>
                  <a:off x="3746264" y="5054149"/>
                  <a:ext cx="0" cy="222135"/>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28" name="Straight Connector 27">
                  <a:extLst>
                    <a:ext uri="{FF2B5EF4-FFF2-40B4-BE49-F238E27FC236}">
                      <a16:creationId xmlns:a16="http://schemas.microsoft.com/office/drawing/2014/main" id="{34A8490A-2FB4-1029-C9B6-EE55F817A482}"/>
                    </a:ext>
                  </a:extLst>
                </p:cNvPr>
                <p:cNvCxnSpPr>
                  <a:cxnSpLocks/>
                </p:cNvCxnSpPr>
                <p:nvPr/>
              </p:nvCxnSpPr>
              <p:spPr>
                <a:xfrm>
                  <a:off x="1270000" y="2248615"/>
                  <a:ext cx="146698" cy="0"/>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29" name="Straight Connector 28">
                  <a:extLst>
                    <a:ext uri="{FF2B5EF4-FFF2-40B4-BE49-F238E27FC236}">
                      <a16:creationId xmlns:a16="http://schemas.microsoft.com/office/drawing/2014/main" id="{3B14A4F9-777F-D77A-7D76-A4FF36427D60}"/>
                    </a:ext>
                  </a:extLst>
                </p:cNvPr>
                <p:cNvCxnSpPr>
                  <a:cxnSpLocks/>
                </p:cNvCxnSpPr>
                <p:nvPr/>
              </p:nvCxnSpPr>
              <p:spPr>
                <a:xfrm>
                  <a:off x="1270000" y="3681090"/>
                  <a:ext cx="135550" cy="0"/>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sp>
              <p:nvSpPr>
                <p:cNvPr id="30" name="TextBox 29">
                  <a:extLst>
                    <a:ext uri="{FF2B5EF4-FFF2-40B4-BE49-F238E27FC236}">
                      <a16:creationId xmlns:a16="http://schemas.microsoft.com/office/drawing/2014/main" id="{427D596B-9D08-CE2C-3A2A-2F9983C38FCE}"/>
                    </a:ext>
                  </a:extLst>
                </p:cNvPr>
                <p:cNvSpPr txBox="1"/>
                <p:nvPr/>
              </p:nvSpPr>
              <p:spPr>
                <a:xfrm>
                  <a:off x="841274" y="3371299"/>
                  <a:ext cx="447326" cy="541011"/>
                </a:xfrm>
                <a:prstGeom prst="rect">
                  <a:avLst/>
                </a:prstGeom>
                <a:noFill/>
              </p:spPr>
              <p:txBody>
                <a:bodyPr wrap="none" rtlCol="0">
                  <a:spAutoFit/>
                </a:bodyPr>
                <a:lstStyle/>
                <a:p>
                  <a:pPr algn="l"/>
                  <a:r>
                    <a:rPr lang="en-GB" sz="2000" dirty="0">
                      <a:latin typeface="Arial" panose="020B0604020202020204" pitchFamily="34" charset="0"/>
                      <a:cs typeface="Arial" panose="020B0604020202020204" pitchFamily="34" charset="0"/>
                    </a:rPr>
                    <a:t>40%</a:t>
                  </a:r>
                </a:p>
              </p:txBody>
            </p:sp>
            <p:sp>
              <p:nvSpPr>
                <p:cNvPr id="31" name="TextBox 30">
                  <a:extLst>
                    <a:ext uri="{FF2B5EF4-FFF2-40B4-BE49-F238E27FC236}">
                      <a16:creationId xmlns:a16="http://schemas.microsoft.com/office/drawing/2014/main" id="{E9B5A696-B13C-DAF9-F625-A088D920BA8F}"/>
                    </a:ext>
                  </a:extLst>
                </p:cNvPr>
                <p:cNvSpPr txBox="1"/>
                <p:nvPr/>
              </p:nvSpPr>
              <p:spPr>
                <a:xfrm>
                  <a:off x="835762" y="1927040"/>
                  <a:ext cx="447326" cy="541011"/>
                </a:xfrm>
                <a:prstGeom prst="rect">
                  <a:avLst/>
                </a:prstGeom>
                <a:noFill/>
              </p:spPr>
              <p:txBody>
                <a:bodyPr wrap="none" rtlCol="0">
                  <a:spAutoFit/>
                </a:bodyPr>
                <a:lstStyle/>
                <a:p>
                  <a:pPr algn="l"/>
                  <a:r>
                    <a:rPr lang="en-GB" sz="2000" dirty="0">
                      <a:latin typeface="Arial" panose="020B0604020202020204" pitchFamily="34" charset="0"/>
                      <a:cs typeface="Arial" panose="020B0604020202020204" pitchFamily="34" charset="0"/>
                    </a:rPr>
                    <a:t>80%</a:t>
                  </a:r>
                </a:p>
              </p:txBody>
            </p:sp>
            <p:sp>
              <p:nvSpPr>
                <p:cNvPr id="32" name="TextBox 31">
                  <a:extLst>
                    <a:ext uri="{FF2B5EF4-FFF2-40B4-BE49-F238E27FC236}">
                      <a16:creationId xmlns:a16="http://schemas.microsoft.com/office/drawing/2014/main" id="{090AC2D9-89F5-99C5-9852-33A401FCE94D}"/>
                    </a:ext>
                  </a:extLst>
                </p:cNvPr>
                <p:cNvSpPr txBox="1"/>
                <p:nvPr/>
              </p:nvSpPr>
              <p:spPr>
                <a:xfrm rot="16200000">
                  <a:off x="-394847" y="2838374"/>
                  <a:ext cx="2139766" cy="236820"/>
                </a:xfrm>
                <a:prstGeom prst="rect">
                  <a:avLst/>
                </a:prstGeom>
                <a:noFill/>
              </p:spPr>
              <p:txBody>
                <a:bodyPr wrap="none" rtlCol="0">
                  <a:spAutoFit/>
                </a:bodyPr>
                <a:lstStyle/>
                <a:p>
                  <a:r>
                    <a:rPr lang="en-GB" dirty="0" err="1">
                      <a:latin typeface="Arial" panose="020B0604020202020204" pitchFamily="34" charset="0"/>
                      <a:cs typeface="Arial" panose="020B0604020202020204" pitchFamily="34" charset="0"/>
                    </a:rPr>
                    <a:t>Ionsúcháín</a:t>
                  </a:r>
                  <a:r>
                    <a:rPr lang="en-GB" dirty="0">
                      <a:latin typeface="Arial" panose="020B0604020202020204" pitchFamily="34" charset="0"/>
                      <a:cs typeface="Arial" panose="020B0604020202020204" pitchFamily="34" charset="0"/>
                    </a:rPr>
                    <a:t> %</a:t>
                  </a:r>
                </a:p>
              </p:txBody>
            </p:sp>
            <p:cxnSp>
              <p:nvCxnSpPr>
                <p:cNvPr id="33" name="Straight Connector 32">
                  <a:extLst>
                    <a:ext uri="{FF2B5EF4-FFF2-40B4-BE49-F238E27FC236}">
                      <a16:creationId xmlns:a16="http://schemas.microsoft.com/office/drawing/2014/main" id="{565A4384-4D5D-1967-D5AF-0FD33DF68BBE}"/>
                    </a:ext>
                  </a:extLst>
                </p:cNvPr>
                <p:cNvCxnSpPr>
                  <a:cxnSpLocks/>
                </p:cNvCxnSpPr>
                <p:nvPr/>
              </p:nvCxnSpPr>
              <p:spPr>
                <a:xfrm>
                  <a:off x="1337912" y="2259820"/>
                  <a:ext cx="3954196" cy="0"/>
                </a:xfrm>
                <a:prstGeom prst="line">
                  <a:avLst/>
                </a:prstGeom>
                <a:ln w="19050">
                  <a:tailEnd type="none" w="med" len="lg"/>
                </a:ln>
              </p:spPr>
              <p:style>
                <a:lnRef idx="1">
                  <a:schemeClr val="dk1"/>
                </a:lnRef>
                <a:fillRef idx="0">
                  <a:schemeClr val="dk1"/>
                </a:fillRef>
                <a:effectRef idx="0">
                  <a:schemeClr val="dk1"/>
                </a:effectRef>
                <a:fontRef idx="minor">
                  <a:schemeClr val="tx1"/>
                </a:fontRef>
              </p:style>
            </p:cxnSp>
            <p:cxnSp>
              <p:nvCxnSpPr>
                <p:cNvPr id="34" name="Straight Connector 33">
                  <a:extLst>
                    <a:ext uri="{FF2B5EF4-FFF2-40B4-BE49-F238E27FC236}">
                      <a16:creationId xmlns:a16="http://schemas.microsoft.com/office/drawing/2014/main" id="{51B096CE-62F3-976B-14BC-78B75EAF8FFB}"/>
                    </a:ext>
                  </a:extLst>
                </p:cNvPr>
                <p:cNvCxnSpPr>
                  <a:cxnSpLocks/>
                </p:cNvCxnSpPr>
                <p:nvPr/>
              </p:nvCxnSpPr>
              <p:spPr>
                <a:xfrm>
                  <a:off x="1405550" y="2957575"/>
                  <a:ext cx="3905073" cy="0"/>
                </a:xfrm>
                <a:prstGeom prst="line">
                  <a:avLst/>
                </a:prstGeom>
                <a:ln w="19050">
                  <a:tailEnd type="none" w="med" len="lg"/>
                </a:ln>
              </p:spPr>
              <p:style>
                <a:lnRef idx="1">
                  <a:schemeClr val="dk1"/>
                </a:lnRef>
                <a:fillRef idx="0">
                  <a:schemeClr val="dk1"/>
                </a:fillRef>
                <a:effectRef idx="0">
                  <a:schemeClr val="dk1"/>
                </a:effectRef>
                <a:fontRef idx="minor">
                  <a:schemeClr val="tx1"/>
                </a:fontRef>
              </p:style>
            </p:cxnSp>
            <p:cxnSp>
              <p:nvCxnSpPr>
                <p:cNvPr id="35" name="Straight Connector 34">
                  <a:extLst>
                    <a:ext uri="{FF2B5EF4-FFF2-40B4-BE49-F238E27FC236}">
                      <a16:creationId xmlns:a16="http://schemas.microsoft.com/office/drawing/2014/main" id="{F152A040-0B27-28EA-B6A7-5844A3D0BFFA}"/>
                    </a:ext>
                  </a:extLst>
                </p:cNvPr>
                <p:cNvCxnSpPr>
                  <a:cxnSpLocks/>
                </p:cNvCxnSpPr>
                <p:nvPr/>
              </p:nvCxnSpPr>
              <p:spPr>
                <a:xfrm>
                  <a:off x="1416698" y="3681090"/>
                  <a:ext cx="3893925" cy="0"/>
                </a:xfrm>
                <a:prstGeom prst="line">
                  <a:avLst/>
                </a:prstGeom>
                <a:ln w="19050">
                  <a:tailEnd type="none" w="med" len="lg"/>
                </a:ln>
              </p:spPr>
              <p:style>
                <a:lnRef idx="1">
                  <a:schemeClr val="dk1"/>
                </a:lnRef>
                <a:fillRef idx="0">
                  <a:schemeClr val="dk1"/>
                </a:fillRef>
                <a:effectRef idx="0">
                  <a:schemeClr val="dk1"/>
                </a:effectRef>
                <a:fontRef idx="minor">
                  <a:schemeClr val="tx1"/>
                </a:fontRef>
              </p:style>
            </p:cxnSp>
            <p:cxnSp>
              <p:nvCxnSpPr>
                <p:cNvPr id="36" name="Straight Connector 35">
                  <a:extLst>
                    <a:ext uri="{FF2B5EF4-FFF2-40B4-BE49-F238E27FC236}">
                      <a16:creationId xmlns:a16="http://schemas.microsoft.com/office/drawing/2014/main" id="{F7A5870A-57A2-61A7-4261-F987E1EA292A}"/>
                    </a:ext>
                  </a:extLst>
                </p:cNvPr>
                <p:cNvCxnSpPr>
                  <a:cxnSpLocks/>
                </p:cNvCxnSpPr>
                <p:nvPr/>
              </p:nvCxnSpPr>
              <p:spPr>
                <a:xfrm>
                  <a:off x="1416698" y="4428703"/>
                  <a:ext cx="3869238" cy="0"/>
                </a:xfrm>
                <a:prstGeom prst="line">
                  <a:avLst/>
                </a:prstGeom>
                <a:ln w="19050">
                  <a:tailEnd type="none" w="med" len="lg"/>
                </a:ln>
              </p:spPr>
              <p:style>
                <a:lnRef idx="1">
                  <a:schemeClr val="dk1"/>
                </a:lnRef>
                <a:fillRef idx="0">
                  <a:schemeClr val="dk1"/>
                </a:fillRef>
                <a:effectRef idx="0">
                  <a:schemeClr val="dk1"/>
                </a:effectRef>
                <a:fontRef idx="minor">
                  <a:schemeClr val="tx1"/>
                </a:fontRef>
              </p:style>
            </p:cxnSp>
            <p:cxnSp>
              <p:nvCxnSpPr>
                <p:cNvPr id="1029" name="Straight Connector 1028">
                  <a:extLst>
                    <a:ext uri="{FF2B5EF4-FFF2-40B4-BE49-F238E27FC236}">
                      <a16:creationId xmlns:a16="http://schemas.microsoft.com/office/drawing/2014/main" id="{DAF98C03-DC06-E2F3-004D-682BD682A06F}"/>
                    </a:ext>
                  </a:extLst>
                </p:cNvPr>
                <p:cNvCxnSpPr/>
                <p:nvPr/>
              </p:nvCxnSpPr>
              <p:spPr>
                <a:xfrm>
                  <a:off x="2808157" y="5048192"/>
                  <a:ext cx="0" cy="222135"/>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sp>
              <p:nvSpPr>
                <p:cNvPr id="1030" name="TextBox 1029">
                  <a:extLst>
                    <a:ext uri="{FF2B5EF4-FFF2-40B4-BE49-F238E27FC236}">
                      <a16:creationId xmlns:a16="http://schemas.microsoft.com/office/drawing/2014/main" id="{590E38FC-1509-3A70-E39B-3EB6809642C5}"/>
                    </a:ext>
                  </a:extLst>
                </p:cNvPr>
                <p:cNvSpPr txBox="1"/>
                <p:nvPr/>
              </p:nvSpPr>
              <p:spPr>
                <a:xfrm>
                  <a:off x="2578076" y="5317820"/>
                  <a:ext cx="572949" cy="618673"/>
                </a:xfrm>
                <a:prstGeom prst="rect">
                  <a:avLst/>
                </a:prstGeom>
                <a:noFill/>
              </p:spPr>
              <p:txBody>
                <a:bodyPr wrap="none" rtlCol="0">
                  <a:spAutoFit/>
                </a:bodyPr>
                <a:lstStyle/>
                <a:p>
                  <a:pPr algn="l"/>
                  <a:r>
                    <a:rPr lang="en-GB" sz="2000" dirty="0">
                      <a:latin typeface="Arial" panose="020B0604020202020204" pitchFamily="34" charset="0"/>
                      <a:cs typeface="Arial" panose="020B0604020202020204" pitchFamily="34" charset="0"/>
                    </a:rPr>
                    <a:t>500</a:t>
                  </a:r>
                </a:p>
              </p:txBody>
            </p:sp>
            <p:sp>
              <p:nvSpPr>
                <p:cNvPr id="1051" name="TextBox 1050">
                  <a:extLst>
                    <a:ext uri="{FF2B5EF4-FFF2-40B4-BE49-F238E27FC236}">
                      <a16:creationId xmlns:a16="http://schemas.microsoft.com/office/drawing/2014/main" id="{AC95494F-4C11-E291-F416-4C89D2C210CD}"/>
                    </a:ext>
                  </a:extLst>
                </p:cNvPr>
                <p:cNvSpPr txBox="1"/>
                <p:nvPr/>
              </p:nvSpPr>
              <p:spPr>
                <a:xfrm>
                  <a:off x="840528" y="2577244"/>
                  <a:ext cx="447326" cy="541011"/>
                </a:xfrm>
                <a:prstGeom prst="rect">
                  <a:avLst/>
                </a:prstGeom>
                <a:noFill/>
              </p:spPr>
              <p:txBody>
                <a:bodyPr wrap="none" rtlCol="0">
                  <a:spAutoFit/>
                </a:bodyPr>
                <a:lstStyle/>
                <a:p>
                  <a:pPr algn="l"/>
                  <a:r>
                    <a:rPr lang="en-GB" sz="2000" dirty="0">
                      <a:latin typeface="Arial" panose="020B0604020202020204" pitchFamily="34" charset="0"/>
                      <a:cs typeface="Arial" panose="020B0604020202020204" pitchFamily="34" charset="0"/>
                    </a:rPr>
                    <a:t>60%</a:t>
                  </a:r>
                </a:p>
              </p:txBody>
            </p:sp>
            <p:cxnSp>
              <p:nvCxnSpPr>
                <p:cNvPr id="1052" name="Straight Connector 1051">
                  <a:extLst>
                    <a:ext uri="{FF2B5EF4-FFF2-40B4-BE49-F238E27FC236}">
                      <a16:creationId xmlns:a16="http://schemas.microsoft.com/office/drawing/2014/main" id="{FCE52611-3550-F9A8-4997-75D3F6407CC0}"/>
                    </a:ext>
                  </a:extLst>
                </p:cNvPr>
                <p:cNvCxnSpPr>
                  <a:cxnSpLocks/>
                </p:cNvCxnSpPr>
                <p:nvPr/>
              </p:nvCxnSpPr>
              <p:spPr>
                <a:xfrm>
                  <a:off x="1262200" y="4428703"/>
                  <a:ext cx="135550" cy="0"/>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1053" name="Straight Connector 1052">
                  <a:extLst>
                    <a:ext uri="{FF2B5EF4-FFF2-40B4-BE49-F238E27FC236}">
                      <a16:creationId xmlns:a16="http://schemas.microsoft.com/office/drawing/2014/main" id="{36E0C758-91A4-0A88-621C-D76FD2AAA612}"/>
                    </a:ext>
                  </a:extLst>
                </p:cNvPr>
                <p:cNvCxnSpPr>
                  <a:cxnSpLocks/>
                </p:cNvCxnSpPr>
                <p:nvPr/>
              </p:nvCxnSpPr>
              <p:spPr>
                <a:xfrm>
                  <a:off x="1283088" y="2957575"/>
                  <a:ext cx="135550" cy="0"/>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sp>
              <p:nvSpPr>
                <p:cNvPr id="1054" name="TextBox 1053">
                  <a:extLst>
                    <a:ext uri="{FF2B5EF4-FFF2-40B4-BE49-F238E27FC236}">
                      <a16:creationId xmlns:a16="http://schemas.microsoft.com/office/drawing/2014/main" id="{5CA248D3-ABFB-3C4A-B819-C05CFB6DFF52}"/>
                    </a:ext>
                  </a:extLst>
                </p:cNvPr>
                <p:cNvSpPr txBox="1"/>
                <p:nvPr/>
              </p:nvSpPr>
              <p:spPr>
                <a:xfrm>
                  <a:off x="4495742" y="5356182"/>
                  <a:ext cx="392850" cy="541011"/>
                </a:xfrm>
                <a:prstGeom prst="rect">
                  <a:avLst/>
                </a:prstGeom>
                <a:noFill/>
              </p:spPr>
              <p:txBody>
                <a:bodyPr wrap="none" rtlCol="0">
                  <a:spAutoFit/>
                </a:bodyPr>
                <a:lstStyle/>
                <a:p>
                  <a:pPr algn="l"/>
                  <a:r>
                    <a:rPr lang="en-GB" sz="2000" dirty="0">
                      <a:latin typeface="Arial" panose="020B0604020202020204" pitchFamily="34" charset="0"/>
                      <a:cs typeface="Arial" panose="020B0604020202020204" pitchFamily="34" charset="0"/>
                    </a:rPr>
                    <a:t>700</a:t>
                  </a:r>
                </a:p>
              </p:txBody>
            </p:sp>
            <p:sp>
              <p:nvSpPr>
                <p:cNvPr id="1055" name="TextBox 1054">
                  <a:extLst>
                    <a:ext uri="{FF2B5EF4-FFF2-40B4-BE49-F238E27FC236}">
                      <a16:creationId xmlns:a16="http://schemas.microsoft.com/office/drawing/2014/main" id="{5A3E03C3-F94C-846F-EC52-403231071657}"/>
                    </a:ext>
                  </a:extLst>
                </p:cNvPr>
                <p:cNvSpPr txBox="1"/>
                <p:nvPr/>
              </p:nvSpPr>
              <p:spPr>
                <a:xfrm>
                  <a:off x="840528" y="4114082"/>
                  <a:ext cx="447326" cy="541011"/>
                </a:xfrm>
                <a:prstGeom prst="rect">
                  <a:avLst/>
                </a:prstGeom>
                <a:noFill/>
              </p:spPr>
              <p:txBody>
                <a:bodyPr wrap="none" rtlCol="0">
                  <a:spAutoFit/>
                </a:bodyPr>
                <a:lstStyle/>
                <a:p>
                  <a:pPr algn="l"/>
                  <a:r>
                    <a:rPr lang="en-GB" sz="2000" dirty="0">
                      <a:latin typeface="Arial" panose="020B0604020202020204" pitchFamily="34" charset="0"/>
                      <a:cs typeface="Arial" panose="020B0604020202020204" pitchFamily="34" charset="0"/>
                    </a:rPr>
                    <a:t>20%</a:t>
                  </a:r>
                </a:p>
              </p:txBody>
            </p:sp>
            <p:cxnSp>
              <p:nvCxnSpPr>
                <p:cNvPr id="2" name="Straight Connector 1">
                  <a:extLst>
                    <a:ext uri="{FF2B5EF4-FFF2-40B4-BE49-F238E27FC236}">
                      <a16:creationId xmlns:a16="http://schemas.microsoft.com/office/drawing/2014/main" id="{94945142-BA09-0B55-D53A-B73A32409DE5}"/>
                    </a:ext>
                  </a:extLst>
                </p:cNvPr>
                <p:cNvCxnSpPr/>
                <p:nvPr/>
              </p:nvCxnSpPr>
              <p:spPr>
                <a:xfrm>
                  <a:off x="4665407" y="5038451"/>
                  <a:ext cx="0" cy="222135"/>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grpSp>
          <p:cxnSp>
            <p:nvCxnSpPr>
              <p:cNvPr id="8" name="Straight Connector 7">
                <a:extLst>
                  <a:ext uri="{FF2B5EF4-FFF2-40B4-BE49-F238E27FC236}">
                    <a16:creationId xmlns:a16="http://schemas.microsoft.com/office/drawing/2014/main" id="{7C4ED3C1-9555-6C2A-E033-8AE880B93DD4}"/>
                  </a:ext>
                </a:extLst>
              </p:cNvPr>
              <p:cNvCxnSpPr>
                <a:cxnSpLocks/>
              </p:cNvCxnSpPr>
              <p:nvPr/>
            </p:nvCxnSpPr>
            <p:spPr>
              <a:xfrm>
                <a:off x="1605064" y="2690637"/>
                <a:ext cx="24808" cy="2497323"/>
              </a:xfrm>
              <a:prstGeom prst="line">
                <a:avLst/>
              </a:prstGeom>
              <a:ln w="19050">
                <a:tailEnd type="none" w="med" len="lg"/>
              </a:ln>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66419EE9-5D5D-4D78-35A3-CD0B1E88E645}"/>
                  </a:ext>
                </a:extLst>
              </p:cNvPr>
              <p:cNvCxnSpPr>
                <a:cxnSpLocks/>
              </p:cNvCxnSpPr>
              <p:nvPr/>
            </p:nvCxnSpPr>
            <p:spPr>
              <a:xfrm>
                <a:off x="2264635" y="2546330"/>
                <a:ext cx="0" cy="2621325"/>
              </a:xfrm>
              <a:prstGeom prst="line">
                <a:avLst/>
              </a:prstGeom>
              <a:ln w="19050">
                <a:tailEnd type="none" w="med" len="lg"/>
              </a:ln>
            </p:spPr>
            <p:style>
              <a:lnRef idx="1">
                <a:schemeClr val="dk1"/>
              </a:lnRef>
              <a:fillRef idx="0">
                <a:schemeClr val="dk1"/>
              </a:fillRef>
              <a:effectRef idx="0">
                <a:schemeClr val="dk1"/>
              </a:effectRef>
              <a:fontRef idx="minor">
                <a:schemeClr val="tx1"/>
              </a:fontRef>
            </p:style>
          </p:cxnSp>
          <p:cxnSp>
            <p:nvCxnSpPr>
              <p:cNvPr id="10" name="Straight Connector 9">
                <a:extLst>
                  <a:ext uri="{FF2B5EF4-FFF2-40B4-BE49-F238E27FC236}">
                    <a16:creationId xmlns:a16="http://schemas.microsoft.com/office/drawing/2014/main" id="{FD767ED5-830F-8CB6-5188-CEFAD06ACDE6}"/>
                  </a:ext>
                </a:extLst>
              </p:cNvPr>
              <p:cNvCxnSpPr>
                <a:cxnSpLocks/>
              </p:cNvCxnSpPr>
              <p:nvPr/>
            </p:nvCxnSpPr>
            <p:spPr>
              <a:xfrm>
                <a:off x="2923796" y="2579895"/>
                <a:ext cx="0" cy="2621324"/>
              </a:xfrm>
              <a:prstGeom prst="line">
                <a:avLst/>
              </a:prstGeom>
              <a:ln w="19050">
                <a:tailEnd type="none" w="med" len="lg"/>
              </a:ln>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17729D73-15C8-37CA-8E11-6CB17262F55B}"/>
                  </a:ext>
                </a:extLst>
              </p:cNvPr>
              <p:cNvCxnSpPr>
                <a:cxnSpLocks/>
              </p:cNvCxnSpPr>
              <p:nvPr/>
            </p:nvCxnSpPr>
            <p:spPr>
              <a:xfrm>
                <a:off x="3578314" y="2476324"/>
                <a:ext cx="0" cy="2690158"/>
              </a:xfrm>
              <a:prstGeom prst="line">
                <a:avLst/>
              </a:prstGeom>
              <a:ln w="19050">
                <a:tailEnd type="none" w="med" len="lg"/>
              </a:ln>
            </p:spPr>
            <p:style>
              <a:lnRef idx="1">
                <a:schemeClr val="dk1"/>
              </a:lnRef>
              <a:fillRef idx="0">
                <a:schemeClr val="dk1"/>
              </a:fillRef>
              <a:effectRef idx="0">
                <a:schemeClr val="dk1"/>
              </a:effectRef>
              <a:fontRef idx="minor">
                <a:schemeClr val="tx1"/>
              </a:fontRef>
            </p:style>
          </p:cxnSp>
          <p:cxnSp>
            <p:nvCxnSpPr>
              <p:cNvPr id="12" name="Straight Connector 11">
                <a:extLst>
                  <a:ext uri="{FF2B5EF4-FFF2-40B4-BE49-F238E27FC236}">
                    <a16:creationId xmlns:a16="http://schemas.microsoft.com/office/drawing/2014/main" id="{4F7B53B5-A452-BCF2-AD52-4643B39B6D01}"/>
                  </a:ext>
                </a:extLst>
              </p:cNvPr>
              <p:cNvCxnSpPr>
                <a:cxnSpLocks/>
              </p:cNvCxnSpPr>
              <p:nvPr/>
            </p:nvCxnSpPr>
            <p:spPr>
              <a:xfrm>
                <a:off x="4221641" y="2579895"/>
                <a:ext cx="0" cy="2621324"/>
              </a:xfrm>
              <a:prstGeom prst="line">
                <a:avLst/>
              </a:prstGeom>
              <a:ln w="19050">
                <a:tailEnd type="none" w="med" len="lg"/>
              </a:ln>
            </p:spPr>
            <p:style>
              <a:lnRef idx="1">
                <a:schemeClr val="dk1"/>
              </a:lnRef>
              <a:fillRef idx="0">
                <a:schemeClr val="dk1"/>
              </a:fillRef>
              <a:effectRef idx="0">
                <a:schemeClr val="dk1"/>
              </a:effectRef>
              <a:fontRef idx="minor">
                <a:schemeClr val="tx1"/>
              </a:fontRef>
            </p:style>
          </p:cxnSp>
          <p:cxnSp>
            <p:nvCxnSpPr>
              <p:cNvPr id="13" name="Straight Connector 12">
                <a:extLst>
                  <a:ext uri="{FF2B5EF4-FFF2-40B4-BE49-F238E27FC236}">
                    <a16:creationId xmlns:a16="http://schemas.microsoft.com/office/drawing/2014/main" id="{C8D3C7CC-C21E-8494-4B0B-8276A5A665F8}"/>
                  </a:ext>
                </a:extLst>
              </p:cNvPr>
              <p:cNvCxnSpPr>
                <a:cxnSpLocks/>
              </p:cNvCxnSpPr>
              <p:nvPr/>
            </p:nvCxnSpPr>
            <p:spPr>
              <a:xfrm>
                <a:off x="4847283" y="2546330"/>
                <a:ext cx="0" cy="2621325"/>
              </a:xfrm>
              <a:prstGeom prst="line">
                <a:avLst/>
              </a:prstGeom>
              <a:ln w="19050">
                <a:tailEnd type="none" w="med" len="lg"/>
              </a:ln>
            </p:spPr>
            <p:style>
              <a:lnRef idx="1">
                <a:schemeClr val="dk1"/>
              </a:lnRef>
              <a:fillRef idx="0">
                <a:schemeClr val="dk1"/>
              </a:fillRef>
              <a:effectRef idx="0">
                <a:schemeClr val="dk1"/>
              </a:effectRef>
              <a:fontRef idx="minor">
                <a:schemeClr val="tx1"/>
              </a:fontRef>
            </p:style>
          </p:cxnSp>
          <p:cxnSp>
            <p:nvCxnSpPr>
              <p:cNvPr id="14" name="Straight Connector 13">
                <a:extLst>
                  <a:ext uri="{FF2B5EF4-FFF2-40B4-BE49-F238E27FC236}">
                    <a16:creationId xmlns:a16="http://schemas.microsoft.com/office/drawing/2014/main" id="{0704BD27-21B5-8914-CCD0-24041C5E98FA}"/>
                  </a:ext>
                </a:extLst>
              </p:cNvPr>
              <p:cNvCxnSpPr>
                <a:cxnSpLocks/>
              </p:cNvCxnSpPr>
              <p:nvPr/>
            </p:nvCxnSpPr>
            <p:spPr>
              <a:xfrm>
                <a:off x="5492176" y="2546330"/>
                <a:ext cx="0" cy="2608066"/>
              </a:xfrm>
              <a:prstGeom prst="line">
                <a:avLst/>
              </a:prstGeom>
              <a:ln w="19050">
                <a:tailEnd type="none" w="med" len="lg"/>
              </a:ln>
            </p:spPr>
            <p:style>
              <a:lnRef idx="1">
                <a:schemeClr val="dk1"/>
              </a:lnRef>
              <a:fillRef idx="0">
                <a:schemeClr val="dk1"/>
              </a:fillRef>
              <a:effectRef idx="0">
                <a:schemeClr val="dk1"/>
              </a:effectRef>
              <a:fontRef idx="minor">
                <a:schemeClr val="tx1"/>
              </a:fontRef>
            </p:style>
          </p:cxnSp>
          <p:cxnSp>
            <p:nvCxnSpPr>
              <p:cNvPr id="15" name="Straight Connector 14">
                <a:extLst>
                  <a:ext uri="{FF2B5EF4-FFF2-40B4-BE49-F238E27FC236}">
                    <a16:creationId xmlns:a16="http://schemas.microsoft.com/office/drawing/2014/main" id="{A0DF682D-7506-49B2-7B52-0B580833C743}"/>
                  </a:ext>
                </a:extLst>
              </p:cNvPr>
              <p:cNvCxnSpPr>
                <a:cxnSpLocks/>
              </p:cNvCxnSpPr>
              <p:nvPr/>
            </p:nvCxnSpPr>
            <p:spPr>
              <a:xfrm>
                <a:off x="6182840" y="2507970"/>
                <a:ext cx="0" cy="2644127"/>
              </a:xfrm>
              <a:prstGeom prst="line">
                <a:avLst/>
              </a:prstGeom>
              <a:ln w="19050">
                <a:tailEnd type="none" w="med" len="lg"/>
              </a:ln>
            </p:spPr>
            <p:style>
              <a:lnRef idx="1">
                <a:schemeClr val="dk1"/>
              </a:lnRef>
              <a:fillRef idx="0">
                <a:schemeClr val="dk1"/>
              </a:fillRef>
              <a:effectRef idx="0">
                <a:schemeClr val="dk1"/>
              </a:effectRef>
              <a:fontRef idx="minor">
                <a:schemeClr val="tx1"/>
              </a:fontRef>
            </p:style>
          </p:cxnSp>
        </p:grpSp>
        <p:sp>
          <p:nvSpPr>
            <p:cNvPr id="37" name="Freeform: Shape 36">
              <a:extLst>
                <a:ext uri="{FF2B5EF4-FFF2-40B4-BE49-F238E27FC236}">
                  <a16:creationId xmlns:a16="http://schemas.microsoft.com/office/drawing/2014/main" id="{D945F192-F606-3A3C-8398-D560FEC4CA2D}"/>
                </a:ext>
              </a:extLst>
            </p:cNvPr>
            <p:cNvSpPr/>
            <p:nvPr/>
          </p:nvSpPr>
          <p:spPr>
            <a:xfrm>
              <a:off x="2533711" y="4071862"/>
              <a:ext cx="4417201" cy="1543093"/>
            </a:xfrm>
            <a:custGeom>
              <a:avLst/>
              <a:gdLst>
                <a:gd name="csX0" fmla="*/ 0 w 4643120"/>
                <a:gd name="csY0" fmla="*/ 1315720 h 1483360"/>
                <a:gd name="csX1" fmla="*/ 467360 w 4643120"/>
                <a:gd name="csY1" fmla="*/ 101600 h 1483360"/>
                <a:gd name="csX2" fmla="*/ 635000 w 4643120"/>
                <a:gd name="csY2" fmla="*/ 193040 h 1483360"/>
                <a:gd name="csX3" fmla="*/ 746760 w 4643120"/>
                <a:gd name="csY3" fmla="*/ 172720 h 1483360"/>
                <a:gd name="csX4" fmla="*/ 873760 w 4643120"/>
                <a:gd name="csY4" fmla="*/ 0 h 1483360"/>
                <a:gd name="csX5" fmla="*/ 1300480 w 4643120"/>
                <a:gd name="csY5" fmla="*/ 1483360 h 1483360"/>
                <a:gd name="csX6" fmla="*/ 3058160 w 4643120"/>
                <a:gd name="csY6" fmla="*/ 1437640 h 1483360"/>
                <a:gd name="csX7" fmla="*/ 3571240 w 4643120"/>
                <a:gd name="csY7" fmla="*/ 1341120 h 1483360"/>
                <a:gd name="csX8" fmla="*/ 3860800 w 4643120"/>
                <a:gd name="csY8" fmla="*/ 523240 h 1483360"/>
                <a:gd name="csX9" fmla="*/ 4170680 w 4643120"/>
                <a:gd name="csY9" fmla="*/ 1422400 h 1483360"/>
                <a:gd name="csX10" fmla="*/ 4643120 w 4643120"/>
                <a:gd name="csY10" fmla="*/ 1478280 h 1483360"/>
                <a:gd name="csX0" fmla="*/ 0 w 4643120"/>
                <a:gd name="csY0" fmla="*/ 1316495 h 1484135"/>
                <a:gd name="csX1" fmla="*/ 467360 w 4643120"/>
                <a:gd name="csY1" fmla="*/ 102375 h 1484135"/>
                <a:gd name="csX2" fmla="*/ 635000 w 4643120"/>
                <a:gd name="csY2" fmla="*/ 193815 h 1484135"/>
                <a:gd name="csX3" fmla="*/ 746760 w 4643120"/>
                <a:gd name="csY3" fmla="*/ 173495 h 1484135"/>
                <a:gd name="csX4" fmla="*/ 873760 w 4643120"/>
                <a:gd name="csY4" fmla="*/ 775 h 1484135"/>
                <a:gd name="csX5" fmla="*/ 1300480 w 4643120"/>
                <a:gd name="csY5" fmla="*/ 1484135 h 1484135"/>
                <a:gd name="csX6" fmla="*/ 3058160 w 4643120"/>
                <a:gd name="csY6" fmla="*/ 1438415 h 1484135"/>
                <a:gd name="csX7" fmla="*/ 3571240 w 4643120"/>
                <a:gd name="csY7" fmla="*/ 1341895 h 1484135"/>
                <a:gd name="csX8" fmla="*/ 3860800 w 4643120"/>
                <a:gd name="csY8" fmla="*/ 524015 h 1484135"/>
                <a:gd name="csX9" fmla="*/ 4170680 w 4643120"/>
                <a:gd name="csY9" fmla="*/ 1423175 h 1484135"/>
                <a:gd name="csX10" fmla="*/ 4643120 w 4643120"/>
                <a:gd name="csY10" fmla="*/ 1479055 h 1484135"/>
                <a:gd name="csX0" fmla="*/ 0 w 4643120"/>
                <a:gd name="csY0" fmla="*/ 1315720 h 1483360"/>
                <a:gd name="csX1" fmla="*/ 467360 w 4643120"/>
                <a:gd name="csY1" fmla="*/ 101600 h 1483360"/>
                <a:gd name="csX2" fmla="*/ 635000 w 4643120"/>
                <a:gd name="csY2" fmla="*/ 193040 h 1483360"/>
                <a:gd name="csX3" fmla="*/ 873760 w 4643120"/>
                <a:gd name="csY3" fmla="*/ 0 h 1483360"/>
                <a:gd name="csX4" fmla="*/ 1300480 w 4643120"/>
                <a:gd name="csY4" fmla="*/ 1483360 h 1483360"/>
                <a:gd name="csX5" fmla="*/ 3058160 w 4643120"/>
                <a:gd name="csY5" fmla="*/ 1437640 h 1483360"/>
                <a:gd name="csX6" fmla="*/ 3571240 w 4643120"/>
                <a:gd name="csY6" fmla="*/ 1341120 h 1483360"/>
                <a:gd name="csX7" fmla="*/ 3860800 w 4643120"/>
                <a:gd name="csY7" fmla="*/ 523240 h 1483360"/>
                <a:gd name="csX8" fmla="*/ 4170680 w 4643120"/>
                <a:gd name="csY8" fmla="*/ 1422400 h 1483360"/>
                <a:gd name="csX9" fmla="*/ 4643120 w 4643120"/>
                <a:gd name="csY9" fmla="*/ 1478280 h 1483360"/>
                <a:gd name="csX0" fmla="*/ 0 w 4643120"/>
                <a:gd name="csY0" fmla="*/ 1315720 h 1483360"/>
                <a:gd name="csX1" fmla="*/ 467360 w 4643120"/>
                <a:gd name="csY1" fmla="*/ 101600 h 1483360"/>
                <a:gd name="csX2" fmla="*/ 635000 w 4643120"/>
                <a:gd name="csY2" fmla="*/ 193040 h 1483360"/>
                <a:gd name="csX3" fmla="*/ 873760 w 4643120"/>
                <a:gd name="csY3" fmla="*/ 0 h 1483360"/>
                <a:gd name="csX4" fmla="*/ 1300480 w 4643120"/>
                <a:gd name="csY4" fmla="*/ 1483360 h 1483360"/>
                <a:gd name="csX5" fmla="*/ 3058160 w 4643120"/>
                <a:gd name="csY5" fmla="*/ 1437640 h 1483360"/>
                <a:gd name="csX6" fmla="*/ 3571240 w 4643120"/>
                <a:gd name="csY6" fmla="*/ 1341120 h 1483360"/>
                <a:gd name="csX7" fmla="*/ 3860800 w 4643120"/>
                <a:gd name="csY7" fmla="*/ 523240 h 1483360"/>
                <a:gd name="csX8" fmla="*/ 4170680 w 4643120"/>
                <a:gd name="csY8" fmla="*/ 1422400 h 1483360"/>
                <a:gd name="csX9" fmla="*/ 4643120 w 4643120"/>
                <a:gd name="csY9" fmla="*/ 1478280 h 1483360"/>
                <a:gd name="csX0" fmla="*/ 0 w 4643120"/>
                <a:gd name="csY0" fmla="*/ 1315720 h 1483360"/>
                <a:gd name="csX1" fmla="*/ 467360 w 4643120"/>
                <a:gd name="csY1" fmla="*/ 101600 h 1483360"/>
                <a:gd name="csX2" fmla="*/ 635000 w 4643120"/>
                <a:gd name="csY2" fmla="*/ 193040 h 1483360"/>
                <a:gd name="csX3" fmla="*/ 873760 w 4643120"/>
                <a:gd name="csY3" fmla="*/ 0 h 1483360"/>
                <a:gd name="csX4" fmla="*/ 1300480 w 4643120"/>
                <a:gd name="csY4" fmla="*/ 1483360 h 1483360"/>
                <a:gd name="csX5" fmla="*/ 3058160 w 4643120"/>
                <a:gd name="csY5" fmla="*/ 1437640 h 1483360"/>
                <a:gd name="csX6" fmla="*/ 3571240 w 4643120"/>
                <a:gd name="csY6" fmla="*/ 1341120 h 1483360"/>
                <a:gd name="csX7" fmla="*/ 3860800 w 4643120"/>
                <a:gd name="csY7" fmla="*/ 523240 h 1483360"/>
                <a:gd name="csX8" fmla="*/ 4170680 w 4643120"/>
                <a:gd name="csY8" fmla="*/ 1422400 h 1483360"/>
                <a:gd name="csX9" fmla="*/ 4643120 w 4643120"/>
                <a:gd name="csY9" fmla="*/ 1478280 h 1483360"/>
                <a:gd name="csX0" fmla="*/ 0 w 4643120"/>
                <a:gd name="csY0" fmla="*/ 1382607 h 1550247"/>
                <a:gd name="csX1" fmla="*/ 467360 w 4643120"/>
                <a:gd name="csY1" fmla="*/ 168487 h 1550247"/>
                <a:gd name="csX2" fmla="*/ 675640 w 4643120"/>
                <a:gd name="csY2" fmla="*/ 239607 h 1550247"/>
                <a:gd name="csX3" fmla="*/ 873760 w 4643120"/>
                <a:gd name="csY3" fmla="*/ 66887 h 1550247"/>
                <a:gd name="csX4" fmla="*/ 1300480 w 4643120"/>
                <a:gd name="csY4" fmla="*/ 1550247 h 1550247"/>
                <a:gd name="csX5" fmla="*/ 3058160 w 4643120"/>
                <a:gd name="csY5" fmla="*/ 1504527 h 1550247"/>
                <a:gd name="csX6" fmla="*/ 3571240 w 4643120"/>
                <a:gd name="csY6" fmla="*/ 1408007 h 1550247"/>
                <a:gd name="csX7" fmla="*/ 3860800 w 4643120"/>
                <a:gd name="csY7" fmla="*/ 590127 h 1550247"/>
                <a:gd name="csX8" fmla="*/ 4170680 w 4643120"/>
                <a:gd name="csY8" fmla="*/ 1489287 h 1550247"/>
                <a:gd name="csX9" fmla="*/ 4643120 w 4643120"/>
                <a:gd name="csY9" fmla="*/ 1545167 h 1550247"/>
                <a:gd name="csX0" fmla="*/ 0 w 4643120"/>
                <a:gd name="csY0" fmla="*/ 1382607 h 1555563"/>
                <a:gd name="csX1" fmla="*/ 467360 w 4643120"/>
                <a:gd name="csY1" fmla="*/ 168487 h 1555563"/>
                <a:gd name="csX2" fmla="*/ 675640 w 4643120"/>
                <a:gd name="csY2" fmla="*/ 239607 h 1555563"/>
                <a:gd name="csX3" fmla="*/ 873760 w 4643120"/>
                <a:gd name="csY3" fmla="*/ 66887 h 1555563"/>
                <a:gd name="csX4" fmla="*/ 1300480 w 4643120"/>
                <a:gd name="csY4" fmla="*/ 1550247 h 1555563"/>
                <a:gd name="csX5" fmla="*/ 3058160 w 4643120"/>
                <a:gd name="csY5" fmla="*/ 1504527 h 1555563"/>
                <a:gd name="csX6" fmla="*/ 3571240 w 4643120"/>
                <a:gd name="csY6" fmla="*/ 1408007 h 1555563"/>
                <a:gd name="csX7" fmla="*/ 3860800 w 4643120"/>
                <a:gd name="csY7" fmla="*/ 590127 h 1555563"/>
                <a:gd name="csX8" fmla="*/ 4170680 w 4643120"/>
                <a:gd name="csY8" fmla="*/ 1489287 h 1555563"/>
                <a:gd name="csX9" fmla="*/ 4643120 w 4643120"/>
                <a:gd name="csY9" fmla="*/ 1545167 h 1555563"/>
                <a:gd name="csX0" fmla="*/ 0 w 4643120"/>
                <a:gd name="csY0" fmla="*/ 1383976 h 1650305"/>
                <a:gd name="csX1" fmla="*/ 467360 w 4643120"/>
                <a:gd name="csY1" fmla="*/ 169856 h 1650305"/>
                <a:gd name="csX2" fmla="*/ 675640 w 4643120"/>
                <a:gd name="csY2" fmla="*/ 240976 h 1650305"/>
                <a:gd name="csX3" fmla="*/ 924560 w 4643120"/>
                <a:gd name="csY3" fmla="*/ 68256 h 1650305"/>
                <a:gd name="csX4" fmla="*/ 1300480 w 4643120"/>
                <a:gd name="csY4" fmla="*/ 1551616 h 1650305"/>
                <a:gd name="csX5" fmla="*/ 3058160 w 4643120"/>
                <a:gd name="csY5" fmla="*/ 1505896 h 1650305"/>
                <a:gd name="csX6" fmla="*/ 3571240 w 4643120"/>
                <a:gd name="csY6" fmla="*/ 1409376 h 1650305"/>
                <a:gd name="csX7" fmla="*/ 3860800 w 4643120"/>
                <a:gd name="csY7" fmla="*/ 591496 h 1650305"/>
                <a:gd name="csX8" fmla="*/ 4170680 w 4643120"/>
                <a:gd name="csY8" fmla="*/ 1490656 h 1650305"/>
                <a:gd name="csX9" fmla="*/ 4643120 w 4643120"/>
                <a:gd name="csY9" fmla="*/ 1546536 h 1650305"/>
                <a:gd name="csX0" fmla="*/ 0 w 4643120"/>
                <a:gd name="csY0" fmla="*/ 1352166 h 1618495"/>
                <a:gd name="csX1" fmla="*/ 467360 w 4643120"/>
                <a:gd name="csY1" fmla="*/ 138046 h 1618495"/>
                <a:gd name="csX2" fmla="*/ 675640 w 4643120"/>
                <a:gd name="csY2" fmla="*/ 209166 h 1618495"/>
                <a:gd name="csX3" fmla="*/ 924560 w 4643120"/>
                <a:gd name="csY3" fmla="*/ 36446 h 1618495"/>
                <a:gd name="csX4" fmla="*/ 1300480 w 4643120"/>
                <a:gd name="csY4" fmla="*/ 1519806 h 1618495"/>
                <a:gd name="csX5" fmla="*/ 3058160 w 4643120"/>
                <a:gd name="csY5" fmla="*/ 1474086 h 1618495"/>
                <a:gd name="csX6" fmla="*/ 3571240 w 4643120"/>
                <a:gd name="csY6" fmla="*/ 1377566 h 1618495"/>
                <a:gd name="csX7" fmla="*/ 3860800 w 4643120"/>
                <a:gd name="csY7" fmla="*/ 559686 h 1618495"/>
                <a:gd name="csX8" fmla="*/ 4170680 w 4643120"/>
                <a:gd name="csY8" fmla="*/ 1458846 h 1618495"/>
                <a:gd name="csX9" fmla="*/ 4643120 w 4643120"/>
                <a:gd name="csY9" fmla="*/ 1514726 h 1618495"/>
                <a:gd name="csX0" fmla="*/ 0 w 4643120"/>
                <a:gd name="csY0" fmla="*/ 1325088 h 1591417"/>
                <a:gd name="csX1" fmla="*/ 467360 w 4643120"/>
                <a:gd name="csY1" fmla="*/ 110968 h 1591417"/>
                <a:gd name="csX2" fmla="*/ 675640 w 4643120"/>
                <a:gd name="csY2" fmla="*/ 182088 h 1591417"/>
                <a:gd name="csX3" fmla="*/ 924560 w 4643120"/>
                <a:gd name="csY3" fmla="*/ 9368 h 1591417"/>
                <a:gd name="csX4" fmla="*/ 1300480 w 4643120"/>
                <a:gd name="csY4" fmla="*/ 1492728 h 1591417"/>
                <a:gd name="csX5" fmla="*/ 3058160 w 4643120"/>
                <a:gd name="csY5" fmla="*/ 1447008 h 1591417"/>
                <a:gd name="csX6" fmla="*/ 3571240 w 4643120"/>
                <a:gd name="csY6" fmla="*/ 1350488 h 1591417"/>
                <a:gd name="csX7" fmla="*/ 3860800 w 4643120"/>
                <a:gd name="csY7" fmla="*/ 532608 h 1591417"/>
                <a:gd name="csX8" fmla="*/ 4170680 w 4643120"/>
                <a:gd name="csY8" fmla="*/ 1431768 h 1591417"/>
                <a:gd name="csX9" fmla="*/ 4643120 w 4643120"/>
                <a:gd name="csY9" fmla="*/ 1487648 h 1591417"/>
                <a:gd name="csX0" fmla="*/ 0 w 4643120"/>
                <a:gd name="csY0" fmla="*/ 1282169 h 1545131"/>
                <a:gd name="csX1" fmla="*/ 467360 w 4643120"/>
                <a:gd name="csY1" fmla="*/ 68049 h 1545131"/>
                <a:gd name="csX2" fmla="*/ 675640 w 4643120"/>
                <a:gd name="csY2" fmla="*/ 139169 h 1545131"/>
                <a:gd name="csX3" fmla="*/ 853440 w 4643120"/>
                <a:gd name="csY3" fmla="*/ 12169 h 1545131"/>
                <a:gd name="csX4" fmla="*/ 1300480 w 4643120"/>
                <a:gd name="csY4" fmla="*/ 1449809 h 1545131"/>
                <a:gd name="csX5" fmla="*/ 3058160 w 4643120"/>
                <a:gd name="csY5" fmla="*/ 1404089 h 1545131"/>
                <a:gd name="csX6" fmla="*/ 3571240 w 4643120"/>
                <a:gd name="csY6" fmla="*/ 1307569 h 1545131"/>
                <a:gd name="csX7" fmla="*/ 3860800 w 4643120"/>
                <a:gd name="csY7" fmla="*/ 489689 h 1545131"/>
                <a:gd name="csX8" fmla="*/ 4170680 w 4643120"/>
                <a:gd name="csY8" fmla="*/ 1388849 h 1545131"/>
                <a:gd name="csX9" fmla="*/ 4643120 w 4643120"/>
                <a:gd name="csY9" fmla="*/ 1444729 h 1545131"/>
                <a:gd name="csX0" fmla="*/ 0 w 4643120"/>
                <a:gd name="csY0" fmla="*/ 1281061 h 1544023"/>
                <a:gd name="csX1" fmla="*/ 467360 w 4643120"/>
                <a:gd name="csY1" fmla="*/ 66941 h 1544023"/>
                <a:gd name="csX2" fmla="*/ 675640 w 4643120"/>
                <a:gd name="csY2" fmla="*/ 138061 h 1544023"/>
                <a:gd name="csX3" fmla="*/ 853440 w 4643120"/>
                <a:gd name="csY3" fmla="*/ 11061 h 1544023"/>
                <a:gd name="csX4" fmla="*/ 1300480 w 4643120"/>
                <a:gd name="csY4" fmla="*/ 1448701 h 1544023"/>
                <a:gd name="csX5" fmla="*/ 3058160 w 4643120"/>
                <a:gd name="csY5" fmla="*/ 1402981 h 1544023"/>
                <a:gd name="csX6" fmla="*/ 3571240 w 4643120"/>
                <a:gd name="csY6" fmla="*/ 1306461 h 1544023"/>
                <a:gd name="csX7" fmla="*/ 3860800 w 4643120"/>
                <a:gd name="csY7" fmla="*/ 488581 h 1544023"/>
                <a:gd name="csX8" fmla="*/ 4170680 w 4643120"/>
                <a:gd name="csY8" fmla="*/ 1387741 h 1544023"/>
                <a:gd name="csX9" fmla="*/ 4643120 w 4643120"/>
                <a:gd name="csY9" fmla="*/ 1443621 h 1544023"/>
                <a:gd name="csX0" fmla="*/ 0 w 4643120"/>
                <a:gd name="csY0" fmla="*/ 1281061 h 1454616"/>
                <a:gd name="csX1" fmla="*/ 467360 w 4643120"/>
                <a:gd name="csY1" fmla="*/ 66941 h 1454616"/>
                <a:gd name="csX2" fmla="*/ 675640 w 4643120"/>
                <a:gd name="csY2" fmla="*/ 138061 h 1454616"/>
                <a:gd name="csX3" fmla="*/ 853440 w 4643120"/>
                <a:gd name="csY3" fmla="*/ 11061 h 1454616"/>
                <a:gd name="csX4" fmla="*/ 1300480 w 4643120"/>
                <a:gd name="csY4" fmla="*/ 1448701 h 1454616"/>
                <a:gd name="csX5" fmla="*/ 3058160 w 4643120"/>
                <a:gd name="csY5" fmla="*/ 1402981 h 1454616"/>
                <a:gd name="csX6" fmla="*/ 3571240 w 4643120"/>
                <a:gd name="csY6" fmla="*/ 1306461 h 1454616"/>
                <a:gd name="csX7" fmla="*/ 3860800 w 4643120"/>
                <a:gd name="csY7" fmla="*/ 488581 h 1454616"/>
                <a:gd name="csX8" fmla="*/ 4170680 w 4643120"/>
                <a:gd name="csY8" fmla="*/ 1387741 h 1454616"/>
                <a:gd name="csX9" fmla="*/ 4643120 w 4643120"/>
                <a:gd name="csY9" fmla="*/ 1443621 h 1454616"/>
                <a:gd name="csX0" fmla="*/ 0 w 4643120"/>
                <a:gd name="csY0" fmla="*/ 1342943 h 1507294"/>
                <a:gd name="csX1" fmla="*/ 467360 w 4643120"/>
                <a:gd name="csY1" fmla="*/ 128823 h 1507294"/>
                <a:gd name="csX2" fmla="*/ 675640 w 4643120"/>
                <a:gd name="csY2" fmla="*/ 199943 h 1507294"/>
                <a:gd name="csX3" fmla="*/ 853440 w 4643120"/>
                <a:gd name="csY3" fmla="*/ 72943 h 1507294"/>
                <a:gd name="csX4" fmla="*/ 1376680 w 4643120"/>
                <a:gd name="csY4" fmla="*/ 1500423 h 1507294"/>
                <a:gd name="csX5" fmla="*/ 3058160 w 4643120"/>
                <a:gd name="csY5" fmla="*/ 1464863 h 1507294"/>
                <a:gd name="csX6" fmla="*/ 3571240 w 4643120"/>
                <a:gd name="csY6" fmla="*/ 1368343 h 1507294"/>
                <a:gd name="csX7" fmla="*/ 3860800 w 4643120"/>
                <a:gd name="csY7" fmla="*/ 550463 h 1507294"/>
                <a:gd name="csX8" fmla="*/ 4170680 w 4643120"/>
                <a:gd name="csY8" fmla="*/ 1449623 h 1507294"/>
                <a:gd name="csX9" fmla="*/ 4643120 w 4643120"/>
                <a:gd name="csY9" fmla="*/ 1505503 h 1507294"/>
                <a:gd name="csX0" fmla="*/ 0 w 4643120"/>
                <a:gd name="csY0" fmla="*/ 1342943 h 1506020"/>
                <a:gd name="csX1" fmla="*/ 467360 w 4643120"/>
                <a:gd name="csY1" fmla="*/ 128823 h 1506020"/>
                <a:gd name="csX2" fmla="*/ 675640 w 4643120"/>
                <a:gd name="csY2" fmla="*/ 199943 h 1506020"/>
                <a:gd name="csX3" fmla="*/ 853440 w 4643120"/>
                <a:gd name="csY3" fmla="*/ 72943 h 1506020"/>
                <a:gd name="csX4" fmla="*/ 1376680 w 4643120"/>
                <a:gd name="csY4" fmla="*/ 1500423 h 1506020"/>
                <a:gd name="csX5" fmla="*/ 3058160 w 4643120"/>
                <a:gd name="csY5" fmla="*/ 1464863 h 1506020"/>
                <a:gd name="csX6" fmla="*/ 3571240 w 4643120"/>
                <a:gd name="csY6" fmla="*/ 1368343 h 1506020"/>
                <a:gd name="csX7" fmla="*/ 3860800 w 4643120"/>
                <a:gd name="csY7" fmla="*/ 550463 h 1506020"/>
                <a:gd name="csX8" fmla="*/ 4170680 w 4643120"/>
                <a:gd name="csY8" fmla="*/ 1449623 h 1506020"/>
                <a:gd name="csX9" fmla="*/ 4643120 w 4643120"/>
                <a:gd name="csY9" fmla="*/ 1505503 h 1506020"/>
                <a:gd name="csX0" fmla="*/ 0 w 4643120"/>
                <a:gd name="csY0" fmla="*/ 1342943 h 1506020"/>
                <a:gd name="csX1" fmla="*/ 467360 w 4643120"/>
                <a:gd name="csY1" fmla="*/ 128823 h 1506020"/>
                <a:gd name="csX2" fmla="*/ 675640 w 4643120"/>
                <a:gd name="csY2" fmla="*/ 199943 h 1506020"/>
                <a:gd name="csX3" fmla="*/ 853440 w 4643120"/>
                <a:gd name="csY3" fmla="*/ 72943 h 1506020"/>
                <a:gd name="csX4" fmla="*/ 1376680 w 4643120"/>
                <a:gd name="csY4" fmla="*/ 1500423 h 1506020"/>
                <a:gd name="csX5" fmla="*/ 3058160 w 4643120"/>
                <a:gd name="csY5" fmla="*/ 1464863 h 1506020"/>
                <a:gd name="csX6" fmla="*/ 3571240 w 4643120"/>
                <a:gd name="csY6" fmla="*/ 1368343 h 1506020"/>
                <a:gd name="csX7" fmla="*/ 3860800 w 4643120"/>
                <a:gd name="csY7" fmla="*/ 550463 h 1506020"/>
                <a:gd name="csX8" fmla="*/ 4170680 w 4643120"/>
                <a:gd name="csY8" fmla="*/ 1449623 h 1506020"/>
                <a:gd name="csX9" fmla="*/ 4643120 w 4643120"/>
                <a:gd name="csY9" fmla="*/ 1505503 h 1506020"/>
                <a:gd name="csX0" fmla="*/ 0 w 4643120"/>
                <a:gd name="csY0" fmla="*/ 1342943 h 1506020"/>
                <a:gd name="csX1" fmla="*/ 467360 w 4643120"/>
                <a:gd name="csY1" fmla="*/ 128823 h 1506020"/>
                <a:gd name="csX2" fmla="*/ 675640 w 4643120"/>
                <a:gd name="csY2" fmla="*/ 199943 h 1506020"/>
                <a:gd name="csX3" fmla="*/ 853440 w 4643120"/>
                <a:gd name="csY3" fmla="*/ 72943 h 1506020"/>
                <a:gd name="csX4" fmla="*/ 1376680 w 4643120"/>
                <a:gd name="csY4" fmla="*/ 1500423 h 1506020"/>
                <a:gd name="csX5" fmla="*/ 3058160 w 4643120"/>
                <a:gd name="csY5" fmla="*/ 1464863 h 1506020"/>
                <a:gd name="csX6" fmla="*/ 3571240 w 4643120"/>
                <a:gd name="csY6" fmla="*/ 1368343 h 1506020"/>
                <a:gd name="csX7" fmla="*/ 3860800 w 4643120"/>
                <a:gd name="csY7" fmla="*/ 550463 h 1506020"/>
                <a:gd name="csX8" fmla="*/ 4170680 w 4643120"/>
                <a:gd name="csY8" fmla="*/ 1449623 h 1506020"/>
                <a:gd name="csX9" fmla="*/ 4643120 w 4643120"/>
                <a:gd name="csY9" fmla="*/ 1505503 h 1506020"/>
                <a:gd name="csX0" fmla="*/ 0 w 4643120"/>
                <a:gd name="csY0" fmla="*/ 1342943 h 1506020"/>
                <a:gd name="csX1" fmla="*/ 467360 w 4643120"/>
                <a:gd name="csY1" fmla="*/ 128823 h 1506020"/>
                <a:gd name="csX2" fmla="*/ 675640 w 4643120"/>
                <a:gd name="csY2" fmla="*/ 199943 h 1506020"/>
                <a:gd name="csX3" fmla="*/ 853440 w 4643120"/>
                <a:gd name="csY3" fmla="*/ 72943 h 1506020"/>
                <a:gd name="csX4" fmla="*/ 1376680 w 4643120"/>
                <a:gd name="csY4" fmla="*/ 1500423 h 1506020"/>
                <a:gd name="csX5" fmla="*/ 3058160 w 4643120"/>
                <a:gd name="csY5" fmla="*/ 1464863 h 1506020"/>
                <a:gd name="csX6" fmla="*/ 3571240 w 4643120"/>
                <a:gd name="csY6" fmla="*/ 1368343 h 1506020"/>
                <a:gd name="csX7" fmla="*/ 3860800 w 4643120"/>
                <a:gd name="csY7" fmla="*/ 550463 h 1506020"/>
                <a:gd name="csX8" fmla="*/ 4170680 w 4643120"/>
                <a:gd name="csY8" fmla="*/ 1449623 h 1506020"/>
                <a:gd name="csX9" fmla="*/ 4643120 w 4643120"/>
                <a:gd name="csY9" fmla="*/ 1505503 h 1506020"/>
                <a:gd name="csX0" fmla="*/ 0 w 4643120"/>
                <a:gd name="csY0" fmla="*/ 1342943 h 1509586"/>
                <a:gd name="csX1" fmla="*/ 467360 w 4643120"/>
                <a:gd name="csY1" fmla="*/ 128823 h 1509586"/>
                <a:gd name="csX2" fmla="*/ 675640 w 4643120"/>
                <a:gd name="csY2" fmla="*/ 199943 h 1509586"/>
                <a:gd name="csX3" fmla="*/ 853440 w 4643120"/>
                <a:gd name="csY3" fmla="*/ 72943 h 1509586"/>
                <a:gd name="csX4" fmla="*/ 1376680 w 4643120"/>
                <a:gd name="csY4" fmla="*/ 1500423 h 1509586"/>
                <a:gd name="csX5" fmla="*/ 3058160 w 4643120"/>
                <a:gd name="csY5" fmla="*/ 1464863 h 1509586"/>
                <a:gd name="csX6" fmla="*/ 3530770 w 4643120"/>
                <a:gd name="csY6" fmla="*/ 1300966 h 1509586"/>
                <a:gd name="csX7" fmla="*/ 3860800 w 4643120"/>
                <a:gd name="csY7" fmla="*/ 550463 h 1509586"/>
                <a:gd name="csX8" fmla="*/ 4170680 w 4643120"/>
                <a:gd name="csY8" fmla="*/ 1449623 h 1509586"/>
                <a:gd name="csX9" fmla="*/ 4643120 w 4643120"/>
                <a:gd name="csY9" fmla="*/ 1505503 h 1509586"/>
                <a:gd name="csX0" fmla="*/ 0 w 4643120"/>
                <a:gd name="csY0" fmla="*/ 1342943 h 1585034"/>
                <a:gd name="csX1" fmla="*/ 467360 w 4643120"/>
                <a:gd name="csY1" fmla="*/ 128823 h 1585034"/>
                <a:gd name="csX2" fmla="*/ 675640 w 4643120"/>
                <a:gd name="csY2" fmla="*/ 199943 h 1585034"/>
                <a:gd name="csX3" fmla="*/ 853440 w 4643120"/>
                <a:gd name="csY3" fmla="*/ 72943 h 1585034"/>
                <a:gd name="csX4" fmla="*/ 1376680 w 4643120"/>
                <a:gd name="csY4" fmla="*/ 1500423 h 1585034"/>
                <a:gd name="csX5" fmla="*/ 2997454 w 4643120"/>
                <a:gd name="csY5" fmla="*/ 1407112 h 1585034"/>
                <a:gd name="csX6" fmla="*/ 3530770 w 4643120"/>
                <a:gd name="csY6" fmla="*/ 1300966 h 1585034"/>
                <a:gd name="csX7" fmla="*/ 3860800 w 4643120"/>
                <a:gd name="csY7" fmla="*/ 550463 h 1585034"/>
                <a:gd name="csX8" fmla="*/ 4170680 w 4643120"/>
                <a:gd name="csY8" fmla="*/ 1449623 h 1585034"/>
                <a:gd name="csX9" fmla="*/ 4643120 w 4643120"/>
                <a:gd name="csY9" fmla="*/ 1505503 h 1585034"/>
                <a:gd name="csX0" fmla="*/ 0 w 4643120"/>
                <a:gd name="csY0" fmla="*/ 1342943 h 1509537"/>
                <a:gd name="csX1" fmla="*/ 467360 w 4643120"/>
                <a:gd name="csY1" fmla="*/ 128823 h 1509537"/>
                <a:gd name="csX2" fmla="*/ 675640 w 4643120"/>
                <a:gd name="csY2" fmla="*/ 199943 h 1509537"/>
                <a:gd name="csX3" fmla="*/ 853440 w 4643120"/>
                <a:gd name="csY3" fmla="*/ 72943 h 1509537"/>
                <a:gd name="csX4" fmla="*/ 1376680 w 4643120"/>
                <a:gd name="csY4" fmla="*/ 1500423 h 1509537"/>
                <a:gd name="csX5" fmla="*/ 2997454 w 4643120"/>
                <a:gd name="csY5" fmla="*/ 1407112 h 1509537"/>
                <a:gd name="csX6" fmla="*/ 3530770 w 4643120"/>
                <a:gd name="csY6" fmla="*/ 1300966 h 1509537"/>
                <a:gd name="csX7" fmla="*/ 3860800 w 4643120"/>
                <a:gd name="csY7" fmla="*/ 550463 h 1509537"/>
                <a:gd name="csX8" fmla="*/ 4170680 w 4643120"/>
                <a:gd name="csY8" fmla="*/ 1449623 h 1509537"/>
                <a:gd name="csX9" fmla="*/ 4643120 w 4643120"/>
                <a:gd name="csY9" fmla="*/ 1505503 h 1509537"/>
                <a:gd name="csX0" fmla="*/ 0 w 4643120"/>
                <a:gd name="csY0" fmla="*/ 1342943 h 1509537"/>
                <a:gd name="csX1" fmla="*/ 467360 w 4643120"/>
                <a:gd name="csY1" fmla="*/ 128823 h 1509537"/>
                <a:gd name="csX2" fmla="*/ 675640 w 4643120"/>
                <a:gd name="csY2" fmla="*/ 199943 h 1509537"/>
                <a:gd name="csX3" fmla="*/ 853440 w 4643120"/>
                <a:gd name="csY3" fmla="*/ 72943 h 1509537"/>
                <a:gd name="csX4" fmla="*/ 1376680 w 4643120"/>
                <a:gd name="csY4" fmla="*/ 1500423 h 1509537"/>
                <a:gd name="csX5" fmla="*/ 2997454 w 4643120"/>
                <a:gd name="csY5" fmla="*/ 1407112 h 1509537"/>
                <a:gd name="csX6" fmla="*/ 3530770 w 4643120"/>
                <a:gd name="csY6" fmla="*/ 1300966 h 1509537"/>
                <a:gd name="csX7" fmla="*/ 3860800 w 4643120"/>
                <a:gd name="csY7" fmla="*/ 550463 h 1509537"/>
                <a:gd name="csX8" fmla="*/ 4170680 w 4643120"/>
                <a:gd name="csY8" fmla="*/ 1449623 h 1509537"/>
                <a:gd name="csX9" fmla="*/ 4643120 w 4643120"/>
                <a:gd name="csY9" fmla="*/ 1505503 h 1509537"/>
                <a:gd name="csX0" fmla="*/ 0 w 4643120"/>
                <a:gd name="csY0" fmla="*/ 1342943 h 1513987"/>
                <a:gd name="csX1" fmla="*/ 467360 w 4643120"/>
                <a:gd name="csY1" fmla="*/ 128823 h 1513987"/>
                <a:gd name="csX2" fmla="*/ 675640 w 4643120"/>
                <a:gd name="csY2" fmla="*/ 199943 h 1513987"/>
                <a:gd name="csX3" fmla="*/ 853440 w 4643120"/>
                <a:gd name="csY3" fmla="*/ 72943 h 1513987"/>
                <a:gd name="csX4" fmla="*/ 1376680 w 4643120"/>
                <a:gd name="csY4" fmla="*/ 1500423 h 1513987"/>
                <a:gd name="csX5" fmla="*/ 2997454 w 4643120"/>
                <a:gd name="csY5" fmla="*/ 1407112 h 1513987"/>
                <a:gd name="csX6" fmla="*/ 3530770 w 4643120"/>
                <a:gd name="csY6" fmla="*/ 1300966 h 1513987"/>
                <a:gd name="csX7" fmla="*/ 3860800 w 4643120"/>
                <a:gd name="csY7" fmla="*/ 550463 h 1513987"/>
                <a:gd name="csX8" fmla="*/ 4170680 w 4643120"/>
                <a:gd name="csY8" fmla="*/ 1449623 h 1513987"/>
                <a:gd name="csX9" fmla="*/ 4643120 w 4643120"/>
                <a:gd name="csY9" fmla="*/ 1505503 h 1513987"/>
                <a:gd name="csX0" fmla="*/ 0 w 4643120"/>
                <a:gd name="csY0" fmla="*/ 1342943 h 1543093"/>
                <a:gd name="csX1" fmla="*/ 467360 w 4643120"/>
                <a:gd name="csY1" fmla="*/ 128823 h 1543093"/>
                <a:gd name="csX2" fmla="*/ 675640 w 4643120"/>
                <a:gd name="csY2" fmla="*/ 199943 h 1543093"/>
                <a:gd name="csX3" fmla="*/ 853440 w 4643120"/>
                <a:gd name="csY3" fmla="*/ 72943 h 1543093"/>
                <a:gd name="csX4" fmla="*/ 1376680 w 4643120"/>
                <a:gd name="csY4" fmla="*/ 1500423 h 1543093"/>
                <a:gd name="csX5" fmla="*/ 2997454 w 4643120"/>
                <a:gd name="csY5" fmla="*/ 1407112 h 1543093"/>
                <a:gd name="csX6" fmla="*/ 3530770 w 4643120"/>
                <a:gd name="csY6" fmla="*/ 1300966 h 1543093"/>
                <a:gd name="csX7" fmla="*/ 3860800 w 4643120"/>
                <a:gd name="csY7" fmla="*/ 406084 h 1543093"/>
                <a:gd name="csX8" fmla="*/ 4170680 w 4643120"/>
                <a:gd name="csY8" fmla="*/ 1449623 h 1543093"/>
                <a:gd name="csX9" fmla="*/ 4643120 w 4643120"/>
                <a:gd name="csY9" fmla="*/ 1505503 h 154309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4643120" h="1543093">
                  <a:moveTo>
                    <a:pt x="0" y="1342943"/>
                  </a:moveTo>
                  <a:cubicBezTo>
                    <a:pt x="155787" y="938236"/>
                    <a:pt x="339513" y="172003"/>
                    <a:pt x="467360" y="128823"/>
                  </a:cubicBezTo>
                  <a:cubicBezTo>
                    <a:pt x="595207" y="85643"/>
                    <a:pt x="611293" y="209256"/>
                    <a:pt x="675640" y="199943"/>
                  </a:cubicBezTo>
                  <a:cubicBezTo>
                    <a:pt x="739987" y="190630"/>
                    <a:pt x="736600" y="-143804"/>
                    <a:pt x="853440" y="72943"/>
                  </a:cubicBezTo>
                  <a:cubicBezTo>
                    <a:pt x="970280" y="289690"/>
                    <a:pt x="837227" y="1460942"/>
                    <a:pt x="1376680" y="1500423"/>
                  </a:cubicBezTo>
                  <a:cubicBezTo>
                    <a:pt x="1916133" y="1539904"/>
                    <a:pt x="2537264" y="1488481"/>
                    <a:pt x="2997454" y="1407112"/>
                  </a:cubicBezTo>
                  <a:cubicBezTo>
                    <a:pt x="3457644" y="1325743"/>
                    <a:pt x="3386879" y="1467804"/>
                    <a:pt x="3530770" y="1300966"/>
                  </a:cubicBezTo>
                  <a:cubicBezTo>
                    <a:pt x="3674661" y="1134128"/>
                    <a:pt x="3754148" y="381308"/>
                    <a:pt x="3860800" y="406084"/>
                  </a:cubicBezTo>
                  <a:cubicBezTo>
                    <a:pt x="3967452" y="430860"/>
                    <a:pt x="4040293" y="1266387"/>
                    <a:pt x="4170680" y="1449623"/>
                  </a:cubicBezTo>
                  <a:cubicBezTo>
                    <a:pt x="4301067" y="1632860"/>
                    <a:pt x="4485640" y="1486876"/>
                    <a:pt x="4643120" y="1505503"/>
                  </a:cubicBezTo>
                </a:path>
              </a:pathLst>
            </a:cu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56" name="Rectangle 1055">
              <a:extLst>
                <a:ext uri="{FF2B5EF4-FFF2-40B4-BE49-F238E27FC236}">
                  <a16:creationId xmlns:a16="http://schemas.microsoft.com/office/drawing/2014/main" id="{4C314C79-23C8-3D86-C160-07B9F21820A0}"/>
                </a:ext>
              </a:extLst>
            </p:cNvPr>
            <p:cNvSpPr/>
            <p:nvPr/>
          </p:nvSpPr>
          <p:spPr>
            <a:xfrm>
              <a:off x="2098889" y="3013716"/>
              <a:ext cx="2184809" cy="539417"/>
            </a:xfrm>
            <a:prstGeom prst="rect">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2400" dirty="0">
                  <a:solidFill>
                    <a:schemeClr val="tx1"/>
                  </a:solidFill>
                </a:rPr>
                <a:t>A.</a:t>
              </a:r>
            </a:p>
          </p:txBody>
        </p:sp>
        <p:sp>
          <p:nvSpPr>
            <p:cNvPr id="1057" name="Rectangle 1056">
              <a:extLst>
                <a:ext uri="{FF2B5EF4-FFF2-40B4-BE49-F238E27FC236}">
                  <a16:creationId xmlns:a16="http://schemas.microsoft.com/office/drawing/2014/main" id="{90F1191E-8117-3296-9F1A-4A5480BC334D}"/>
                </a:ext>
              </a:extLst>
            </p:cNvPr>
            <p:cNvSpPr/>
            <p:nvPr/>
          </p:nvSpPr>
          <p:spPr>
            <a:xfrm>
              <a:off x="3649508" y="4304225"/>
              <a:ext cx="2224980" cy="535755"/>
            </a:xfrm>
            <a:prstGeom prst="rect">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2400" dirty="0">
                  <a:solidFill>
                    <a:schemeClr val="tx1"/>
                  </a:solidFill>
                </a:rPr>
                <a:t>C. </a:t>
              </a:r>
            </a:p>
          </p:txBody>
        </p:sp>
        <p:sp>
          <p:nvSpPr>
            <p:cNvPr id="1058" name="Rectangle 1057">
              <a:extLst>
                <a:ext uri="{FF2B5EF4-FFF2-40B4-BE49-F238E27FC236}">
                  <a16:creationId xmlns:a16="http://schemas.microsoft.com/office/drawing/2014/main" id="{201B8614-FC7F-6AE1-E8D5-C8DF25BC40BE}"/>
                </a:ext>
              </a:extLst>
            </p:cNvPr>
            <p:cNvSpPr/>
            <p:nvPr/>
          </p:nvSpPr>
          <p:spPr>
            <a:xfrm>
              <a:off x="5654409" y="3073945"/>
              <a:ext cx="2329822" cy="497614"/>
            </a:xfrm>
            <a:prstGeom prst="rect">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2400" dirty="0">
                  <a:solidFill>
                    <a:schemeClr val="tx1"/>
                  </a:solidFill>
                </a:rPr>
                <a:t>B. </a:t>
              </a:r>
            </a:p>
          </p:txBody>
        </p:sp>
        <p:cxnSp>
          <p:nvCxnSpPr>
            <p:cNvPr id="1060" name="Straight Arrow Connector 1059">
              <a:extLst>
                <a:ext uri="{FF2B5EF4-FFF2-40B4-BE49-F238E27FC236}">
                  <a16:creationId xmlns:a16="http://schemas.microsoft.com/office/drawing/2014/main" id="{5A7E10A4-50B3-4EB9-45A1-538F0EC3816D}"/>
                </a:ext>
              </a:extLst>
            </p:cNvPr>
            <p:cNvCxnSpPr/>
            <p:nvPr/>
          </p:nvCxnSpPr>
          <p:spPr>
            <a:xfrm flipH="1">
              <a:off x="4443413" y="4917453"/>
              <a:ext cx="116195" cy="526085"/>
            </a:xfrm>
            <a:prstGeom prst="straightConnector1">
              <a:avLst/>
            </a:prstGeom>
            <a:ln w="28575">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1061" name="Straight Arrow Connector 1060">
              <a:extLst>
                <a:ext uri="{FF2B5EF4-FFF2-40B4-BE49-F238E27FC236}">
                  <a16:creationId xmlns:a16="http://schemas.microsoft.com/office/drawing/2014/main" id="{E1CC3482-B195-6E3C-6528-2BE60FEB0F4A}"/>
                </a:ext>
              </a:extLst>
            </p:cNvPr>
            <p:cNvCxnSpPr>
              <a:cxnSpLocks/>
            </p:cNvCxnSpPr>
            <p:nvPr/>
          </p:nvCxnSpPr>
          <p:spPr>
            <a:xfrm>
              <a:off x="2658378" y="3574539"/>
              <a:ext cx="326518" cy="446889"/>
            </a:xfrm>
            <a:prstGeom prst="straightConnector1">
              <a:avLst/>
            </a:prstGeom>
            <a:ln w="28575">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1063" name="Straight Arrow Connector 1062">
              <a:extLst>
                <a:ext uri="{FF2B5EF4-FFF2-40B4-BE49-F238E27FC236}">
                  <a16:creationId xmlns:a16="http://schemas.microsoft.com/office/drawing/2014/main" id="{4AA50D61-FE78-A37A-0354-51C17D2DD697}"/>
                </a:ext>
              </a:extLst>
            </p:cNvPr>
            <p:cNvCxnSpPr>
              <a:cxnSpLocks/>
            </p:cNvCxnSpPr>
            <p:nvPr/>
          </p:nvCxnSpPr>
          <p:spPr>
            <a:xfrm flipH="1">
              <a:off x="6343794" y="3545299"/>
              <a:ext cx="216001" cy="764209"/>
            </a:xfrm>
            <a:prstGeom prst="straightConnector1">
              <a:avLst/>
            </a:prstGeom>
            <a:ln w="28575">
              <a:solidFill>
                <a:schemeClr val="tx1"/>
              </a:solidFill>
              <a:tailEnd type="triangle"/>
            </a:ln>
          </p:spPr>
          <p:style>
            <a:lnRef idx="2">
              <a:schemeClr val="accent1"/>
            </a:lnRef>
            <a:fillRef idx="0">
              <a:schemeClr val="accent1"/>
            </a:fillRef>
            <a:effectRef idx="1">
              <a:schemeClr val="accent1"/>
            </a:effectRef>
            <a:fontRef idx="minor">
              <a:schemeClr val="tx1"/>
            </a:fontRef>
          </p:style>
        </p:cxnSp>
        <p:sp>
          <p:nvSpPr>
            <p:cNvPr id="1065" name="TextBox 1064">
              <a:extLst>
                <a:ext uri="{FF2B5EF4-FFF2-40B4-BE49-F238E27FC236}">
                  <a16:creationId xmlns:a16="http://schemas.microsoft.com/office/drawing/2014/main" id="{CD68547A-1C6C-BB8A-3F95-EDCFC84EE6E6}"/>
                </a:ext>
              </a:extLst>
            </p:cNvPr>
            <p:cNvSpPr txBox="1"/>
            <p:nvPr/>
          </p:nvSpPr>
          <p:spPr>
            <a:xfrm>
              <a:off x="3545111" y="6210907"/>
              <a:ext cx="1836208" cy="400110"/>
            </a:xfrm>
            <a:prstGeom prst="rect">
              <a:avLst/>
            </a:prstGeom>
            <a:noFill/>
          </p:spPr>
          <p:txBody>
            <a:bodyPr wrap="none" rtlCol="0">
              <a:spAutoFit/>
            </a:bodyPr>
            <a:lstStyle/>
            <a:p>
              <a:r>
                <a:rPr lang="en-GB" sz="2000" dirty="0" err="1">
                  <a:latin typeface="Arial" panose="020B0604020202020204" pitchFamily="34" charset="0"/>
                  <a:cs typeface="Arial" panose="020B0604020202020204" pitchFamily="34" charset="0"/>
                </a:rPr>
                <a:t>Tonnfhad</a:t>
              </a:r>
              <a:r>
                <a:rPr lang="en-GB" sz="2000" dirty="0">
                  <a:latin typeface="Arial" panose="020B0604020202020204" pitchFamily="34" charset="0"/>
                  <a:cs typeface="Arial" panose="020B0604020202020204" pitchFamily="34" charset="0"/>
                </a:rPr>
                <a:t> (nm)</a:t>
              </a:r>
            </a:p>
          </p:txBody>
        </p:sp>
      </p:grpSp>
      <p:sp>
        <p:nvSpPr>
          <p:cNvPr id="1067" name="TextBox 1066">
            <a:extLst>
              <a:ext uri="{FF2B5EF4-FFF2-40B4-BE49-F238E27FC236}">
                <a16:creationId xmlns:a16="http://schemas.microsoft.com/office/drawing/2014/main" id="{724A7406-F3E0-0014-8965-691C965F7FBF}"/>
              </a:ext>
            </a:extLst>
          </p:cNvPr>
          <p:cNvSpPr txBox="1"/>
          <p:nvPr/>
        </p:nvSpPr>
        <p:spPr>
          <a:xfrm>
            <a:off x="7874591" y="5719078"/>
            <a:ext cx="1120820" cy="923330"/>
          </a:xfrm>
          <a:prstGeom prst="rect">
            <a:avLst/>
          </a:prstGeom>
          <a:noFill/>
        </p:spPr>
        <p:txBody>
          <a:bodyPr wrap="none" rtlCol="0">
            <a:spAutoFit/>
          </a:bodyPr>
          <a:lstStyle/>
          <a:p>
            <a:r>
              <a:rPr lang="en-US" dirty="0">
                <a:solidFill>
                  <a:srgbClr val="0000FF"/>
                </a:solidFill>
                <a:latin typeface="Arial" panose="020B0604020202020204" pitchFamily="34" charset="0"/>
                <a:cs typeface="Arial" panose="020B0604020202020204" pitchFamily="34" charset="0"/>
              </a:rPr>
              <a:t>A: Gorm
B: </a:t>
            </a:r>
            <a:r>
              <a:rPr lang="en-US" dirty="0" err="1">
                <a:solidFill>
                  <a:srgbClr val="0000FF"/>
                </a:solidFill>
                <a:latin typeface="Arial" panose="020B0604020202020204" pitchFamily="34" charset="0"/>
                <a:cs typeface="Arial" panose="020B0604020202020204" pitchFamily="34" charset="0"/>
              </a:rPr>
              <a:t>Dearg</a:t>
            </a:r>
            <a:r>
              <a:rPr lang="en-US" dirty="0">
                <a:solidFill>
                  <a:srgbClr val="0000FF"/>
                </a:solidFill>
                <a:latin typeface="Arial" panose="020B0604020202020204" pitchFamily="34" charset="0"/>
                <a:cs typeface="Arial" panose="020B0604020202020204" pitchFamily="34" charset="0"/>
              </a:rPr>
              <a:t>
C: </a:t>
            </a:r>
            <a:r>
              <a:rPr lang="en-US" dirty="0" err="1">
                <a:solidFill>
                  <a:srgbClr val="0000FF"/>
                </a:solidFill>
                <a:latin typeface="Arial" panose="020B0604020202020204" pitchFamily="34" charset="0"/>
                <a:cs typeface="Arial" panose="020B0604020202020204" pitchFamily="34" charset="0"/>
              </a:rPr>
              <a:t>Glas</a:t>
            </a:r>
            <a:endParaRPr lang="en-GB" dirty="0">
              <a:solidFill>
                <a:srgbClr val="0000FF"/>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911795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6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67"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3D2853-244F-FDB3-78B4-D4D096B208C3}"/>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488480C2-64C1-40B9-7360-2B4EC1E60382}"/>
              </a:ext>
            </a:extLst>
          </p:cNvPr>
          <p:cNvSpPr>
            <a:spLocks noGrp="1"/>
          </p:cNvSpPr>
          <p:nvPr>
            <p:ph type="title"/>
          </p:nvPr>
        </p:nvSpPr>
        <p:spPr/>
        <p:txBody>
          <a:bodyPr/>
          <a:lstStyle/>
          <a:p>
            <a:r>
              <a:rPr lang="en-GB" dirty="0" err="1"/>
              <a:t>Sampla</a:t>
            </a:r>
            <a:r>
              <a:rPr lang="en-GB" dirty="0"/>
              <a:t> 6</a:t>
            </a:r>
          </a:p>
        </p:txBody>
      </p:sp>
      <p:sp>
        <p:nvSpPr>
          <p:cNvPr id="5" name="Text Placeholder 4">
            <a:extLst>
              <a:ext uri="{FF2B5EF4-FFF2-40B4-BE49-F238E27FC236}">
                <a16:creationId xmlns:a16="http://schemas.microsoft.com/office/drawing/2014/main" id="{ECBC2F99-3836-66D3-4F4D-61ED49E4DEC0}"/>
              </a:ext>
            </a:extLst>
          </p:cNvPr>
          <p:cNvSpPr>
            <a:spLocks noGrp="1"/>
          </p:cNvSpPr>
          <p:nvPr>
            <p:ph type="body" sz="quarter" idx="10"/>
          </p:nvPr>
        </p:nvSpPr>
        <p:spPr>
          <a:xfrm>
            <a:off x="122292" y="461664"/>
            <a:ext cx="8899415" cy="1927451"/>
          </a:xfrm>
        </p:spPr>
        <p:txBody>
          <a:bodyPr/>
          <a:lstStyle/>
          <a:p>
            <a:r>
              <a:rPr lang="en-GB" sz="2600" dirty="0" err="1"/>
              <a:t>Léiritear</a:t>
            </a:r>
            <a:r>
              <a:rPr lang="en-GB" sz="2600" dirty="0"/>
              <a:t> an </a:t>
            </a:r>
            <a:r>
              <a:rPr lang="en-GB" sz="2600" dirty="0" err="1"/>
              <a:t>speictream</a:t>
            </a:r>
            <a:r>
              <a:rPr lang="en-GB" sz="2600" dirty="0"/>
              <a:t> </a:t>
            </a:r>
            <a:r>
              <a:rPr lang="en-GB" sz="2600" dirty="0" err="1"/>
              <a:t>ionsúcháin</a:t>
            </a:r>
            <a:r>
              <a:rPr lang="en-GB" sz="2600" dirty="0"/>
              <a:t> de </a:t>
            </a:r>
            <a:r>
              <a:rPr lang="en-GB" sz="2600" dirty="0" err="1"/>
              <a:t>chlóraifill</a:t>
            </a:r>
            <a:r>
              <a:rPr lang="en-GB" sz="2600" dirty="0"/>
              <a:t> </a:t>
            </a:r>
            <a:r>
              <a:rPr lang="en-GB" sz="2600" dirty="0" err="1"/>
              <a:t>thíos</a:t>
            </a:r>
            <a:r>
              <a:rPr lang="en-GB" sz="2600" dirty="0"/>
              <a:t>. </a:t>
            </a:r>
            <a:r>
              <a:rPr lang="en-GB" sz="2600" dirty="0" err="1"/>
              <a:t>Cuireann</a:t>
            </a:r>
            <a:r>
              <a:rPr lang="en-GB" sz="2600" dirty="0"/>
              <a:t> </a:t>
            </a:r>
            <a:r>
              <a:rPr lang="en-GB" sz="2600" dirty="0" err="1"/>
              <a:t>luach</a:t>
            </a:r>
            <a:r>
              <a:rPr lang="en-GB" sz="2600" dirty="0"/>
              <a:t> </a:t>
            </a:r>
            <a:r>
              <a:rPr lang="en-GB" sz="2600" dirty="0" err="1"/>
              <a:t>níos</a:t>
            </a:r>
            <a:r>
              <a:rPr lang="en-GB" sz="2600" dirty="0"/>
              <a:t> </a:t>
            </a:r>
            <a:r>
              <a:rPr lang="en-GB" sz="2600" dirty="0" err="1"/>
              <a:t>airde</a:t>
            </a:r>
            <a:r>
              <a:rPr lang="en-GB" sz="2600" dirty="0"/>
              <a:t> in </a:t>
            </a:r>
            <a:r>
              <a:rPr lang="en-GB" sz="2600" dirty="0" err="1"/>
              <a:t>iúl</a:t>
            </a:r>
            <a:r>
              <a:rPr lang="en-GB" sz="2600" dirty="0"/>
              <a:t> go </a:t>
            </a:r>
            <a:r>
              <a:rPr lang="en-GB" sz="2600" dirty="0" err="1"/>
              <a:t>mbíonn</a:t>
            </a:r>
            <a:r>
              <a:rPr lang="en-GB" sz="2600" dirty="0"/>
              <a:t> </a:t>
            </a:r>
            <a:r>
              <a:rPr lang="en-GB" sz="2600" dirty="0" err="1"/>
              <a:t>níos</a:t>
            </a:r>
            <a:r>
              <a:rPr lang="en-GB" sz="2600" dirty="0"/>
              <a:t> </a:t>
            </a:r>
            <a:r>
              <a:rPr lang="en-GB" sz="2600" dirty="0" err="1"/>
              <a:t>mó</a:t>
            </a:r>
            <a:r>
              <a:rPr lang="en-GB" sz="2600" dirty="0"/>
              <a:t> </a:t>
            </a:r>
            <a:r>
              <a:rPr lang="en-GB" sz="2600" dirty="0" err="1"/>
              <a:t>solas</a:t>
            </a:r>
            <a:r>
              <a:rPr lang="en-GB" sz="2600" dirty="0"/>
              <a:t> </a:t>
            </a:r>
            <a:r>
              <a:rPr lang="en-GB" sz="2600" dirty="0" err="1"/>
              <a:t>ionsúite</a:t>
            </a:r>
            <a:r>
              <a:rPr lang="en-GB" sz="2600" dirty="0"/>
              <a:t>. Bain </a:t>
            </a:r>
            <a:r>
              <a:rPr lang="en-GB" sz="2600" dirty="0" err="1"/>
              <a:t>úsáid</a:t>
            </a:r>
            <a:r>
              <a:rPr lang="en-GB" sz="2600" dirty="0"/>
              <a:t> as an </a:t>
            </a:r>
            <a:r>
              <a:rPr lang="en-GB" sz="2600" dirty="0" err="1"/>
              <a:t>ngraf</a:t>
            </a:r>
            <a:r>
              <a:rPr lang="en-GB" sz="2600" dirty="0"/>
              <a:t> </a:t>
            </a:r>
            <a:r>
              <a:rPr lang="en-GB" sz="2600" dirty="0" err="1"/>
              <a:t>chun</a:t>
            </a:r>
            <a:r>
              <a:rPr lang="en-GB" sz="2600" dirty="0"/>
              <a:t> </a:t>
            </a:r>
            <a:r>
              <a:rPr lang="en-GB" sz="2600" dirty="0" err="1"/>
              <a:t>míniú</a:t>
            </a:r>
            <a:r>
              <a:rPr lang="en-GB" sz="2600" dirty="0"/>
              <a:t> a </a:t>
            </a:r>
            <a:r>
              <a:rPr lang="en-GB" sz="2600" dirty="0" err="1"/>
              <a:t>thabhairt</a:t>
            </a:r>
            <a:r>
              <a:rPr lang="en-GB" sz="2600" dirty="0"/>
              <a:t> </a:t>
            </a:r>
            <a:r>
              <a:rPr lang="en-GB" sz="2600" dirty="0" err="1"/>
              <a:t>ar</a:t>
            </a:r>
            <a:r>
              <a:rPr lang="en-GB" sz="2600" dirty="0"/>
              <a:t> an </a:t>
            </a:r>
            <a:r>
              <a:rPr lang="en-GB" sz="2600" dirty="0" err="1"/>
              <a:t>gcúis</a:t>
            </a:r>
            <a:r>
              <a:rPr lang="en-GB" sz="2600" dirty="0"/>
              <a:t> go </a:t>
            </a:r>
            <a:r>
              <a:rPr lang="en-GB" sz="2600" dirty="0" err="1"/>
              <a:t>mbíonn</a:t>
            </a:r>
            <a:r>
              <a:rPr lang="en-GB" sz="2600" dirty="0"/>
              <a:t> </a:t>
            </a:r>
            <a:r>
              <a:rPr lang="en-GB" sz="2600" dirty="0" err="1"/>
              <a:t>cuma</a:t>
            </a:r>
            <a:r>
              <a:rPr lang="en-GB" sz="2600" dirty="0"/>
              <a:t> </a:t>
            </a:r>
            <a:r>
              <a:rPr lang="en-GB" sz="2600" dirty="0" err="1"/>
              <a:t>glas</a:t>
            </a:r>
            <a:r>
              <a:rPr lang="en-GB" sz="2600" dirty="0"/>
              <a:t> </a:t>
            </a:r>
            <a:r>
              <a:rPr lang="en-GB" sz="2600" dirty="0" err="1"/>
              <a:t>ar</a:t>
            </a:r>
            <a:r>
              <a:rPr lang="en-GB" sz="2600" dirty="0"/>
              <a:t> </a:t>
            </a:r>
            <a:r>
              <a:rPr lang="en-GB" sz="2600" dirty="0" err="1"/>
              <a:t>dhuillí</a:t>
            </a:r>
            <a:r>
              <a:rPr lang="en-GB" sz="2600" dirty="0"/>
              <a:t> </a:t>
            </a:r>
            <a:r>
              <a:rPr lang="en-GB" sz="2600" dirty="0" err="1"/>
              <a:t>plandaí</a:t>
            </a:r>
            <a:r>
              <a:rPr lang="en-GB" sz="2600" dirty="0"/>
              <a:t> a </a:t>
            </a:r>
            <a:r>
              <a:rPr lang="en-GB" sz="2600" dirty="0" err="1"/>
              <a:t>úsáideann</a:t>
            </a:r>
            <a:r>
              <a:rPr lang="en-GB" sz="2600" dirty="0"/>
              <a:t> </a:t>
            </a:r>
            <a:r>
              <a:rPr lang="en-GB" sz="2600" dirty="0" err="1"/>
              <a:t>clóraifill</a:t>
            </a:r>
            <a:r>
              <a:rPr lang="en-GB" sz="2600" dirty="0"/>
              <a:t>. </a:t>
            </a:r>
          </a:p>
        </p:txBody>
      </p:sp>
      <p:sp>
        <p:nvSpPr>
          <p:cNvPr id="1033" name="TextBox 1032">
            <a:extLst>
              <a:ext uri="{FF2B5EF4-FFF2-40B4-BE49-F238E27FC236}">
                <a16:creationId xmlns:a16="http://schemas.microsoft.com/office/drawing/2014/main" id="{D0336028-DB2A-42EC-0E39-2A95048B5686}"/>
              </a:ext>
            </a:extLst>
          </p:cNvPr>
          <p:cNvSpPr txBox="1"/>
          <p:nvPr/>
        </p:nvSpPr>
        <p:spPr>
          <a:xfrm>
            <a:off x="103715" y="6447635"/>
            <a:ext cx="6382589" cy="369332"/>
          </a:xfrm>
          <a:prstGeom prst="rect">
            <a:avLst/>
          </a:prstGeom>
          <a:noFill/>
        </p:spPr>
        <p:txBody>
          <a:bodyPr wrap="square">
            <a:spAutoFit/>
          </a:bodyPr>
          <a:lstStyle/>
          <a:p>
            <a:r>
              <a:rPr lang="en-GB" dirty="0"/>
              <a:t>redrawn and simplified from rseco.org (accessed 2026)</a:t>
            </a:r>
          </a:p>
        </p:txBody>
      </p:sp>
      <p:grpSp>
        <p:nvGrpSpPr>
          <p:cNvPr id="3" name="Group 2">
            <a:extLst>
              <a:ext uri="{FF2B5EF4-FFF2-40B4-BE49-F238E27FC236}">
                <a16:creationId xmlns:a16="http://schemas.microsoft.com/office/drawing/2014/main" id="{FED71AFF-6EF1-B727-14C5-37D2F60CA6B1}"/>
              </a:ext>
            </a:extLst>
          </p:cNvPr>
          <p:cNvGrpSpPr/>
          <p:nvPr/>
        </p:nvGrpSpPr>
        <p:grpSpPr>
          <a:xfrm>
            <a:off x="748842" y="2389115"/>
            <a:ext cx="7489160" cy="3808777"/>
            <a:chOff x="336846" y="2367496"/>
            <a:chExt cx="7489160" cy="3808777"/>
          </a:xfrm>
        </p:grpSpPr>
        <p:grpSp>
          <p:nvGrpSpPr>
            <p:cNvPr id="6" name="Group 5">
              <a:extLst>
                <a:ext uri="{FF2B5EF4-FFF2-40B4-BE49-F238E27FC236}">
                  <a16:creationId xmlns:a16="http://schemas.microsoft.com/office/drawing/2014/main" id="{7693D0A1-1630-25CC-83B8-82A51020FC13}"/>
                </a:ext>
              </a:extLst>
            </p:cNvPr>
            <p:cNvGrpSpPr/>
            <p:nvPr/>
          </p:nvGrpSpPr>
          <p:grpSpPr>
            <a:xfrm>
              <a:off x="336846" y="2367496"/>
              <a:ext cx="7489160" cy="3491644"/>
              <a:chOff x="-260393" y="1977133"/>
              <a:chExt cx="6651787" cy="3955212"/>
            </a:xfrm>
          </p:grpSpPr>
          <p:grpSp>
            <p:nvGrpSpPr>
              <p:cNvPr id="7" name="Group 6">
                <a:extLst>
                  <a:ext uri="{FF2B5EF4-FFF2-40B4-BE49-F238E27FC236}">
                    <a16:creationId xmlns:a16="http://schemas.microsoft.com/office/drawing/2014/main" id="{CDAD12BB-267C-3C3F-C0AF-959C80ACCADB}"/>
                  </a:ext>
                </a:extLst>
              </p:cNvPr>
              <p:cNvGrpSpPr/>
              <p:nvPr/>
            </p:nvGrpSpPr>
            <p:grpSpPr>
              <a:xfrm>
                <a:off x="-260393" y="1977133"/>
                <a:ext cx="6651787" cy="3955212"/>
                <a:chOff x="508491" y="1248567"/>
                <a:chExt cx="4802132" cy="4721248"/>
              </a:xfrm>
            </p:grpSpPr>
            <p:sp>
              <p:nvSpPr>
                <p:cNvPr id="20" name="TextBox 19">
                  <a:extLst>
                    <a:ext uri="{FF2B5EF4-FFF2-40B4-BE49-F238E27FC236}">
                      <a16:creationId xmlns:a16="http://schemas.microsoft.com/office/drawing/2014/main" id="{827C84A9-6630-2E90-3FD7-F368AF06034B}"/>
                    </a:ext>
                  </a:extLst>
                </p:cNvPr>
                <p:cNvSpPr txBox="1"/>
                <p:nvPr/>
              </p:nvSpPr>
              <p:spPr>
                <a:xfrm>
                  <a:off x="1500837" y="1248567"/>
                  <a:ext cx="3107278" cy="541011"/>
                </a:xfrm>
                <a:prstGeom prst="rect">
                  <a:avLst/>
                </a:prstGeom>
                <a:noFill/>
              </p:spPr>
              <p:txBody>
                <a:bodyPr wrap="square" rtlCol="0">
                  <a:spAutoFit/>
                </a:bodyPr>
                <a:lstStyle/>
                <a:p>
                  <a:pPr algn="l"/>
                  <a:r>
                    <a:rPr lang="en-GB" sz="2000" dirty="0" err="1">
                      <a:latin typeface="Arial" panose="020B0604020202020204" pitchFamily="34" charset="0"/>
                      <a:cs typeface="Arial" panose="020B0604020202020204" pitchFamily="34" charset="0"/>
                    </a:rPr>
                    <a:t>Speictream</a:t>
                  </a:r>
                  <a:r>
                    <a:rPr lang="en-GB" sz="2000" dirty="0">
                      <a:latin typeface="Arial" panose="020B0604020202020204" pitchFamily="34" charset="0"/>
                      <a:cs typeface="Arial" panose="020B0604020202020204" pitchFamily="34" charset="0"/>
                    </a:rPr>
                    <a:t> </a:t>
                  </a:r>
                  <a:r>
                    <a:rPr lang="en-GB" sz="2000" dirty="0" err="1">
                      <a:latin typeface="Arial" panose="020B0604020202020204" pitchFamily="34" charset="0"/>
                      <a:cs typeface="Arial" panose="020B0604020202020204" pitchFamily="34" charset="0"/>
                    </a:rPr>
                    <a:t>ionsúcháin</a:t>
                  </a:r>
                  <a:r>
                    <a:rPr lang="en-GB" sz="2000" dirty="0">
                      <a:latin typeface="Arial" panose="020B0604020202020204" pitchFamily="34" charset="0"/>
                      <a:cs typeface="Arial" panose="020B0604020202020204" pitchFamily="34" charset="0"/>
                    </a:rPr>
                    <a:t> </a:t>
                  </a:r>
                  <a:r>
                    <a:rPr lang="en-GB" sz="2000" dirty="0" err="1">
                      <a:latin typeface="Arial" panose="020B0604020202020204" pitchFamily="34" charset="0"/>
                      <a:cs typeface="Arial" panose="020B0604020202020204" pitchFamily="34" charset="0"/>
                    </a:rPr>
                    <a:t>chlóraifill</a:t>
                  </a:r>
                  <a:endParaRPr lang="en-GB" sz="2000" dirty="0">
                    <a:latin typeface="Arial" panose="020B0604020202020204" pitchFamily="34" charset="0"/>
                    <a:cs typeface="Arial" panose="020B0604020202020204" pitchFamily="34" charset="0"/>
                  </a:endParaRPr>
                </a:p>
              </p:txBody>
            </p:sp>
            <p:sp>
              <p:nvSpPr>
                <p:cNvPr id="21" name="Rectangle 4">
                  <a:extLst>
                    <a:ext uri="{FF2B5EF4-FFF2-40B4-BE49-F238E27FC236}">
                      <a16:creationId xmlns:a16="http://schemas.microsoft.com/office/drawing/2014/main" id="{1063C11C-A856-AA23-A474-B0728C1E39AF}"/>
                    </a:ext>
                  </a:extLst>
                </p:cNvPr>
                <p:cNvSpPr/>
                <p:nvPr/>
              </p:nvSpPr>
              <p:spPr>
                <a:xfrm>
                  <a:off x="1405550" y="1795198"/>
                  <a:ext cx="3886558" cy="3245090"/>
                </a:xfrm>
                <a:custGeom>
                  <a:avLst/>
                  <a:gdLst>
                    <a:gd name="csX0" fmla="*/ 0 w 2200275"/>
                    <a:gd name="csY0" fmla="*/ 0 h 1993817"/>
                    <a:gd name="csX1" fmla="*/ 2200275 w 2200275"/>
                    <a:gd name="csY1" fmla="*/ 0 h 1993817"/>
                    <a:gd name="csX2" fmla="*/ 2200275 w 2200275"/>
                    <a:gd name="csY2" fmla="*/ 1993817 h 1993817"/>
                    <a:gd name="csX3" fmla="*/ 0 w 2200275"/>
                    <a:gd name="csY3" fmla="*/ 1993817 h 1993817"/>
                    <a:gd name="csX4" fmla="*/ 0 w 2200275"/>
                    <a:gd name="csY4" fmla="*/ 0 h 1993817"/>
                    <a:gd name="csX0" fmla="*/ 2200275 w 2291715"/>
                    <a:gd name="csY0" fmla="*/ 0 h 1993817"/>
                    <a:gd name="csX1" fmla="*/ 2200275 w 2291715"/>
                    <a:gd name="csY1" fmla="*/ 1993817 h 1993817"/>
                    <a:gd name="csX2" fmla="*/ 0 w 2291715"/>
                    <a:gd name="csY2" fmla="*/ 1993817 h 1993817"/>
                    <a:gd name="csX3" fmla="*/ 0 w 2291715"/>
                    <a:gd name="csY3" fmla="*/ 0 h 1993817"/>
                    <a:gd name="csX4" fmla="*/ 2291715 w 2291715"/>
                    <a:gd name="csY4" fmla="*/ 91440 h 1993817"/>
                    <a:gd name="csX0" fmla="*/ 2200275 w 2200275"/>
                    <a:gd name="csY0" fmla="*/ 0 h 1993817"/>
                    <a:gd name="csX1" fmla="*/ 2200275 w 2200275"/>
                    <a:gd name="csY1" fmla="*/ 1993817 h 1993817"/>
                    <a:gd name="csX2" fmla="*/ 0 w 2200275"/>
                    <a:gd name="csY2" fmla="*/ 1993817 h 1993817"/>
                    <a:gd name="csX3" fmla="*/ 0 w 2200275"/>
                    <a:gd name="csY3" fmla="*/ 0 h 1993817"/>
                    <a:gd name="csX0" fmla="*/ 2200275 w 2200275"/>
                    <a:gd name="csY0" fmla="*/ 1993817 h 1993817"/>
                    <a:gd name="csX1" fmla="*/ 0 w 2200275"/>
                    <a:gd name="csY1" fmla="*/ 1993817 h 1993817"/>
                    <a:gd name="csX2" fmla="*/ 0 w 2200275"/>
                    <a:gd name="csY2" fmla="*/ 0 h 1993817"/>
                  </a:gdLst>
                  <a:ahLst/>
                  <a:cxnLst>
                    <a:cxn ang="0">
                      <a:pos x="csX0" y="csY0"/>
                    </a:cxn>
                    <a:cxn ang="0">
                      <a:pos x="csX1" y="csY1"/>
                    </a:cxn>
                    <a:cxn ang="0">
                      <a:pos x="csX2" y="csY2"/>
                    </a:cxn>
                  </a:cxnLst>
                  <a:rect l="l" t="t" r="r" b="b"/>
                  <a:pathLst>
                    <a:path w="2200275" h="1993817">
                      <a:moveTo>
                        <a:pt x="2200275" y="1993817"/>
                      </a:moveTo>
                      <a:lnTo>
                        <a:pt x="0" y="1993817"/>
                      </a:lnTo>
                      <a:lnTo>
                        <a:pt x="0" y="0"/>
                      </a:lnTo>
                    </a:path>
                  </a:pathLst>
                </a:custGeom>
                <a:no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TextBox 22">
                  <a:extLst>
                    <a:ext uri="{FF2B5EF4-FFF2-40B4-BE49-F238E27FC236}">
                      <a16:creationId xmlns:a16="http://schemas.microsoft.com/office/drawing/2014/main" id="{86B178A1-55A1-CE3B-B4D5-623BCFC46652}"/>
                    </a:ext>
                  </a:extLst>
                </p:cNvPr>
                <p:cNvSpPr txBox="1"/>
                <p:nvPr/>
              </p:nvSpPr>
              <p:spPr>
                <a:xfrm>
                  <a:off x="917645" y="4656809"/>
                  <a:ext cx="355846" cy="541011"/>
                </a:xfrm>
                <a:prstGeom prst="rect">
                  <a:avLst/>
                </a:prstGeom>
                <a:noFill/>
              </p:spPr>
              <p:txBody>
                <a:bodyPr wrap="none" rtlCol="0">
                  <a:spAutoFit/>
                </a:bodyPr>
                <a:lstStyle/>
                <a:p>
                  <a:pPr algn="l"/>
                  <a:r>
                    <a:rPr lang="en-GB" sz="2000" dirty="0">
                      <a:latin typeface="Arial" panose="020B0604020202020204" pitchFamily="34" charset="0"/>
                      <a:cs typeface="Arial" panose="020B0604020202020204" pitchFamily="34" charset="0"/>
                    </a:rPr>
                    <a:t>0%</a:t>
                  </a:r>
                </a:p>
              </p:txBody>
            </p:sp>
            <p:sp>
              <p:nvSpPr>
                <p:cNvPr id="24" name="TextBox 23">
                  <a:extLst>
                    <a:ext uri="{FF2B5EF4-FFF2-40B4-BE49-F238E27FC236}">
                      <a16:creationId xmlns:a16="http://schemas.microsoft.com/office/drawing/2014/main" id="{EC472D66-0947-6D4A-CDE6-2E09EC52CADA}"/>
                    </a:ext>
                  </a:extLst>
                </p:cNvPr>
                <p:cNvSpPr txBox="1"/>
                <p:nvPr/>
              </p:nvSpPr>
              <p:spPr>
                <a:xfrm>
                  <a:off x="1762452" y="5260529"/>
                  <a:ext cx="572949" cy="618673"/>
                </a:xfrm>
                <a:prstGeom prst="rect">
                  <a:avLst/>
                </a:prstGeom>
                <a:noFill/>
              </p:spPr>
              <p:txBody>
                <a:bodyPr wrap="none" rtlCol="0">
                  <a:spAutoFit/>
                </a:bodyPr>
                <a:lstStyle/>
                <a:p>
                  <a:pPr algn="l"/>
                  <a:r>
                    <a:rPr lang="en-GB" sz="2000" dirty="0">
                      <a:latin typeface="Arial" panose="020B0604020202020204" pitchFamily="34" charset="0"/>
                      <a:cs typeface="Arial" panose="020B0604020202020204" pitchFamily="34" charset="0"/>
                    </a:rPr>
                    <a:t>400</a:t>
                  </a:r>
                </a:p>
              </p:txBody>
            </p:sp>
            <p:sp>
              <p:nvSpPr>
                <p:cNvPr id="25" name="TextBox 24">
                  <a:extLst>
                    <a:ext uri="{FF2B5EF4-FFF2-40B4-BE49-F238E27FC236}">
                      <a16:creationId xmlns:a16="http://schemas.microsoft.com/office/drawing/2014/main" id="{26F6E59A-C714-97B8-9C5C-D157A302707D}"/>
                    </a:ext>
                  </a:extLst>
                </p:cNvPr>
                <p:cNvSpPr txBox="1"/>
                <p:nvPr/>
              </p:nvSpPr>
              <p:spPr>
                <a:xfrm>
                  <a:off x="3510393" y="5351141"/>
                  <a:ext cx="572949" cy="618674"/>
                </a:xfrm>
                <a:prstGeom prst="rect">
                  <a:avLst/>
                </a:prstGeom>
                <a:noFill/>
              </p:spPr>
              <p:txBody>
                <a:bodyPr wrap="none" rtlCol="0">
                  <a:spAutoFit/>
                </a:bodyPr>
                <a:lstStyle/>
                <a:p>
                  <a:pPr algn="l"/>
                  <a:r>
                    <a:rPr lang="en-GB" sz="2000" dirty="0">
                      <a:latin typeface="Arial" panose="020B0604020202020204" pitchFamily="34" charset="0"/>
                      <a:cs typeface="Arial" panose="020B0604020202020204" pitchFamily="34" charset="0"/>
                    </a:rPr>
                    <a:t>600</a:t>
                  </a:r>
                </a:p>
              </p:txBody>
            </p:sp>
            <p:cxnSp>
              <p:nvCxnSpPr>
                <p:cNvPr id="26" name="Straight Connector 25">
                  <a:extLst>
                    <a:ext uri="{FF2B5EF4-FFF2-40B4-BE49-F238E27FC236}">
                      <a16:creationId xmlns:a16="http://schemas.microsoft.com/office/drawing/2014/main" id="{BFC3E6AE-2DD2-65A3-DFEE-078EDEECDB98}"/>
                    </a:ext>
                  </a:extLst>
                </p:cNvPr>
                <p:cNvCxnSpPr>
                  <a:cxnSpLocks/>
                </p:cNvCxnSpPr>
                <p:nvPr/>
              </p:nvCxnSpPr>
              <p:spPr>
                <a:xfrm>
                  <a:off x="1873805" y="5039834"/>
                  <a:ext cx="0" cy="222135"/>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27" name="Straight Connector 26">
                  <a:extLst>
                    <a:ext uri="{FF2B5EF4-FFF2-40B4-BE49-F238E27FC236}">
                      <a16:creationId xmlns:a16="http://schemas.microsoft.com/office/drawing/2014/main" id="{C5438BA3-D0FE-9275-CDA9-D53E87F63432}"/>
                    </a:ext>
                  </a:extLst>
                </p:cNvPr>
                <p:cNvCxnSpPr/>
                <p:nvPr/>
              </p:nvCxnSpPr>
              <p:spPr>
                <a:xfrm>
                  <a:off x="3741516" y="5039834"/>
                  <a:ext cx="0" cy="222135"/>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28" name="Straight Connector 27">
                  <a:extLst>
                    <a:ext uri="{FF2B5EF4-FFF2-40B4-BE49-F238E27FC236}">
                      <a16:creationId xmlns:a16="http://schemas.microsoft.com/office/drawing/2014/main" id="{1DDC4359-B83F-E8E1-9353-4507DD2F0AE7}"/>
                    </a:ext>
                  </a:extLst>
                </p:cNvPr>
                <p:cNvCxnSpPr>
                  <a:cxnSpLocks/>
                </p:cNvCxnSpPr>
                <p:nvPr/>
              </p:nvCxnSpPr>
              <p:spPr>
                <a:xfrm>
                  <a:off x="1270000" y="2248615"/>
                  <a:ext cx="146698" cy="0"/>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29" name="Straight Connector 28">
                  <a:extLst>
                    <a:ext uri="{FF2B5EF4-FFF2-40B4-BE49-F238E27FC236}">
                      <a16:creationId xmlns:a16="http://schemas.microsoft.com/office/drawing/2014/main" id="{274567BE-73DC-DCA8-312A-532FCA1198B4}"/>
                    </a:ext>
                  </a:extLst>
                </p:cNvPr>
                <p:cNvCxnSpPr>
                  <a:cxnSpLocks/>
                </p:cNvCxnSpPr>
                <p:nvPr/>
              </p:nvCxnSpPr>
              <p:spPr>
                <a:xfrm>
                  <a:off x="1270000" y="3681090"/>
                  <a:ext cx="135550" cy="0"/>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sp>
              <p:nvSpPr>
                <p:cNvPr id="30" name="TextBox 29">
                  <a:extLst>
                    <a:ext uri="{FF2B5EF4-FFF2-40B4-BE49-F238E27FC236}">
                      <a16:creationId xmlns:a16="http://schemas.microsoft.com/office/drawing/2014/main" id="{EE3A385A-B601-C35A-0A79-2600E18261E6}"/>
                    </a:ext>
                  </a:extLst>
                </p:cNvPr>
                <p:cNvSpPr txBox="1"/>
                <p:nvPr/>
              </p:nvSpPr>
              <p:spPr>
                <a:xfrm>
                  <a:off x="841274" y="3371299"/>
                  <a:ext cx="447326" cy="541011"/>
                </a:xfrm>
                <a:prstGeom prst="rect">
                  <a:avLst/>
                </a:prstGeom>
                <a:noFill/>
              </p:spPr>
              <p:txBody>
                <a:bodyPr wrap="none" rtlCol="0">
                  <a:spAutoFit/>
                </a:bodyPr>
                <a:lstStyle/>
                <a:p>
                  <a:pPr algn="l"/>
                  <a:r>
                    <a:rPr lang="en-GB" sz="2000" dirty="0">
                      <a:latin typeface="Arial" panose="020B0604020202020204" pitchFamily="34" charset="0"/>
                      <a:cs typeface="Arial" panose="020B0604020202020204" pitchFamily="34" charset="0"/>
                    </a:rPr>
                    <a:t>40%</a:t>
                  </a:r>
                </a:p>
              </p:txBody>
            </p:sp>
            <p:sp>
              <p:nvSpPr>
                <p:cNvPr id="31" name="TextBox 30">
                  <a:extLst>
                    <a:ext uri="{FF2B5EF4-FFF2-40B4-BE49-F238E27FC236}">
                      <a16:creationId xmlns:a16="http://schemas.microsoft.com/office/drawing/2014/main" id="{135959A8-1FBA-7EF1-3DB4-BAC829D9EBBA}"/>
                    </a:ext>
                  </a:extLst>
                </p:cNvPr>
                <p:cNvSpPr txBox="1"/>
                <p:nvPr/>
              </p:nvSpPr>
              <p:spPr>
                <a:xfrm>
                  <a:off x="835762" y="1995729"/>
                  <a:ext cx="447326" cy="541011"/>
                </a:xfrm>
                <a:prstGeom prst="rect">
                  <a:avLst/>
                </a:prstGeom>
                <a:noFill/>
              </p:spPr>
              <p:txBody>
                <a:bodyPr wrap="none" rtlCol="0">
                  <a:spAutoFit/>
                </a:bodyPr>
                <a:lstStyle/>
                <a:p>
                  <a:pPr algn="l"/>
                  <a:r>
                    <a:rPr lang="en-GB" sz="2000" dirty="0">
                      <a:latin typeface="Arial" panose="020B0604020202020204" pitchFamily="34" charset="0"/>
                      <a:cs typeface="Arial" panose="020B0604020202020204" pitchFamily="34" charset="0"/>
                    </a:rPr>
                    <a:t>80%</a:t>
                  </a:r>
                </a:p>
              </p:txBody>
            </p:sp>
            <p:sp>
              <p:nvSpPr>
                <p:cNvPr id="32" name="TextBox 31">
                  <a:extLst>
                    <a:ext uri="{FF2B5EF4-FFF2-40B4-BE49-F238E27FC236}">
                      <a16:creationId xmlns:a16="http://schemas.microsoft.com/office/drawing/2014/main" id="{371893D4-202E-DF0B-8CA1-8E34D4104F37}"/>
                    </a:ext>
                  </a:extLst>
                </p:cNvPr>
                <p:cNvSpPr txBox="1"/>
                <p:nvPr/>
              </p:nvSpPr>
              <p:spPr>
                <a:xfrm rot="16200000">
                  <a:off x="-399632" y="3059442"/>
                  <a:ext cx="2053065" cy="236820"/>
                </a:xfrm>
                <a:prstGeom prst="rect">
                  <a:avLst/>
                </a:prstGeom>
                <a:noFill/>
              </p:spPr>
              <p:txBody>
                <a:bodyPr wrap="none" rtlCol="0">
                  <a:spAutoFit/>
                </a:bodyPr>
                <a:lstStyle/>
                <a:p>
                  <a:r>
                    <a:rPr lang="en-GB" dirty="0" err="1">
                      <a:latin typeface="Arial" panose="020B0604020202020204" pitchFamily="34" charset="0"/>
                      <a:cs typeface="Arial" panose="020B0604020202020204" pitchFamily="34" charset="0"/>
                    </a:rPr>
                    <a:t>Ionsúchán</a:t>
                  </a:r>
                  <a:r>
                    <a:rPr lang="en-GB" dirty="0">
                      <a:latin typeface="Arial" panose="020B0604020202020204" pitchFamily="34" charset="0"/>
                      <a:cs typeface="Arial" panose="020B0604020202020204" pitchFamily="34" charset="0"/>
                    </a:rPr>
                    <a:t> %</a:t>
                  </a:r>
                </a:p>
              </p:txBody>
            </p:sp>
            <p:cxnSp>
              <p:nvCxnSpPr>
                <p:cNvPr id="33" name="Straight Connector 32">
                  <a:extLst>
                    <a:ext uri="{FF2B5EF4-FFF2-40B4-BE49-F238E27FC236}">
                      <a16:creationId xmlns:a16="http://schemas.microsoft.com/office/drawing/2014/main" id="{AAD6F6BF-890C-C900-3FF1-8DFCAE877E7A}"/>
                    </a:ext>
                  </a:extLst>
                </p:cNvPr>
                <p:cNvCxnSpPr>
                  <a:cxnSpLocks/>
                </p:cNvCxnSpPr>
                <p:nvPr/>
              </p:nvCxnSpPr>
              <p:spPr>
                <a:xfrm>
                  <a:off x="1337912" y="2259820"/>
                  <a:ext cx="3954196" cy="0"/>
                </a:xfrm>
                <a:prstGeom prst="line">
                  <a:avLst/>
                </a:prstGeom>
                <a:ln w="19050">
                  <a:tailEnd type="none" w="med" len="lg"/>
                </a:ln>
              </p:spPr>
              <p:style>
                <a:lnRef idx="1">
                  <a:schemeClr val="dk1"/>
                </a:lnRef>
                <a:fillRef idx="0">
                  <a:schemeClr val="dk1"/>
                </a:fillRef>
                <a:effectRef idx="0">
                  <a:schemeClr val="dk1"/>
                </a:effectRef>
                <a:fontRef idx="minor">
                  <a:schemeClr val="tx1"/>
                </a:fontRef>
              </p:style>
            </p:cxnSp>
            <p:cxnSp>
              <p:nvCxnSpPr>
                <p:cNvPr id="34" name="Straight Connector 33">
                  <a:extLst>
                    <a:ext uri="{FF2B5EF4-FFF2-40B4-BE49-F238E27FC236}">
                      <a16:creationId xmlns:a16="http://schemas.microsoft.com/office/drawing/2014/main" id="{2DD9B417-AAB0-3295-F16A-D23D028E0C2D}"/>
                    </a:ext>
                  </a:extLst>
                </p:cNvPr>
                <p:cNvCxnSpPr>
                  <a:cxnSpLocks/>
                </p:cNvCxnSpPr>
                <p:nvPr/>
              </p:nvCxnSpPr>
              <p:spPr>
                <a:xfrm>
                  <a:off x="1405550" y="2957575"/>
                  <a:ext cx="3905073" cy="0"/>
                </a:xfrm>
                <a:prstGeom prst="line">
                  <a:avLst/>
                </a:prstGeom>
                <a:ln w="19050">
                  <a:tailEnd type="none" w="med" len="lg"/>
                </a:ln>
              </p:spPr>
              <p:style>
                <a:lnRef idx="1">
                  <a:schemeClr val="dk1"/>
                </a:lnRef>
                <a:fillRef idx="0">
                  <a:schemeClr val="dk1"/>
                </a:fillRef>
                <a:effectRef idx="0">
                  <a:schemeClr val="dk1"/>
                </a:effectRef>
                <a:fontRef idx="minor">
                  <a:schemeClr val="tx1"/>
                </a:fontRef>
              </p:style>
            </p:cxnSp>
            <p:cxnSp>
              <p:nvCxnSpPr>
                <p:cNvPr id="35" name="Straight Connector 34">
                  <a:extLst>
                    <a:ext uri="{FF2B5EF4-FFF2-40B4-BE49-F238E27FC236}">
                      <a16:creationId xmlns:a16="http://schemas.microsoft.com/office/drawing/2014/main" id="{8EF3864C-A61A-74E4-062C-9751434D77CE}"/>
                    </a:ext>
                  </a:extLst>
                </p:cNvPr>
                <p:cNvCxnSpPr>
                  <a:cxnSpLocks/>
                </p:cNvCxnSpPr>
                <p:nvPr/>
              </p:nvCxnSpPr>
              <p:spPr>
                <a:xfrm>
                  <a:off x="1416698" y="3681090"/>
                  <a:ext cx="3893925" cy="0"/>
                </a:xfrm>
                <a:prstGeom prst="line">
                  <a:avLst/>
                </a:prstGeom>
                <a:ln w="19050">
                  <a:tailEnd type="none" w="med" len="lg"/>
                </a:ln>
              </p:spPr>
              <p:style>
                <a:lnRef idx="1">
                  <a:schemeClr val="dk1"/>
                </a:lnRef>
                <a:fillRef idx="0">
                  <a:schemeClr val="dk1"/>
                </a:fillRef>
                <a:effectRef idx="0">
                  <a:schemeClr val="dk1"/>
                </a:effectRef>
                <a:fontRef idx="minor">
                  <a:schemeClr val="tx1"/>
                </a:fontRef>
              </p:style>
            </p:cxnSp>
            <p:cxnSp>
              <p:nvCxnSpPr>
                <p:cNvPr id="36" name="Straight Connector 35">
                  <a:extLst>
                    <a:ext uri="{FF2B5EF4-FFF2-40B4-BE49-F238E27FC236}">
                      <a16:creationId xmlns:a16="http://schemas.microsoft.com/office/drawing/2014/main" id="{626F1673-BC06-59E2-30FD-57CD1825CA11}"/>
                    </a:ext>
                  </a:extLst>
                </p:cNvPr>
                <p:cNvCxnSpPr>
                  <a:cxnSpLocks/>
                </p:cNvCxnSpPr>
                <p:nvPr/>
              </p:nvCxnSpPr>
              <p:spPr>
                <a:xfrm>
                  <a:off x="1416698" y="4338548"/>
                  <a:ext cx="3869238" cy="0"/>
                </a:xfrm>
                <a:prstGeom prst="line">
                  <a:avLst/>
                </a:prstGeom>
                <a:ln w="19050">
                  <a:tailEnd type="none" w="med" len="lg"/>
                </a:ln>
              </p:spPr>
              <p:style>
                <a:lnRef idx="1">
                  <a:schemeClr val="dk1"/>
                </a:lnRef>
                <a:fillRef idx="0">
                  <a:schemeClr val="dk1"/>
                </a:fillRef>
                <a:effectRef idx="0">
                  <a:schemeClr val="dk1"/>
                </a:effectRef>
                <a:fontRef idx="minor">
                  <a:schemeClr val="tx1"/>
                </a:fontRef>
              </p:style>
            </p:cxnSp>
            <p:cxnSp>
              <p:nvCxnSpPr>
                <p:cNvPr id="1029" name="Straight Connector 1028">
                  <a:extLst>
                    <a:ext uri="{FF2B5EF4-FFF2-40B4-BE49-F238E27FC236}">
                      <a16:creationId xmlns:a16="http://schemas.microsoft.com/office/drawing/2014/main" id="{4732581B-A56C-9C39-4B2F-DA4D7733B2ED}"/>
                    </a:ext>
                  </a:extLst>
                </p:cNvPr>
                <p:cNvCxnSpPr/>
                <p:nvPr/>
              </p:nvCxnSpPr>
              <p:spPr>
                <a:xfrm>
                  <a:off x="2808158" y="5039599"/>
                  <a:ext cx="0" cy="222135"/>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sp>
              <p:nvSpPr>
                <p:cNvPr id="1030" name="TextBox 1029">
                  <a:extLst>
                    <a:ext uri="{FF2B5EF4-FFF2-40B4-BE49-F238E27FC236}">
                      <a16:creationId xmlns:a16="http://schemas.microsoft.com/office/drawing/2014/main" id="{0218CBDB-6314-3A3D-70CD-6EDCE8070DA7}"/>
                    </a:ext>
                  </a:extLst>
                </p:cNvPr>
                <p:cNvSpPr txBox="1"/>
                <p:nvPr/>
              </p:nvSpPr>
              <p:spPr>
                <a:xfrm>
                  <a:off x="2578076" y="5317820"/>
                  <a:ext cx="572949" cy="618673"/>
                </a:xfrm>
                <a:prstGeom prst="rect">
                  <a:avLst/>
                </a:prstGeom>
                <a:noFill/>
              </p:spPr>
              <p:txBody>
                <a:bodyPr wrap="none" rtlCol="0">
                  <a:spAutoFit/>
                </a:bodyPr>
                <a:lstStyle/>
                <a:p>
                  <a:pPr algn="l"/>
                  <a:r>
                    <a:rPr lang="en-GB" sz="2000" dirty="0">
                      <a:latin typeface="Arial" panose="020B0604020202020204" pitchFamily="34" charset="0"/>
                      <a:cs typeface="Arial" panose="020B0604020202020204" pitchFamily="34" charset="0"/>
                    </a:rPr>
                    <a:t>500</a:t>
                  </a:r>
                </a:p>
              </p:txBody>
            </p:sp>
            <p:sp>
              <p:nvSpPr>
                <p:cNvPr id="1051" name="TextBox 1050">
                  <a:extLst>
                    <a:ext uri="{FF2B5EF4-FFF2-40B4-BE49-F238E27FC236}">
                      <a16:creationId xmlns:a16="http://schemas.microsoft.com/office/drawing/2014/main" id="{0C35F1D0-3D4E-1625-AE47-D010B3B9E855}"/>
                    </a:ext>
                  </a:extLst>
                </p:cNvPr>
                <p:cNvSpPr txBox="1"/>
                <p:nvPr/>
              </p:nvSpPr>
              <p:spPr>
                <a:xfrm>
                  <a:off x="840528" y="2684572"/>
                  <a:ext cx="447326" cy="541011"/>
                </a:xfrm>
                <a:prstGeom prst="rect">
                  <a:avLst/>
                </a:prstGeom>
                <a:noFill/>
              </p:spPr>
              <p:txBody>
                <a:bodyPr wrap="none" rtlCol="0">
                  <a:spAutoFit/>
                </a:bodyPr>
                <a:lstStyle/>
                <a:p>
                  <a:pPr algn="l"/>
                  <a:r>
                    <a:rPr lang="en-GB" sz="2000" dirty="0">
                      <a:latin typeface="Arial" panose="020B0604020202020204" pitchFamily="34" charset="0"/>
                      <a:cs typeface="Arial" panose="020B0604020202020204" pitchFamily="34" charset="0"/>
                    </a:rPr>
                    <a:t>60%</a:t>
                  </a:r>
                </a:p>
              </p:txBody>
            </p:sp>
            <p:cxnSp>
              <p:nvCxnSpPr>
                <p:cNvPr id="1052" name="Straight Connector 1051">
                  <a:extLst>
                    <a:ext uri="{FF2B5EF4-FFF2-40B4-BE49-F238E27FC236}">
                      <a16:creationId xmlns:a16="http://schemas.microsoft.com/office/drawing/2014/main" id="{F1E4E7A4-9ED6-9474-9669-D021ED3F4438}"/>
                    </a:ext>
                  </a:extLst>
                </p:cNvPr>
                <p:cNvCxnSpPr>
                  <a:cxnSpLocks/>
                </p:cNvCxnSpPr>
                <p:nvPr/>
              </p:nvCxnSpPr>
              <p:spPr>
                <a:xfrm>
                  <a:off x="1262200" y="4338548"/>
                  <a:ext cx="135550" cy="0"/>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1053" name="Straight Connector 1052">
                  <a:extLst>
                    <a:ext uri="{FF2B5EF4-FFF2-40B4-BE49-F238E27FC236}">
                      <a16:creationId xmlns:a16="http://schemas.microsoft.com/office/drawing/2014/main" id="{0877E7E4-C981-ECD6-4ADF-EA2EDFC9C275}"/>
                    </a:ext>
                  </a:extLst>
                </p:cNvPr>
                <p:cNvCxnSpPr>
                  <a:cxnSpLocks/>
                </p:cNvCxnSpPr>
                <p:nvPr/>
              </p:nvCxnSpPr>
              <p:spPr>
                <a:xfrm>
                  <a:off x="1283088" y="2957575"/>
                  <a:ext cx="135550" cy="0"/>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sp>
              <p:nvSpPr>
                <p:cNvPr id="1054" name="TextBox 1053">
                  <a:extLst>
                    <a:ext uri="{FF2B5EF4-FFF2-40B4-BE49-F238E27FC236}">
                      <a16:creationId xmlns:a16="http://schemas.microsoft.com/office/drawing/2014/main" id="{E1F394DB-6DE3-8006-FA99-41E33CE4F796}"/>
                    </a:ext>
                  </a:extLst>
                </p:cNvPr>
                <p:cNvSpPr txBox="1"/>
                <p:nvPr/>
              </p:nvSpPr>
              <p:spPr>
                <a:xfrm>
                  <a:off x="4495742" y="5356182"/>
                  <a:ext cx="392850" cy="541011"/>
                </a:xfrm>
                <a:prstGeom prst="rect">
                  <a:avLst/>
                </a:prstGeom>
                <a:noFill/>
              </p:spPr>
              <p:txBody>
                <a:bodyPr wrap="none" rtlCol="0">
                  <a:spAutoFit/>
                </a:bodyPr>
                <a:lstStyle/>
                <a:p>
                  <a:pPr algn="l"/>
                  <a:r>
                    <a:rPr lang="en-GB" sz="2000" dirty="0">
                      <a:latin typeface="Arial" panose="020B0604020202020204" pitchFamily="34" charset="0"/>
                      <a:cs typeface="Arial" panose="020B0604020202020204" pitchFamily="34" charset="0"/>
                    </a:rPr>
                    <a:t>700</a:t>
                  </a:r>
                </a:p>
              </p:txBody>
            </p:sp>
            <p:sp>
              <p:nvSpPr>
                <p:cNvPr id="1055" name="TextBox 1054">
                  <a:extLst>
                    <a:ext uri="{FF2B5EF4-FFF2-40B4-BE49-F238E27FC236}">
                      <a16:creationId xmlns:a16="http://schemas.microsoft.com/office/drawing/2014/main" id="{31930D4A-465D-71C9-5D62-3ABA2EAB8560}"/>
                    </a:ext>
                  </a:extLst>
                </p:cNvPr>
                <p:cNvSpPr txBox="1"/>
                <p:nvPr/>
              </p:nvSpPr>
              <p:spPr>
                <a:xfrm>
                  <a:off x="840528" y="4066858"/>
                  <a:ext cx="447326" cy="541011"/>
                </a:xfrm>
                <a:prstGeom prst="rect">
                  <a:avLst/>
                </a:prstGeom>
                <a:noFill/>
              </p:spPr>
              <p:txBody>
                <a:bodyPr wrap="none" rtlCol="0">
                  <a:spAutoFit/>
                </a:bodyPr>
                <a:lstStyle/>
                <a:p>
                  <a:pPr algn="l"/>
                  <a:r>
                    <a:rPr lang="en-GB" sz="2000" dirty="0">
                      <a:latin typeface="Arial" panose="020B0604020202020204" pitchFamily="34" charset="0"/>
                      <a:cs typeface="Arial" panose="020B0604020202020204" pitchFamily="34" charset="0"/>
                    </a:rPr>
                    <a:t>20%</a:t>
                  </a:r>
                </a:p>
              </p:txBody>
            </p:sp>
            <p:cxnSp>
              <p:nvCxnSpPr>
                <p:cNvPr id="17" name="Straight Connector 16">
                  <a:extLst>
                    <a:ext uri="{FF2B5EF4-FFF2-40B4-BE49-F238E27FC236}">
                      <a16:creationId xmlns:a16="http://schemas.microsoft.com/office/drawing/2014/main" id="{1FFC5AF2-2154-34EE-28AD-E90E9F5973AD}"/>
                    </a:ext>
                  </a:extLst>
                </p:cNvPr>
                <p:cNvCxnSpPr/>
                <p:nvPr/>
              </p:nvCxnSpPr>
              <p:spPr>
                <a:xfrm>
                  <a:off x="4661449" y="5038394"/>
                  <a:ext cx="0" cy="222135"/>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grpSp>
          <p:cxnSp>
            <p:nvCxnSpPr>
              <p:cNvPr id="8" name="Straight Connector 7">
                <a:extLst>
                  <a:ext uri="{FF2B5EF4-FFF2-40B4-BE49-F238E27FC236}">
                    <a16:creationId xmlns:a16="http://schemas.microsoft.com/office/drawing/2014/main" id="{3B0863AF-2E71-EA7A-22FE-A28D34F30330}"/>
                  </a:ext>
                </a:extLst>
              </p:cNvPr>
              <p:cNvCxnSpPr>
                <a:cxnSpLocks/>
              </p:cNvCxnSpPr>
              <p:nvPr/>
            </p:nvCxnSpPr>
            <p:spPr>
              <a:xfrm>
                <a:off x="1605064" y="2690637"/>
                <a:ext cx="24808" cy="2497323"/>
              </a:xfrm>
              <a:prstGeom prst="line">
                <a:avLst/>
              </a:prstGeom>
              <a:ln w="19050">
                <a:tailEnd type="none" w="med" len="lg"/>
              </a:ln>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802D55D-B92B-A532-64B7-F5DDBB4877B0}"/>
                  </a:ext>
                </a:extLst>
              </p:cNvPr>
              <p:cNvCxnSpPr>
                <a:cxnSpLocks/>
              </p:cNvCxnSpPr>
              <p:nvPr/>
            </p:nvCxnSpPr>
            <p:spPr>
              <a:xfrm>
                <a:off x="2264635" y="2690637"/>
                <a:ext cx="0" cy="2460231"/>
              </a:xfrm>
              <a:prstGeom prst="line">
                <a:avLst/>
              </a:prstGeom>
              <a:ln w="19050">
                <a:tailEnd type="none" w="med" len="lg"/>
              </a:ln>
            </p:spPr>
            <p:style>
              <a:lnRef idx="1">
                <a:schemeClr val="dk1"/>
              </a:lnRef>
              <a:fillRef idx="0">
                <a:schemeClr val="dk1"/>
              </a:fillRef>
              <a:effectRef idx="0">
                <a:schemeClr val="dk1"/>
              </a:effectRef>
              <a:fontRef idx="minor">
                <a:schemeClr val="tx1"/>
              </a:fontRef>
            </p:style>
          </p:cxnSp>
          <p:cxnSp>
            <p:nvCxnSpPr>
              <p:cNvPr id="10" name="Straight Connector 9">
                <a:extLst>
                  <a:ext uri="{FF2B5EF4-FFF2-40B4-BE49-F238E27FC236}">
                    <a16:creationId xmlns:a16="http://schemas.microsoft.com/office/drawing/2014/main" id="{C7DAFD9B-2470-587F-01CB-EE28BC093D30}"/>
                  </a:ext>
                </a:extLst>
              </p:cNvPr>
              <p:cNvCxnSpPr>
                <a:cxnSpLocks/>
              </p:cNvCxnSpPr>
              <p:nvPr/>
            </p:nvCxnSpPr>
            <p:spPr>
              <a:xfrm flipH="1">
                <a:off x="2923796" y="2690637"/>
                <a:ext cx="1250" cy="2510582"/>
              </a:xfrm>
              <a:prstGeom prst="line">
                <a:avLst/>
              </a:prstGeom>
              <a:ln w="19050">
                <a:tailEnd type="none" w="med" len="lg"/>
              </a:ln>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E5C48648-F6A3-8730-5BE3-8F30FCC522AD}"/>
                  </a:ext>
                </a:extLst>
              </p:cNvPr>
              <p:cNvCxnSpPr>
                <a:cxnSpLocks/>
              </p:cNvCxnSpPr>
              <p:nvPr/>
            </p:nvCxnSpPr>
            <p:spPr>
              <a:xfrm>
                <a:off x="3578314" y="2690637"/>
                <a:ext cx="0" cy="2465052"/>
              </a:xfrm>
              <a:prstGeom prst="line">
                <a:avLst/>
              </a:prstGeom>
              <a:ln w="19050">
                <a:tailEnd type="none" w="med" len="lg"/>
              </a:ln>
            </p:spPr>
            <p:style>
              <a:lnRef idx="1">
                <a:schemeClr val="dk1"/>
              </a:lnRef>
              <a:fillRef idx="0">
                <a:schemeClr val="dk1"/>
              </a:fillRef>
              <a:effectRef idx="0">
                <a:schemeClr val="dk1"/>
              </a:effectRef>
              <a:fontRef idx="minor">
                <a:schemeClr val="tx1"/>
              </a:fontRef>
            </p:style>
          </p:cxnSp>
          <p:cxnSp>
            <p:nvCxnSpPr>
              <p:cNvPr id="12" name="Straight Connector 11">
                <a:extLst>
                  <a:ext uri="{FF2B5EF4-FFF2-40B4-BE49-F238E27FC236}">
                    <a16:creationId xmlns:a16="http://schemas.microsoft.com/office/drawing/2014/main" id="{A5008C5A-A53C-8003-1279-E1A5B5508AC5}"/>
                  </a:ext>
                </a:extLst>
              </p:cNvPr>
              <p:cNvCxnSpPr>
                <a:cxnSpLocks/>
              </p:cNvCxnSpPr>
              <p:nvPr/>
            </p:nvCxnSpPr>
            <p:spPr>
              <a:xfrm>
                <a:off x="4221641" y="2690637"/>
                <a:ext cx="0" cy="2510582"/>
              </a:xfrm>
              <a:prstGeom prst="line">
                <a:avLst/>
              </a:prstGeom>
              <a:ln w="19050">
                <a:tailEnd type="none" w="med" len="lg"/>
              </a:ln>
            </p:spPr>
            <p:style>
              <a:lnRef idx="1">
                <a:schemeClr val="dk1"/>
              </a:lnRef>
              <a:fillRef idx="0">
                <a:schemeClr val="dk1"/>
              </a:fillRef>
              <a:effectRef idx="0">
                <a:schemeClr val="dk1"/>
              </a:effectRef>
              <a:fontRef idx="minor">
                <a:schemeClr val="tx1"/>
              </a:fontRef>
            </p:style>
          </p:cxnSp>
          <p:cxnSp>
            <p:nvCxnSpPr>
              <p:cNvPr id="13" name="Straight Connector 12">
                <a:extLst>
                  <a:ext uri="{FF2B5EF4-FFF2-40B4-BE49-F238E27FC236}">
                    <a16:creationId xmlns:a16="http://schemas.microsoft.com/office/drawing/2014/main" id="{2E6061D4-DA34-3A10-85BE-47138CCE2347}"/>
                  </a:ext>
                </a:extLst>
              </p:cNvPr>
              <p:cNvCxnSpPr>
                <a:cxnSpLocks/>
              </p:cNvCxnSpPr>
              <p:nvPr/>
            </p:nvCxnSpPr>
            <p:spPr>
              <a:xfrm>
                <a:off x="4829041" y="2690637"/>
                <a:ext cx="18243" cy="2460231"/>
              </a:xfrm>
              <a:prstGeom prst="line">
                <a:avLst/>
              </a:prstGeom>
              <a:ln w="19050">
                <a:tailEnd type="none" w="med" len="lg"/>
              </a:ln>
            </p:spPr>
            <p:style>
              <a:lnRef idx="1">
                <a:schemeClr val="dk1"/>
              </a:lnRef>
              <a:fillRef idx="0">
                <a:schemeClr val="dk1"/>
              </a:fillRef>
              <a:effectRef idx="0">
                <a:schemeClr val="dk1"/>
              </a:effectRef>
              <a:fontRef idx="minor">
                <a:schemeClr val="tx1"/>
              </a:fontRef>
            </p:style>
          </p:cxnSp>
          <p:cxnSp>
            <p:nvCxnSpPr>
              <p:cNvPr id="14" name="Straight Connector 13">
                <a:extLst>
                  <a:ext uri="{FF2B5EF4-FFF2-40B4-BE49-F238E27FC236}">
                    <a16:creationId xmlns:a16="http://schemas.microsoft.com/office/drawing/2014/main" id="{4720BBAB-A2DF-E73D-6714-12CF74AF423D}"/>
                  </a:ext>
                </a:extLst>
              </p:cNvPr>
              <p:cNvCxnSpPr>
                <a:cxnSpLocks/>
              </p:cNvCxnSpPr>
              <p:nvPr/>
            </p:nvCxnSpPr>
            <p:spPr>
              <a:xfrm>
                <a:off x="5492176" y="2690637"/>
                <a:ext cx="0" cy="2497323"/>
              </a:xfrm>
              <a:prstGeom prst="line">
                <a:avLst/>
              </a:prstGeom>
              <a:ln w="19050">
                <a:tailEnd type="none" w="med" len="lg"/>
              </a:ln>
            </p:spPr>
            <p:style>
              <a:lnRef idx="1">
                <a:schemeClr val="dk1"/>
              </a:lnRef>
              <a:fillRef idx="0">
                <a:schemeClr val="dk1"/>
              </a:fillRef>
              <a:effectRef idx="0">
                <a:schemeClr val="dk1"/>
              </a:effectRef>
              <a:fontRef idx="minor">
                <a:schemeClr val="tx1"/>
              </a:fontRef>
            </p:style>
          </p:cxnSp>
          <p:cxnSp>
            <p:nvCxnSpPr>
              <p:cNvPr id="15" name="Straight Connector 14">
                <a:extLst>
                  <a:ext uri="{FF2B5EF4-FFF2-40B4-BE49-F238E27FC236}">
                    <a16:creationId xmlns:a16="http://schemas.microsoft.com/office/drawing/2014/main" id="{DAAC1278-36D9-00E5-B9F7-67CE036FCA3D}"/>
                  </a:ext>
                </a:extLst>
              </p:cNvPr>
              <p:cNvCxnSpPr>
                <a:cxnSpLocks/>
              </p:cNvCxnSpPr>
              <p:nvPr/>
            </p:nvCxnSpPr>
            <p:spPr>
              <a:xfrm>
                <a:off x="6182840" y="2690637"/>
                <a:ext cx="0" cy="2477179"/>
              </a:xfrm>
              <a:prstGeom prst="line">
                <a:avLst/>
              </a:prstGeom>
              <a:ln w="19050">
                <a:tailEnd type="none" w="med" len="lg"/>
              </a:ln>
            </p:spPr>
            <p:style>
              <a:lnRef idx="1">
                <a:schemeClr val="dk1"/>
              </a:lnRef>
              <a:fillRef idx="0">
                <a:schemeClr val="dk1"/>
              </a:fillRef>
              <a:effectRef idx="0">
                <a:schemeClr val="dk1"/>
              </a:effectRef>
              <a:fontRef idx="minor">
                <a:schemeClr val="tx1"/>
              </a:fontRef>
            </p:style>
          </p:cxnSp>
        </p:grpSp>
        <p:sp>
          <p:nvSpPr>
            <p:cNvPr id="37" name="Freeform: Shape 36">
              <a:extLst>
                <a:ext uri="{FF2B5EF4-FFF2-40B4-BE49-F238E27FC236}">
                  <a16:creationId xmlns:a16="http://schemas.microsoft.com/office/drawing/2014/main" id="{66ECF576-D36E-8B3C-A9BF-16EC53104B21}"/>
                </a:ext>
              </a:extLst>
            </p:cNvPr>
            <p:cNvSpPr/>
            <p:nvPr/>
          </p:nvSpPr>
          <p:spPr>
            <a:xfrm>
              <a:off x="2432111" y="3641124"/>
              <a:ext cx="4417201" cy="1543093"/>
            </a:xfrm>
            <a:custGeom>
              <a:avLst/>
              <a:gdLst>
                <a:gd name="csX0" fmla="*/ 0 w 4643120"/>
                <a:gd name="csY0" fmla="*/ 1315720 h 1483360"/>
                <a:gd name="csX1" fmla="*/ 467360 w 4643120"/>
                <a:gd name="csY1" fmla="*/ 101600 h 1483360"/>
                <a:gd name="csX2" fmla="*/ 635000 w 4643120"/>
                <a:gd name="csY2" fmla="*/ 193040 h 1483360"/>
                <a:gd name="csX3" fmla="*/ 746760 w 4643120"/>
                <a:gd name="csY3" fmla="*/ 172720 h 1483360"/>
                <a:gd name="csX4" fmla="*/ 873760 w 4643120"/>
                <a:gd name="csY4" fmla="*/ 0 h 1483360"/>
                <a:gd name="csX5" fmla="*/ 1300480 w 4643120"/>
                <a:gd name="csY5" fmla="*/ 1483360 h 1483360"/>
                <a:gd name="csX6" fmla="*/ 3058160 w 4643120"/>
                <a:gd name="csY6" fmla="*/ 1437640 h 1483360"/>
                <a:gd name="csX7" fmla="*/ 3571240 w 4643120"/>
                <a:gd name="csY7" fmla="*/ 1341120 h 1483360"/>
                <a:gd name="csX8" fmla="*/ 3860800 w 4643120"/>
                <a:gd name="csY8" fmla="*/ 523240 h 1483360"/>
                <a:gd name="csX9" fmla="*/ 4170680 w 4643120"/>
                <a:gd name="csY9" fmla="*/ 1422400 h 1483360"/>
                <a:gd name="csX10" fmla="*/ 4643120 w 4643120"/>
                <a:gd name="csY10" fmla="*/ 1478280 h 1483360"/>
                <a:gd name="csX0" fmla="*/ 0 w 4643120"/>
                <a:gd name="csY0" fmla="*/ 1316495 h 1484135"/>
                <a:gd name="csX1" fmla="*/ 467360 w 4643120"/>
                <a:gd name="csY1" fmla="*/ 102375 h 1484135"/>
                <a:gd name="csX2" fmla="*/ 635000 w 4643120"/>
                <a:gd name="csY2" fmla="*/ 193815 h 1484135"/>
                <a:gd name="csX3" fmla="*/ 746760 w 4643120"/>
                <a:gd name="csY3" fmla="*/ 173495 h 1484135"/>
                <a:gd name="csX4" fmla="*/ 873760 w 4643120"/>
                <a:gd name="csY4" fmla="*/ 775 h 1484135"/>
                <a:gd name="csX5" fmla="*/ 1300480 w 4643120"/>
                <a:gd name="csY5" fmla="*/ 1484135 h 1484135"/>
                <a:gd name="csX6" fmla="*/ 3058160 w 4643120"/>
                <a:gd name="csY6" fmla="*/ 1438415 h 1484135"/>
                <a:gd name="csX7" fmla="*/ 3571240 w 4643120"/>
                <a:gd name="csY7" fmla="*/ 1341895 h 1484135"/>
                <a:gd name="csX8" fmla="*/ 3860800 w 4643120"/>
                <a:gd name="csY8" fmla="*/ 524015 h 1484135"/>
                <a:gd name="csX9" fmla="*/ 4170680 w 4643120"/>
                <a:gd name="csY9" fmla="*/ 1423175 h 1484135"/>
                <a:gd name="csX10" fmla="*/ 4643120 w 4643120"/>
                <a:gd name="csY10" fmla="*/ 1479055 h 1484135"/>
                <a:gd name="csX0" fmla="*/ 0 w 4643120"/>
                <a:gd name="csY0" fmla="*/ 1315720 h 1483360"/>
                <a:gd name="csX1" fmla="*/ 467360 w 4643120"/>
                <a:gd name="csY1" fmla="*/ 101600 h 1483360"/>
                <a:gd name="csX2" fmla="*/ 635000 w 4643120"/>
                <a:gd name="csY2" fmla="*/ 193040 h 1483360"/>
                <a:gd name="csX3" fmla="*/ 873760 w 4643120"/>
                <a:gd name="csY3" fmla="*/ 0 h 1483360"/>
                <a:gd name="csX4" fmla="*/ 1300480 w 4643120"/>
                <a:gd name="csY4" fmla="*/ 1483360 h 1483360"/>
                <a:gd name="csX5" fmla="*/ 3058160 w 4643120"/>
                <a:gd name="csY5" fmla="*/ 1437640 h 1483360"/>
                <a:gd name="csX6" fmla="*/ 3571240 w 4643120"/>
                <a:gd name="csY6" fmla="*/ 1341120 h 1483360"/>
                <a:gd name="csX7" fmla="*/ 3860800 w 4643120"/>
                <a:gd name="csY7" fmla="*/ 523240 h 1483360"/>
                <a:gd name="csX8" fmla="*/ 4170680 w 4643120"/>
                <a:gd name="csY8" fmla="*/ 1422400 h 1483360"/>
                <a:gd name="csX9" fmla="*/ 4643120 w 4643120"/>
                <a:gd name="csY9" fmla="*/ 1478280 h 1483360"/>
                <a:gd name="csX0" fmla="*/ 0 w 4643120"/>
                <a:gd name="csY0" fmla="*/ 1315720 h 1483360"/>
                <a:gd name="csX1" fmla="*/ 467360 w 4643120"/>
                <a:gd name="csY1" fmla="*/ 101600 h 1483360"/>
                <a:gd name="csX2" fmla="*/ 635000 w 4643120"/>
                <a:gd name="csY2" fmla="*/ 193040 h 1483360"/>
                <a:gd name="csX3" fmla="*/ 873760 w 4643120"/>
                <a:gd name="csY3" fmla="*/ 0 h 1483360"/>
                <a:gd name="csX4" fmla="*/ 1300480 w 4643120"/>
                <a:gd name="csY4" fmla="*/ 1483360 h 1483360"/>
                <a:gd name="csX5" fmla="*/ 3058160 w 4643120"/>
                <a:gd name="csY5" fmla="*/ 1437640 h 1483360"/>
                <a:gd name="csX6" fmla="*/ 3571240 w 4643120"/>
                <a:gd name="csY6" fmla="*/ 1341120 h 1483360"/>
                <a:gd name="csX7" fmla="*/ 3860800 w 4643120"/>
                <a:gd name="csY7" fmla="*/ 523240 h 1483360"/>
                <a:gd name="csX8" fmla="*/ 4170680 w 4643120"/>
                <a:gd name="csY8" fmla="*/ 1422400 h 1483360"/>
                <a:gd name="csX9" fmla="*/ 4643120 w 4643120"/>
                <a:gd name="csY9" fmla="*/ 1478280 h 1483360"/>
                <a:gd name="csX0" fmla="*/ 0 w 4643120"/>
                <a:gd name="csY0" fmla="*/ 1315720 h 1483360"/>
                <a:gd name="csX1" fmla="*/ 467360 w 4643120"/>
                <a:gd name="csY1" fmla="*/ 101600 h 1483360"/>
                <a:gd name="csX2" fmla="*/ 635000 w 4643120"/>
                <a:gd name="csY2" fmla="*/ 193040 h 1483360"/>
                <a:gd name="csX3" fmla="*/ 873760 w 4643120"/>
                <a:gd name="csY3" fmla="*/ 0 h 1483360"/>
                <a:gd name="csX4" fmla="*/ 1300480 w 4643120"/>
                <a:gd name="csY4" fmla="*/ 1483360 h 1483360"/>
                <a:gd name="csX5" fmla="*/ 3058160 w 4643120"/>
                <a:gd name="csY5" fmla="*/ 1437640 h 1483360"/>
                <a:gd name="csX6" fmla="*/ 3571240 w 4643120"/>
                <a:gd name="csY6" fmla="*/ 1341120 h 1483360"/>
                <a:gd name="csX7" fmla="*/ 3860800 w 4643120"/>
                <a:gd name="csY7" fmla="*/ 523240 h 1483360"/>
                <a:gd name="csX8" fmla="*/ 4170680 w 4643120"/>
                <a:gd name="csY8" fmla="*/ 1422400 h 1483360"/>
                <a:gd name="csX9" fmla="*/ 4643120 w 4643120"/>
                <a:gd name="csY9" fmla="*/ 1478280 h 1483360"/>
                <a:gd name="csX0" fmla="*/ 0 w 4643120"/>
                <a:gd name="csY0" fmla="*/ 1382607 h 1550247"/>
                <a:gd name="csX1" fmla="*/ 467360 w 4643120"/>
                <a:gd name="csY1" fmla="*/ 168487 h 1550247"/>
                <a:gd name="csX2" fmla="*/ 675640 w 4643120"/>
                <a:gd name="csY2" fmla="*/ 239607 h 1550247"/>
                <a:gd name="csX3" fmla="*/ 873760 w 4643120"/>
                <a:gd name="csY3" fmla="*/ 66887 h 1550247"/>
                <a:gd name="csX4" fmla="*/ 1300480 w 4643120"/>
                <a:gd name="csY4" fmla="*/ 1550247 h 1550247"/>
                <a:gd name="csX5" fmla="*/ 3058160 w 4643120"/>
                <a:gd name="csY5" fmla="*/ 1504527 h 1550247"/>
                <a:gd name="csX6" fmla="*/ 3571240 w 4643120"/>
                <a:gd name="csY6" fmla="*/ 1408007 h 1550247"/>
                <a:gd name="csX7" fmla="*/ 3860800 w 4643120"/>
                <a:gd name="csY7" fmla="*/ 590127 h 1550247"/>
                <a:gd name="csX8" fmla="*/ 4170680 w 4643120"/>
                <a:gd name="csY8" fmla="*/ 1489287 h 1550247"/>
                <a:gd name="csX9" fmla="*/ 4643120 w 4643120"/>
                <a:gd name="csY9" fmla="*/ 1545167 h 1550247"/>
                <a:gd name="csX0" fmla="*/ 0 w 4643120"/>
                <a:gd name="csY0" fmla="*/ 1382607 h 1555563"/>
                <a:gd name="csX1" fmla="*/ 467360 w 4643120"/>
                <a:gd name="csY1" fmla="*/ 168487 h 1555563"/>
                <a:gd name="csX2" fmla="*/ 675640 w 4643120"/>
                <a:gd name="csY2" fmla="*/ 239607 h 1555563"/>
                <a:gd name="csX3" fmla="*/ 873760 w 4643120"/>
                <a:gd name="csY3" fmla="*/ 66887 h 1555563"/>
                <a:gd name="csX4" fmla="*/ 1300480 w 4643120"/>
                <a:gd name="csY4" fmla="*/ 1550247 h 1555563"/>
                <a:gd name="csX5" fmla="*/ 3058160 w 4643120"/>
                <a:gd name="csY5" fmla="*/ 1504527 h 1555563"/>
                <a:gd name="csX6" fmla="*/ 3571240 w 4643120"/>
                <a:gd name="csY6" fmla="*/ 1408007 h 1555563"/>
                <a:gd name="csX7" fmla="*/ 3860800 w 4643120"/>
                <a:gd name="csY7" fmla="*/ 590127 h 1555563"/>
                <a:gd name="csX8" fmla="*/ 4170680 w 4643120"/>
                <a:gd name="csY8" fmla="*/ 1489287 h 1555563"/>
                <a:gd name="csX9" fmla="*/ 4643120 w 4643120"/>
                <a:gd name="csY9" fmla="*/ 1545167 h 1555563"/>
                <a:gd name="csX0" fmla="*/ 0 w 4643120"/>
                <a:gd name="csY0" fmla="*/ 1383976 h 1650305"/>
                <a:gd name="csX1" fmla="*/ 467360 w 4643120"/>
                <a:gd name="csY1" fmla="*/ 169856 h 1650305"/>
                <a:gd name="csX2" fmla="*/ 675640 w 4643120"/>
                <a:gd name="csY2" fmla="*/ 240976 h 1650305"/>
                <a:gd name="csX3" fmla="*/ 924560 w 4643120"/>
                <a:gd name="csY3" fmla="*/ 68256 h 1650305"/>
                <a:gd name="csX4" fmla="*/ 1300480 w 4643120"/>
                <a:gd name="csY4" fmla="*/ 1551616 h 1650305"/>
                <a:gd name="csX5" fmla="*/ 3058160 w 4643120"/>
                <a:gd name="csY5" fmla="*/ 1505896 h 1650305"/>
                <a:gd name="csX6" fmla="*/ 3571240 w 4643120"/>
                <a:gd name="csY6" fmla="*/ 1409376 h 1650305"/>
                <a:gd name="csX7" fmla="*/ 3860800 w 4643120"/>
                <a:gd name="csY7" fmla="*/ 591496 h 1650305"/>
                <a:gd name="csX8" fmla="*/ 4170680 w 4643120"/>
                <a:gd name="csY8" fmla="*/ 1490656 h 1650305"/>
                <a:gd name="csX9" fmla="*/ 4643120 w 4643120"/>
                <a:gd name="csY9" fmla="*/ 1546536 h 1650305"/>
                <a:gd name="csX0" fmla="*/ 0 w 4643120"/>
                <a:gd name="csY0" fmla="*/ 1352166 h 1618495"/>
                <a:gd name="csX1" fmla="*/ 467360 w 4643120"/>
                <a:gd name="csY1" fmla="*/ 138046 h 1618495"/>
                <a:gd name="csX2" fmla="*/ 675640 w 4643120"/>
                <a:gd name="csY2" fmla="*/ 209166 h 1618495"/>
                <a:gd name="csX3" fmla="*/ 924560 w 4643120"/>
                <a:gd name="csY3" fmla="*/ 36446 h 1618495"/>
                <a:gd name="csX4" fmla="*/ 1300480 w 4643120"/>
                <a:gd name="csY4" fmla="*/ 1519806 h 1618495"/>
                <a:gd name="csX5" fmla="*/ 3058160 w 4643120"/>
                <a:gd name="csY5" fmla="*/ 1474086 h 1618495"/>
                <a:gd name="csX6" fmla="*/ 3571240 w 4643120"/>
                <a:gd name="csY6" fmla="*/ 1377566 h 1618495"/>
                <a:gd name="csX7" fmla="*/ 3860800 w 4643120"/>
                <a:gd name="csY7" fmla="*/ 559686 h 1618495"/>
                <a:gd name="csX8" fmla="*/ 4170680 w 4643120"/>
                <a:gd name="csY8" fmla="*/ 1458846 h 1618495"/>
                <a:gd name="csX9" fmla="*/ 4643120 w 4643120"/>
                <a:gd name="csY9" fmla="*/ 1514726 h 1618495"/>
                <a:gd name="csX0" fmla="*/ 0 w 4643120"/>
                <a:gd name="csY0" fmla="*/ 1325088 h 1591417"/>
                <a:gd name="csX1" fmla="*/ 467360 w 4643120"/>
                <a:gd name="csY1" fmla="*/ 110968 h 1591417"/>
                <a:gd name="csX2" fmla="*/ 675640 w 4643120"/>
                <a:gd name="csY2" fmla="*/ 182088 h 1591417"/>
                <a:gd name="csX3" fmla="*/ 924560 w 4643120"/>
                <a:gd name="csY3" fmla="*/ 9368 h 1591417"/>
                <a:gd name="csX4" fmla="*/ 1300480 w 4643120"/>
                <a:gd name="csY4" fmla="*/ 1492728 h 1591417"/>
                <a:gd name="csX5" fmla="*/ 3058160 w 4643120"/>
                <a:gd name="csY5" fmla="*/ 1447008 h 1591417"/>
                <a:gd name="csX6" fmla="*/ 3571240 w 4643120"/>
                <a:gd name="csY6" fmla="*/ 1350488 h 1591417"/>
                <a:gd name="csX7" fmla="*/ 3860800 w 4643120"/>
                <a:gd name="csY7" fmla="*/ 532608 h 1591417"/>
                <a:gd name="csX8" fmla="*/ 4170680 w 4643120"/>
                <a:gd name="csY8" fmla="*/ 1431768 h 1591417"/>
                <a:gd name="csX9" fmla="*/ 4643120 w 4643120"/>
                <a:gd name="csY9" fmla="*/ 1487648 h 1591417"/>
                <a:gd name="csX0" fmla="*/ 0 w 4643120"/>
                <a:gd name="csY0" fmla="*/ 1282169 h 1545131"/>
                <a:gd name="csX1" fmla="*/ 467360 w 4643120"/>
                <a:gd name="csY1" fmla="*/ 68049 h 1545131"/>
                <a:gd name="csX2" fmla="*/ 675640 w 4643120"/>
                <a:gd name="csY2" fmla="*/ 139169 h 1545131"/>
                <a:gd name="csX3" fmla="*/ 853440 w 4643120"/>
                <a:gd name="csY3" fmla="*/ 12169 h 1545131"/>
                <a:gd name="csX4" fmla="*/ 1300480 w 4643120"/>
                <a:gd name="csY4" fmla="*/ 1449809 h 1545131"/>
                <a:gd name="csX5" fmla="*/ 3058160 w 4643120"/>
                <a:gd name="csY5" fmla="*/ 1404089 h 1545131"/>
                <a:gd name="csX6" fmla="*/ 3571240 w 4643120"/>
                <a:gd name="csY6" fmla="*/ 1307569 h 1545131"/>
                <a:gd name="csX7" fmla="*/ 3860800 w 4643120"/>
                <a:gd name="csY7" fmla="*/ 489689 h 1545131"/>
                <a:gd name="csX8" fmla="*/ 4170680 w 4643120"/>
                <a:gd name="csY8" fmla="*/ 1388849 h 1545131"/>
                <a:gd name="csX9" fmla="*/ 4643120 w 4643120"/>
                <a:gd name="csY9" fmla="*/ 1444729 h 1545131"/>
                <a:gd name="csX0" fmla="*/ 0 w 4643120"/>
                <a:gd name="csY0" fmla="*/ 1281061 h 1544023"/>
                <a:gd name="csX1" fmla="*/ 467360 w 4643120"/>
                <a:gd name="csY1" fmla="*/ 66941 h 1544023"/>
                <a:gd name="csX2" fmla="*/ 675640 w 4643120"/>
                <a:gd name="csY2" fmla="*/ 138061 h 1544023"/>
                <a:gd name="csX3" fmla="*/ 853440 w 4643120"/>
                <a:gd name="csY3" fmla="*/ 11061 h 1544023"/>
                <a:gd name="csX4" fmla="*/ 1300480 w 4643120"/>
                <a:gd name="csY4" fmla="*/ 1448701 h 1544023"/>
                <a:gd name="csX5" fmla="*/ 3058160 w 4643120"/>
                <a:gd name="csY5" fmla="*/ 1402981 h 1544023"/>
                <a:gd name="csX6" fmla="*/ 3571240 w 4643120"/>
                <a:gd name="csY6" fmla="*/ 1306461 h 1544023"/>
                <a:gd name="csX7" fmla="*/ 3860800 w 4643120"/>
                <a:gd name="csY7" fmla="*/ 488581 h 1544023"/>
                <a:gd name="csX8" fmla="*/ 4170680 w 4643120"/>
                <a:gd name="csY8" fmla="*/ 1387741 h 1544023"/>
                <a:gd name="csX9" fmla="*/ 4643120 w 4643120"/>
                <a:gd name="csY9" fmla="*/ 1443621 h 1544023"/>
                <a:gd name="csX0" fmla="*/ 0 w 4643120"/>
                <a:gd name="csY0" fmla="*/ 1281061 h 1454616"/>
                <a:gd name="csX1" fmla="*/ 467360 w 4643120"/>
                <a:gd name="csY1" fmla="*/ 66941 h 1454616"/>
                <a:gd name="csX2" fmla="*/ 675640 w 4643120"/>
                <a:gd name="csY2" fmla="*/ 138061 h 1454616"/>
                <a:gd name="csX3" fmla="*/ 853440 w 4643120"/>
                <a:gd name="csY3" fmla="*/ 11061 h 1454616"/>
                <a:gd name="csX4" fmla="*/ 1300480 w 4643120"/>
                <a:gd name="csY4" fmla="*/ 1448701 h 1454616"/>
                <a:gd name="csX5" fmla="*/ 3058160 w 4643120"/>
                <a:gd name="csY5" fmla="*/ 1402981 h 1454616"/>
                <a:gd name="csX6" fmla="*/ 3571240 w 4643120"/>
                <a:gd name="csY6" fmla="*/ 1306461 h 1454616"/>
                <a:gd name="csX7" fmla="*/ 3860800 w 4643120"/>
                <a:gd name="csY7" fmla="*/ 488581 h 1454616"/>
                <a:gd name="csX8" fmla="*/ 4170680 w 4643120"/>
                <a:gd name="csY8" fmla="*/ 1387741 h 1454616"/>
                <a:gd name="csX9" fmla="*/ 4643120 w 4643120"/>
                <a:gd name="csY9" fmla="*/ 1443621 h 1454616"/>
                <a:gd name="csX0" fmla="*/ 0 w 4643120"/>
                <a:gd name="csY0" fmla="*/ 1342943 h 1507294"/>
                <a:gd name="csX1" fmla="*/ 467360 w 4643120"/>
                <a:gd name="csY1" fmla="*/ 128823 h 1507294"/>
                <a:gd name="csX2" fmla="*/ 675640 w 4643120"/>
                <a:gd name="csY2" fmla="*/ 199943 h 1507294"/>
                <a:gd name="csX3" fmla="*/ 853440 w 4643120"/>
                <a:gd name="csY3" fmla="*/ 72943 h 1507294"/>
                <a:gd name="csX4" fmla="*/ 1376680 w 4643120"/>
                <a:gd name="csY4" fmla="*/ 1500423 h 1507294"/>
                <a:gd name="csX5" fmla="*/ 3058160 w 4643120"/>
                <a:gd name="csY5" fmla="*/ 1464863 h 1507294"/>
                <a:gd name="csX6" fmla="*/ 3571240 w 4643120"/>
                <a:gd name="csY6" fmla="*/ 1368343 h 1507294"/>
                <a:gd name="csX7" fmla="*/ 3860800 w 4643120"/>
                <a:gd name="csY7" fmla="*/ 550463 h 1507294"/>
                <a:gd name="csX8" fmla="*/ 4170680 w 4643120"/>
                <a:gd name="csY8" fmla="*/ 1449623 h 1507294"/>
                <a:gd name="csX9" fmla="*/ 4643120 w 4643120"/>
                <a:gd name="csY9" fmla="*/ 1505503 h 1507294"/>
                <a:gd name="csX0" fmla="*/ 0 w 4643120"/>
                <a:gd name="csY0" fmla="*/ 1342943 h 1506020"/>
                <a:gd name="csX1" fmla="*/ 467360 w 4643120"/>
                <a:gd name="csY1" fmla="*/ 128823 h 1506020"/>
                <a:gd name="csX2" fmla="*/ 675640 w 4643120"/>
                <a:gd name="csY2" fmla="*/ 199943 h 1506020"/>
                <a:gd name="csX3" fmla="*/ 853440 w 4643120"/>
                <a:gd name="csY3" fmla="*/ 72943 h 1506020"/>
                <a:gd name="csX4" fmla="*/ 1376680 w 4643120"/>
                <a:gd name="csY4" fmla="*/ 1500423 h 1506020"/>
                <a:gd name="csX5" fmla="*/ 3058160 w 4643120"/>
                <a:gd name="csY5" fmla="*/ 1464863 h 1506020"/>
                <a:gd name="csX6" fmla="*/ 3571240 w 4643120"/>
                <a:gd name="csY6" fmla="*/ 1368343 h 1506020"/>
                <a:gd name="csX7" fmla="*/ 3860800 w 4643120"/>
                <a:gd name="csY7" fmla="*/ 550463 h 1506020"/>
                <a:gd name="csX8" fmla="*/ 4170680 w 4643120"/>
                <a:gd name="csY8" fmla="*/ 1449623 h 1506020"/>
                <a:gd name="csX9" fmla="*/ 4643120 w 4643120"/>
                <a:gd name="csY9" fmla="*/ 1505503 h 1506020"/>
                <a:gd name="csX0" fmla="*/ 0 w 4643120"/>
                <a:gd name="csY0" fmla="*/ 1342943 h 1506020"/>
                <a:gd name="csX1" fmla="*/ 467360 w 4643120"/>
                <a:gd name="csY1" fmla="*/ 128823 h 1506020"/>
                <a:gd name="csX2" fmla="*/ 675640 w 4643120"/>
                <a:gd name="csY2" fmla="*/ 199943 h 1506020"/>
                <a:gd name="csX3" fmla="*/ 853440 w 4643120"/>
                <a:gd name="csY3" fmla="*/ 72943 h 1506020"/>
                <a:gd name="csX4" fmla="*/ 1376680 w 4643120"/>
                <a:gd name="csY4" fmla="*/ 1500423 h 1506020"/>
                <a:gd name="csX5" fmla="*/ 3058160 w 4643120"/>
                <a:gd name="csY5" fmla="*/ 1464863 h 1506020"/>
                <a:gd name="csX6" fmla="*/ 3571240 w 4643120"/>
                <a:gd name="csY6" fmla="*/ 1368343 h 1506020"/>
                <a:gd name="csX7" fmla="*/ 3860800 w 4643120"/>
                <a:gd name="csY7" fmla="*/ 550463 h 1506020"/>
                <a:gd name="csX8" fmla="*/ 4170680 w 4643120"/>
                <a:gd name="csY8" fmla="*/ 1449623 h 1506020"/>
                <a:gd name="csX9" fmla="*/ 4643120 w 4643120"/>
                <a:gd name="csY9" fmla="*/ 1505503 h 1506020"/>
                <a:gd name="csX0" fmla="*/ 0 w 4643120"/>
                <a:gd name="csY0" fmla="*/ 1342943 h 1506020"/>
                <a:gd name="csX1" fmla="*/ 467360 w 4643120"/>
                <a:gd name="csY1" fmla="*/ 128823 h 1506020"/>
                <a:gd name="csX2" fmla="*/ 675640 w 4643120"/>
                <a:gd name="csY2" fmla="*/ 199943 h 1506020"/>
                <a:gd name="csX3" fmla="*/ 853440 w 4643120"/>
                <a:gd name="csY3" fmla="*/ 72943 h 1506020"/>
                <a:gd name="csX4" fmla="*/ 1376680 w 4643120"/>
                <a:gd name="csY4" fmla="*/ 1500423 h 1506020"/>
                <a:gd name="csX5" fmla="*/ 3058160 w 4643120"/>
                <a:gd name="csY5" fmla="*/ 1464863 h 1506020"/>
                <a:gd name="csX6" fmla="*/ 3571240 w 4643120"/>
                <a:gd name="csY6" fmla="*/ 1368343 h 1506020"/>
                <a:gd name="csX7" fmla="*/ 3860800 w 4643120"/>
                <a:gd name="csY7" fmla="*/ 550463 h 1506020"/>
                <a:gd name="csX8" fmla="*/ 4170680 w 4643120"/>
                <a:gd name="csY8" fmla="*/ 1449623 h 1506020"/>
                <a:gd name="csX9" fmla="*/ 4643120 w 4643120"/>
                <a:gd name="csY9" fmla="*/ 1505503 h 1506020"/>
                <a:gd name="csX0" fmla="*/ 0 w 4643120"/>
                <a:gd name="csY0" fmla="*/ 1342943 h 1506020"/>
                <a:gd name="csX1" fmla="*/ 467360 w 4643120"/>
                <a:gd name="csY1" fmla="*/ 128823 h 1506020"/>
                <a:gd name="csX2" fmla="*/ 675640 w 4643120"/>
                <a:gd name="csY2" fmla="*/ 199943 h 1506020"/>
                <a:gd name="csX3" fmla="*/ 853440 w 4643120"/>
                <a:gd name="csY3" fmla="*/ 72943 h 1506020"/>
                <a:gd name="csX4" fmla="*/ 1376680 w 4643120"/>
                <a:gd name="csY4" fmla="*/ 1500423 h 1506020"/>
                <a:gd name="csX5" fmla="*/ 3058160 w 4643120"/>
                <a:gd name="csY5" fmla="*/ 1464863 h 1506020"/>
                <a:gd name="csX6" fmla="*/ 3571240 w 4643120"/>
                <a:gd name="csY6" fmla="*/ 1368343 h 1506020"/>
                <a:gd name="csX7" fmla="*/ 3860800 w 4643120"/>
                <a:gd name="csY7" fmla="*/ 550463 h 1506020"/>
                <a:gd name="csX8" fmla="*/ 4170680 w 4643120"/>
                <a:gd name="csY8" fmla="*/ 1449623 h 1506020"/>
                <a:gd name="csX9" fmla="*/ 4643120 w 4643120"/>
                <a:gd name="csY9" fmla="*/ 1505503 h 1506020"/>
                <a:gd name="csX0" fmla="*/ 0 w 4643120"/>
                <a:gd name="csY0" fmla="*/ 1342943 h 1509586"/>
                <a:gd name="csX1" fmla="*/ 467360 w 4643120"/>
                <a:gd name="csY1" fmla="*/ 128823 h 1509586"/>
                <a:gd name="csX2" fmla="*/ 675640 w 4643120"/>
                <a:gd name="csY2" fmla="*/ 199943 h 1509586"/>
                <a:gd name="csX3" fmla="*/ 853440 w 4643120"/>
                <a:gd name="csY3" fmla="*/ 72943 h 1509586"/>
                <a:gd name="csX4" fmla="*/ 1376680 w 4643120"/>
                <a:gd name="csY4" fmla="*/ 1500423 h 1509586"/>
                <a:gd name="csX5" fmla="*/ 3058160 w 4643120"/>
                <a:gd name="csY5" fmla="*/ 1464863 h 1509586"/>
                <a:gd name="csX6" fmla="*/ 3530770 w 4643120"/>
                <a:gd name="csY6" fmla="*/ 1300966 h 1509586"/>
                <a:gd name="csX7" fmla="*/ 3860800 w 4643120"/>
                <a:gd name="csY7" fmla="*/ 550463 h 1509586"/>
                <a:gd name="csX8" fmla="*/ 4170680 w 4643120"/>
                <a:gd name="csY8" fmla="*/ 1449623 h 1509586"/>
                <a:gd name="csX9" fmla="*/ 4643120 w 4643120"/>
                <a:gd name="csY9" fmla="*/ 1505503 h 1509586"/>
                <a:gd name="csX0" fmla="*/ 0 w 4643120"/>
                <a:gd name="csY0" fmla="*/ 1342943 h 1585034"/>
                <a:gd name="csX1" fmla="*/ 467360 w 4643120"/>
                <a:gd name="csY1" fmla="*/ 128823 h 1585034"/>
                <a:gd name="csX2" fmla="*/ 675640 w 4643120"/>
                <a:gd name="csY2" fmla="*/ 199943 h 1585034"/>
                <a:gd name="csX3" fmla="*/ 853440 w 4643120"/>
                <a:gd name="csY3" fmla="*/ 72943 h 1585034"/>
                <a:gd name="csX4" fmla="*/ 1376680 w 4643120"/>
                <a:gd name="csY4" fmla="*/ 1500423 h 1585034"/>
                <a:gd name="csX5" fmla="*/ 2997454 w 4643120"/>
                <a:gd name="csY5" fmla="*/ 1407112 h 1585034"/>
                <a:gd name="csX6" fmla="*/ 3530770 w 4643120"/>
                <a:gd name="csY6" fmla="*/ 1300966 h 1585034"/>
                <a:gd name="csX7" fmla="*/ 3860800 w 4643120"/>
                <a:gd name="csY7" fmla="*/ 550463 h 1585034"/>
                <a:gd name="csX8" fmla="*/ 4170680 w 4643120"/>
                <a:gd name="csY8" fmla="*/ 1449623 h 1585034"/>
                <a:gd name="csX9" fmla="*/ 4643120 w 4643120"/>
                <a:gd name="csY9" fmla="*/ 1505503 h 1585034"/>
                <a:gd name="csX0" fmla="*/ 0 w 4643120"/>
                <a:gd name="csY0" fmla="*/ 1342943 h 1509537"/>
                <a:gd name="csX1" fmla="*/ 467360 w 4643120"/>
                <a:gd name="csY1" fmla="*/ 128823 h 1509537"/>
                <a:gd name="csX2" fmla="*/ 675640 w 4643120"/>
                <a:gd name="csY2" fmla="*/ 199943 h 1509537"/>
                <a:gd name="csX3" fmla="*/ 853440 w 4643120"/>
                <a:gd name="csY3" fmla="*/ 72943 h 1509537"/>
                <a:gd name="csX4" fmla="*/ 1376680 w 4643120"/>
                <a:gd name="csY4" fmla="*/ 1500423 h 1509537"/>
                <a:gd name="csX5" fmla="*/ 2997454 w 4643120"/>
                <a:gd name="csY5" fmla="*/ 1407112 h 1509537"/>
                <a:gd name="csX6" fmla="*/ 3530770 w 4643120"/>
                <a:gd name="csY6" fmla="*/ 1300966 h 1509537"/>
                <a:gd name="csX7" fmla="*/ 3860800 w 4643120"/>
                <a:gd name="csY7" fmla="*/ 550463 h 1509537"/>
                <a:gd name="csX8" fmla="*/ 4170680 w 4643120"/>
                <a:gd name="csY8" fmla="*/ 1449623 h 1509537"/>
                <a:gd name="csX9" fmla="*/ 4643120 w 4643120"/>
                <a:gd name="csY9" fmla="*/ 1505503 h 1509537"/>
                <a:gd name="csX0" fmla="*/ 0 w 4643120"/>
                <a:gd name="csY0" fmla="*/ 1342943 h 1509537"/>
                <a:gd name="csX1" fmla="*/ 467360 w 4643120"/>
                <a:gd name="csY1" fmla="*/ 128823 h 1509537"/>
                <a:gd name="csX2" fmla="*/ 675640 w 4643120"/>
                <a:gd name="csY2" fmla="*/ 199943 h 1509537"/>
                <a:gd name="csX3" fmla="*/ 853440 w 4643120"/>
                <a:gd name="csY3" fmla="*/ 72943 h 1509537"/>
                <a:gd name="csX4" fmla="*/ 1376680 w 4643120"/>
                <a:gd name="csY4" fmla="*/ 1500423 h 1509537"/>
                <a:gd name="csX5" fmla="*/ 2997454 w 4643120"/>
                <a:gd name="csY5" fmla="*/ 1407112 h 1509537"/>
                <a:gd name="csX6" fmla="*/ 3530770 w 4643120"/>
                <a:gd name="csY6" fmla="*/ 1300966 h 1509537"/>
                <a:gd name="csX7" fmla="*/ 3860800 w 4643120"/>
                <a:gd name="csY7" fmla="*/ 550463 h 1509537"/>
                <a:gd name="csX8" fmla="*/ 4170680 w 4643120"/>
                <a:gd name="csY8" fmla="*/ 1449623 h 1509537"/>
                <a:gd name="csX9" fmla="*/ 4643120 w 4643120"/>
                <a:gd name="csY9" fmla="*/ 1505503 h 1509537"/>
                <a:gd name="csX0" fmla="*/ 0 w 4643120"/>
                <a:gd name="csY0" fmla="*/ 1342943 h 1513987"/>
                <a:gd name="csX1" fmla="*/ 467360 w 4643120"/>
                <a:gd name="csY1" fmla="*/ 128823 h 1513987"/>
                <a:gd name="csX2" fmla="*/ 675640 w 4643120"/>
                <a:gd name="csY2" fmla="*/ 199943 h 1513987"/>
                <a:gd name="csX3" fmla="*/ 853440 w 4643120"/>
                <a:gd name="csY3" fmla="*/ 72943 h 1513987"/>
                <a:gd name="csX4" fmla="*/ 1376680 w 4643120"/>
                <a:gd name="csY4" fmla="*/ 1500423 h 1513987"/>
                <a:gd name="csX5" fmla="*/ 2997454 w 4643120"/>
                <a:gd name="csY5" fmla="*/ 1407112 h 1513987"/>
                <a:gd name="csX6" fmla="*/ 3530770 w 4643120"/>
                <a:gd name="csY6" fmla="*/ 1300966 h 1513987"/>
                <a:gd name="csX7" fmla="*/ 3860800 w 4643120"/>
                <a:gd name="csY7" fmla="*/ 550463 h 1513987"/>
                <a:gd name="csX8" fmla="*/ 4170680 w 4643120"/>
                <a:gd name="csY8" fmla="*/ 1449623 h 1513987"/>
                <a:gd name="csX9" fmla="*/ 4643120 w 4643120"/>
                <a:gd name="csY9" fmla="*/ 1505503 h 1513987"/>
                <a:gd name="csX0" fmla="*/ 0 w 4643120"/>
                <a:gd name="csY0" fmla="*/ 1342943 h 1543093"/>
                <a:gd name="csX1" fmla="*/ 467360 w 4643120"/>
                <a:gd name="csY1" fmla="*/ 128823 h 1543093"/>
                <a:gd name="csX2" fmla="*/ 675640 w 4643120"/>
                <a:gd name="csY2" fmla="*/ 199943 h 1543093"/>
                <a:gd name="csX3" fmla="*/ 853440 w 4643120"/>
                <a:gd name="csY3" fmla="*/ 72943 h 1543093"/>
                <a:gd name="csX4" fmla="*/ 1376680 w 4643120"/>
                <a:gd name="csY4" fmla="*/ 1500423 h 1543093"/>
                <a:gd name="csX5" fmla="*/ 2997454 w 4643120"/>
                <a:gd name="csY5" fmla="*/ 1407112 h 1543093"/>
                <a:gd name="csX6" fmla="*/ 3530770 w 4643120"/>
                <a:gd name="csY6" fmla="*/ 1300966 h 1543093"/>
                <a:gd name="csX7" fmla="*/ 3860800 w 4643120"/>
                <a:gd name="csY7" fmla="*/ 406084 h 1543093"/>
                <a:gd name="csX8" fmla="*/ 4170680 w 4643120"/>
                <a:gd name="csY8" fmla="*/ 1449623 h 1543093"/>
                <a:gd name="csX9" fmla="*/ 4643120 w 4643120"/>
                <a:gd name="csY9" fmla="*/ 1505503 h 154309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4643120" h="1543093">
                  <a:moveTo>
                    <a:pt x="0" y="1342943"/>
                  </a:moveTo>
                  <a:cubicBezTo>
                    <a:pt x="155787" y="938236"/>
                    <a:pt x="339513" y="172003"/>
                    <a:pt x="467360" y="128823"/>
                  </a:cubicBezTo>
                  <a:cubicBezTo>
                    <a:pt x="595207" y="85643"/>
                    <a:pt x="611293" y="209256"/>
                    <a:pt x="675640" y="199943"/>
                  </a:cubicBezTo>
                  <a:cubicBezTo>
                    <a:pt x="739987" y="190630"/>
                    <a:pt x="736600" y="-143804"/>
                    <a:pt x="853440" y="72943"/>
                  </a:cubicBezTo>
                  <a:cubicBezTo>
                    <a:pt x="970280" y="289690"/>
                    <a:pt x="837227" y="1460942"/>
                    <a:pt x="1376680" y="1500423"/>
                  </a:cubicBezTo>
                  <a:cubicBezTo>
                    <a:pt x="1916133" y="1539904"/>
                    <a:pt x="2537264" y="1488481"/>
                    <a:pt x="2997454" y="1407112"/>
                  </a:cubicBezTo>
                  <a:cubicBezTo>
                    <a:pt x="3457644" y="1325743"/>
                    <a:pt x="3386879" y="1467804"/>
                    <a:pt x="3530770" y="1300966"/>
                  </a:cubicBezTo>
                  <a:cubicBezTo>
                    <a:pt x="3674661" y="1134128"/>
                    <a:pt x="3754148" y="381308"/>
                    <a:pt x="3860800" y="406084"/>
                  </a:cubicBezTo>
                  <a:cubicBezTo>
                    <a:pt x="3967452" y="430860"/>
                    <a:pt x="4040293" y="1266387"/>
                    <a:pt x="4170680" y="1449623"/>
                  </a:cubicBezTo>
                  <a:cubicBezTo>
                    <a:pt x="4301067" y="1632860"/>
                    <a:pt x="4485640" y="1486876"/>
                    <a:pt x="4643120" y="1505503"/>
                  </a:cubicBezTo>
                </a:path>
              </a:pathLst>
            </a:cu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extBox 1">
              <a:extLst>
                <a:ext uri="{FF2B5EF4-FFF2-40B4-BE49-F238E27FC236}">
                  <a16:creationId xmlns:a16="http://schemas.microsoft.com/office/drawing/2014/main" id="{67B85D86-596F-94D0-E734-EACF03B1FB3D}"/>
                </a:ext>
              </a:extLst>
            </p:cNvPr>
            <p:cNvSpPr txBox="1"/>
            <p:nvPr/>
          </p:nvSpPr>
          <p:spPr>
            <a:xfrm>
              <a:off x="3322456" y="5776163"/>
              <a:ext cx="1836208" cy="400110"/>
            </a:xfrm>
            <a:prstGeom prst="rect">
              <a:avLst/>
            </a:prstGeom>
            <a:noFill/>
          </p:spPr>
          <p:txBody>
            <a:bodyPr wrap="none" rtlCol="0">
              <a:spAutoFit/>
            </a:bodyPr>
            <a:lstStyle/>
            <a:p>
              <a:pPr algn="l"/>
              <a:r>
                <a:rPr lang="en-GB" sz="2000" dirty="0" err="1">
                  <a:latin typeface="Arial" panose="020B0604020202020204" pitchFamily="34" charset="0"/>
                  <a:cs typeface="Arial" panose="020B0604020202020204" pitchFamily="34" charset="0"/>
                </a:rPr>
                <a:t>Tonnfhad</a:t>
              </a:r>
              <a:r>
                <a:rPr lang="en-GB" sz="2000" dirty="0">
                  <a:latin typeface="Arial" panose="020B0604020202020204" pitchFamily="34" charset="0"/>
                  <a:cs typeface="Arial" panose="020B0604020202020204" pitchFamily="34" charset="0"/>
                </a:rPr>
                <a:t> (nm)</a:t>
              </a:r>
            </a:p>
          </p:txBody>
        </p:sp>
      </p:grpSp>
      <p:sp>
        <p:nvSpPr>
          <p:cNvPr id="16" name="TextBox 15">
            <a:extLst>
              <a:ext uri="{FF2B5EF4-FFF2-40B4-BE49-F238E27FC236}">
                <a16:creationId xmlns:a16="http://schemas.microsoft.com/office/drawing/2014/main" id="{51A7F467-F970-DB02-D4EA-CAEBED727AA0}"/>
              </a:ext>
            </a:extLst>
          </p:cNvPr>
          <p:cNvSpPr txBox="1"/>
          <p:nvPr/>
        </p:nvSpPr>
        <p:spPr>
          <a:xfrm>
            <a:off x="6114364" y="6144600"/>
            <a:ext cx="3029636" cy="646331"/>
          </a:xfrm>
          <a:prstGeom prst="rect">
            <a:avLst/>
          </a:prstGeom>
          <a:noFill/>
        </p:spPr>
        <p:txBody>
          <a:bodyPr wrap="square" rtlCol="0">
            <a:spAutoFit/>
          </a:bodyPr>
          <a:lstStyle/>
          <a:p>
            <a:r>
              <a:rPr lang="en-GB" dirty="0">
                <a:solidFill>
                  <a:srgbClr val="0000FF"/>
                </a:solidFill>
                <a:latin typeface="Arial" panose="020B0604020202020204" pitchFamily="34" charset="0"/>
                <a:cs typeface="Arial" panose="020B0604020202020204" pitchFamily="34" charset="0"/>
              </a:rPr>
              <a:t>Gorm </a:t>
            </a:r>
            <a:r>
              <a:rPr lang="en-GB" dirty="0" err="1">
                <a:solidFill>
                  <a:srgbClr val="0000FF"/>
                </a:solidFill>
                <a:latin typeface="Arial" panose="020B0604020202020204" pitchFamily="34" charset="0"/>
                <a:cs typeface="Arial" panose="020B0604020202020204" pitchFamily="34" charset="0"/>
              </a:rPr>
              <a:t>agus</a:t>
            </a:r>
            <a:r>
              <a:rPr lang="en-GB" dirty="0">
                <a:solidFill>
                  <a:srgbClr val="0000FF"/>
                </a:solidFill>
                <a:latin typeface="Arial" panose="020B0604020202020204" pitchFamily="34" charset="0"/>
                <a:cs typeface="Arial" panose="020B0604020202020204" pitchFamily="34" charset="0"/>
              </a:rPr>
              <a:t> </a:t>
            </a:r>
            <a:r>
              <a:rPr lang="en-GB" dirty="0" err="1">
                <a:solidFill>
                  <a:srgbClr val="0000FF"/>
                </a:solidFill>
                <a:latin typeface="Arial" panose="020B0604020202020204" pitchFamily="34" charset="0"/>
                <a:cs typeface="Arial" panose="020B0604020202020204" pitchFamily="34" charset="0"/>
              </a:rPr>
              <a:t>dearg</a:t>
            </a:r>
            <a:r>
              <a:rPr lang="en-GB" dirty="0">
                <a:solidFill>
                  <a:srgbClr val="0000FF"/>
                </a:solidFill>
                <a:latin typeface="Arial" panose="020B0604020202020204" pitchFamily="34" charset="0"/>
                <a:cs typeface="Arial" panose="020B0604020202020204" pitchFamily="34" charset="0"/>
              </a:rPr>
              <a:t> </a:t>
            </a:r>
            <a:r>
              <a:rPr lang="en-GB" dirty="0" err="1">
                <a:solidFill>
                  <a:srgbClr val="0000FF"/>
                </a:solidFill>
                <a:latin typeface="Arial" panose="020B0604020202020204" pitchFamily="34" charset="0"/>
                <a:cs typeface="Arial" panose="020B0604020202020204" pitchFamily="34" charset="0"/>
              </a:rPr>
              <a:t>ionsúite</a:t>
            </a:r>
            <a:r>
              <a:rPr lang="en-GB" dirty="0">
                <a:solidFill>
                  <a:srgbClr val="0000FF"/>
                </a:solidFill>
                <a:latin typeface="Arial" panose="020B0604020202020204" pitchFamily="34" charset="0"/>
                <a:cs typeface="Arial" panose="020B0604020202020204" pitchFamily="34" charset="0"/>
              </a:rPr>
              <a:t>, </a:t>
            </a:r>
            <a:r>
              <a:rPr lang="en-GB" dirty="0" err="1">
                <a:solidFill>
                  <a:srgbClr val="0000FF"/>
                </a:solidFill>
                <a:latin typeface="Arial" panose="020B0604020202020204" pitchFamily="34" charset="0"/>
                <a:cs typeface="Arial" panose="020B0604020202020204" pitchFamily="34" charset="0"/>
              </a:rPr>
              <a:t>dá</a:t>
            </a:r>
            <a:r>
              <a:rPr lang="en-GB" dirty="0">
                <a:solidFill>
                  <a:srgbClr val="0000FF"/>
                </a:solidFill>
                <a:latin typeface="Arial" panose="020B0604020202020204" pitchFamily="34" charset="0"/>
                <a:cs typeface="Arial" panose="020B0604020202020204" pitchFamily="34" charset="0"/>
              </a:rPr>
              <a:t> </a:t>
            </a:r>
            <a:r>
              <a:rPr lang="en-GB" dirty="0" err="1">
                <a:solidFill>
                  <a:srgbClr val="0000FF"/>
                </a:solidFill>
                <a:latin typeface="Arial" panose="020B0604020202020204" pitchFamily="34" charset="0"/>
                <a:cs typeface="Arial" panose="020B0604020202020204" pitchFamily="34" charset="0"/>
              </a:rPr>
              <a:t>bhrí</a:t>
            </a:r>
            <a:r>
              <a:rPr lang="en-GB" dirty="0">
                <a:solidFill>
                  <a:srgbClr val="0000FF"/>
                </a:solidFill>
                <a:latin typeface="Arial" panose="020B0604020202020204" pitchFamily="34" charset="0"/>
                <a:cs typeface="Arial" panose="020B0604020202020204" pitchFamily="34" charset="0"/>
              </a:rPr>
              <a:t> sin </a:t>
            </a:r>
            <a:r>
              <a:rPr lang="en-GB" dirty="0" err="1">
                <a:solidFill>
                  <a:srgbClr val="0000FF"/>
                </a:solidFill>
                <a:latin typeface="Arial" panose="020B0604020202020204" pitchFamily="34" charset="0"/>
                <a:cs typeface="Arial" panose="020B0604020202020204" pitchFamily="34" charset="0"/>
              </a:rPr>
              <a:t>glas</a:t>
            </a:r>
            <a:r>
              <a:rPr lang="en-GB" dirty="0">
                <a:solidFill>
                  <a:srgbClr val="0000FF"/>
                </a:solidFill>
                <a:latin typeface="Arial" panose="020B0604020202020204" pitchFamily="34" charset="0"/>
                <a:cs typeface="Arial" panose="020B0604020202020204" pitchFamily="34" charset="0"/>
              </a:rPr>
              <a:t> </a:t>
            </a:r>
            <a:r>
              <a:rPr lang="en-GB" dirty="0" err="1">
                <a:solidFill>
                  <a:srgbClr val="0000FF"/>
                </a:solidFill>
                <a:latin typeface="Arial" panose="020B0604020202020204" pitchFamily="34" charset="0"/>
                <a:cs typeface="Arial" panose="020B0604020202020204" pitchFamily="34" charset="0"/>
              </a:rPr>
              <a:t>frithchaite</a:t>
            </a:r>
            <a:endParaRPr lang="en-GB" dirty="0">
              <a:solidFill>
                <a:srgbClr val="0000FF"/>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435765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36CDC0-2A84-8DB6-72D9-59575FA05EDE}"/>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2F1B730E-8DD6-CACD-A5BF-1B002035B497}"/>
              </a:ext>
            </a:extLst>
          </p:cNvPr>
          <p:cNvSpPr>
            <a:spLocks noGrp="1"/>
          </p:cNvSpPr>
          <p:nvPr>
            <p:ph type="title"/>
          </p:nvPr>
        </p:nvSpPr>
        <p:spPr/>
        <p:txBody>
          <a:bodyPr>
            <a:normAutofit fontScale="90000"/>
          </a:bodyPr>
          <a:lstStyle/>
          <a:p>
            <a:r>
              <a:rPr lang="en-GB" dirty="0" err="1"/>
              <a:t>Cleachtadh</a:t>
            </a:r>
            <a:r>
              <a:rPr lang="en-GB" dirty="0"/>
              <a:t>:</a:t>
            </a:r>
          </a:p>
        </p:txBody>
      </p:sp>
      <p:sp>
        <p:nvSpPr>
          <p:cNvPr id="5" name="Text Placeholder 4">
            <a:extLst>
              <a:ext uri="{FF2B5EF4-FFF2-40B4-BE49-F238E27FC236}">
                <a16:creationId xmlns:a16="http://schemas.microsoft.com/office/drawing/2014/main" id="{43B1DD67-2711-359B-22F3-EEE2104100CD}"/>
              </a:ext>
            </a:extLst>
          </p:cNvPr>
          <p:cNvSpPr>
            <a:spLocks noGrp="1"/>
          </p:cNvSpPr>
          <p:nvPr>
            <p:ph type="body" sz="quarter" idx="10"/>
          </p:nvPr>
        </p:nvSpPr>
        <p:spPr>
          <a:xfrm>
            <a:off x="122292" y="461664"/>
            <a:ext cx="8899415" cy="1643527"/>
          </a:xfrm>
        </p:spPr>
        <p:txBody>
          <a:bodyPr/>
          <a:lstStyle/>
          <a:p>
            <a:r>
              <a:rPr lang="en-GB" dirty="0" err="1"/>
              <a:t>Tiontaíonn</a:t>
            </a:r>
            <a:r>
              <a:rPr lang="en-GB" dirty="0"/>
              <a:t> </a:t>
            </a:r>
            <a:r>
              <a:rPr lang="en-GB" dirty="0" err="1"/>
              <a:t>plandaí</a:t>
            </a:r>
            <a:r>
              <a:rPr lang="en-GB" dirty="0"/>
              <a:t> </a:t>
            </a:r>
            <a:r>
              <a:rPr lang="en-GB" dirty="0" err="1"/>
              <a:t>fíorbheagán</a:t>
            </a:r>
            <a:r>
              <a:rPr lang="en-GB" dirty="0"/>
              <a:t> den </a:t>
            </a:r>
            <a:r>
              <a:rPr lang="en-GB" dirty="0" err="1"/>
              <a:t>ionradantas</a:t>
            </a:r>
            <a:r>
              <a:rPr lang="en-GB" dirty="0"/>
              <a:t> </a:t>
            </a:r>
            <a:r>
              <a:rPr lang="en-GB" dirty="0" err="1"/>
              <a:t>gréine</a:t>
            </a:r>
            <a:r>
              <a:rPr lang="en-GB" dirty="0"/>
              <a:t> </a:t>
            </a:r>
            <a:r>
              <a:rPr lang="en-GB" dirty="0" err="1"/>
              <a:t>ionsaitheach</a:t>
            </a:r>
            <a:r>
              <a:rPr lang="en-GB" dirty="0"/>
              <a:t> </a:t>
            </a:r>
            <a:r>
              <a:rPr lang="en-GB" dirty="0" err="1"/>
              <a:t>isteach</a:t>
            </a:r>
            <a:r>
              <a:rPr lang="en-GB" dirty="0"/>
              <a:t> i </a:t>
            </a:r>
            <a:r>
              <a:rPr lang="en-GB" dirty="0" err="1"/>
              <a:t>bhfuinneamh</a:t>
            </a:r>
            <a:r>
              <a:rPr lang="en-GB" dirty="0"/>
              <a:t> </a:t>
            </a:r>
            <a:r>
              <a:rPr lang="en-GB" dirty="0" err="1"/>
              <a:t>ceimiceach</a:t>
            </a:r>
            <a:r>
              <a:rPr lang="en-GB" dirty="0"/>
              <a:t> (</a:t>
            </a:r>
            <a:r>
              <a:rPr lang="en-GB" dirty="0" err="1"/>
              <a:t>glúcós</a:t>
            </a:r>
            <a:r>
              <a:rPr lang="en-GB" dirty="0"/>
              <a:t>). Ag </a:t>
            </a:r>
            <a:r>
              <a:rPr lang="en-GB" dirty="0" err="1"/>
              <a:t>úsáid</a:t>
            </a:r>
            <a:r>
              <a:rPr lang="en-GB" dirty="0"/>
              <a:t> na </a:t>
            </a:r>
            <a:r>
              <a:rPr lang="en-GB" dirty="0" err="1"/>
              <a:t>graif</a:t>
            </a:r>
            <a:r>
              <a:rPr lang="en-GB" dirty="0"/>
              <a:t>, </a:t>
            </a:r>
            <a:r>
              <a:rPr lang="en-GB" dirty="0" err="1"/>
              <a:t>déaduchtaigh</a:t>
            </a:r>
            <a:r>
              <a:rPr lang="en-GB" dirty="0"/>
              <a:t> </a:t>
            </a:r>
            <a:r>
              <a:rPr lang="en-GB" dirty="0" err="1"/>
              <a:t>fachtóir</a:t>
            </a:r>
            <a:r>
              <a:rPr lang="en-GB" dirty="0"/>
              <a:t> </a:t>
            </a:r>
            <a:r>
              <a:rPr lang="en-GB" dirty="0" err="1"/>
              <a:t>amháin</a:t>
            </a:r>
            <a:r>
              <a:rPr lang="en-GB" dirty="0"/>
              <a:t> a </a:t>
            </a:r>
            <a:r>
              <a:rPr lang="en-GB" dirty="0" err="1"/>
              <a:t>chuireann</a:t>
            </a:r>
            <a:r>
              <a:rPr lang="en-GB" dirty="0"/>
              <a:t> leis an </a:t>
            </a:r>
            <a:r>
              <a:rPr lang="en-GB" dirty="0" err="1"/>
              <a:t>bhfachtóir</a:t>
            </a:r>
            <a:r>
              <a:rPr lang="en-GB" dirty="0"/>
              <a:t> </a:t>
            </a:r>
            <a:r>
              <a:rPr lang="en-GB" dirty="0" err="1"/>
              <a:t>tiontú</a:t>
            </a:r>
            <a:r>
              <a:rPr lang="en-GB" dirty="0"/>
              <a:t> </a:t>
            </a:r>
            <a:r>
              <a:rPr lang="en-GB" dirty="0" err="1"/>
              <a:t>íseal</a:t>
            </a:r>
            <a:r>
              <a:rPr lang="en-GB" dirty="0"/>
              <a:t> </a:t>
            </a:r>
            <a:r>
              <a:rPr lang="en-GB" dirty="0" err="1"/>
              <a:t>seo</a:t>
            </a:r>
            <a:r>
              <a:rPr lang="en-GB" dirty="0"/>
              <a:t>.</a:t>
            </a:r>
          </a:p>
        </p:txBody>
      </p:sp>
      <p:sp>
        <p:nvSpPr>
          <p:cNvPr id="1033" name="TextBox 1032">
            <a:extLst>
              <a:ext uri="{FF2B5EF4-FFF2-40B4-BE49-F238E27FC236}">
                <a16:creationId xmlns:a16="http://schemas.microsoft.com/office/drawing/2014/main" id="{1F89455E-5479-4DCF-6E0B-2D583AB3E5E8}"/>
              </a:ext>
            </a:extLst>
          </p:cNvPr>
          <p:cNvSpPr txBox="1"/>
          <p:nvPr/>
        </p:nvSpPr>
        <p:spPr>
          <a:xfrm>
            <a:off x="36578" y="6200133"/>
            <a:ext cx="4325218" cy="646331"/>
          </a:xfrm>
          <a:prstGeom prst="rect">
            <a:avLst/>
          </a:prstGeom>
          <a:noFill/>
        </p:spPr>
        <p:txBody>
          <a:bodyPr wrap="square">
            <a:spAutoFit/>
          </a:bodyPr>
          <a:lstStyle/>
          <a:p>
            <a:r>
              <a:rPr lang="en-GB" dirty="0"/>
              <a:t>redrawn and simplified from rseco.org (accessed 2026)</a:t>
            </a:r>
          </a:p>
        </p:txBody>
      </p:sp>
      <p:grpSp>
        <p:nvGrpSpPr>
          <p:cNvPr id="1026" name="Group 1025">
            <a:extLst>
              <a:ext uri="{FF2B5EF4-FFF2-40B4-BE49-F238E27FC236}">
                <a16:creationId xmlns:a16="http://schemas.microsoft.com/office/drawing/2014/main" id="{C6059B55-01DF-F2FF-6E5E-09F3C6C9262A}"/>
              </a:ext>
            </a:extLst>
          </p:cNvPr>
          <p:cNvGrpSpPr/>
          <p:nvPr/>
        </p:nvGrpSpPr>
        <p:grpSpPr>
          <a:xfrm>
            <a:off x="240945" y="2289079"/>
            <a:ext cx="4017610" cy="2875372"/>
            <a:chOff x="345044" y="2898679"/>
            <a:chExt cx="4017610" cy="2875372"/>
          </a:xfrm>
        </p:grpSpPr>
        <p:grpSp>
          <p:nvGrpSpPr>
            <p:cNvPr id="2" name="Group 1">
              <a:extLst>
                <a:ext uri="{FF2B5EF4-FFF2-40B4-BE49-F238E27FC236}">
                  <a16:creationId xmlns:a16="http://schemas.microsoft.com/office/drawing/2014/main" id="{1B1D432A-FDA7-52C2-288B-2B4D0FA04A25}"/>
                </a:ext>
              </a:extLst>
            </p:cNvPr>
            <p:cNvGrpSpPr/>
            <p:nvPr/>
          </p:nvGrpSpPr>
          <p:grpSpPr>
            <a:xfrm>
              <a:off x="345044" y="2898679"/>
              <a:ext cx="4017610" cy="2446698"/>
              <a:chOff x="209726" y="2005663"/>
              <a:chExt cx="7717880" cy="4537490"/>
            </a:xfrm>
          </p:grpSpPr>
          <p:grpSp>
            <p:nvGrpSpPr>
              <p:cNvPr id="6" name="Group 5">
                <a:extLst>
                  <a:ext uri="{FF2B5EF4-FFF2-40B4-BE49-F238E27FC236}">
                    <a16:creationId xmlns:a16="http://schemas.microsoft.com/office/drawing/2014/main" id="{2839F503-EE70-0EE2-4E13-2DCC119B9477}"/>
                  </a:ext>
                </a:extLst>
              </p:cNvPr>
              <p:cNvGrpSpPr/>
              <p:nvPr/>
            </p:nvGrpSpPr>
            <p:grpSpPr>
              <a:xfrm>
                <a:off x="209726" y="2005663"/>
                <a:ext cx="7717880" cy="4537490"/>
                <a:chOff x="-463540" y="1079336"/>
                <a:chExt cx="6854933" cy="5139910"/>
              </a:xfrm>
            </p:grpSpPr>
            <p:grpSp>
              <p:nvGrpSpPr>
                <p:cNvPr id="7" name="Group 6">
                  <a:extLst>
                    <a:ext uri="{FF2B5EF4-FFF2-40B4-BE49-F238E27FC236}">
                      <a16:creationId xmlns:a16="http://schemas.microsoft.com/office/drawing/2014/main" id="{FDC681A1-5900-C543-22D3-31E393EB4B19}"/>
                    </a:ext>
                  </a:extLst>
                </p:cNvPr>
                <p:cNvGrpSpPr/>
                <p:nvPr/>
              </p:nvGrpSpPr>
              <p:grpSpPr>
                <a:xfrm>
                  <a:off x="-463540" y="1079336"/>
                  <a:ext cx="6854933" cy="5139910"/>
                  <a:chOff x="361833" y="176887"/>
                  <a:chExt cx="4948790" cy="6135395"/>
                </a:xfrm>
              </p:grpSpPr>
              <p:sp>
                <p:nvSpPr>
                  <p:cNvPr id="20" name="TextBox 19">
                    <a:extLst>
                      <a:ext uri="{FF2B5EF4-FFF2-40B4-BE49-F238E27FC236}">
                        <a16:creationId xmlns:a16="http://schemas.microsoft.com/office/drawing/2014/main" id="{212212AE-1EBA-7D09-1CBF-DBC2F670F31F}"/>
                      </a:ext>
                    </a:extLst>
                  </p:cNvPr>
                  <p:cNvSpPr txBox="1"/>
                  <p:nvPr/>
                </p:nvSpPr>
                <p:spPr>
                  <a:xfrm>
                    <a:off x="481993" y="176887"/>
                    <a:ext cx="4742208" cy="1003325"/>
                  </a:xfrm>
                  <a:prstGeom prst="rect">
                    <a:avLst/>
                  </a:prstGeom>
                  <a:noFill/>
                </p:spPr>
                <p:txBody>
                  <a:bodyPr wrap="square" rtlCol="0">
                    <a:spAutoFit/>
                  </a:bodyPr>
                  <a:lstStyle/>
                  <a:p>
                    <a:pPr algn="l"/>
                    <a:r>
                      <a:rPr lang="en-GB" sz="2000" dirty="0" err="1">
                        <a:latin typeface="Arial" panose="020B0604020202020204" pitchFamily="34" charset="0"/>
                        <a:cs typeface="Arial" panose="020B0604020202020204" pitchFamily="34" charset="0"/>
                      </a:rPr>
                      <a:t>Speictream</a:t>
                    </a:r>
                    <a:r>
                      <a:rPr lang="en-GB" sz="2000" dirty="0">
                        <a:latin typeface="Arial" panose="020B0604020202020204" pitchFamily="34" charset="0"/>
                        <a:cs typeface="Arial" panose="020B0604020202020204" pitchFamily="34" charset="0"/>
                      </a:rPr>
                      <a:t> </a:t>
                    </a:r>
                    <a:r>
                      <a:rPr lang="en-GB" sz="2000" dirty="0" err="1">
                        <a:latin typeface="Arial" panose="020B0604020202020204" pitchFamily="34" charset="0"/>
                        <a:cs typeface="Arial" panose="020B0604020202020204" pitchFamily="34" charset="0"/>
                      </a:rPr>
                      <a:t>ionsúcháin</a:t>
                    </a:r>
                    <a:r>
                      <a:rPr lang="en-GB" sz="2000" dirty="0">
                        <a:latin typeface="Arial" panose="020B0604020202020204" pitchFamily="34" charset="0"/>
                        <a:cs typeface="Arial" panose="020B0604020202020204" pitchFamily="34" charset="0"/>
                      </a:rPr>
                      <a:t> </a:t>
                    </a:r>
                    <a:r>
                      <a:rPr lang="en-GB" sz="2000" dirty="0" err="1">
                        <a:latin typeface="Arial" panose="020B0604020202020204" pitchFamily="34" charset="0"/>
                        <a:cs typeface="Arial" panose="020B0604020202020204" pitchFamily="34" charset="0"/>
                      </a:rPr>
                      <a:t>chlóraifill</a:t>
                    </a:r>
                    <a:endParaRPr lang="en-GB" sz="2000" dirty="0">
                      <a:latin typeface="Arial" panose="020B0604020202020204" pitchFamily="34" charset="0"/>
                      <a:cs typeface="Arial" panose="020B0604020202020204" pitchFamily="34" charset="0"/>
                    </a:endParaRPr>
                  </a:p>
                </p:txBody>
              </p:sp>
              <p:sp>
                <p:nvSpPr>
                  <p:cNvPr id="21" name="Rectangle 4">
                    <a:extLst>
                      <a:ext uri="{FF2B5EF4-FFF2-40B4-BE49-F238E27FC236}">
                        <a16:creationId xmlns:a16="http://schemas.microsoft.com/office/drawing/2014/main" id="{A4307DE4-B238-53F6-1AB3-931E7254E7FB}"/>
                      </a:ext>
                    </a:extLst>
                  </p:cNvPr>
                  <p:cNvSpPr/>
                  <p:nvPr/>
                </p:nvSpPr>
                <p:spPr>
                  <a:xfrm>
                    <a:off x="1405550" y="1795198"/>
                    <a:ext cx="3886558" cy="3245090"/>
                  </a:xfrm>
                  <a:custGeom>
                    <a:avLst/>
                    <a:gdLst>
                      <a:gd name="csX0" fmla="*/ 0 w 2200275"/>
                      <a:gd name="csY0" fmla="*/ 0 h 1993817"/>
                      <a:gd name="csX1" fmla="*/ 2200275 w 2200275"/>
                      <a:gd name="csY1" fmla="*/ 0 h 1993817"/>
                      <a:gd name="csX2" fmla="*/ 2200275 w 2200275"/>
                      <a:gd name="csY2" fmla="*/ 1993817 h 1993817"/>
                      <a:gd name="csX3" fmla="*/ 0 w 2200275"/>
                      <a:gd name="csY3" fmla="*/ 1993817 h 1993817"/>
                      <a:gd name="csX4" fmla="*/ 0 w 2200275"/>
                      <a:gd name="csY4" fmla="*/ 0 h 1993817"/>
                      <a:gd name="csX0" fmla="*/ 2200275 w 2291715"/>
                      <a:gd name="csY0" fmla="*/ 0 h 1993817"/>
                      <a:gd name="csX1" fmla="*/ 2200275 w 2291715"/>
                      <a:gd name="csY1" fmla="*/ 1993817 h 1993817"/>
                      <a:gd name="csX2" fmla="*/ 0 w 2291715"/>
                      <a:gd name="csY2" fmla="*/ 1993817 h 1993817"/>
                      <a:gd name="csX3" fmla="*/ 0 w 2291715"/>
                      <a:gd name="csY3" fmla="*/ 0 h 1993817"/>
                      <a:gd name="csX4" fmla="*/ 2291715 w 2291715"/>
                      <a:gd name="csY4" fmla="*/ 91440 h 1993817"/>
                      <a:gd name="csX0" fmla="*/ 2200275 w 2200275"/>
                      <a:gd name="csY0" fmla="*/ 0 h 1993817"/>
                      <a:gd name="csX1" fmla="*/ 2200275 w 2200275"/>
                      <a:gd name="csY1" fmla="*/ 1993817 h 1993817"/>
                      <a:gd name="csX2" fmla="*/ 0 w 2200275"/>
                      <a:gd name="csY2" fmla="*/ 1993817 h 1993817"/>
                      <a:gd name="csX3" fmla="*/ 0 w 2200275"/>
                      <a:gd name="csY3" fmla="*/ 0 h 1993817"/>
                      <a:gd name="csX0" fmla="*/ 2200275 w 2200275"/>
                      <a:gd name="csY0" fmla="*/ 1993817 h 1993817"/>
                      <a:gd name="csX1" fmla="*/ 0 w 2200275"/>
                      <a:gd name="csY1" fmla="*/ 1993817 h 1993817"/>
                      <a:gd name="csX2" fmla="*/ 0 w 2200275"/>
                      <a:gd name="csY2" fmla="*/ 0 h 1993817"/>
                    </a:gdLst>
                    <a:ahLst/>
                    <a:cxnLst>
                      <a:cxn ang="0">
                        <a:pos x="csX0" y="csY0"/>
                      </a:cxn>
                      <a:cxn ang="0">
                        <a:pos x="csX1" y="csY1"/>
                      </a:cxn>
                      <a:cxn ang="0">
                        <a:pos x="csX2" y="csY2"/>
                      </a:cxn>
                    </a:cxnLst>
                    <a:rect l="l" t="t" r="r" b="b"/>
                    <a:pathLst>
                      <a:path w="2200275" h="1993817">
                        <a:moveTo>
                          <a:pt x="2200275" y="1993817"/>
                        </a:moveTo>
                        <a:lnTo>
                          <a:pt x="0" y="1993817"/>
                        </a:lnTo>
                        <a:lnTo>
                          <a:pt x="0" y="0"/>
                        </a:lnTo>
                      </a:path>
                    </a:pathLst>
                  </a:custGeom>
                  <a:no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TextBox 23">
                    <a:extLst>
                      <a:ext uri="{FF2B5EF4-FFF2-40B4-BE49-F238E27FC236}">
                        <a16:creationId xmlns:a16="http://schemas.microsoft.com/office/drawing/2014/main" id="{F997E65F-6467-195A-CB0F-D3859AE424A2}"/>
                      </a:ext>
                    </a:extLst>
                  </p:cNvPr>
                  <p:cNvSpPr txBox="1"/>
                  <p:nvPr/>
                </p:nvSpPr>
                <p:spPr>
                  <a:xfrm>
                    <a:off x="1561348" y="5308957"/>
                    <a:ext cx="788912" cy="1003325"/>
                  </a:xfrm>
                  <a:prstGeom prst="rect">
                    <a:avLst/>
                  </a:prstGeom>
                  <a:noFill/>
                </p:spPr>
                <p:txBody>
                  <a:bodyPr wrap="square" rtlCol="0">
                    <a:spAutoFit/>
                  </a:bodyPr>
                  <a:lstStyle/>
                  <a:p>
                    <a:pPr algn="l"/>
                    <a:r>
                      <a:rPr lang="en-GB" sz="2000" dirty="0">
                        <a:latin typeface="Arial" panose="020B0604020202020204" pitchFamily="34" charset="0"/>
                        <a:cs typeface="Arial" panose="020B0604020202020204" pitchFamily="34" charset="0"/>
                      </a:rPr>
                      <a:t>400</a:t>
                    </a:r>
                  </a:p>
                </p:txBody>
              </p:sp>
              <p:sp>
                <p:nvSpPr>
                  <p:cNvPr id="25" name="TextBox 24">
                    <a:extLst>
                      <a:ext uri="{FF2B5EF4-FFF2-40B4-BE49-F238E27FC236}">
                        <a16:creationId xmlns:a16="http://schemas.microsoft.com/office/drawing/2014/main" id="{829CEEF8-D8F7-9673-6687-01C76D82EE79}"/>
                      </a:ext>
                    </a:extLst>
                  </p:cNvPr>
                  <p:cNvSpPr txBox="1"/>
                  <p:nvPr/>
                </p:nvSpPr>
                <p:spPr>
                  <a:xfrm>
                    <a:off x="3358087" y="5302844"/>
                    <a:ext cx="911586" cy="1003325"/>
                  </a:xfrm>
                  <a:prstGeom prst="rect">
                    <a:avLst/>
                  </a:prstGeom>
                  <a:noFill/>
                </p:spPr>
                <p:txBody>
                  <a:bodyPr wrap="square" rtlCol="0">
                    <a:spAutoFit/>
                  </a:bodyPr>
                  <a:lstStyle/>
                  <a:p>
                    <a:pPr algn="l"/>
                    <a:r>
                      <a:rPr lang="en-GB" sz="2000" dirty="0">
                        <a:latin typeface="Arial" panose="020B0604020202020204" pitchFamily="34" charset="0"/>
                        <a:cs typeface="Arial" panose="020B0604020202020204" pitchFamily="34" charset="0"/>
                      </a:rPr>
                      <a:t>600</a:t>
                    </a:r>
                  </a:p>
                </p:txBody>
              </p:sp>
              <p:cxnSp>
                <p:nvCxnSpPr>
                  <p:cNvPr id="26" name="Straight Connector 25">
                    <a:extLst>
                      <a:ext uri="{FF2B5EF4-FFF2-40B4-BE49-F238E27FC236}">
                        <a16:creationId xmlns:a16="http://schemas.microsoft.com/office/drawing/2014/main" id="{1E63E7F0-5504-4B60-411A-4A50F0507338}"/>
                      </a:ext>
                    </a:extLst>
                  </p:cNvPr>
                  <p:cNvCxnSpPr>
                    <a:cxnSpLocks/>
                  </p:cNvCxnSpPr>
                  <p:nvPr/>
                </p:nvCxnSpPr>
                <p:spPr>
                  <a:xfrm>
                    <a:off x="1867697" y="5099938"/>
                    <a:ext cx="0" cy="222135"/>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27" name="Straight Connector 26">
                    <a:extLst>
                      <a:ext uri="{FF2B5EF4-FFF2-40B4-BE49-F238E27FC236}">
                        <a16:creationId xmlns:a16="http://schemas.microsoft.com/office/drawing/2014/main" id="{A85588A4-E535-8974-FDF7-3CF55E0A9A13}"/>
                      </a:ext>
                    </a:extLst>
                  </p:cNvPr>
                  <p:cNvCxnSpPr/>
                  <p:nvPr/>
                </p:nvCxnSpPr>
                <p:spPr>
                  <a:xfrm>
                    <a:off x="3735408" y="5099938"/>
                    <a:ext cx="0" cy="222135"/>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28" name="Straight Connector 27">
                    <a:extLst>
                      <a:ext uri="{FF2B5EF4-FFF2-40B4-BE49-F238E27FC236}">
                        <a16:creationId xmlns:a16="http://schemas.microsoft.com/office/drawing/2014/main" id="{17EC4C4A-428C-6DB6-041E-05D515FBF73E}"/>
                      </a:ext>
                    </a:extLst>
                  </p:cNvPr>
                  <p:cNvCxnSpPr>
                    <a:cxnSpLocks/>
                  </p:cNvCxnSpPr>
                  <p:nvPr/>
                </p:nvCxnSpPr>
                <p:spPr>
                  <a:xfrm>
                    <a:off x="1270000" y="2248615"/>
                    <a:ext cx="146698" cy="0"/>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29" name="Straight Connector 28">
                    <a:extLst>
                      <a:ext uri="{FF2B5EF4-FFF2-40B4-BE49-F238E27FC236}">
                        <a16:creationId xmlns:a16="http://schemas.microsoft.com/office/drawing/2014/main" id="{715D95BD-203D-F822-15F1-76A7B7296DC8}"/>
                      </a:ext>
                    </a:extLst>
                  </p:cNvPr>
                  <p:cNvCxnSpPr>
                    <a:cxnSpLocks/>
                  </p:cNvCxnSpPr>
                  <p:nvPr/>
                </p:nvCxnSpPr>
                <p:spPr>
                  <a:xfrm>
                    <a:off x="1270000" y="3681090"/>
                    <a:ext cx="135550" cy="0"/>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sp>
                <p:nvSpPr>
                  <p:cNvPr id="30" name="TextBox 29">
                    <a:extLst>
                      <a:ext uri="{FF2B5EF4-FFF2-40B4-BE49-F238E27FC236}">
                        <a16:creationId xmlns:a16="http://schemas.microsoft.com/office/drawing/2014/main" id="{90B72FDC-FC8D-6111-B1A5-E6C6B645EBA2}"/>
                      </a:ext>
                    </a:extLst>
                  </p:cNvPr>
                  <p:cNvSpPr txBox="1"/>
                  <p:nvPr/>
                </p:nvSpPr>
                <p:spPr>
                  <a:xfrm>
                    <a:off x="801004" y="3165250"/>
                    <a:ext cx="660560" cy="1028910"/>
                  </a:xfrm>
                  <a:prstGeom prst="rect">
                    <a:avLst/>
                  </a:prstGeom>
                  <a:noFill/>
                </p:spPr>
                <p:txBody>
                  <a:bodyPr wrap="square" rtlCol="0">
                    <a:spAutoFit/>
                  </a:bodyPr>
                  <a:lstStyle/>
                  <a:p>
                    <a:pPr algn="l"/>
                    <a:r>
                      <a:rPr lang="en-GB" sz="2000" dirty="0">
                        <a:latin typeface="Arial" panose="020B0604020202020204" pitchFamily="34" charset="0"/>
                        <a:cs typeface="Arial" panose="020B0604020202020204" pitchFamily="34" charset="0"/>
                      </a:rPr>
                      <a:t>40</a:t>
                    </a:r>
                  </a:p>
                </p:txBody>
              </p:sp>
              <p:sp>
                <p:nvSpPr>
                  <p:cNvPr id="31" name="TextBox 30">
                    <a:extLst>
                      <a:ext uri="{FF2B5EF4-FFF2-40B4-BE49-F238E27FC236}">
                        <a16:creationId xmlns:a16="http://schemas.microsoft.com/office/drawing/2014/main" id="{4DC58598-0AC0-D281-344E-90673A500CB4}"/>
                      </a:ext>
                    </a:extLst>
                  </p:cNvPr>
                  <p:cNvSpPr txBox="1"/>
                  <p:nvPr/>
                </p:nvSpPr>
                <p:spPr>
                  <a:xfrm>
                    <a:off x="795493" y="1865703"/>
                    <a:ext cx="676863" cy="1003325"/>
                  </a:xfrm>
                  <a:prstGeom prst="rect">
                    <a:avLst/>
                  </a:prstGeom>
                  <a:noFill/>
                </p:spPr>
                <p:txBody>
                  <a:bodyPr wrap="square" rtlCol="0">
                    <a:spAutoFit/>
                  </a:bodyPr>
                  <a:lstStyle/>
                  <a:p>
                    <a:pPr algn="l"/>
                    <a:r>
                      <a:rPr lang="en-GB" sz="2000" dirty="0">
                        <a:latin typeface="Arial" panose="020B0604020202020204" pitchFamily="34" charset="0"/>
                        <a:cs typeface="Arial" panose="020B0604020202020204" pitchFamily="34" charset="0"/>
                      </a:rPr>
                      <a:t>80</a:t>
                    </a:r>
                  </a:p>
                </p:txBody>
              </p:sp>
              <p:sp>
                <p:nvSpPr>
                  <p:cNvPr id="32" name="TextBox 31">
                    <a:extLst>
                      <a:ext uri="{FF2B5EF4-FFF2-40B4-BE49-F238E27FC236}">
                        <a16:creationId xmlns:a16="http://schemas.microsoft.com/office/drawing/2014/main" id="{547214BF-A324-432E-5FFD-359CB17F7900}"/>
                      </a:ext>
                    </a:extLst>
                  </p:cNvPr>
                  <p:cNvSpPr txBox="1"/>
                  <p:nvPr/>
                </p:nvSpPr>
                <p:spPr>
                  <a:xfrm rot="16200000">
                    <a:off x="-1376350" y="3057159"/>
                    <a:ext cx="3931300" cy="454934"/>
                  </a:xfrm>
                  <a:prstGeom prst="rect">
                    <a:avLst/>
                  </a:prstGeom>
                  <a:noFill/>
                </p:spPr>
                <p:txBody>
                  <a:bodyPr wrap="square" rtlCol="0">
                    <a:spAutoFit/>
                  </a:bodyPr>
                  <a:lstStyle/>
                  <a:p>
                    <a:r>
                      <a:rPr lang="en-GB" dirty="0" err="1">
                        <a:latin typeface="Arial" panose="020B0604020202020204" pitchFamily="34" charset="0"/>
                        <a:cs typeface="Arial" panose="020B0604020202020204" pitchFamily="34" charset="0"/>
                      </a:rPr>
                      <a:t>Ionsúchán</a:t>
                    </a:r>
                    <a:r>
                      <a:rPr lang="en-GB" dirty="0">
                        <a:latin typeface="Arial" panose="020B0604020202020204" pitchFamily="34" charset="0"/>
                        <a:cs typeface="Arial" panose="020B0604020202020204" pitchFamily="34" charset="0"/>
                      </a:rPr>
                      <a:t> %</a:t>
                    </a:r>
                  </a:p>
                </p:txBody>
              </p:sp>
              <p:cxnSp>
                <p:nvCxnSpPr>
                  <p:cNvPr id="33" name="Straight Connector 32">
                    <a:extLst>
                      <a:ext uri="{FF2B5EF4-FFF2-40B4-BE49-F238E27FC236}">
                        <a16:creationId xmlns:a16="http://schemas.microsoft.com/office/drawing/2014/main" id="{48AF962E-7278-676E-2FDC-CFEC3CE26F84}"/>
                      </a:ext>
                    </a:extLst>
                  </p:cNvPr>
                  <p:cNvCxnSpPr>
                    <a:cxnSpLocks/>
                  </p:cNvCxnSpPr>
                  <p:nvPr/>
                </p:nvCxnSpPr>
                <p:spPr>
                  <a:xfrm>
                    <a:off x="1337912" y="2259820"/>
                    <a:ext cx="3954196" cy="0"/>
                  </a:xfrm>
                  <a:prstGeom prst="line">
                    <a:avLst/>
                  </a:prstGeom>
                  <a:ln w="19050">
                    <a:tailEnd type="none" w="med" len="lg"/>
                  </a:ln>
                </p:spPr>
                <p:style>
                  <a:lnRef idx="1">
                    <a:schemeClr val="dk1"/>
                  </a:lnRef>
                  <a:fillRef idx="0">
                    <a:schemeClr val="dk1"/>
                  </a:fillRef>
                  <a:effectRef idx="0">
                    <a:schemeClr val="dk1"/>
                  </a:effectRef>
                  <a:fontRef idx="minor">
                    <a:schemeClr val="tx1"/>
                  </a:fontRef>
                </p:style>
              </p:cxnSp>
              <p:cxnSp>
                <p:nvCxnSpPr>
                  <p:cNvPr id="34" name="Straight Connector 33">
                    <a:extLst>
                      <a:ext uri="{FF2B5EF4-FFF2-40B4-BE49-F238E27FC236}">
                        <a16:creationId xmlns:a16="http://schemas.microsoft.com/office/drawing/2014/main" id="{EADA0C60-6631-9D7A-D7FB-D571D2FBB444}"/>
                      </a:ext>
                    </a:extLst>
                  </p:cNvPr>
                  <p:cNvCxnSpPr>
                    <a:cxnSpLocks/>
                  </p:cNvCxnSpPr>
                  <p:nvPr/>
                </p:nvCxnSpPr>
                <p:spPr>
                  <a:xfrm>
                    <a:off x="1405550" y="2957575"/>
                    <a:ext cx="3905073" cy="0"/>
                  </a:xfrm>
                  <a:prstGeom prst="line">
                    <a:avLst/>
                  </a:prstGeom>
                  <a:ln w="19050">
                    <a:tailEnd type="none" w="med" len="lg"/>
                  </a:ln>
                </p:spPr>
                <p:style>
                  <a:lnRef idx="1">
                    <a:schemeClr val="dk1"/>
                  </a:lnRef>
                  <a:fillRef idx="0">
                    <a:schemeClr val="dk1"/>
                  </a:fillRef>
                  <a:effectRef idx="0">
                    <a:schemeClr val="dk1"/>
                  </a:effectRef>
                  <a:fontRef idx="minor">
                    <a:schemeClr val="tx1"/>
                  </a:fontRef>
                </p:style>
              </p:cxnSp>
              <p:cxnSp>
                <p:nvCxnSpPr>
                  <p:cNvPr id="35" name="Straight Connector 34">
                    <a:extLst>
                      <a:ext uri="{FF2B5EF4-FFF2-40B4-BE49-F238E27FC236}">
                        <a16:creationId xmlns:a16="http://schemas.microsoft.com/office/drawing/2014/main" id="{A6A269B0-4359-D6F4-0A07-3B129B19E64D}"/>
                      </a:ext>
                    </a:extLst>
                  </p:cNvPr>
                  <p:cNvCxnSpPr>
                    <a:cxnSpLocks/>
                  </p:cNvCxnSpPr>
                  <p:nvPr/>
                </p:nvCxnSpPr>
                <p:spPr>
                  <a:xfrm>
                    <a:off x="1416698" y="3681090"/>
                    <a:ext cx="3893925" cy="0"/>
                  </a:xfrm>
                  <a:prstGeom prst="line">
                    <a:avLst/>
                  </a:prstGeom>
                  <a:ln w="19050">
                    <a:tailEnd type="none" w="med" len="lg"/>
                  </a:ln>
                </p:spPr>
                <p:style>
                  <a:lnRef idx="1">
                    <a:schemeClr val="dk1"/>
                  </a:lnRef>
                  <a:fillRef idx="0">
                    <a:schemeClr val="dk1"/>
                  </a:fillRef>
                  <a:effectRef idx="0">
                    <a:schemeClr val="dk1"/>
                  </a:effectRef>
                  <a:fontRef idx="minor">
                    <a:schemeClr val="tx1"/>
                  </a:fontRef>
                </p:style>
              </p:cxnSp>
              <p:cxnSp>
                <p:nvCxnSpPr>
                  <p:cNvPr id="36" name="Straight Connector 35">
                    <a:extLst>
                      <a:ext uri="{FF2B5EF4-FFF2-40B4-BE49-F238E27FC236}">
                        <a16:creationId xmlns:a16="http://schemas.microsoft.com/office/drawing/2014/main" id="{522A0BA2-0539-3F90-2E56-F3F6EC5382A8}"/>
                      </a:ext>
                    </a:extLst>
                  </p:cNvPr>
                  <p:cNvCxnSpPr>
                    <a:cxnSpLocks/>
                  </p:cNvCxnSpPr>
                  <p:nvPr/>
                </p:nvCxnSpPr>
                <p:spPr>
                  <a:xfrm>
                    <a:off x="1416698" y="4428703"/>
                    <a:ext cx="3869238" cy="0"/>
                  </a:xfrm>
                  <a:prstGeom prst="line">
                    <a:avLst/>
                  </a:prstGeom>
                  <a:ln w="19050">
                    <a:tailEnd type="none" w="med" len="lg"/>
                  </a:ln>
                </p:spPr>
                <p:style>
                  <a:lnRef idx="1">
                    <a:schemeClr val="dk1"/>
                  </a:lnRef>
                  <a:fillRef idx="0">
                    <a:schemeClr val="dk1"/>
                  </a:fillRef>
                  <a:effectRef idx="0">
                    <a:schemeClr val="dk1"/>
                  </a:effectRef>
                  <a:fontRef idx="minor">
                    <a:schemeClr val="tx1"/>
                  </a:fontRef>
                </p:style>
              </p:cxnSp>
              <p:cxnSp>
                <p:nvCxnSpPr>
                  <p:cNvPr id="1029" name="Straight Connector 1028">
                    <a:extLst>
                      <a:ext uri="{FF2B5EF4-FFF2-40B4-BE49-F238E27FC236}">
                        <a16:creationId xmlns:a16="http://schemas.microsoft.com/office/drawing/2014/main" id="{BD455DF1-CFE3-9E4C-111D-6C5A0522340C}"/>
                      </a:ext>
                    </a:extLst>
                  </p:cNvPr>
                  <p:cNvCxnSpPr/>
                  <p:nvPr/>
                </p:nvCxnSpPr>
                <p:spPr>
                  <a:xfrm>
                    <a:off x="2800014" y="5134047"/>
                    <a:ext cx="0" cy="222135"/>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sp>
                <p:nvSpPr>
                  <p:cNvPr id="1030" name="TextBox 1029">
                    <a:extLst>
                      <a:ext uri="{FF2B5EF4-FFF2-40B4-BE49-F238E27FC236}">
                        <a16:creationId xmlns:a16="http://schemas.microsoft.com/office/drawing/2014/main" id="{42D11DDA-4D51-392F-0881-0ECBD4A13CF1}"/>
                      </a:ext>
                    </a:extLst>
                  </p:cNvPr>
                  <p:cNvSpPr txBox="1"/>
                  <p:nvPr/>
                </p:nvSpPr>
                <p:spPr>
                  <a:xfrm>
                    <a:off x="2452061" y="5308957"/>
                    <a:ext cx="847907" cy="1003325"/>
                  </a:xfrm>
                  <a:prstGeom prst="rect">
                    <a:avLst/>
                  </a:prstGeom>
                  <a:noFill/>
                </p:spPr>
                <p:txBody>
                  <a:bodyPr wrap="square" rtlCol="0">
                    <a:spAutoFit/>
                  </a:bodyPr>
                  <a:lstStyle/>
                  <a:p>
                    <a:pPr algn="l"/>
                    <a:r>
                      <a:rPr lang="en-GB" sz="2000" dirty="0">
                        <a:latin typeface="Arial" panose="020B0604020202020204" pitchFamily="34" charset="0"/>
                        <a:cs typeface="Arial" panose="020B0604020202020204" pitchFamily="34" charset="0"/>
                      </a:rPr>
                      <a:t>500</a:t>
                    </a:r>
                  </a:p>
                </p:txBody>
              </p:sp>
              <p:sp>
                <p:nvSpPr>
                  <p:cNvPr id="1051" name="TextBox 1050">
                    <a:extLst>
                      <a:ext uri="{FF2B5EF4-FFF2-40B4-BE49-F238E27FC236}">
                        <a16:creationId xmlns:a16="http://schemas.microsoft.com/office/drawing/2014/main" id="{A38BF6D7-5E05-D5F5-C0D2-F0BDE02940C2}"/>
                      </a:ext>
                    </a:extLst>
                  </p:cNvPr>
                  <p:cNvSpPr txBox="1"/>
                  <p:nvPr/>
                </p:nvSpPr>
                <p:spPr>
                  <a:xfrm>
                    <a:off x="800259" y="2454961"/>
                    <a:ext cx="668871" cy="1003325"/>
                  </a:xfrm>
                  <a:prstGeom prst="rect">
                    <a:avLst/>
                  </a:prstGeom>
                  <a:noFill/>
                </p:spPr>
                <p:txBody>
                  <a:bodyPr wrap="square" rtlCol="0">
                    <a:spAutoFit/>
                  </a:bodyPr>
                  <a:lstStyle/>
                  <a:p>
                    <a:pPr algn="l"/>
                    <a:r>
                      <a:rPr lang="en-GB" sz="2000" dirty="0">
                        <a:latin typeface="Arial" panose="020B0604020202020204" pitchFamily="34" charset="0"/>
                        <a:cs typeface="Arial" panose="020B0604020202020204" pitchFamily="34" charset="0"/>
                      </a:rPr>
                      <a:t>60</a:t>
                    </a:r>
                  </a:p>
                </p:txBody>
              </p:sp>
              <p:cxnSp>
                <p:nvCxnSpPr>
                  <p:cNvPr id="1052" name="Straight Connector 1051">
                    <a:extLst>
                      <a:ext uri="{FF2B5EF4-FFF2-40B4-BE49-F238E27FC236}">
                        <a16:creationId xmlns:a16="http://schemas.microsoft.com/office/drawing/2014/main" id="{2B87E746-DAB7-7E4A-C994-F27F5A92C428}"/>
                      </a:ext>
                    </a:extLst>
                  </p:cNvPr>
                  <p:cNvCxnSpPr>
                    <a:cxnSpLocks/>
                  </p:cNvCxnSpPr>
                  <p:nvPr/>
                </p:nvCxnSpPr>
                <p:spPr>
                  <a:xfrm>
                    <a:off x="1262200" y="4428703"/>
                    <a:ext cx="135550" cy="0"/>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1053" name="Straight Connector 1052">
                    <a:extLst>
                      <a:ext uri="{FF2B5EF4-FFF2-40B4-BE49-F238E27FC236}">
                        <a16:creationId xmlns:a16="http://schemas.microsoft.com/office/drawing/2014/main" id="{BF1B160F-4432-3B95-31E4-0836B11A51F4}"/>
                      </a:ext>
                    </a:extLst>
                  </p:cNvPr>
                  <p:cNvCxnSpPr>
                    <a:cxnSpLocks/>
                  </p:cNvCxnSpPr>
                  <p:nvPr/>
                </p:nvCxnSpPr>
                <p:spPr>
                  <a:xfrm>
                    <a:off x="1283088" y="2957575"/>
                    <a:ext cx="135550" cy="0"/>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sp>
                <p:nvSpPr>
                  <p:cNvPr id="1054" name="TextBox 1053">
                    <a:extLst>
                      <a:ext uri="{FF2B5EF4-FFF2-40B4-BE49-F238E27FC236}">
                        <a16:creationId xmlns:a16="http://schemas.microsoft.com/office/drawing/2014/main" id="{37C2CFAC-F725-87A3-CA38-9C04E7C51DBC}"/>
                      </a:ext>
                    </a:extLst>
                  </p:cNvPr>
                  <p:cNvSpPr txBox="1"/>
                  <p:nvPr/>
                </p:nvSpPr>
                <p:spPr>
                  <a:xfrm>
                    <a:off x="4289225" y="5270666"/>
                    <a:ext cx="944570" cy="1003325"/>
                  </a:xfrm>
                  <a:prstGeom prst="rect">
                    <a:avLst/>
                  </a:prstGeom>
                  <a:noFill/>
                </p:spPr>
                <p:txBody>
                  <a:bodyPr wrap="square" rtlCol="0">
                    <a:spAutoFit/>
                  </a:bodyPr>
                  <a:lstStyle/>
                  <a:p>
                    <a:pPr algn="l"/>
                    <a:r>
                      <a:rPr lang="en-GB" sz="2000" dirty="0">
                        <a:latin typeface="Arial" panose="020B0604020202020204" pitchFamily="34" charset="0"/>
                        <a:cs typeface="Arial" panose="020B0604020202020204" pitchFamily="34" charset="0"/>
                      </a:rPr>
                      <a:t>700</a:t>
                    </a:r>
                  </a:p>
                </p:txBody>
              </p:sp>
              <p:sp>
                <p:nvSpPr>
                  <p:cNvPr id="1055" name="TextBox 1054">
                    <a:extLst>
                      <a:ext uri="{FF2B5EF4-FFF2-40B4-BE49-F238E27FC236}">
                        <a16:creationId xmlns:a16="http://schemas.microsoft.com/office/drawing/2014/main" id="{818B7836-D508-1209-5906-30B749B2CD56}"/>
                      </a:ext>
                    </a:extLst>
                  </p:cNvPr>
                  <p:cNvSpPr txBox="1"/>
                  <p:nvPr/>
                </p:nvSpPr>
                <p:spPr>
                  <a:xfrm>
                    <a:off x="800257" y="3933618"/>
                    <a:ext cx="597491" cy="1003325"/>
                  </a:xfrm>
                  <a:prstGeom prst="rect">
                    <a:avLst/>
                  </a:prstGeom>
                  <a:noFill/>
                </p:spPr>
                <p:txBody>
                  <a:bodyPr wrap="square" rtlCol="0">
                    <a:spAutoFit/>
                  </a:bodyPr>
                  <a:lstStyle/>
                  <a:p>
                    <a:pPr algn="l"/>
                    <a:r>
                      <a:rPr lang="en-GB" sz="2000" dirty="0">
                        <a:latin typeface="Arial" panose="020B0604020202020204" pitchFamily="34" charset="0"/>
                        <a:cs typeface="Arial" panose="020B0604020202020204" pitchFamily="34" charset="0"/>
                      </a:rPr>
                      <a:t>20</a:t>
                    </a:r>
                  </a:p>
                </p:txBody>
              </p:sp>
              <p:cxnSp>
                <p:nvCxnSpPr>
                  <p:cNvPr id="23" name="Straight Connector 22">
                    <a:extLst>
                      <a:ext uri="{FF2B5EF4-FFF2-40B4-BE49-F238E27FC236}">
                        <a16:creationId xmlns:a16="http://schemas.microsoft.com/office/drawing/2014/main" id="{F8F29249-B4F9-7621-9E53-5D97231C82A2}"/>
                      </a:ext>
                    </a:extLst>
                  </p:cNvPr>
                  <p:cNvCxnSpPr/>
                  <p:nvPr/>
                </p:nvCxnSpPr>
                <p:spPr>
                  <a:xfrm>
                    <a:off x="4661450" y="5064163"/>
                    <a:ext cx="0" cy="222135"/>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grpSp>
            <p:cxnSp>
              <p:nvCxnSpPr>
                <p:cNvPr id="8" name="Straight Connector 7">
                  <a:extLst>
                    <a:ext uri="{FF2B5EF4-FFF2-40B4-BE49-F238E27FC236}">
                      <a16:creationId xmlns:a16="http://schemas.microsoft.com/office/drawing/2014/main" id="{2D254277-D789-1E26-537A-D7BADB734DF1}"/>
                    </a:ext>
                  </a:extLst>
                </p:cNvPr>
                <p:cNvCxnSpPr>
                  <a:cxnSpLocks/>
                </p:cNvCxnSpPr>
                <p:nvPr/>
              </p:nvCxnSpPr>
              <p:spPr>
                <a:xfrm>
                  <a:off x="1605064" y="2690637"/>
                  <a:ext cx="24808" cy="2497323"/>
                </a:xfrm>
                <a:prstGeom prst="line">
                  <a:avLst/>
                </a:prstGeom>
                <a:ln w="19050">
                  <a:tailEnd type="none" w="med" len="lg"/>
                </a:ln>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025BE0C5-5488-A7D6-9010-6D302CD2C6F6}"/>
                    </a:ext>
                  </a:extLst>
                </p:cNvPr>
                <p:cNvCxnSpPr>
                  <a:cxnSpLocks/>
                </p:cNvCxnSpPr>
                <p:nvPr/>
              </p:nvCxnSpPr>
              <p:spPr>
                <a:xfrm>
                  <a:off x="2264635" y="2579895"/>
                  <a:ext cx="0" cy="2621324"/>
                </a:xfrm>
                <a:prstGeom prst="line">
                  <a:avLst/>
                </a:prstGeom>
                <a:ln w="19050">
                  <a:tailEnd type="none" w="med" len="lg"/>
                </a:ln>
              </p:spPr>
              <p:style>
                <a:lnRef idx="1">
                  <a:schemeClr val="dk1"/>
                </a:lnRef>
                <a:fillRef idx="0">
                  <a:schemeClr val="dk1"/>
                </a:fillRef>
                <a:effectRef idx="0">
                  <a:schemeClr val="dk1"/>
                </a:effectRef>
                <a:fontRef idx="minor">
                  <a:schemeClr val="tx1"/>
                </a:fontRef>
              </p:style>
            </p:cxnSp>
            <p:cxnSp>
              <p:nvCxnSpPr>
                <p:cNvPr id="10" name="Straight Connector 9">
                  <a:extLst>
                    <a:ext uri="{FF2B5EF4-FFF2-40B4-BE49-F238E27FC236}">
                      <a16:creationId xmlns:a16="http://schemas.microsoft.com/office/drawing/2014/main" id="{0B550512-2911-797C-5688-E2D992A17842}"/>
                    </a:ext>
                  </a:extLst>
                </p:cNvPr>
                <p:cNvCxnSpPr>
                  <a:cxnSpLocks/>
                </p:cNvCxnSpPr>
                <p:nvPr/>
              </p:nvCxnSpPr>
              <p:spPr>
                <a:xfrm>
                  <a:off x="2923796" y="2579895"/>
                  <a:ext cx="0" cy="2621324"/>
                </a:xfrm>
                <a:prstGeom prst="line">
                  <a:avLst/>
                </a:prstGeom>
                <a:ln w="19050">
                  <a:tailEnd type="none" w="med" len="lg"/>
                </a:ln>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3A8990F2-310A-C34B-E7EB-84CEB84F307C}"/>
                    </a:ext>
                  </a:extLst>
                </p:cNvPr>
                <p:cNvCxnSpPr>
                  <a:cxnSpLocks/>
                </p:cNvCxnSpPr>
                <p:nvPr/>
              </p:nvCxnSpPr>
              <p:spPr>
                <a:xfrm>
                  <a:off x="3578314" y="2533864"/>
                  <a:ext cx="0" cy="2690158"/>
                </a:xfrm>
                <a:prstGeom prst="line">
                  <a:avLst/>
                </a:prstGeom>
                <a:ln w="19050">
                  <a:tailEnd type="none" w="med" len="lg"/>
                </a:ln>
              </p:spPr>
              <p:style>
                <a:lnRef idx="1">
                  <a:schemeClr val="dk1"/>
                </a:lnRef>
                <a:fillRef idx="0">
                  <a:schemeClr val="dk1"/>
                </a:fillRef>
                <a:effectRef idx="0">
                  <a:schemeClr val="dk1"/>
                </a:effectRef>
                <a:fontRef idx="minor">
                  <a:schemeClr val="tx1"/>
                </a:fontRef>
              </p:style>
            </p:cxnSp>
            <p:cxnSp>
              <p:nvCxnSpPr>
                <p:cNvPr id="12" name="Straight Connector 11">
                  <a:extLst>
                    <a:ext uri="{FF2B5EF4-FFF2-40B4-BE49-F238E27FC236}">
                      <a16:creationId xmlns:a16="http://schemas.microsoft.com/office/drawing/2014/main" id="{44BF4BE6-8676-008F-3992-2DABC5C46D7D}"/>
                    </a:ext>
                  </a:extLst>
                </p:cNvPr>
                <p:cNvCxnSpPr>
                  <a:cxnSpLocks/>
                </p:cNvCxnSpPr>
                <p:nvPr/>
              </p:nvCxnSpPr>
              <p:spPr>
                <a:xfrm>
                  <a:off x="4221641" y="2579895"/>
                  <a:ext cx="0" cy="2621324"/>
                </a:xfrm>
                <a:prstGeom prst="line">
                  <a:avLst/>
                </a:prstGeom>
                <a:ln w="19050">
                  <a:tailEnd type="none" w="med" len="lg"/>
                </a:ln>
              </p:spPr>
              <p:style>
                <a:lnRef idx="1">
                  <a:schemeClr val="dk1"/>
                </a:lnRef>
                <a:fillRef idx="0">
                  <a:schemeClr val="dk1"/>
                </a:fillRef>
                <a:effectRef idx="0">
                  <a:schemeClr val="dk1"/>
                </a:effectRef>
                <a:fontRef idx="minor">
                  <a:schemeClr val="tx1"/>
                </a:fontRef>
              </p:style>
            </p:cxnSp>
            <p:cxnSp>
              <p:nvCxnSpPr>
                <p:cNvPr id="13" name="Straight Connector 12">
                  <a:extLst>
                    <a:ext uri="{FF2B5EF4-FFF2-40B4-BE49-F238E27FC236}">
                      <a16:creationId xmlns:a16="http://schemas.microsoft.com/office/drawing/2014/main" id="{2929206C-CDD4-7BA5-770D-530ECA7AA16A}"/>
                    </a:ext>
                  </a:extLst>
                </p:cNvPr>
                <p:cNvCxnSpPr>
                  <a:cxnSpLocks/>
                </p:cNvCxnSpPr>
                <p:nvPr/>
              </p:nvCxnSpPr>
              <p:spPr>
                <a:xfrm>
                  <a:off x="4847283" y="2579895"/>
                  <a:ext cx="0" cy="2621324"/>
                </a:xfrm>
                <a:prstGeom prst="line">
                  <a:avLst/>
                </a:prstGeom>
                <a:ln w="19050">
                  <a:tailEnd type="none" w="med" len="lg"/>
                </a:ln>
              </p:spPr>
              <p:style>
                <a:lnRef idx="1">
                  <a:schemeClr val="dk1"/>
                </a:lnRef>
                <a:fillRef idx="0">
                  <a:schemeClr val="dk1"/>
                </a:fillRef>
                <a:effectRef idx="0">
                  <a:schemeClr val="dk1"/>
                </a:effectRef>
                <a:fontRef idx="minor">
                  <a:schemeClr val="tx1"/>
                </a:fontRef>
              </p:style>
            </p:cxnSp>
            <p:cxnSp>
              <p:nvCxnSpPr>
                <p:cNvPr id="14" name="Straight Connector 13">
                  <a:extLst>
                    <a:ext uri="{FF2B5EF4-FFF2-40B4-BE49-F238E27FC236}">
                      <a16:creationId xmlns:a16="http://schemas.microsoft.com/office/drawing/2014/main" id="{47BE531E-529A-9D8A-536B-5204104E7AC1}"/>
                    </a:ext>
                  </a:extLst>
                </p:cNvPr>
                <p:cNvCxnSpPr>
                  <a:cxnSpLocks/>
                </p:cNvCxnSpPr>
                <p:nvPr/>
              </p:nvCxnSpPr>
              <p:spPr>
                <a:xfrm>
                  <a:off x="5492176" y="2579895"/>
                  <a:ext cx="0" cy="2608065"/>
                </a:xfrm>
                <a:prstGeom prst="line">
                  <a:avLst/>
                </a:prstGeom>
                <a:ln w="19050">
                  <a:tailEnd type="none" w="med" len="lg"/>
                </a:ln>
              </p:spPr>
              <p:style>
                <a:lnRef idx="1">
                  <a:schemeClr val="dk1"/>
                </a:lnRef>
                <a:fillRef idx="0">
                  <a:schemeClr val="dk1"/>
                </a:fillRef>
                <a:effectRef idx="0">
                  <a:schemeClr val="dk1"/>
                </a:effectRef>
                <a:fontRef idx="minor">
                  <a:schemeClr val="tx1"/>
                </a:fontRef>
              </p:style>
            </p:cxnSp>
            <p:cxnSp>
              <p:nvCxnSpPr>
                <p:cNvPr id="15" name="Straight Connector 14">
                  <a:extLst>
                    <a:ext uri="{FF2B5EF4-FFF2-40B4-BE49-F238E27FC236}">
                      <a16:creationId xmlns:a16="http://schemas.microsoft.com/office/drawing/2014/main" id="{F24FE318-E3B7-C0F8-EF9C-7CB245C92800}"/>
                    </a:ext>
                  </a:extLst>
                </p:cNvPr>
                <p:cNvCxnSpPr>
                  <a:cxnSpLocks/>
                </p:cNvCxnSpPr>
                <p:nvPr/>
              </p:nvCxnSpPr>
              <p:spPr>
                <a:xfrm>
                  <a:off x="6182840" y="2579895"/>
                  <a:ext cx="0" cy="2644127"/>
                </a:xfrm>
                <a:prstGeom prst="line">
                  <a:avLst/>
                </a:prstGeom>
                <a:ln w="19050">
                  <a:tailEnd type="none" w="med" len="lg"/>
                </a:ln>
              </p:spPr>
              <p:style>
                <a:lnRef idx="1">
                  <a:schemeClr val="dk1"/>
                </a:lnRef>
                <a:fillRef idx="0">
                  <a:schemeClr val="dk1"/>
                </a:fillRef>
                <a:effectRef idx="0">
                  <a:schemeClr val="dk1"/>
                </a:effectRef>
                <a:fontRef idx="minor">
                  <a:schemeClr val="tx1"/>
                </a:fontRef>
              </p:style>
            </p:cxnSp>
          </p:grpSp>
          <p:sp>
            <p:nvSpPr>
              <p:cNvPr id="37" name="Freeform: Shape 36">
                <a:extLst>
                  <a:ext uri="{FF2B5EF4-FFF2-40B4-BE49-F238E27FC236}">
                    <a16:creationId xmlns:a16="http://schemas.microsoft.com/office/drawing/2014/main" id="{95E552F2-E5D8-BD2C-5126-0E437CFDCBB9}"/>
                  </a:ext>
                </a:extLst>
              </p:cNvPr>
              <p:cNvSpPr/>
              <p:nvPr/>
            </p:nvSpPr>
            <p:spPr>
              <a:xfrm>
                <a:off x="2533711" y="4042834"/>
                <a:ext cx="4417201" cy="1543093"/>
              </a:xfrm>
              <a:custGeom>
                <a:avLst/>
                <a:gdLst>
                  <a:gd name="csX0" fmla="*/ 0 w 4643120"/>
                  <a:gd name="csY0" fmla="*/ 1315720 h 1483360"/>
                  <a:gd name="csX1" fmla="*/ 467360 w 4643120"/>
                  <a:gd name="csY1" fmla="*/ 101600 h 1483360"/>
                  <a:gd name="csX2" fmla="*/ 635000 w 4643120"/>
                  <a:gd name="csY2" fmla="*/ 193040 h 1483360"/>
                  <a:gd name="csX3" fmla="*/ 746760 w 4643120"/>
                  <a:gd name="csY3" fmla="*/ 172720 h 1483360"/>
                  <a:gd name="csX4" fmla="*/ 873760 w 4643120"/>
                  <a:gd name="csY4" fmla="*/ 0 h 1483360"/>
                  <a:gd name="csX5" fmla="*/ 1300480 w 4643120"/>
                  <a:gd name="csY5" fmla="*/ 1483360 h 1483360"/>
                  <a:gd name="csX6" fmla="*/ 3058160 w 4643120"/>
                  <a:gd name="csY6" fmla="*/ 1437640 h 1483360"/>
                  <a:gd name="csX7" fmla="*/ 3571240 w 4643120"/>
                  <a:gd name="csY7" fmla="*/ 1341120 h 1483360"/>
                  <a:gd name="csX8" fmla="*/ 3860800 w 4643120"/>
                  <a:gd name="csY8" fmla="*/ 523240 h 1483360"/>
                  <a:gd name="csX9" fmla="*/ 4170680 w 4643120"/>
                  <a:gd name="csY9" fmla="*/ 1422400 h 1483360"/>
                  <a:gd name="csX10" fmla="*/ 4643120 w 4643120"/>
                  <a:gd name="csY10" fmla="*/ 1478280 h 1483360"/>
                  <a:gd name="csX0" fmla="*/ 0 w 4643120"/>
                  <a:gd name="csY0" fmla="*/ 1316495 h 1484135"/>
                  <a:gd name="csX1" fmla="*/ 467360 w 4643120"/>
                  <a:gd name="csY1" fmla="*/ 102375 h 1484135"/>
                  <a:gd name="csX2" fmla="*/ 635000 w 4643120"/>
                  <a:gd name="csY2" fmla="*/ 193815 h 1484135"/>
                  <a:gd name="csX3" fmla="*/ 746760 w 4643120"/>
                  <a:gd name="csY3" fmla="*/ 173495 h 1484135"/>
                  <a:gd name="csX4" fmla="*/ 873760 w 4643120"/>
                  <a:gd name="csY4" fmla="*/ 775 h 1484135"/>
                  <a:gd name="csX5" fmla="*/ 1300480 w 4643120"/>
                  <a:gd name="csY5" fmla="*/ 1484135 h 1484135"/>
                  <a:gd name="csX6" fmla="*/ 3058160 w 4643120"/>
                  <a:gd name="csY6" fmla="*/ 1438415 h 1484135"/>
                  <a:gd name="csX7" fmla="*/ 3571240 w 4643120"/>
                  <a:gd name="csY7" fmla="*/ 1341895 h 1484135"/>
                  <a:gd name="csX8" fmla="*/ 3860800 w 4643120"/>
                  <a:gd name="csY8" fmla="*/ 524015 h 1484135"/>
                  <a:gd name="csX9" fmla="*/ 4170680 w 4643120"/>
                  <a:gd name="csY9" fmla="*/ 1423175 h 1484135"/>
                  <a:gd name="csX10" fmla="*/ 4643120 w 4643120"/>
                  <a:gd name="csY10" fmla="*/ 1479055 h 1484135"/>
                  <a:gd name="csX0" fmla="*/ 0 w 4643120"/>
                  <a:gd name="csY0" fmla="*/ 1315720 h 1483360"/>
                  <a:gd name="csX1" fmla="*/ 467360 w 4643120"/>
                  <a:gd name="csY1" fmla="*/ 101600 h 1483360"/>
                  <a:gd name="csX2" fmla="*/ 635000 w 4643120"/>
                  <a:gd name="csY2" fmla="*/ 193040 h 1483360"/>
                  <a:gd name="csX3" fmla="*/ 873760 w 4643120"/>
                  <a:gd name="csY3" fmla="*/ 0 h 1483360"/>
                  <a:gd name="csX4" fmla="*/ 1300480 w 4643120"/>
                  <a:gd name="csY4" fmla="*/ 1483360 h 1483360"/>
                  <a:gd name="csX5" fmla="*/ 3058160 w 4643120"/>
                  <a:gd name="csY5" fmla="*/ 1437640 h 1483360"/>
                  <a:gd name="csX6" fmla="*/ 3571240 w 4643120"/>
                  <a:gd name="csY6" fmla="*/ 1341120 h 1483360"/>
                  <a:gd name="csX7" fmla="*/ 3860800 w 4643120"/>
                  <a:gd name="csY7" fmla="*/ 523240 h 1483360"/>
                  <a:gd name="csX8" fmla="*/ 4170680 w 4643120"/>
                  <a:gd name="csY8" fmla="*/ 1422400 h 1483360"/>
                  <a:gd name="csX9" fmla="*/ 4643120 w 4643120"/>
                  <a:gd name="csY9" fmla="*/ 1478280 h 1483360"/>
                  <a:gd name="csX0" fmla="*/ 0 w 4643120"/>
                  <a:gd name="csY0" fmla="*/ 1315720 h 1483360"/>
                  <a:gd name="csX1" fmla="*/ 467360 w 4643120"/>
                  <a:gd name="csY1" fmla="*/ 101600 h 1483360"/>
                  <a:gd name="csX2" fmla="*/ 635000 w 4643120"/>
                  <a:gd name="csY2" fmla="*/ 193040 h 1483360"/>
                  <a:gd name="csX3" fmla="*/ 873760 w 4643120"/>
                  <a:gd name="csY3" fmla="*/ 0 h 1483360"/>
                  <a:gd name="csX4" fmla="*/ 1300480 w 4643120"/>
                  <a:gd name="csY4" fmla="*/ 1483360 h 1483360"/>
                  <a:gd name="csX5" fmla="*/ 3058160 w 4643120"/>
                  <a:gd name="csY5" fmla="*/ 1437640 h 1483360"/>
                  <a:gd name="csX6" fmla="*/ 3571240 w 4643120"/>
                  <a:gd name="csY6" fmla="*/ 1341120 h 1483360"/>
                  <a:gd name="csX7" fmla="*/ 3860800 w 4643120"/>
                  <a:gd name="csY7" fmla="*/ 523240 h 1483360"/>
                  <a:gd name="csX8" fmla="*/ 4170680 w 4643120"/>
                  <a:gd name="csY8" fmla="*/ 1422400 h 1483360"/>
                  <a:gd name="csX9" fmla="*/ 4643120 w 4643120"/>
                  <a:gd name="csY9" fmla="*/ 1478280 h 1483360"/>
                  <a:gd name="csX0" fmla="*/ 0 w 4643120"/>
                  <a:gd name="csY0" fmla="*/ 1315720 h 1483360"/>
                  <a:gd name="csX1" fmla="*/ 467360 w 4643120"/>
                  <a:gd name="csY1" fmla="*/ 101600 h 1483360"/>
                  <a:gd name="csX2" fmla="*/ 635000 w 4643120"/>
                  <a:gd name="csY2" fmla="*/ 193040 h 1483360"/>
                  <a:gd name="csX3" fmla="*/ 873760 w 4643120"/>
                  <a:gd name="csY3" fmla="*/ 0 h 1483360"/>
                  <a:gd name="csX4" fmla="*/ 1300480 w 4643120"/>
                  <a:gd name="csY4" fmla="*/ 1483360 h 1483360"/>
                  <a:gd name="csX5" fmla="*/ 3058160 w 4643120"/>
                  <a:gd name="csY5" fmla="*/ 1437640 h 1483360"/>
                  <a:gd name="csX6" fmla="*/ 3571240 w 4643120"/>
                  <a:gd name="csY6" fmla="*/ 1341120 h 1483360"/>
                  <a:gd name="csX7" fmla="*/ 3860800 w 4643120"/>
                  <a:gd name="csY7" fmla="*/ 523240 h 1483360"/>
                  <a:gd name="csX8" fmla="*/ 4170680 w 4643120"/>
                  <a:gd name="csY8" fmla="*/ 1422400 h 1483360"/>
                  <a:gd name="csX9" fmla="*/ 4643120 w 4643120"/>
                  <a:gd name="csY9" fmla="*/ 1478280 h 1483360"/>
                  <a:gd name="csX0" fmla="*/ 0 w 4643120"/>
                  <a:gd name="csY0" fmla="*/ 1382607 h 1550247"/>
                  <a:gd name="csX1" fmla="*/ 467360 w 4643120"/>
                  <a:gd name="csY1" fmla="*/ 168487 h 1550247"/>
                  <a:gd name="csX2" fmla="*/ 675640 w 4643120"/>
                  <a:gd name="csY2" fmla="*/ 239607 h 1550247"/>
                  <a:gd name="csX3" fmla="*/ 873760 w 4643120"/>
                  <a:gd name="csY3" fmla="*/ 66887 h 1550247"/>
                  <a:gd name="csX4" fmla="*/ 1300480 w 4643120"/>
                  <a:gd name="csY4" fmla="*/ 1550247 h 1550247"/>
                  <a:gd name="csX5" fmla="*/ 3058160 w 4643120"/>
                  <a:gd name="csY5" fmla="*/ 1504527 h 1550247"/>
                  <a:gd name="csX6" fmla="*/ 3571240 w 4643120"/>
                  <a:gd name="csY6" fmla="*/ 1408007 h 1550247"/>
                  <a:gd name="csX7" fmla="*/ 3860800 w 4643120"/>
                  <a:gd name="csY7" fmla="*/ 590127 h 1550247"/>
                  <a:gd name="csX8" fmla="*/ 4170680 w 4643120"/>
                  <a:gd name="csY8" fmla="*/ 1489287 h 1550247"/>
                  <a:gd name="csX9" fmla="*/ 4643120 w 4643120"/>
                  <a:gd name="csY9" fmla="*/ 1545167 h 1550247"/>
                  <a:gd name="csX0" fmla="*/ 0 w 4643120"/>
                  <a:gd name="csY0" fmla="*/ 1382607 h 1555563"/>
                  <a:gd name="csX1" fmla="*/ 467360 w 4643120"/>
                  <a:gd name="csY1" fmla="*/ 168487 h 1555563"/>
                  <a:gd name="csX2" fmla="*/ 675640 w 4643120"/>
                  <a:gd name="csY2" fmla="*/ 239607 h 1555563"/>
                  <a:gd name="csX3" fmla="*/ 873760 w 4643120"/>
                  <a:gd name="csY3" fmla="*/ 66887 h 1555563"/>
                  <a:gd name="csX4" fmla="*/ 1300480 w 4643120"/>
                  <a:gd name="csY4" fmla="*/ 1550247 h 1555563"/>
                  <a:gd name="csX5" fmla="*/ 3058160 w 4643120"/>
                  <a:gd name="csY5" fmla="*/ 1504527 h 1555563"/>
                  <a:gd name="csX6" fmla="*/ 3571240 w 4643120"/>
                  <a:gd name="csY6" fmla="*/ 1408007 h 1555563"/>
                  <a:gd name="csX7" fmla="*/ 3860800 w 4643120"/>
                  <a:gd name="csY7" fmla="*/ 590127 h 1555563"/>
                  <a:gd name="csX8" fmla="*/ 4170680 w 4643120"/>
                  <a:gd name="csY8" fmla="*/ 1489287 h 1555563"/>
                  <a:gd name="csX9" fmla="*/ 4643120 w 4643120"/>
                  <a:gd name="csY9" fmla="*/ 1545167 h 1555563"/>
                  <a:gd name="csX0" fmla="*/ 0 w 4643120"/>
                  <a:gd name="csY0" fmla="*/ 1383976 h 1650305"/>
                  <a:gd name="csX1" fmla="*/ 467360 w 4643120"/>
                  <a:gd name="csY1" fmla="*/ 169856 h 1650305"/>
                  <a:gd name="csX2" fmla="*/ 675640 w 4643120"/>
                  <a:gd name="csY2" fmla="*/ 240976 h 1650305"/>
                  <a:gd name="csX3" fmla="*/ 924560 w 4643120"/>
                  <a:gd name="csY3" fmla="*/ 68256 h 1650305"/>
                  <a:gd name="csX4" fmla="*/ 1300480 w 4643120"/>
                  <a:gd name="csY4" fmla="*/ 1551616 h 1650305"/>
                  <a:gd name="csX5" fmla="*/ 3058160 w 4643120"/>
                  <a:gd name="csY5" fmla="*/ 1505896 h 1650305"/>
                  <a:gd name="csX6" fmla="*/ 3571240 w 4643120"/>
                  <a:gd name="csY6" fmla="*/ 1409376 h 1650305"/>
                  <a:gd name="csX7" fmla="*/ 3860800 w 4643120"/>
                  <a:gd name="csY7" fmla="*/ 591496 h 1650305"/>
                  <a:gd name="csX8" fmla="*/ 4170680 w 4643120"/>
                  <a:gd name="csY8" fmla="*/ 1490656 h 1650305"/>
                  <a:gd name="csX9" fmla="*/ 4643120 w 4643120"/>
                  <a:gd name="csY9" fmla="*/ 1546536 h 1650305"/>
                  <a:gd name="csX0" fmla="*/ 0 w 4643120"/>
                  <a:gd name="csY0" fmla="*/ 1352166 h 1618495"/>
                  <a:gd name="csX1" fmla="*/ 467360 w 4643120"/>
                  <a:gd name="csY1" fmla="*/ 138046 h 1618495"/>
                  <a:gd name="csX2" fmla="*/ 675640 w 4643120"/>
                  <a:gd name="csY2" fmla="*/ 209166 h 1618495"/>
                  <a:gd name="csX3" fmla="*/ 924560 w 4643120"/>
                  <a:gd name="csY3" fmla="*/ 36446 h 1618495"/>
                  <a:gd name="csX4" fmla="*/ 1300480 w 4643120"/>
                  <a:gd name="csY4" fmla="*/ 1519806 h 1618495"/>
                  <a:gd name="csX5" fmla="*/ 3058160 w 4643120"/>
                  <a:gd name="csY5" fmla="*/ 1474086 h 1618495"/>
                  <a:gd name="csX6" fmla="*/ 3571240 w 4643120"/>
                  <a:gd name="csY6" fmla="*/ 1377566 h 1618495"/>
                  <a:gd name="csX7" fmla="*/ 3860800 w 4643120"/>
                  <a:gd name="csY7" fmla="*/ 559686 h 1618495"/>
                  <a:gd name="csX8" fmla="*/ 4170680 w 4643120"/>
                  <a:gd name="csY8" fmla="*/ 1458846 h 1618495"/>
                  <a:gd name="csX9" fmla="*/ 4643120 w 4643120"/>
                  <a:gd name="csY9" fmla="*/ 1514726 h 1618495"/>
                  <a:gd name="csX0" fmla="*/ 0 w 4643120"/>
                  <a:gd name="csY0" fmla="*/ 1325088 h 1591417"/>
                  <a:gd name="csX1" fmla="*/ 467360 w 4643120"/>
                  <a:gd name="csY1" fmla="*/ 110968 h 1591417"/>
                  <a:gd name="csX2" fmla="*/ 675640 w 4643120"/>
                  <a:gd name="csY2" fmla="*/ 182088 h 1591417"/>
                  <a:gd name="csX3" fmla="*/ 924560 w 4643120"/>
                  <a:gd name="csY3" fmla="*/ 9368 h 1591417"/>
                  <a:gd name="csX4" fmla="*/ 1300480 w 4643120"/>
                  <a:gd name="csY4" fmla="*/ 1492728 h 1591417"/>
                  <a:gd name="csX5" fmla="*/ 3058160 w 4643120"/>
                  <a:gd name="csY5" fmla="*/ 1447008 h 1591417"/>
                  <a:gd name="csX6" fmla="*/ 3571240 w 4643120"/>
                  <a:gd name="csY6" fmla="*/ 1350488 h 1591417"/>
                  <a:gd name="csX7" fmla="*/ 3860800 w 4643120"/>
                  <a:gd name="csY7" fmla="*/ 532608 h 1591417"/>
                  <a:gd name="csX8" fmla="*/ 4170680 w 4643120"/>
                  <a:gd name="csY8" fmla="*/ 1431768 h 1591417"/>
                  <a:gd name="csX9" fmla="*/ 4643120 w 4643120"/>
                  <a:gd name="csY9" fmla="*/ 1487648 h 1591417"/>
                  <a:gd name="csX0" fmla="*/ 0 w 4643120"/>
                  <a:gd name="csY0" fmla="*/ 1282169 h 1545131"/>
                  <a:gd name="csX1" fmla="*/ 467360 w 4643120"/>
                  <a:gd name="csY1" fmla="*/ 68049 h 1545131"/>
                  <a:gd name="csX2" fmla="*/ 675640 w 4643120"/>
                  <a:gd name="csY2" fmla="*/ 139169 h 1545131"/>
                  <a:gd name="csX3" fmla="*/ 853440 w 4643120"/>
                  <a:gd name="csY3" fmla="*/ 12169 h 1545131"/>
                  <a:gd name="csX4" fmla="*/ 1300480 w 4643120"/>
                  <a:gd name="csY4" fmla="*/ 1449809 h 1545131"/>
                  <a:gd name="csX5" fmla="*/ 3058160 w 4643120"/>
                  <a:gd name="csY5" fmla="*/ 1404089 h 1545131"/>
                  <a:gd name="csX6" fmla="*/ 3571240 w 4643120"/>
                  <a:gd name="csY6" fmla="*/ 1307569 h 1545131"/>
                  <a:gd name="csX7" fmla="*/ 3860800 w 4643120"/>
                  <a:gd name="csY7" fmla="*/ 489689 h 1545131"/>
                  <a:gd name="csX8" fmla="*/ 4170680 w 4643120"/>
                  <a:gd name="csY8" fmla="*/ 1388849 h 1545131"/>
                  <a:gd name="csX9" fmla="*/ 4643120 w 4643120"/>
                  <a:gd name="csY9" fmla="*/ 1444729 h 1545131"/>
                  <a:gd name="csX0" fmla="*/ 0 w 4643120"/>
                  <a:gd name="csY0" fmla="*/ 1281061 h 1544023"/>
                  <a:gd name="csX1" fmla="*/ 467360 w 4643120"/>
                  <a:gd name="csY1" fmla="*/ 66941 h 1544023"/>
                  <a:gd name="csX2" fmla="*/ 675640 w 4643120"/>
                  <a:gd name="csY2" fmla="*/ 138061 h 1544023"/>
                  <a:gd name="csX3" fmla="*/ 853440 w 4643120"/>
                  <a:gd name="csY3" fmla="*/ 11061 h 1544023"/>
                  <a:gd name="csX4" fmla="*/ 1300480 w 4643120"/>
                  <a:gd name="csY4" fmla="*/ 1448701 h 1544023"/>
                  <a:gd name="csX5" fmla="*/ 3058160 w 4643120"/>
                  <a:gd name="csY5" fmla="*/ 1402981 h 1544023"/>
                  <a:gd name="csX6" fmla="*/ 3571240 w 4643120"/>
                  <a:gd name="csY6" fmla="*/ 1306461 h 1544023"/>
                  <a:gd name="csX7" fmla="*/ 3860800 w 4643120"/>
                  <a:gd name="csY7" fmla="*/ 488581 h 1544023"/>
                  <a:gd name="csX8" fmla="*/ 4170680 w 4643120"/>
                  <a:gd name="csY8" fmla="*/ 1387741 h 1544023"/>
                  <a:gd name="csX9" fmla="*/ 4643120 w 4643120"/>
                  <a:gd name="csY9" fmla="*/ 1443621 h 1544023"/>
                  <a:gd name="csX0" fmla="*/ 0 w 4643120"/>
                  <a:gd name="csY0" fmla="*/ 1281061 h 1454616"/>
                  <a:gd name="csX1" fmla="*/ 467360 w 4643120"/>
                  <a:gd name="csY1" fmla="*/ 66941 h 1454616"/>
                  <a:gd name="csX2" fmla="*/ 675640 w 4643120"/>
                  <a:gd name="csY2" fmla="*/ 138061 h 1454616"/>
                  <a:gd name="csX3" fmla="*/ 853440 w 4643120"/>
                  <a:gd name="csY3" fmla="*/ 11061 h 1454616"/>
                  <a:gd name="csX4" fmla="*/ 1300480 w 4643120"/>
                  <a:gd name="csY4" fmla="*/ 1448701 h 1454616"/>
                  <a:gd name="csX5" fmla="*/ 3058160 w 4643120"/>
                  <a:gd name="csY5" fmla="*/ 1402981 h 1454616"/>
                  <a:gd name="csX6" fmla="*/ 3571240 w 4643120"/>
                  <a:gd name="csY6" fmla="*/ 1306461 h 1454616"/>
                  <a:gd name="csX7" fmla="*/ 3860800 w 4643120"/>
                  <a:gd name="csY7" fmla="*/ 488581 h 1454616"/>
                  <a:gd name="csX8" fmla="*/ 4170680 w 4643120"/>
                  <a:gd name="csY8" fmla="*/ 1387741 h 1454616"/>
                  <a:gd name="csX9" fmla="*/ 4643120 w 4643120"/>
                  <a:gd name="csY9" fmla="*/ 1443621 h 1454616"/>
                  <a:gd name="csX0" fmla="*/ 0 w 4643120"/>
                  <a:gd name="csY0" fmla="*/ 1342943 h 1507294"/>
                  <a:gd name="csX1" fmla="*/ 467360 w 4643120"/>
                  <a:gd name="csY1" fmla="*/ 128823 h 1507294"/>
                  <a:gd name="csX2" fmla="*/ 675640 w 4643120"/>
                  <a:gd name="csY2" fmla="*/ 199943 h 1507294"/>
                  <a:gd name="csX3" fmla="*/ 853440 w 4643120"/>
                  <a:gd name="csY3" fmla="*/ 72943 h 1507294"/>
                  <a:gd name="csX4" fmla="*/ 1376680 w 4643120"/>
                  <a:gd name="csY4" fmla="*/ 1500423 h 1507294"/>
                  <a:gd name="csX5" fmla="*/ 3058160 w 4643120"/>
                  <a:gd name="csY5" fmla="*/ 1464863 h 1507294"/>
                  <a:gd name="csX6" fmla="*/ 3571240 w 4643120"/>
                  <a:gd name="csY6" fmla="*/ 1368343 h 1507294"/>
                  <a:gd name="csX7" fmla="*/ 3860800 w 4643120"/>
                  <a:gd name="csY7" fmla="*/ 550463 h 1507294"/>
                  <a:gd name="csX8" fmla="*/ 4170680 w 4643120"/>
                  <a:gd name="csY8" fmla="*/ 1449623 h 1507294"/>
                  <a:gd name="csX9" fmla="*/ 4643120 w 4643120"/>
                  <a:gd name="csY9" fmla="*/ 1505503 h 1507294"/>
                  <a:gd name="csX0" fmla="*/ 0 w 4643120"/>
                  <a:gd name="csY0" fmla="*/ 1342943 h 1506020"/>
                  <a:gd name="csX1" fmla="*/ 467360 w 4643120"/>
                  <a:gd name="csY1" fmla="*/ 128823 h 1506020"/>
                  <a:gd name="csX2" fmla="*/ 675640 w 4643120"/>
                  <a:gd name="csY2" fmla="*/ 199943 h 1506020"/>
                  <a:gd name="csX3" fmla="*/ 853440 w 4643120"/>
                  <a:gd name="csY3" fmla="*/ 72943 h 1506020"/>
                  <a:gd name="csX4" fmla="*/ 1376680 w 4643120"/>
                  <a:gd name="csY4" fmla="*/ 1500423 h 1506020"/>
                  <a:gd name="csX5" fmla="*/ 3058160 w 4643120"/>
                  <a:gd name="csY5" fmla="*/ 1464863 h 1506020"/>
                  <a:gd name="csX6" fmla="*/ 3571240 w 4643120"/>
                  <a:gd name="csY6" fmla="*/ 1368343 h 1506020"/>
                  <a:gd name="csX7" fmla="*/ 3860800 w 4643120"/>
                  <a:gd name="csY7" fmla="*/ 550463 h 1506020"/>
                  <a:gd name="csX8" fmla="*/ 4170680 w 4643120"/>
                  <a:gd name="csY8" fmla="*/ 1449623 h 1506020"/>
                  <a:gd name="csX9" fmla="*/ 4643120 w 4643120"/>
                  <a:gd name="csY9" fmla="*/ 1505503 h 1506020"/>
                  <a:gd name="csX0" fmla="*/ 0 w 4643120"/>
                  <a:gd name="csY0" fmla="*/ 1342943 h 1506020"/>
                  <a:gd name="csX1" fmla="*/ 467360 w 4643120"/>
                  <a:gd name="csY1" fmla="*/ 128823 h 1506020"/>
                  <a:gd name="csX2" fmla="*/ 675640 w 4643120"/>
                  <a:gd name="csY2" fmla="*/ 199943 h 1506020"/>
                  <a:gd name="csX3" fmla="*/ 853440 w 4643120"/>
                  <a:gd name="csY3" fmla="*/ 72943 h 1506020"/>
                  <a:gd name="csX4" fmla="*/ 1376680 w 4643120"/>
                  <a:gd name="csY4" fmla="*/ 1500423 h 1506020"/>
                  <a:gd name="csX5" fmla="*/ 3058160 w 4643120"/>
                  <a:gd name="csY5" fmla="*/ 1464863 h 1506020"/>
                  <a:gd name="csX6" fmla="*/ 3571240 w 4643120"/>
                  <a:gd name="csY6" fmla="*/ 1368343 h 1506020"/>
                  <a:gd name="csX7" fmla="*/ 3860800 w 4643120"/>
                  <a:gd name="csY7" fmla="*/ 550463 h 1506020"/>
                  <a:gd name="csX8" fmla="*/ 4170680 w 4643120"/>
                  <a:gd name="csY8" fmla="*/ 1449623 h 1506020"/>
                  <a:gd name="csX9" fmla="*/ 4643120 w 4643120"/>
                  <a:gd name="csY9" fmla="*/ 1505503 h 1506020"/>
                  <a:gd name="csX0" fmla="*/ 0 w 4643120"/>
                  <a:gd name="csY0" fmla="*/ 1342943 h 1506020"/>
                  <a:gd name="csX1" fmla="*/ 467360 w 4643120"/>
                  <a:gd name="csY1" fmla="*/ 128823 h 1506020"/>
                  <a:gd name="csX2" fmla="*/ 675640 w 4643120"/>
                  <a:gd name="csY2" fmla="*/ 199943 h 1506020"/>
                  <a:gd name="csX3" fmla="*/ 853440 w 4643120"/>
                  <a:gd name="csY3" fmla="*/ 72943 h 1506020"/>
                  <a:gd name="csX4" fmla="*/ 1376680 w 4643120"/>
                  <a:gd name="csY4" fmla="*/ 1500423 h 1506020"/>
                  <a:gd name="csX5" fmla="*/ 3058160 w 4643120"/>
                  <a:gd name="csY5" fmla="*/ 1464863 h 1506020"/>
                  <a:gd name="csX6" fmla="*/ 3571240 w 4643120"/>
                  <a:gd name="csY6" fmla="*/ 1368343 h 1506020"/>
                  <a:gd name="csX7" fmla="*/ 3860800 w 4643120"/>
                  <a:gd name="csY7" fmla="*/ 550463 h 1506020"/>
                  <a:gd name="csX8" fmla="*/ 4170680 w 4643120"/>
                  <a:gd name="csY8" fmla="*/ 1449623 h 1506020"/>
                  <a:gd name="csX9" fmla="*/ 4643120 w 4643120"/>
                  <a:gd name="csY9" fmla="*/ 1505503 h 1506020"/>
                  <a:gd name="csX0" fmla="*/ 0 w 4643120"/>
                  <a:gd name="csY0" fmla="*/ 1342943 h 1506020"/>
                  <a:gd name="csX1" fmla="*/ 467360 w 4643120"/>
                  <a:gd name="csY1" fmla="*/ 128823 h 1506020"/>
                  <a:gd name="csX2" fmla="*/ 675640 w 4643120"/>
                  <a:gd name="csY2" fmla="*/ 199943 h 1506020"/>
                  <a:gd name="csX3" fmla="*/ 853440 w 4643120"/>
                  <a:gd name="csY3" fmla="*/ 72943 h 1506020"/>
                  <a:gd name="csX4" fmla="*/ 1376680 w 4643120"/>
                  <a:gd name="csY4" fmla="*/ 1500423 h 1506020"/>
                  <a:gd name="csX5" fmla="*/ 3058160 w 4643120"/>
                  <a:gd name="csY5" fmla="*/ 1464863 h 1506020"/>
                  <a:gd name="csX6" fmla="*/ 3571240 w 4643120"/>
                  <a:gd name="csY6" fmla="*/ 1368343 h 1506020"/>
                  <a:gd name="csX7" fmla="*/ 3860800 w 4643120"/>
                  <a:gd name="csY7" fmla="*/ 550463 h 1506020"/>
                  <a:gd name="csX8" fmla="*/ 4170680 w 4643120"/>
                  <a:gd name="csY8" fmla="*/ 1449623 h 1506020"/>
                  <a:gd name="csX9" fmla="*/ 4643120 w 4643120"/>
                  <a:gd name="csY9" fmla="*/ 1505503 h 1506020"/>
                  <a:gd name="csX0" fmla="*/ 0 w 4643120"/>
                  <a:gd name="csY0" fmla="*/ 1342943 h 1509586"/>
                  <a:gd name="csX1" fmla="*/ 467360 w 4643120"/>
                  <a:gd name="csY1" fmla="*/ 128823 h 1509586"/>
                  <a:gd name="csX2" fmla="*/ 675640 w 4643120"/>
                  <a:gd name="csY2" fmla="*/ 199943 h 1509586"/>
                  <a:gd name="csX3" fmla="*/ 853440 w 4643120"/>
                  <a:gd name="csY3" fmla="*/ 72943 h 1509586"/>
                  <a:gd name="csX4" fmla="*/ 1376680 w 4643120"/>
                  <a:gd name="csY4" fmla="*/ 1500423 h 1509586"/>
                  <a:gd name="csX5" fmla="*/ 3058160 w 4643120"/>
                  <a:gd name="csY5" fmla="*/ 1464863 h 1509586"/>
                  <a:gd name="csX6" fmla="*/ 3530770 w 4643120"/>
                  <a:gd name="csY6" fmla="*/ 1300966 h 1509586"/>
                  <a:gd name="csX7" fmla="*/ 3860800 w 4643120"/>
                  <a:gd name="csY7" fmla="*/ 550463 h 1509586"/>
                  <a:gd name="csX8" fmla="*/ 4170680 w 4643120"/>
                  <a:gd name="csY8" fmla="*/ 1449623 h 1509586"/>
                  <a:gd name="csX9" fmla="*/ 4643120 w 4643120"/>
                  <a:gd name="csY9" fmla="*/ 1505503 h 1509586"/>
                  <a:gd name="csX0" fmla="*/ 0 w 4643120"/>
                  <a:gd name="csY0" fmla="*/ 1342943 h 1585034"/>
                  <a:gd name="csX1" fmla="*/ 467360 w 4643120"/>
                  <a:gd name="csY1" fmla="*/ 128823 h 1585034"/>
                  <a:gd name="csX2" fmla="*/ 675640 w 4643120"/>
                  <a:gd name="csY2" fmla="*/ 199943 h 1585034"/>
                  <a:gd name="csX3" fmla="*/ 853440 w 4643120"/>
                  <a:gd name="csY3" fmla="*/ 72943 h 1585034"/>
                  <a:gd name="csX4" fmla="*/ 1376680 w 4643120"/>
                  <a:gd name="csY4" fmla="*/ 1500423 h 1585034"/>
                  <a:gd name="csX5" fmla="*/ 2997454 w 4643120"/>
                  <a:gd name="csY5" fmla="*/ 1407112 h 1585034"/>
                  <a:gd name="csX6" fmla="*/ 3530770 w 4643120"/>
                  <a:gd name="csY6" fmla="*/ 1300966 h 1585034"/>
                  <a:gd name="csX7" fmla="*/ 3860800 w 4643120"/>
                  <a:gd name="csY7" fmla="*/ 550463 h 1585034"/>
                  <a:gd name="csX8" fmla="*/ 4170680 w 4643120"/>
                  <a:gd name="csY8" fmla="*/ 1449623 h 1585034"/>
                  <a:gd name="csX9" fmla="*/ 4643120 w 4643120"/>
                  <a:gd name="csY9" fmla="*/ 1505503 h 1585034"/>
                  <a:gd name="csX0" fmla="*/ 0 w 4643120"/>
                  <a:gd name="csY0" fmla="*/ 1342943 h 1509537"/>
                  <a:gd name="csX1" fmla="*/ 467360 w 4643120"/>
                  <a:gd name="csY1" fmla="*/ 128823 h 1509537"/>
                  <a:gd name="csX2" fmla="*/ 675640 w 4643120"/>
                  <a:gd name="csY2" fmla="*/ 199943 h 1509537"/>
                  <a:gd name="csX3" fmla="*/ 853440 w 4643120"/>
                  <a:gd name="csY3" fmla="*/ 72943 h 1509537"/>
                  <a:gd name="csX4" fmla="*/ 1376680 w 4643120"/>
                  <a:gd name="csY4" fmla="*/ 1500423 h 1509537"/>
                  <a:gd name="csX5" fmla="*/ 2997454 w 4643120"/>
                  <a:gd name="csY5" fmla="*/ 1407112 h 1509537"/>
                  <a:gd name="csX6" fmla="*/ 3530770 w 4643120"/>
                  <a:gd name="csY6" fmla="*/ 1300966 h 1509537"/>
                  <a:gd name="csX7" fmla="*/ 3860800 w 4643120"/>
                  <a:gd name="csY7" fmla="*/ 550463 h 1509537"/>
                  <a:gd name="csX8" fmla="*/ 4170680 w 4643120"/>
                  <a:gd name="csY8" fmla="*/ 1449623 h 1509537"/>
                  <a:gd name="csX9" fmla="*/ 4643120 w 4643120"/>
                  <a:gd name="csY9" fmla="*/ 1505503 h 1509537"/>
                  <a:gd name="csX0" fmla="*/ 0 w 4643120"/>
                  <a:gd name="csY0" fmla="*/ 1342943 h 1509537"/>
                  <a:gd name="csX1" fmla="*/ 467360 w 4643120"/>
                  <a:gd name="csY1" fmla="*/ 128823 h 1509537"/>
                  <a:gd name="csX2" fmla="*/ 675640 w 4643120"/>
                  <a:gd name="csY2" fmla="*/ 199943 h 1509537"/>
                  <a:gd name="csX3" fmla="*/ 853440 w 4643120"/>
                  <a:gd name="csY3" fmla="*/ 72943 h 1509537"/>
                  <a:gd name="csX4" fmla="*/ 1376680 w 4643120"/>
                  <a:gd name="csY4" fmla="*/ 1500423 h 1509537"/>
                  <a:gd name="csX5" fmla="*/ 2997454 w 4643120"/>
                  <a:gd name="csY5" fmla="*/ 1407112 h 1509537"/>
                  <a:gd name="csX6" fmla="*/ 3530770 w 4643120"/>
                  <a:gd name="csY6" fmla="*/ 1300966 h 1509537"/>
                  <a:gd name="csX7" fmla="*/ 3860800 w 4643120"/>
                  <a:gd name="csY7" fmla="*/ 550463 h 1509537"/>
                  <a:gd name="csX8" fmla="*/ 4170680 w 4643120"/>
                  <a:gd name="csY8" fmla="*/ 1449623 h 1509537"/>
                  <a:gd name="csX9" fmla="*/ 4643120 w 4643120"/>
                  <a:gd name="csY9" fmla="*/ 1505503 h 1509537"/>
                  <a:gd name="csX0" fmla="*/ 0 w 4643120"/>
                  <a:gd name="csY0" fmla="*/ 1342943 h 1513987"/>
                  <a:gd name="csX1" fmla="*/ 467360 w 4643120"/>
                  <a:gd name="csY1" fmla="*/ 128823 h 1513987"/>
                  <a:gd name="csX2" fmla="*/ 675640 w 4643120"/>
                  <a:gd name="csY2" fmla="*/ 199943 h 1513987"/>
                  <a:gd name="csX3" fmla="*/ 853440 w 4643120"/>
                  <a:gd name="csY3" fmla="*/ 72943 h 1513987"/>
                  <a:gd name="csX4" fmla="*/ 1376680 w 4643120"/>
                  <a:gd name="csY4" fmla="*/ 1500423 h 1513987"/>
                  <a:gd name="csX5" fmla="*/ 2997454 w 4643120"/>
                  <a:gd name="csY5" fmla="*/ 1407112 h 1513987"/>
                  <a:gd name="csX6" fmla="*/ 3530770 w 4643120"/>
                  <a:gd name="csY6" fmla="*/ 1300966 h 1513987"/>
                  <a:gd name="csX7" fmla="*/ 3860800 w 4643120"/>
                  <a:gd name="csY7" fmla="*/ 550463 h 1513987"/>
                  <a:gd name="csX8" fmla="*/ 4170680 w 4643120"/>
                  <a:gd name="csY8" fmla="*/ 1449623 h 1513987"/>
                  <a:gd name="csX9" fmla="*/ 4643120 w 4643120"/>
                  <a:gd name="csY9" fmla="*/ 1505503 h 1513987"/>
                  <a:gd name="csX0" fmla="*/ 0 w 4643120"/>
                  <a:gd name="csY0" fmla="*/ 1342943 h 1543093"/>
                  <a:gd name="csX1" fmla="*/ 467360 w 4643120"/>
                  <a:gd name="csY1" fmla="*/ 128823 h 1543093"/>
                  <a:gd name="csX2" fmla="*/ 675640 w 4643120"/>
                  <a:gd name="csY2" fmla="*/ 199943 h 1543093"/>
                  <a:gd name="csX3" fmla="*/ 853440 w 4643120"/>
                  <a:gd name="csY3" fmla="*/ 72943 h 1543093"/>
                  <a:gd name="csX4" fmla="*/ 1376680 w 4643120"/>
                  <a:gd name="csY4" fmla="*/ 1500423 h 1543093"/>
                  <a:gd name="csX5" fmla="*/ 2997454 w 4643120"/>
                  <a:gd name="csY5" fmla="*/ 1407112 h 1543093"/>
                  <a:gd name="csX6" fmla="*/ 3530770 w 4643120"/>
                  <a:gd name="csY6" fmla="*/ 1300966 h 1543093"/>
                  <a:gd name="csX7" fmla="*/ 3860800 w 4643120"/>
                  <a:gd name="csY7" fmla="*/ 406084 h 1543093"/>
                  <a:gd name="csX8" fmla="*/ 4170680 w 4643120"/>
                  <a:gd name="csY8" fmla="*/ 1449623 h 1543093"/>
                  <a:gd name="csX9" fmla="*/ 4643120 w 4643120"/>
                  <a:gd name="csY9" fmla="*/ 1505503 h 154309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4643120" h="1543093">
                    <a:moveTo>
                      <a:pt x="0" y="1342943"/>
                    </a:moveTo>
                    <a:cubicBezTo>
                      <a:pt x="155787" y="938236"/>
                      <a:pt x="339513" y="172003"/>
                      <a:pt x="467360" y="128823"/>
                    </a:cubicBezTo>
                    <a:cubicBezTo>
                      <a:pt x="595207" y="85643"/>
                      <a:pt x="611293" y="209256"/>
                      <a:pt x="675640" y="199943"/>
                    </a:cubicBezTo>
                    <a:cubicBezTo>
                      <a:pt x="739987" y="190630"/>
                      <a:pt x="736600" y="-143804"/>
                      <a:pt x="853440" y="72943"/>
                    </a:cubicBezTo>
                    <a:cubicBezTo>
                      <a:pt x="970280" y="289690"/>
                      <a:pt x="837227" y="1460942"/>
                      <a:pt x="1376680" y="1500423"/>
                    </a:cubicBezTo>
                    <a:cubicBezTo>
                      <a:pt x="1916133" y="1539904"/>
                      <a:pt x="2537264" y="1488481"/>
                      <a:pt x="2997454" y="1407112"/>
                    </a:cubicBezTo>
                    <a:cubicBezTo>
                      <a:pt x="3457644" y="1325743"/>
                      <a:pt x="3386879" y="1467804"/>
                      <a:pt x="3530770" y="1300966"/>
                    </a:cubicBezTo>
                    <a:cubicBezTo>
                      <a:pt x="3674661" y="1134128"/>
                      <a:pt x="3754148" y="381308"/>
                      <a:pt x="3860800" y="406084"/>
                    </a:cubicBezTo>
                    <a:cubicBezTo>
                      <a:pt x="3967452" y="430860"/>
                      <a:pt x="4040293" y="1266387"/>
                      <a:pt x="4170680" y="1449623"/>
                    </a:cubicBezTo>
                    <a:cubicBezTo>
                      <a:pt x="4301067" y="1632860"/>
                      <a:pt x="4485640" y="1486876"/>
                      <a:pt x="4643120" y="1505503"/>
                    </a:cubicBezTo>
                  </a:path>
                </a:pathLst>
              </a:cu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63" name="TextBox 62">
              <a:extLst>
                <a:ext uri="{FF2B5EF4-FFF2-40B4-BE49-F238E27FC236}">
                  <a16:creationId xmlns:a16="http://schemas.microsoft.com/office/drawing/2014/main" id="{1CF3C45C-1A85-9D65-7D66-E80FA6B4F424}"/>
                </a:ext>
              </a:extLst>
            </p:cNvPr>
            <p:cNvSpPr txBox="1"/>
            <p:nvPr/>
          </p:nvSpPr>
          <p:spPr>
            <a:xfrm>
              <a:off x="2303286" y="5373941"/>
              <a:ext cx="1836208" cy="400110"/>
            </a:xfrm>
            <a:prstGeom prst="rect">
              <a:avLst/>
            </a:prstGeom>
            <a:noFill/>
          </p:spPr>
          <p:txBody>
            <a:bodyPr wrap="none" rtlCol="0">
              <a:spAutoFit/>
            </a:bodyPr>
            <a:lstStyle/>
            <a:p>
              <a:r>
                <a:rPr lang="en-GB" sz="2000" dirty="0" err="1">
                  <a:latin typeface="Arial" panose="020B0604020202020204" pitchFamily="34" charset="0"/>
                  <a:cs typeface="Arial" panose="020B0604020202020204" pitchFamily="34" charset="0"/>
                </a:rPr>
                <a:t>Tonnfhad</a:t>
              </a:r>
              <a:r>
                <a:rPr lang="en-GB" sz="2000" dirty="0">
                  <a:latin typeface="Arial" panose="020B0604020202020204" pitchFamily="34" charset="0"/>
                  <a:cs typeface="Arial" panose="020B0604020202020204" pitchFamily="34" charset="0"/>
                </a:rPr>
                <a:t> (nm)</a:t>
              </a:r>
            </a:p>
          </p:txBody>
        </p:sp>
      </p:grpSp>
      <p:grpSp>
        <p:nvGrpSpPr>
          <p:cNvPr id="1025" name="Group 1024">
            <a:extLst>
              <a:ext uri="{FF2B5EF4-FFF2-40B4-BE49-F238E27FC236}">
                <a16:creationId xmlns:a16="http://schemas.microsoft.com/office/drawing/2014/main" id="{AD3EC1FF-2938-3FD1-6861-050909B205FF}"/>
              </a:ext>
            </a:extLst>
          </p:cNvPr>
          <p:cNvGrpSpPr/>
          <p:nvPr/>
        </p:nvGrpSpPr>
        <p:grpSpPr>
          <a:xfrm>
            <a:off x="4572000" y="2105190"/>
            <a:ext cx="4121895" cy="3036831"/>
            <a:chOff x="4676099" y="2714790"/>
            <a:chExt cx="4121895" cy="3036831"/>
          </a:xfrm>
        </p:grpSpPr>
        <p:grpSp>
          <p:nvGrpSpPr>
            <p:cNvPr id="3" name="Group 2">
              <a:extLst>
                <a:ext uri="{FF2B5EF4-FFF2-40B4-BE49-F238E27FC236}">
                  <a16:creationId xmlns:a16="http://schemas.microsoft.com/office/drawing/2014/main" id="{3DD8044F-4530-6AB0-8D4A-4E4D97529FB5}"/>
                </a:ext>
              </a:extLst>
            </p:cNvPr>
            <p:cNvGrpSpPr/>
            <p:nvPr/>
          </p:nvGrpSpPr>
          <p:grpSpPr>
            <a:xfrm>
              <a:off x="4676099" y="2714790"/>
              <a:ext cx="4121895" cy="2596416"/>
              <a:chOff x="-1526296" y="-278939"/>
              <a:chExt cx="11089894" cy="6740480"/>
            </a:xfrm>
          </p:grpSpPr>
          <p:grpSp>
            <p:nvGrpSpPr>
              <p:cNvPr id="16" name="Group 15">
                <a:extLst>
                  <a:ext uri="{FF2B5EF4-FFF2-40B4-BE49-F238E27FC236}">
                    <a16:creationId xmlns:a16="http://schemas.microsoft.com/office/drawing/2014/main" id="{5E7178F7-7D49-D7B7-C83F-8E20EAACC9D4}"/>
                  </a:ext>
                </a:extLst>
              </p:cNvPr>
              <p:cNvGrpSpPr/>
              <p:nvPr/>
            </p:nvGrpSpPr>
            <p:grpSpPr>
              <a:xfrm>
                <a:off x="-1526296" y="-278939"/>
                <a:ext cx="11089894" cy="6740480"/>
                <a:chOff x="-405405" y="-1444454"/>
                <a:chExt cx="8006140" cy="8045958"/>
              </a:xfrm>
            </p:grpSpPr>
            <p:sp>
              <p:nvSpPr>
                <p:cNvPr id="46" name="TextBox 45">
                  <a:extLst>
                    <a:ext uri="{FF2B5EF4-FFF2-40B4-BE49-F238E27FC236}">
                      <a16:creationId xmlns:a16="http://schemas.microsoft.com/office/drawing/2014/main" id="{0F7937CA-66F3-7323-9A06-2C87624B70C9}"/>
                    </a:ext>
                  </a:extLst>
                </p:cNvPr>
                <p:cNvSpPr txBox="1"/>
                <p:nvPr/>
              </p:nvSpPr>
              <p:spPr>
                <a:xfrm>
                  <a:off x="2283739" y="239871"/>
                  <a:ext cx="5316996" cy="1239889"/>
                </a:xfrm>
                <a:prstGeom prst="rect">
                  <a:avLst/>
                </a:prstGeom>
                <a:noFill/>
              </p:spPr>
              <p:txBody>
                <a:bodyPr wrap="square" rtlCol="0">
                  <a:spAutoFit/>
                </a:bodyPr>
                <a:lstStyle/>
                <a:p>
                  <a:pPr algn="l"/>
                  <a:r>
                    <a:rPr lang="en-GB" sz="2000" dirty="0" err="1">
                      <a:latin typeface="Arial" panose="020B0604020202020204" pitchFamily="34" charset="0"/>
                      <a:cs typeface="Arial" panose="020B0604020202020204" pitchFamily="34" charset="0"/>
                    </a:rPr>
                    <a:t>Ionradantas</a:t>
                  </a:r>
                  <a:r>
                    <a:rPr lang="en-GB" sz="2000" dirty="0">
                      <a:latin typeface="Arial" panose="020B0604020202020204" pitchFamily="34" charset="0"/>
                      <a:cs typeface="Arial" panose="020B0604020202020204" pitchFamily="34" charset="0"/>
                    </a:rPr>
                    <a:t> </a:t>
                  </a:r>
                  <a:r>
                    <a:rPr lang="en-GB" sz="2000" dirty="0" err="1">
                      <a:latin typeface="Arial" panose="020B0604020202020204" pitchFamily="34" charset="0"/>
                      <a:cs typeface="Arial" panose="020B0604020202020204" pitchFamily="34" charset="0"/>
                    </a:rPr>
                    <a:t>Gréine</a:t>
                  </a:r>
                  <a:endParaRPr lang="en-GB" sz="2000" dirty="0">
                    <a:latin typeface="Arial" panose="020B0604020202020204" pitchFamily="34" charset="0"/>
                    <a:cs typeface="Arial" panose="020B0604020202020204" pitchFamily="34" charset="0"/>
                  </a:endParaRPr>
                </a:p>
              </p:txBody>
            </p:sp>
            <p:sp>
              <p:nvSpPr>
                <p:cNvPr id="47" name="Rectangle 4">
                  <a:extLst>
                    <a:ext uri="{FF2B5EF4-FFF2-40B4-BE49-F238E27FC236}">
                      <a16:creationId xmlns:a16="http://schemas.microsoft.com/office/drawing/2014/main" id="{7B12B71A-BEC1-B7A5-39DD-9D2E29BFB5C6}"/>
                    </a:ext>
                  </a:extLst>
                </p:cNvPr>
                <p:cNvSpPr/>
                <p:nvPr/>
              </p:nvSpPr>
              <p:spPr>
                <a:xfrm>
                  <a:off x="1405550" y="1913125"/>
                  <a:ext cx="5713418" cy="3187845"/>
                </a:xfrm>
                <a:custGeom>
                  <a:avLst/>
                  <a:gdLst>
                    <a:gd name="csX0" fmla="*/ 0 w 2200275"/>
                    <a:gd name="csY0" fmla="*/ 0 h 1993817"/>
                    <a:gd name="csX1" fmla="*/ 2200275 w 2200275"/>
                    <a:gd name="csY1" fmla="*/ 0 h 1993817"/>
                    <a:gd name="csX2" fmla="*/ 2200275 w 2200275"/>
                    <a:gd name="csY2" fmla="*/ 1993817 h 1993817"/>
                    <a:gd name="csX3" fmla="*/ 0 w 2200275"/>
                    <a:gd name="csY3" fmla="*/ 1993817 h 1993817"/>
                    <a:gd name="csX4" fmla="*/ 0 w 2200275"/>
                    <a:gd name="csY4" fmla="*/ 0 h 1993817"/>
                    <a:gd name="csX0" fmla="*/ 2200275 w 2291715"/>
                    <a:gd name="csY0" fmla="*/ 0 h 1993817"/>
                    <a:gd name="csX1" fmla="*/ 2200275 w 2291715"/>
                    <a:gd name="csY1" fmla="*/ 1993817 h 1993817"/>
                    <a:gd name="csX2" fmla="*/ 0 w 2291715"/>
                    <a:gd name="csY2" fmla="*/ 1993817 h 1993817"/>
                    <a:gd name="csX3" fmla="*/ 0 w 2291715"/>
                    <a:gd name="csY3" fmla="*/ 0 h 1993817"/>
                    <a:gd name="csX4" fmla="*/ 2291715 w 2291715"/>
                    <a:gd name="csY4" fmla="*/ 91440 h 1993817"/>
                    <a:gd name="csX0" fmla="*/ 2200275 w 2200275"/>
                    <a:gd name="csY0" fmla="*/ 0 h 1993817"/>
                    <a:gd name="csX1" fmla="*/ 2200275 w 2200275"/>
                    <a:gd name="csY1" fmla="*/ 1993817 h 1993817"/>
                    <a:gd name="csX2" fmla="*/ 0 w 2200275"/>
                    <a:gd name="csY2" fmla="*/ 1993817 h 1993817"/>
                    <a:gd name="csX3" fmla="*/ 0 w 2200275"/>
                    <a:gd name="csY3" fmla="*/ 0 h 1993817"/>
                    <a:gd name="csX0" fmla="*/ 2200275 w 2200275"/>
                    <a:gd name="csY0" fmla="*/ 1993817 h 1993817"/>
                    <a:gd name="csX1" fmla="*/ 0 w 2200275"/>
                    <a:gd name="csY1" fmla="*/ 1993817 h 1993817"/>
                    <a:gd name="csX2" fmla="*/ 0 w 2200275"/>
                    <a:gd name="csY2" fmla="*/ 0 h 1993817"/>
                  </a:gdLst>
                  <a:ahLst/>
                  <a:cxnLst>
                    <a:cxn ang="0">
                      <a:pos x="csX0" y="csY0"/>
                    </a:cxn>
                    <a:cxn ang="0">
                      <a:pos x="csX1" y="csY1"/>
                    </a:cxn>
                    <a:cxn ang="0">
                      <a:pos x="csX2" y="csY2"/>
                    </a:cxn>
                  </a:cxnLst>
                  <a:rect l="l" t="t" r="r" b="b"/>
                  <a:pathLst>
                    <a:path w="2200275" h="1993817">
                      <a:moveTo>
                        <a:pt x="2200275" y="1993817"/>
                      </a:moveTo>
                      <a:lnTo>
                        <a:pt x="0" y="1993817"/>
                      </a:lnTo>
                      <a:lnTo>
                        <a:pt x="0" y="0"/>
                      </a:lnTo>
                    </a:path>
                  </a:pathLst>
                </a:cu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8" name="Freeform: Shape 47">
                  <a:extLst>
                    <a:ext uri="{FF2B5EF4-FFF2-40B4-BE49-F238E27FC236}">
                      <a16:creationId xmlns:a16="http://schemas.microsoft.com/office/drawing/2014/main" id="{72F0D55C-C871-40CC-46CF-D5C69DF29951}"/>
                    </a:ext>
                  </a:extLst>
                </p:cNvPr>
                <p:cNvSpPr/>
                <p:nvPr/>
              </p:nvSpPr>
              <p:spPr>
                <a:xfrm>
                  <a:off x="1441768" y="2231966"/>
                  <a:ext cx="5659120" cy="2853432"/>
                </a:xfrm>
                <a:custGeom>
                  <a:avLst/>
                  <a:gdLst>
                    <a:gd name="csX0" fmla="*/ 0 w 5257800"/>
                    <a:gd name="csY0" fmla="*/ 2943225 h 2943225"/>
                    <a:gd name="csX1" fmla="*/ 257175 w 5257800"/>
                    <a:gd name="csY1" fmla="*/ 2457450 h 2943225"/>
                    <a:gd name="csX2" fmla="*/ 242887 w 5257800"/>
                    <a:gd name="csY2" fmla="*/ 1643062 h 2943225"/>
                    <a:gd name="csX3" fmla="*/ 485775 w 5257800"/>
                    <a:gd name="csY3" fmla="*/ 1185862 h 2943225"/>
                    <a:gd name="csX4" fmla="*/ 485775 w 5257800"/>
                    <a:gd name="csY4" fmla="*/ 485775 h 2943225"/>
                    <a:gd name="csX5" fmla="*/ 714375 w 5257800"/>
                    <a:gd name="csY5" fmla="*/ 0 h 2943225"/>
                    <a:gd name="csX6" fmla="*/ 942975 w 5257800"/>
                    <a:gd name="csY6" fmla="*/ 414337 h 2943225"/>
                    <a:gd name="csX7" fmla="*/ 1585912 w 5257800"/>
                    <a:gd name="csY7" fmla="*/ 1585912 h 2943225"/>
                    <a:gd name="csX8" fmla="*/ 2586037 w 5257800"/>
                    <a:gd name="csY8" fmla="*/ 2328862 h 2943225"/>
                    <a:gd name="csX9" fmla="*/ 5257800 w 5257800"/>
                    <a:gd name="csY9" fmla="*/ 2828925 h 2943225"/>
                    <a:gd name="csX0" fmla="*/ 0 w 5257800"/>
                    <a:gd name="csY0" fmla="*/ 2943225 h 2943225"/>
                    <a:gd name="csX1" fmla="*/ 257175 w 5257800"/>
                    <a:gd name="csY1" fmla="*/ 2457450 h 2943225"/>
                    <a:gd name="csX2" fmla="*/ 242887 w 5257800"/>
                    <a:gd name="csY2" fmla="*/ 1643062 h 2943225"/>
                    <a:gd name="csX3" fmla="*/ 485775 w 5257800"/>
                    <a:gd name="csY3" fmla="*/ 1185862 h 2943225"/>
                    <a:gd name="csX4" fmla="*/ 485775 w 5257800"/>
                    <a:gd name="csY4" fmla="*/ 485775 h 2943225"/>
                    <a:gd name="csX5" fmla="*/ 714375 w 5257800"/>
                    <a:gd name="csY5" fmla="*/ 0 h 2943225"/>
                    <a:gd name="csX6" fmla="*/ 942975 w 5257800"/>
                    <a:gd name="csY6" fmla="*/ 414337 h 2943225"/>
                    <a:gd name="csX7" fmla="*/ 1585912 w 5257800"/>
                    <a:gd name="csY7" fmla="*/ 1585912 h 2943225"/>
                    <a:gd name="csX8" fmla="*/ 2586037 w 5257800"/>
                    <a:gd name="csY8" fmla="*/ 2328862 h 2943225"/>
                    <a:gd name="csX9" fmla="*/ 5257800 w 5257800"/>
                    <a:gd name="csY9" fmla="*/ 2828925 h 2943225"/>
                    <a:gd name="csX0" fmla="*/ 0 w 5257800"/>
                    <a:gd name="csY0" fmla="*/ 2943225 h 2943225"/>
                    <a:gd name="csX1" fmla="*/ 257175 w 5257800"/>
                    <a:gd name="csY1" fmla="*/ 2457450 h 2943225"/>
                    <a:gd name="csX2" fmla="*/ 242887 w 5257800"/>
                    <a:gd name="csY2" fmla="*/ 1643062 h 2943225"/>
                    <a:gd name="csX3" fmla="*/ 485775 w 5257800"/>
                    <a:gd name="csY3" fmla="*/ 1185862 h 2943225"/>
                    <a:gd name="csX4" fmla="*/ 485775 w 5257800"/>
                    <a:gd name="csY4" fmla="*/ 485775 h 2943225"/>
                    <a:gd name="csX5" fmla="*/ 714375 w 5257800"/>
                    <a:gd name="csY5" fmla="*/ 0 h 2943225"/>
                    <a:gd name="csX6" fmla="*/ 942975 w 5257800"/>
                    <a:gd name="csY6" fmla="*/ 414337 h 2943225"/>
                    <a:gd name="csX7" fmla="*/ 1585912 w 5257800"/>
                    <a:gd name="csY7" fmla="*/ 1585912 h 2943225"/>
                    <a:gd name="csX8" fmla="*/ 2586037 w 5257800"/>
                    <a:gd name="csY8" fmla="*/ 2328862 h 2943225"/>
                    <a:gd name="csX9" fmla="*/ 5257800 w 5257800"/>
                    <a:gd name="csY9" fmla="*/ 2828925 h 2943225"/>
                    <a:gd name="csX0" fmla="*/ 0 w 5257800"/>
                    <a:gd name="csY0" fmla="*/ 2943225 h 2943225"/>
                    <a:gd name="csX1" fmla="*/ 257175 w 5257800"/>
                    <a:gd name="csY1" fmla="*/ 2457450 h 2943225"/>
                    <a:gd name="csX2" fmla="*/ 242887 w 5257800"/>
                    <a:gd name="csY2" fmla="*/ 1643062 h 2943225"/>
                    <a:gd name="csX3" fmla="*/ 485775 w 5257800"/>
                    <a:gd name="csY3" fmla="*/ 1185862 h 2943225"/>
                    <a:gd name="csX4" fmla="*/ 485775 w 5257800"/>
                    <a:gd name="csY4" fmla="*/ 485775 h 2943225"/>
                    <a:gd name="csX5" fmla="*/ 714375 w 5257800"/>
                    <a:gd name="csY5" fmla="*/ 0 h 2943225"/>
                    <a:gd name="csX6" fmla="*/ 942975 w 5257800"/>
                    <a:gd name="csY6" fmla="*/ 414337 h 2943225"/>
                    <a:gd name="csX7" fmla="*/ 1585912 w 5257800"/>
                    <a:gd name="csY7" fmla="*/ 1585912 h 2943225"/>
                    <a:gd name="csX8" fmla="*/ 2586037 w 5257800"/>
                    <a:gd name="csY8" fmla="*/ 2328862 h 2943225"/>
                    <a:gd name="csX9" fmla="*/ 5257800 w 5257800"/>
                    <a:gd name="csY9" fmla="*/ 2828925 h 2943225"/>
                    <a:gd name="csX0" fmla="*/ 0 w 5257800"/>
                    <a:gd name="csY0" fmla="*/ 2943225 h 2943225"/>
                    <a:gd name="csX1" fmla="*/ 257175 w 5257800"/>
                    <a:gd name="csY1" fmla="*/ 2457450 h 2943225"/>
                    <a:gd name="csX2" fmla="*/ 242887 w 5257800"/>
                    <a:gd name="csY2" fmla="*/ 1643062 h 2943225"/>
                    <a:gd name="csX3" fmla="*/ 485775 w 5257800"/>
                    <a:gd name="csY3" fmla="*/ 1185862 h 2943225"/>
                    <a:gd name="csX4" fmla="*/ 485775 w 5257800"/>
                    <a:gd name="csY4" fmla="*/ 485775 h 2943225"/>
                    <a:gd name="csX5" fmla="*/ 714375 w 5257800"/>
                    <a:gd name="csY5" fmla="*/ 0 h 2943225"/>
                    <a:gd name="csX6" fmla="*/ 942975 w 5257800"/>
                    <a:gd name="csY6" fmla="*/ 414337 h 2943225"/>
                    <a:gd name="csX7" fmla="*/ 1585912 w 5257800"/>
                    <a:gd name="csY7" fmla="*/ 1585912 h 2943225"/>
                    <a:gd name="csX8" fmla="*/ 2586037 w 5257800"/>
                    <a:gd name="csY8" fmla="*/ 2328862 h 2943225"/>
                    <a:gd name="csX9" fmla="*/ 5257800 w 5257800"/>
                    <a:gd name="csY9" fmla="*/ 2828925 h 2943225"/>
                    <a:gd name="csX0" fmla="*/ 0 w 5257800"/>
                    <a:gd name="csY0" fmla="*/ 2943363 h 2943363"/>
                    <a:gd name="csX1" fmla="*/ 257175 w 5257800"/>
                    <a:gd name="csY1" fmla="*/ 2457588 h 2943363"/>
                    <a:gd name="csX2" fmla="*/ 242887 w 5257800"/>
                    <a:gd name="csY2" fmla="*/ 1643200 h 2943363"/>
                    <a:gd name="csX3" fmla="*/ 485775 w 5257800"/>
                    <a:gd name="csY3" fmla="*/ 1186000 h 2943363"/>
                    <a:gd name="csX4" fmla="*/ 485775 w 5257800"/>
                    <a:gd name="csY4" fmla="*/ 485913 h 2943363"/>
                    <a:gd name="csX5" fmla="*/ 714375 w 5257800"/>
                    <a:gd name="csY5" fmla="*/ 138 h 2943363"/>
                    <a:gd name="csX6" fmla="*/ 942975 w 5257800"/>
                    <a:gd name="csY6" fmla="*/ 414475 h 2943363"/>
                    <a:gd name="csX7" fmla="*/ 1585912 w 5257800"/>
                    <a:gd name="csY7" fmla="*/ 1586050 h 2943363"/>
                    <a:gd name="csX8" fmla="*/ 2586037 w 5257800"/>
                    <a:gd name="csY8" fmla="*/ 2329000 h 2943363"/>
                    <a:gd name="csX9" fmla="*/ 5257800 w 5257800"/>
                    <a:gd name="csY9" fmla="*/ 2829063 h 2943363"/>
                    <a:gd name="csX0" fmla="*/ 0 w 5257800"/>
                    <a:gd name="csY0" fmla="*/ 2798870 h 2798870"/>
                    <a:gd name="csX1" fmla="*/ 257175 w 5257800"/>
                    <a:gd name="csY1" fmla="*/ 2313095 h 2798870"/>
                    <a:gd name="csX2" fmla="*/ 242887 w 5257800"/>
                    <a:gd name="csY2" fmla="*/ 1498707 h 2798870"/>
                    <a:gd name="csX3" fmla="*/ 485775 w 5257800"/>
                    <a:gd name="csY3" fmla="*/ 1041507 h 2798870"/>
                    <a:gd name="csX4" fmla="*/ 485775 w 5257800"/>
                    <a:gd name="csY4" fmla="*/ 341420 h 2798870"/>
                    <a:gd name="csX5" fmla="*/ 670832 w 5257800"/>
                    <a:gd name="csY5" fmla="*/ 788 h 2798870"/>
                    <a:gd name="csX6" fmla="*/ 942975 w 5257800"/>
                    <a:gd name="csY6" fmla="*/ 269982 h 2798870"/>
                    <a:gd name="csX7" fmla="*/ 1585912 w 5257800"/>
                    <a:gd name="csY7" fmla="*/ 1441557 h 2798870"/>
                    <a:gd name="csX8" fmla="*/ 2586037 w 5257800"/>
                    <a:gd name="csY8" fmla="*/ 2184507 h 2798870"/>
                    <a:gd name="csX9" fmla="*/ 5257800 w 5257800"/>
                    <a:gd name="csY9" fmla="*/ 2684570 h 2798870"/>
                    <a:gd name="csX0" fmla="*/ 0 w 5257800"/>
                    <a:gd name="csY0" fmla="*/ 2798870 h 2798870"/>
                    <a:gd name="csX1" fmla="*/ 257175 w 5257800"/>
                    <a:gd name="csY1" fmla="*/ 2313095 h 2798870"/>
                    <a:gd name="csX2" fmla="*/ 242887 w 5257800"/>
                    <a:gd name="csY2" fmla="*/ 1498707 h 2798870"/>
                    <a:gd name="csX3" fmla="*/ 485775 w 5257800"/>
                    <a:gd name="csY3" fmla="*/ 1041507 h 2798870"/>
                    <a:gd name="csX4" fmla="*/ 485775 w 5257800"/>
                    <a:gd name="csY4" fmla="*/ 341420 h 2798870"/>
                    <a:gd name="csX5" fmla="*/ 670832 w 5257800"/>
                    <a:gd name="csY5" fmla="*/ 788 h 2798870"/>
                    <a:gd name="csX6" fmla="*/ 942975 w 5257800"/>
                    <a:gd name="csY6" fmla="*/ 269982 h 2798870"/>
                    <a:gd name="csX7" fmla="*/ 1585912 w 5257800"/>
                    <a:gd name="csY7" fmla="*/ 1441557 h 2798870"/>
                    <a:gd name="csX8" fmla="*/ 2586037 w 5257800"/>
                    <a:gd name="csY8" fmla="*/ 2184507 h 2798870"/>
                    <a:gd name="csX9" fmla="*/ 5257800 w 5257800"/>
                    <a:gd name="csY9" fmla="*/ 2684570 h 2798870"/>
                    <a:gd name="csX0" fmla="*/ 0 w 5257800"/>
                    <a:gd name="csY0" fmla="*/ 2798870 h 2798870"/>
                    <a:gd name="csX1" fmla="*/ 257175 w 5257800"/>
                    <a:gd name="csY1" fmla="*/ 2313095 h 2798870"/>
                    <a:gd name="csX2" fmla="*/ 319087 w 5257800"/>
                    <a:gd name="csY2" fmla="*/ 1549507 h 2798870"/>
                    <a:gd name="csX3" fmla="*/ 485775 w 5257800"/>
                    <a:gd name="csY3" fmla="*/ 1041507 h 2798870"/>
                    <a:gd name="csX4" fmla="*/ 485775 w 5257800"/>
                    <a:gd name="csY4" fmla="*/ 341420 h 2798870"/>
                    <a:gd name="csX5" fmla="*/ 670832 w 5257800"/>
                    <a:gd name="csY5" fmla="*/ 788 h 2798870"/>
                    <a:gd name="csX6" fmla="*/ 942975 w 5257800"/>
                    <a:gd name="csY6" fmla="*/ 269982 h 2798870"/>
                    <a:gd name="csX7" fmla="*/ 1585912 w 5257800"/>
                    <a:gd name="csY7" fmla="*/ 1441557 h 2798870"/>
                    <a:gd name="csX8" fmla="*/ 2586037 w 5257800"/>
                    <a:gd name="csY8" fmla="*/ 2184507 h 2798870"/>
                    <a:gd name="csX9" fmla="*/ 5257800 w 5257800"/>
                    <a:gd name="csY9" fmla="*/ 2684570 h 2798870"/>
                    <a:gd name="csX0" fmla="*/ 0 w 5257800"/>
                    <a:gd name="csY0" fmla="*/ 2798870 h 2798870"/>
                    <a:gd name="csX1" fmla="*/ 257175 w 5257800"/>
                    <a:gd name="csY1" fmla="*/ 2313095 h 2798870"/>
                    <a:gd name="csX2" fmla="*/ 319087 w 5257800"/>
                    <a:gd name="csY2" fmla="*/ 1549507 h 2798870"/>
                    <a:gd name="csX3" fmla="*/ 485775 w 5257800"/>
                    <a:gd name="csY3" fmla="*/ 1041507 h 2798870"/>
                    <a:gd name="csX4" fmla="*/ 485775 w 5257800"/>
                    <a:gd name="csY4" fmla="*/ 341420 h 2798870"/>
                    <a:gd name="csX5" fmla="*/ 670832 w 5257800"/>
                    <a:gd name="csY5" fmla="*/ 788 h 2798870"/>
                    <a:gd name="csX6" fmla="*/ 942975 w 5257800"/>
                    <a:gd name="csY6" fmla="*/ 269982 h 2798870"/>
                    <a:gd name="csX7" fmla="*/ 1585912 w 5257800"/>
                    <a:gd name="csY7" fmla="*/ 1441557 h 2798870"/>
                    <a:gd name="csX8" fmla="*/ 2586037 w 5257800"/>
                    <a:gd name="csY8" fmla="*/ 2184507 h 2798870"/>
                    <a:gd name="csX9" fmla="*/ 5257800 w 5257800"/>
                    <a:gd name="csY9" fmla="*/ 2684570 h 2798870"/>
                    <a:gd name="csX0" fmla="*/ 0 w 5257800"/>
                    <a:gd name="csY0" fmla="*/ 2799921 h 2799921"/>
                    <a:gd name="csX1" fmla="*/ 257175 w 5257800"/>
                    <a:gd name="csY1" fmla="*/ 2314146 h 2799921"/>
                    <a:gd name="csX2" fmla="*/ 319087 w 5257800"/>
                    <a:gd name="csY2" fmla="*/ 1550558 h 2799921"/>
                    <a:gd name="csX3" fmla="*/ 485775 w 5257800"/>
                    <a:gd name="csY3" fmla="*/ 1042558 h 2799921"/>
                    <a:gd name="csX4" fmla="*/ 531495 w 5257800"/>
                    <a:gd name="csY4" fmla="*/ 342471 h 2799921"/>
                    <a:gd name="csX5" fmla="*/ 670832 w 5257800"/>
                    <a:gd name="csY5" fmla="*/ 1839 h 2799921"/>
                    <a:gd name="csX6" fmla="*/ 942975 w 5257800"/>
                    <a:gd name="csY6" fmla="*/ 271033 h 2799921"/>
                    <a:gd name="csX7" fmla="*/ 1585912 w 5257800"/>
                    <a:gd name="csY7" fmla="*/ 1442608 h 2799921"/>
                    <a:gd name="csX8" fmla="*/ 2586037 w 5257800"/>
                    <a:gd name="csY8" fmla="*/ 2185558 h 2799921"/>
                    <a:gd name="csX9" fmla="*/ 5257800 w 5257800"/>
                    <a:gd name="csY9" fmla="*/ 2685621 h 2799921"/>
                    <a:gd name="csX0" fmla="*/ 0 w 5257800"/>
                    <a:gd name="csY0" fmla="*/ 2799921 h 2799921"/>
                    <a:gd name="csX1" fmla="*/ 257175 w 5257800"/>
                    <a:gd name="csY1" fmla="*/ 2314146 h 2799921"/>
                    <a:gd name="csX2" fmla="*/ 319087 w 5257800"/>
                    <a:gd name="csY2" fmla="*/ 1550558 h 2799921"/>
                    <a:gd name="csX3" fmla="*/ 485775 w 5257800"/>
                    <a:gd name="csY3" fmla="*/ 1042558 h 2799921"/>
                    <a:gd name="csX4" fmla="*/ 531495 w 5257800"/>
                    <a:gd name="csY4" fmla="*/ 342471 h 2799921"/>
                    <a:gd name="csX5" fmla="*/ 670832 w 5257800"/>
                    <a:gd name="csY5" fmla="*/ 1839 h 2799921"/>
                    <a:gd name="csX6" fmla="*/ 942975 w 5257800"/>
                    <a:gd name="csY6" fmla="*/ 271033 h 2799921"/>
                    <a:gd name="csX7" fmla="*/ 1585912 w 5257800"/>
                    <a:gd name="csY7" fmla="*/ 1442608 h 2799921"/>
                    <a:gd name="csX8" fmla="*/ 2586037 w 5257800"/>
                    <a:gd name="csY8" fmla="*/ 2185558 h 2799921"/>
                    <a:gd name="csX9" fmla="*/ 5257800 w 5257800"/>
                    <a:gd name="csY9" fmla="*/ 2685621 h 2799921"/>
                    <a:gd name="csX0" fmla="*/ 0 w 5257800"/>
                    <a:gd name="csY0" fmla="*/ 2799921 h 2799921"/>
                    <a:gd name="csX1" fmla="*/ 257175 w 5257800"/>
                    <a:gd name="csY1" fmla="*/ 2314146 h 2799921"/>
                    <a:gd name="csX2" fmla="*/ 319087 w 5257800"/>
                    <a:gd name="csY2" fmla="*/ 1550558 h 2799921"/>
                    <a:gd name="csX3" fmla="*/ 485775 w 5257800"/>
                    <a:gd name="csY3" fmla="*/ 1042558 h 2799921"/>
                    <a:gd name="csX4" fmla="*/ 531495 w 5257800"/>
                    <a:gd name="csY4" fmla="*/ 342471 h 2799921"/>
                    <a:gd name="csX5" fmla="*/ 670832 w 5257800"/>
                    <a:gd name="csY5" fmla="*/ 1839 h 2799921"/>
                    <a:gd name="csX6" fmla="*/ 942975 w 5257800"/>
                    <a:gd name="csY6" fmla="*/ 271033 h 2799921"/>
                    <a:gd name="csX7" fmla="*/ 1585912 w 5257800"/>
                    <a:gd name="csY7" fmla="*/ 1442608 h 2799921"/>
                    <a:gd name="csX8" fmla="*/ 2586037 w 5257800"/>
                    <a:gd name="csY8" fmla="*/ 2185558 h 2799921"/>
                    <a:gd name="csX9" fmla="*/ 5257800 w 5257800"/>
                    <a:gd name="csY9" fmla="*/ 2685621 h 2799921"/>
                    <a:gd name="csX0" fmla="*/ 0 w 5659120"/>
                    <a:gd name="csY0" fmla="*/ 2784681 h 2784681"/>
                    <a:gd name="csX1" fmla="*/ 658495 w 5659120"/>
                    <a:gd name="csY1" fmla="*/ 2314146 h 2784681"/>
                    <a:gd name="csX2" fmla="*/ 720407 w 5659120"/>
                    <a:gd name="csY2" fmla="*/ 1550558 h 2784681"/>
                    <a:gd name="csX3" fmla="*/ 887095 w 5659120"/>
                    <a:gd name="csY3" fmla="*/ 1042558 h 2784681"/>
                    <a:gd name="csX4" fmla="*/ 932815 w 5659120"/>
                    <a:gd name="csY4" fmla="*/ 342471 h 2784681"/>
                    <a:gd name="csX5" fmla="*/ 1072152 w 5659120"/>
                    <a:gd name="csY5" fmla="*/ 1839 h 2784681"/>
                    <a:gd name="csX6" fmla="*/ 1344295 w 5659120"/>
                    <a:gd name="csY6" fmla="*/ 271033 h 2784681"/>
                    <a:gd name="csX7" fmla="*/ 1987232 w 5659120"/>
                    <a:gd name="csY7" fmla="*/ 1442608 h 2784681"/>
                    <a:gd name="csX8" fmla="*/ 2987357 w 5659120"/>
                    <a:gd name="csY8" fmla="*/ 2185558 h 2784681"/>
                    <a:gd name="csX9" fmla="*/ 5659120 w 5659120"/>
                    <a:gd name="csY9" fmla="*/ 2685621 h 2784681"/>
                    <a:gd name="csX0" fmla="*/ 0 w 5659120"/>
                    <a:gd name="csY0" fmla="*/ 2784681 h 2784681"/>
                    <a:gd name="csX1" fmla="*/ 658495 w 5659120"/>
                    <a:gd name="csY1" fmla="*/ 2314146 h 2784681"/>
                    <a:gd name="csX2" fmla="*/ 720407 w 5659120"/>
                    <a:gd name="csY2" fmla="*/ 1550558 h 2784681"/>
                    <a:gd name="csX3" fmla="*/ 887095 w 5659120"/>
                    <a:gd name="csY3" fmla="*/ 1042558 h 2784681"/>
                    <a:gd name="csX4" fmla="*/ 932815 w 5659120"/>
                    <a:gd name="csY4" fmla="*/ 342471 h 2784681"/>
                    <a:gd name="csX5" fmla="*/ 1072152 w 5659120"/>
                    <a:gd name="csY5" fmla="*/ 1839 h 2784681"/>
                    <a:gd name="csX6" fmla="*/ 1344295 w 5659120"/>
                    <a:gd name="csY6" fmla="*/ 271033 h 2784681"/>
                    <a:gd name="csX7" fmla="*/ 1987232 w 5659120"/>
                    <a:gd name="csY7" fmla="*/ 1442608 h 2784681"/>
                    <a:gd name="csX8" fmla="*/ 2987357 w 5659120"/>
                    <a:gd name="csY8" fmla="*/ 2185558 h 2784681"/>
                    <a:gd name="csX9" fmla="*/ 5659120 w 5659120"/>
                    <a:gd name="csY9" fmla="*/ 2685621 h 2784681"/>
                    <a:gd name="csX0" fmla="*/ 0 w 5659120"/>
                    <a:gd name="csY0" fmla="*/ 2784681 h 2784681"/>
                    <a:gd name="csX1" fmla="*/ 658495 w 5659120"/>
                    <a:gd name="csY1" fmla="*/ 2314146 h 2784681"/>
                    <a:gd name="csX2" fmla="*/ 720407 w 5659120"/>
                    <a:gd name="csY2" fmla="*/ 1550558 h 2784681"/>
                    <a:gd name="csX3" fmla="*/ 887095 w 5659120"/>
                    <a:gd name="csY3" fmla="*/ 1042558 h 2784681"/>
                    <a:gd name="csX4" fmla="*/ 932815 w 5659120"/>
                    <a:gd name="csY4" fmla="*/ 342471 h 2784681"/>
                    <a:gd name="csX5" fmla="*/ 1072152 w 5659120"/>
                    <a:gd name="csY5" fmla="*/ 1839 h 2784681"/>
                    <a:gd name="csX6" fmla="*/ 1344295 w 5659120"/>
                    <a:gd name="csY6" fmla="*/ 271033 h 2784681"/>
                    <a:gd name="csX7" fmla="*/ 1987232 w 5659120"/>
                    <a:gd name="csY7" fmla="*/ 1442608 h 2784681"/>
                    <a:gd name="csX8" fmla="*/ 2987357 w 5659120"/>
                    <a:gd name="csY8" fmla="*/ 2185558 h 2784681"/>
                    <a:gd name="csX9" fmla="*/ 5659120 w 5659120"/>
                    <a:gd name="csY9" fmla="*/ 2685621 h 2784681"/>
                    <a:gd name="csX0" fmla="*/ 0 w 5659120"/>
                    <a:gd name="csY0" fmla="*/ 2784681 h 2784681"/>
                    <a:gd name="csX1" fmla="*/ 658495 w 5659120"/>
                    <a:gd name="csY1" fmla="*/ 2314146 h 2784681"/>
                    <a:gd name="csX2" fmla="*/ 720407 w 5659120"/>
                    <a:gd name="csY2" fmla="*/ 1550558 h 2784681"/>
                    <a:gd name="csX3" fmla="*/ 887095 w 5659120"/>
                    <a:gd name="csY3" fmla="*/ 1042558 h 2784681"/>
                    <a:gd name="csX4" fmla="*/ 932815 w 5659120"/>
                    <a:gd name="csY4" fmla="*/ 342471 h 2784681"/>
                    <a:gd name="csX5" fmla="*/ 1072152 w 5659120"/>
                    <a:gd name="csY5" fmla="*/ 1839 h 2784681"/>
                    <a:gd name="csX6" fmla="*/ 1344295 w 5659120"/>
                    <a:gd name="csY6" fmla="*/ 271033 h 2784681"/>
                    <a:gd name="csX7" fmla="*/ 1987232 w 5659120"/>
                    <a:gd name="csY7" fmla="*/ 1442608 h 2784681"/>
                    <a:gd name="csX8" fmla="*/ 2987357 w 5659120"/>
                    <a:gd name="csY8" fmla="*/ 2185558 h 2784681"/>
                    <a:gd name="csX9" fmla="*/ 5659120 w 5659120"/>
                    <a:gd name="csY9" fmla="*/ 2685621 h 2784681"/>
                    <a:gd name="csX0" fmla="*/ 0 w 5659120"/>
                    <a:gd name="csY0" fmla="*/ 2800250 h 2800250"/>
                    <a:gd name="csX1" fmla="*/ 658495 w 5659120"/>
                    <a:gd name="csY1" fmla="*/ 2329715 h 2800250"/>
                    <a:gd name="csX2" fmla="*/ 720407 w 5659120"/>
                    <a:gd name="csY2" fmla="*/ 1566127 h 2800250"/>
                    <a:gd name="csX3" fmla="*/ 887095 w 5659120"/>
                    <a:gd name="csY3" fmla="*/ 1058127 h 2800250"/>
                    <a:gd name="csX4" fmla="*/ 932815 w 5659120"/>
                    <a:gd name="csY4" fmla="*/ 358040 h 2800250"/>
                    <a:gd name="csX5" fmla="*/ 971232 w 5659120"/>
                    <a:gd name="csY5" fmla="*/ 635852 h 2800250"/>
                    <a:gd name="csX6" fmla="*/ 1072152 w 5659120"/>
                    <a:gd name="csY6" fmla="*/ 17408 h 2800250"/>
                    <a:gd name="csX7" fmla="*/ 1344295 w 5659120"/>
                    <a:gd name="csY7" fmla="*/ 286602 h 2800250"/>
                    <a:gd name="csX8" fmla="*/ 1987232 w 5659120"/>
                    <a:gd name="csY8" fmla="*/ 1458177 h 2800250"/>
                    <a:gd name="csX9" fmla="*/ 2987357 w 5659120"/>
                    <a:gd name="csY9" fmla="*/ 2201127 h 2800250"/>
                    <a:gd name="csX10" fmla="*/ 5659120 w 5659120"/>
                    <a:gd name="csY10" fmla="*/ 2701190 h 2800250"/>
                    <a:gd name="csX0" fmla="*/ 0 w 5659120"/>
                    <a:gd name="csY0" fmla="*/ 2800250 h 2800250"/>
                    <a:gd name="csX1" fmla="*/ 658495 w 5659120"/>
                    <a:gd name="csY1" fmla="*/ 2329715 h 2800250"/>
                    <a:gd name="csX2" fmla="*/ 720407 w 5659120"/>
                    <a:gd name="csY2" fmla="*/ 1566127 h 2800250"/>
                    <a:gd name="csX3" fmla="*/ 887095 w 5659120"/>
                    <a:gd name="csY3" fmla="*/ 1058127 h 2800250"/>
                    <a:gd name="csX4" fmla="*/ 926465 w 5659120"/>
                    <a:gd name="csY4" fmla="*/ 326290 h 2800250"/>
                    <a:gd name="csX5" fmla="*/ 971232 w 5659120"/>
                    <a:gd name="csY5" fmla="*/ 635852 h 2800250"/>
                    <a:gd name="csX6" fmla="*/ 1072152 w 5659120"/>
                    <a:gd name="csY6" fmla="*/ 17408 h 2800250"/>
                    <a:gd name="csX7" fmla="*/ 1344295 w 5659120"/>
                    <a:gd name="csY7" fmla="*/ 286602 h 2800250"/>
                    <a:gd name="csX8" fmla="*/ 1987232 w 5659120"/>
                    <a:gd name="csY8" fmla="*/ 1458177 h 2800250"/>
                    <a:gd name="csX9" fmla="*/ 2987357 w 5659120"/>
                    <a:gd name="csY9" fmla="*/ 2201127 h 2800250"/>
                    <a:gd name="csX10" fmla="*/ 5659120 w 5659120"/>
                    <a:gd name="csY10" fmla="*/ 2701190 h 2800250"/>
                    <a:gd name="csX0" fmla="*/ 0 w 5659120"/>
                    <a:gd name="csY0" fmla="*/ 2853432 h 2853432"/>
                    <a:gd name="csX1" fmla="*/ 658495 w 5659120"/>
                    <a:gd name="csY1" fmla="*/ 2382897 h 2853432"/>
                    <a:gd name="csX2" fmla="*/ 720407 w 5659120"/>
                    <a:gd name="csY2" fmla="*/ 1619309 h 2853432"/>
                    <a:gd name="csX3" fmla="*/ 887095 w 5659120"/>
                    <a:gd name="csY3" fmla="*/ 1111309 h 2853432"/>
                    <a:gd name="csX4" fmla="*/ 926465 w 5659120"/>
                    <a:gd name="csY4" fmla="*/ 379472 h 2853432"/>
                    <a:gd name="csX5" fmla="*/ 971232 w 5659120"/>
                    <a:gd name="csY5" fmla="*/ 689034 h 2853432"/>
                    <a:gd name="csX6" fmla="*/ 1053102 w 5659120"/>
                    <a:gd name="csY6" fmla="*/ 13440 h 2853432"/>
                    <a:gd name="csX7" fmla="*/ 1344295 w 5659120"/>
                    <a:gd name="csY7" fmla="*/ 339784 h 2853432"/>
                    <a:gd name="csX8" fmla="*/ 1987232 w 5659120"/>
                    <a:gd name="csY8" fmla="*/ 1511359 h 2853432"/>
                    <a:gd name="csX9" fmla="*/ 2987357 w 5659120"/>
                    <a:gd name="csY9" fmla="*/ 2254309 h 2853432"/>
                    <a:gd name="csX10" fmla="*/ 5659120 w 5659120"/>
                    <a:gd name="csY10" fmla="*/ 2754372 h 285343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5659120" h="2853432">
                      <a:moveTo>
                        <a:pt x="0" y="2853432"/>
                      </a:moveTo>
                      <a:cubicBezTo>
                        <a:pt x="593725" y="2823587"/>
                        <a:pt x="594307" y="2649544"/>
                        <a:pt x="658495" y="2382897"/>
                      </a:cubicBezTo>
                      <a:cubicBezTo>
                        <a:pt x="722683" y="2116250"/>
                        <a:pt x="654684" y="1776789"/>
                        <a:pt x="720407" y="1619309"/>
                      </a:cubicBezTo>
                      <a:cubicBezTo>
                        <a:pt x="786130" y="1461829"/>
                        <a:pt x="806132" y="1263709"/>
                        <a:pt x="887095" y="1111309"/>
                      </a:cubicBezTo>
                      <a:cubicBezTo>
                        <a:pt x="887095" y="877947"/>
                        <a:pt x="912442" y="449851"/>
                        <a:pt x="926465" y="379472"/>
                      </a:cubicBezTo>
                      <a:cubicBezTo>
                        <a:pt x="940488" y="309093"/>
                        <a:pt x="948009" y="745806"/>
                        <a:pt x="971232" y="689034"/>
                      </a:cubicBezTo>
                      <a:cubicBezTo>
                        <a:pt x="994455" y="632262"/>
                        <a:pt x="990925" y="71648"/>
                        <a:pt x="1053102" y="13440"/>
                      </a:cubicBezTo>
                      <a:cubicBezTo>
                        <a:pt x="1115279" y="-44768"/>
                        <a:pt x="1188607" y="90131"/>
                        <a:pt x="1344295" y="339784"/>
                      </a:cubicBezTo>
                      <a:cubicBezTo>
                        <a:pt x="1499983" y="589437"/>
                        <a:pt x="1726429" y="1249195"/>
                        <a:pt x="1987232" y="1511359"/>
                      </a:cubicBezTo>
                      <a:cubicBezTo>
                        <a:pt x="2248035" y="1773523"/>
                        <a:pt x="2445112" y="2000535"/>
                        <a:pt x="2987357" y="2254309"/>
                      </a:cubicBezTo>
                      <a:cubicBezTo>
                        <a:pt x="3529602" y="2508083"/>
                        <a:pt x="4637904" y="2718313"/>
                        <a:pt x="5659120" y="2754372"/>
                      </a:cubicBezTo>
                    </a:path>
                  </a:pathLst>
                </a:cu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9" name="TextBox 48">
                  <a:extLst>
                    <a:ext uri="{FF2B5EF4-FFF2-40B4-BE49-F238E27FC236}">
                      <a16:creationId xmlns:a16="http://schemas.microsoft.com/office/drawing/2014/main" id="{3261EF4E-8200-93D9-8350-189F7B577A68}"/>
                    </a:ext>
                  </a:extLst>
                </p:cNvPr>
                <p:cNvSpPr txBox="1"/>
                <p:nvPr/>
              </p:nvSpPr>
              <p:spPr>
                <a:xfrm>
                  <a:off x="1270000" y="5302250"/>
                  <a:ext cx="327334" cy="400110"/>
                </a:xfrm>
                <a:prstGeom prst="rect">
                  <a:avLst/>
                </a:prstGeom>
                <a:noFill/>
              </p:spPr>
              <p:txBody>
                <a:bodyPr wrap="none" rtlCol="0">
                  <a:spAutoFit/>
                </a:bodyPr>
                <a:lstStyle/>
                <a:p>
                  <a:pPr algn="l"/>
                  <a:r>
                    <a:rPr lang="en-GB" sz="2000" dirty="0">
                      <a:latin typeface="Arial" panose="020B0604020202020204" pitchFamily="34" charset="0"/>
                      <a:cs typeface="Arial" panose="020B0604020202020204" pitchFamily="34" charset="0"/>
                    </a:rPr>
                    <a:t>0</a:t>
                  </a:r>
                </a:p>
              </p:txBody>
            </p:sp>
            <p:sp>
              <p:nvSpPr>
                <p:cNvPr id="50" name="TextBox 49">
                  <a:extLst>
                    <a:ext uri="{FF2B5EF4-FFF2-40B4-BE49-F238E27FC236}">
                      <a16:creationId xmlns:a16="http://schemas.microsoft.com/office/drawing/2014/main" id="{6FD42BC6-827E-039C-7711-740768947D0E}"/>
                    </a:ext>
                  </a:extLst>
                </p:cNvPr>
                <p:cNvSpPr txBox="1"/>
                <p:nvPr/>
              </p:nvSpPr>
              <p:spPr>
                <a:xfrm>
                  <a:off x="2963896" y="5361615"/>
                  <a:ext cx="1489454" cy="1239889"/>
                </a:xfrm>
                <a:prstGeom prst="rect">
                  <a:avLst/>
                </a:prstGeom>
                <a:noFill/>
              </p:spPr>
              <p:txBody>
                <a:bodyPr wrap="square" rtlCol="0">
                  <a:spAutoFit/>
                </a:bodyPr>
                <a:lstStyle/>
                <a:p>
                  <a:pPr algn="l"/>
                  <a:r>
                    <a:rPr lang="en-GB" sz="2000" dirty="0">
                      <a:latin typeface="Arial" panose="020B0604020202020204" pitchFamily="34" charset="0"/>
                      <a:cs typeface="Arial" panose="020B0604020202020204" pitchFamily="34" charset="0"/>
                    </a:rPr>
                    <a:t>1000</a:t>
                  </a:r>
                </a:p>
              </p:txBody>
            </p:sp>
            <p:sp>
              <p:nvSpPr>
                <p:cNvPr id="51" name="TextBox 50">
                  <a:extLst>
                    <a:ext uri="{FF2B5EF4-FFF2-40B4-BE49-F238E27FC236}">
                      <a16:creationId xmlns:a16="http://schemas.microsoft.com/office/drawing/2014/main" id="{B34789EE-0D26-4BD8-4F53-EB86E1030521}"/>
                    </a:ext>
                  </a:extLst>
                </p:cNvPr>
                <p:cNvSpPr txBox="1"/>
                <p:nvPr/>
              </p:nvSpPr>
              <p:spPr>
                <a:xfrm>
                  <a:off x="5492168" y="5345300"/>
                  <a:ext cx="1608720" cy="1239889"/>
                </a:xfrm>
                <a:prstGeom prst="rect">
                  <a:avLst/>
                </a:prstGeom>
                <a:noFill/>
              </p:spPr>
              <p:txBody>
                <a:bodyPr wrap="square" rtlCol="0">
                  <a:spAutoFit/>
                </a:bodyPr>
                <a:lstStyle/>
                <a:p>
                  <a:pPr algn="l"/>
                  <a:r>
                    <a:rPr lang="en-GB" sz="2000" dirty="0">
                      <a:latin typeface="Arial" panose="020B0604020202020204" pitchFamily="34" charset="0"/>
                      <a:cs typeface="Arial" panose="020B0604020202020204" pitchFamily="34" charset="0"/>
                    </a:rPr>
                    <a:t>2000</a:t>
                  </a:r>
                </a:p>
              </p:txBody>
            </p:sp>
            <p:cxnSp>
              <p:nvCxnSpPr>
                <p:cNvPr id="52" name="Straight Connector 51">
                  <a:extLst>
                    <a:ext uri="{FF2B5EF4-FFF2-40B4-BE49-F238E27FC236}">
                      <a16:creationId xmlns:a16="http://schemas.microsoft.com/office/drawing/2014/main" id="{29AD6581-8614-5B27-2C8D-B04474D09611}"/>
                    </a:ext>
                  </a:extLst>
                </p:cNvPr>
                <p:cNvCxnSpPr/>
                <p:nvPr/>
              </p:nvCxnSpPr>
              <p:spPr>
                <a:xfrm>
                  <a:off x="3744210" y="5116650"/>
                  <a:ext cx="0" cy="222136"/>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53" name="Straight Connector 52">
                  <a:extLst>
                    <a:ext uri="{FF2B5EF4-FFF2-40B4-BE49-F238E27FC236}">
                      <a16:creationId xmlns:a16="http://schemas.microsoft.com/office/drawing/2014/main" id="{3A363F9C-2E39-AE56-6AF7-C8C8C8CEC1CC}"/>
                    </a:ext>
                  </a:extLst>
                </p:cNvPr>
                <p:cNvCxnSpPr/>
                <p:nvPr/>
              </p:nvCxnSpPr>
              <p:spPr>
                <a:xfrm>
                  <a:off x="6149606" y="5116650"/>
                  <a:ext cx="0" cy="222136"/>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54" name="Straight Connector 53">
                  <a:extLst>
                    <a:ext uri="{FF2B5EF4-FFF2-40B4-BE49-F238E27FC236}">
                      <a16:creationId xmlns:a16="http://schemas.microsoft.com/office/drawing/2014/main" id="{4E8A7A00-5207-B007-9458-8E511CEBF825}"/>
                    </a:ext>
                  </a:extLst>
                </p:cNvPr>
                <p:cNvCxnSpPr>
                  <a:cxnSpLocks/>
                </p:cNvCxnSpPr>
                <p:nvPr/>
              </p:nvCxnSpPr>
              <p:spPr>
                <a:xfrm>
                  <a:off x="1270000" y="2248615"/>
                  <a:ext cx="146698" cy="0"/>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55" name="Straight Connector 54">
                  <a:extLst>
                    <a:ext uri="{FF2B5EF4-FFF2-40B4-BE49-F238E27FC236}">
                      <a16:creationId xmlns:a16="http://schemas.microsoft.com/office/drawing/2014/main" id="{F8A28C25-358B-0782-9FD7-D7BAACD22D08}"/>
                    </a:ext>
                  </a:extLst>
                </p:cNvPr>
                <p:cNvCxnSpPr>
                  <a:cxnSpLocks/>
                </p:cNvCxnSpPr>
                <p:nvPr/>
              </p:nvCxnSpPr>
              <p:spPr>
                <a:xfrm>
                  <a:off x="1270000" y="3681090"/>
                  <a:ext cx="135550" cy="0"/>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sp>
              <p:nvSpPr>
                <p:cNvPr id="56" name="TextBox 55">
                  <a:extLst>
                    <a:ext uri="{FF2B5EF4-FFF2-40B4-BE49-F238E27FC236}">
                      <a16:creationId xmlns:a16="http://schemas.microsoft.com/office/drawing/2014/main" id="{A507A1B2-2BAB-B132-5FC6-0C948143DB35}"/>
                    </a:ext>
                  </a:extLst>
                </p:cNvPr>
                <p:cNvSpPr txBox="1"/>
                <p:nvPr/>
              </p:nvSpPr>
              <p:spPr>
                <a:xfrm>
                  <a:off x="789163" y="3055712"/>
                  <a:ext cx="327334" cy="400110"/>
                </a:xfrm>
                <a:prstGeom prst="rect">
                  <a:avLst/>
                </a:prstGeom>
                <a:noFill/>
              </p:spPr>
              <p:txBody>
                <a:bodyPr wrap="none" rtlCol="0">
                  <a:spAutoFit/>
                </a:bodyPr>
                <a:lstStyle/>
                <a:p>
                  <a:pPr algn="l"/>
                  <a:r>
                    <a:rPr lang="en-GB" sz="2000" dirty="0">
                      <a:latin typeface="Arial" panose="020B0604020202020204" pitchFamily="34" charset="0"/>
                      <a:cs typeface="Arial" panose="020B0604020202020204" pitchFamily="34" charset="0"/>
                    </a:rPr>
                    <a:t>1</a:t>
                  </a:r>
                </a:p>
              </p:txBody>
            </p:sp>
            <p:sp>
              <p:nvSpPr>
                <p:cNvPr id="57" name="TextBox 56">
                  <a:extLst>
                    <a:ext uri="{FF2B5EF4-FFF2-40B4-BE49-F238E27FC236}">
                      <a16:creationId xmlns:a16="http://schemas.microsoft.com/office/drawing/2014/main" id="{CD538AC0-5C18-881B-5C2A-F26F23C2169E}"/>
                    </a:ext>
                  </a:extLst>
                </p:cNvPr>
                <p:cNvSpPr txBox="1"/>
                <p:nvPr/>
              </p:nvSpPr>
              <p:spPr>
                <a:xfrm>
                  <a:off x="817302" y="1552094"/>
                  <a:ext cx="327334" cy="400110"/>
                </a:xfrm>
                <a:prstGeom prst="rect">
                  <a:avLst/>
                </a:prstGeom>
                <a:noFill/>
              </p:spPr>
              <p:txBody>
                <a:bodyPr wrap="none" rtlCol="0">
                  <a:spAutoFit/>
                </a:bodyPr>
                <a:lstStyle/>
                <a:p>
                  <a:pPr algn="l"/>
                  <a:r>
                    <a:rPr lang="en-GB" sz="2000" dirty="0">
                      <a:latin typeface="Arial" panose="020B0604020202020204" pitchFamily="34" charset="0"/>
                      <a:cs typeface="Arial" panose="020B0604020202020204" pitchFamily="34" charset="0"/>
                    </a:rPr>
                    <a:t>2</a:t>
                  </a:r>
                </a:p>
              </p:txBody>
            </p:sp>
            <p:sp>
              <p:nvSpPr>
                <p:cNvPr id="58" name="TextBox 57">
                  <a:extLst>
                    <a:ext uri="{FF2B5EF4-FFF2-40B4-BE49-F238E27FC236}">
                      <a16:creationId xmlns:a16="http://schemas.microsoft.com/office/drawing/2014/main" id="{322EDA43-0E6F-9302-714E-5989F90207A2}"/>
                    </a:ext>
                  </a:extLst>
                </p:cNvPr>
                <p:cNvSpPr txBox="1"/>
                <p:nvPr/>
              </p:nvSpPr>
              <p:spPr>
                <a:xfrm rot="16200000">
                  <a:off x="-3280380" y="1430521"/>
                  <a:ext cx="7005348" cy="1255397"/>
                </a:xfrm>
                <a:prstGeom prst="rect">
                  <a:avLst/>
                </a:prstGeom>
                <a:noFill/>
              </p:spPr>
              <p:txBody>
                <a:bodyPr wrap="square" rtlCol="0">
                  <a:spAutoFit/>
                </a:bodyPr>
                <a:lstStyle/>
                <a:p>
                  <a:r>
                    <a:rPr lang="en-GB" dirty="0" err="1">
                      <a:latin typeface="Arial" panose="020B0604020202020204" pitchFamily="34" charset="0"/>
                      <a:cs typeface="Arial" panose="020B0604020202020204" pitchFamily="34" charset="0"/>
                    </a:rPr>
                    <a:t>Ionradantas</a:t>
                  </a:r>
                  <a:r>
                    <a:rPr lang="en-GB" dirty="0">
                      <a:latin typeface="Arial" panose="020B0604020202020204" pitchFamily="34" charset="0"/>
                      <a:cs typeface="Arial" panose="020B0604020202020204" pitchFamily="34" charset="0"/>
                    </a:rPr>
                    <a:t> </a:t>
                  </a:r>
                  <a:r>
                    <a:rPr lang="en-GB" dirty="0" err="1">
                      <a:latin typeface="Arial" panose="020B0604020202020204" pitchFamily="34" charset="0"/>
                      <a:cs typeface="Arial" panose="020B0604020202020204" pitchFamily="34" charset="0"/>
                    </a:rPr>
                    <a:t>sa</a:t>
                  </a:r>
                  <a:r>
                    <a:rPr lang="en-GB" dirty="0">
                      <a:latin typeface="Arial" panose="020B0604020202020204" pitchFamily="34" charset="0"/>
                      <a:cs typeface="Arial" panose="020B0604020202020204" pitchFamily="34" charset="0"/>
                    </a:rPr>
                    <a:t> nm </a:t>
                  </a:r>
                  <a:br>
                    <a:rPr lang="en-GB" dirty="0">
                      <a:latin typeface="Arial" panose="020B0604020202020204" pitchFamily="34" charset="0"/>
                      <a:cs typeface="Arial" panose="020B0604020202020204" pitchFamily="34" charset="0"/>
                    </a:rPr>
                  </a:br>
                  <a:r>
                    <a:rPr lang="en-GB" dirty="0">
                      <a:latin typeface="Arial" panose="020B0604020202020204" pitchFamily="34" charset="0"/>
                      <a:cs typeface="Arial" panose="020B0604020202020204" pitchFamily="34" charset="0"/>
                    </a:rPr>
                    <a:t>(W m</a:t>
                  </a:r>
                  <a:r>
                    <a:rPr lang="en-GB" dirty="0"/>
                    <a:t>⁻²</a:t>
                  </a:r>
                  <a:r>
                    <a:rPr lang="en-GB" dirty="0">
                      <a:latin typeface="Arial" panose="020B0604020202020204" pitchFamily="34" charset="0"/>
                      <a:cs typeface="Arial" panose="020B0604020202020204" pitchFamily="34" charset="0"/>
                    </a:rPr>
                    <a:t> nm</a:t>
                  </a:r>
                  <a:r>
                    <a:rPr lang="en-GB" dirty="0"/>
                    <a:t>⁻¹)</a:t>
                  </a:r>
                  <a:endParaRPr lang="en-GB" dirty="0">
                    <a:latin typeface="Arial" panose="020B0604020202020204" pitchFamily="34" charset="0"/>
                    <a:cs typeface="Arial" panose="020B0604020202020204" pitchFamily="34" charset="0"/>
                  </a:endParaRPr>
                </a:p>
              </p:txBody>
            </p:sp>
            <p:cxnSp>
              <p:nvCxnSpPr>
                <p:cNvPr id="59" name="Straight Connector 58">
                  <a:extLst>
                    <a:ext uri="{FF2B5EF4-FFF2-40B4-BE49-F238E27FC236}">
                      <a16:creationId xmlns:a16="http://schemas.microsoft.com/office/drawing/2014/main" id="{413A6D64-0584-46B8-0D48-DAB4563DC60C}"/>
                    </a:ext>
                  </a:extLst>
                </p:cNvPr>
                <p:cNvCxnSpPr/>
                <p:nvPr/>
              </p:nvCxnSpPr>
              <p:spPr>
                <a:xfrm>
                  <a:off x="1337912" y="2259820"/>
                  <a:ext cx="5781056" cy="0"/>
                </a:xfrm>
                <a:prstGeom prst="line">
                  <a:avLst/>
                </a:prstGeom>
                <a:ln w="19050">
                  <a:tailEnd type="none" w="med" len="lg"/>
                </a:ln>
              </p:spPr>
              <p:style>
                <a:lnRef idx="1">
                  <a:schemeClr val="dk1"/>
                </a:lnRef>
                <a:fillRef idx="0">
                  <a:schemeClr val="dk1"/>
                </a:fillRef>
                <a:effectRef idx="0">
                  <a:schemeClr val="dk1"/>
                </a:effectRef>
                <a:fontRef idx="minor">
                  <a:schemeClr val="tx1"/>
                </a:fontRef>
              </p:style>
            </p:cxnSp>
            <p:cxnSp>
              <p:nvCxnSpPr>
                <p:cNvPr id="60" name="Straight Connector 59">
                  <a:extLst>
                    <a:ext uri="{FF2B5EF4-FFF2-40B4-BE49-F238E27FC236}">
                      <a16:creationId xmlns:a16="http://schemas.microsoft.com/office/drawing/2014/main" id="{CF2BD756-6CFB-491D-C578-24022C97F038}"/>
                    </a:ext>
                  </a:extLst>
                </p:cNvPr>
                <p:cNvCxnSpPr>
                  <a:cxnSpLocks/>
                </p:cNvCxnSpPr>
                <p:nvPr/>
              </p:nvCxnSpPr>
              <p:spPr>
                <a:xfrm>
                  <a:off x="1405550" y="2957575"/>
                  <a:ext cx="5713418" cy="0"/>
                </a:xfrm>
                <a:prstGeom prst="line">
                  <a:avLst/>
                </a:prstGeom>
                <a:ln w="19050">
                  <a:tailEnd type="none" w="med" len="lg"/>
                </a:ln>
              </p:spPr>
              <p:style>
                <a:lnRef idx="1">
                  <a:schemeClr val="dk1"/>
                </a:lnRef>
                <a:fillRef idx="0">
                  <a:schemeClr val="dk1"/>
                </a:fillRef>
                <a:effectRef idx="0">
                  <a:schemeClr val="dk1"/>
                </a:effectRef>
                <a:fontRef idx="minor">
                  <a:schemeClr val="tx1"/>
                </a:fontRef>
              </p:style>
            </p:cxnSp>
            <p:cxnSp>
              <p:nvCxnSpPr>
                <p:cNvPr id="61" name="Straight Connector 60">
                  <a:extLst>
                    <a:ext uri="{FF2B5EF4-FFF2-40B4-BE49-F238E27FC236}">
                      <a16:creationId xmlns:a16="http://schemas.microsoft.com/office/drawing/2014/main" id="{BE5066B6-1611-1C67-9F00-5E757542D703}"/>
                    </a:ext>
                  </a:extLst>
                </p:cNvPr>
                <p:cNvCxnSpPr/>
                <p:nvPr/>
              </p:nvCxnSpPr>
              <p:spPr>
                <a:xfrm>
                  <a:off x="1319832" y="3681090"/>
                  <a:ext cx="5781056" cy="0"/>
                </a:xfrm>
                <a:prstGeom prst="line">
                  <a:avLst/>
                </a:prstGeom>
                <a:ln w="19050">
                  <a:tailEnd type="none" w="med" len="lg"/>
                </a:ln>
              </p:spPr>
              <p:style>
                <a:lnRef idx="1">
                  <a:schemeClr val="dk1"/>
                </a:lnRef>
                <a:fillRef idx="0">
                  <a:schemeClr val="dk1"/>
                </a:fillRef>
                <a:effectRef idx="0">
                  <a:schemeClr val="dk1"/>
                </a:effectRef>
                <a:fontRef idx="minor">
                  <a:schemeClr val="tx1"/>
                </a:fontRef>
              </p:style>
            </p:cxnSp>
            <p:cxnSp>
              <p:nvCxnSpPr>
                <p:cNvPr id="62" name="Straight Connector 61">
                  <a:extLst>
                    <a:ext uri="{FF2B5EF4-FFF2-40B4-BE49-F238E27FC236}">
                      <a16:creationId xmlns:a16="http://schemas.microsoft.com/office/drawing/2014/main" id="{31405B29-9C9E-93AB-77B2-A32F6073FAED}"/>
                    </a:ext>
                  </a:extLst>
                </p:cNvPr>
                <p:cNvCxnSpPr>
                  <a:cxnSpLocks/>
                </p:cNvCxnSpPr>
                <p:nvPr/>
              </p:nvCxnSpPr>
              <p:spPr>
                <a:xfrm>
                  <a:off x="1416698" y="4428703"/>
                  <a:ext cx="5684190" cy="0"/>
                </a:xfrm>
                <a:prstGeom prst="line">
                  <a:avLst/>
                </a:prstGeom>
                <a:ln w="19050">
                  <a:tailEnd type="none" w="med" len="lg"/>
                </a:ln>
              </p:spPr>
              <p:style>
                <a:lnRef idx="1">
                  <a:schemeClr val="dk1"/>
                </a:lnRef>
                <a:fillRef idx="0">
                  <a:schemeClr val="dk1"/>
                </a:fillRef>
                <a:effectRef idx="0">
                  <a:schemeClr val="dk1"/>
                </a:effectRef>
                <a:fontRef idx="minor">
                  <a:schemeClr val="tx1"/>
                </a:fontRef>
              </p:style>
            </p:cxnSp>
          </p:grpSp>
          <p:cxnSp>
            <p:nvCxnSpPr>
              <p:cNvPr id="17" name="Straight Connector 16">
                <a:extLst>
                  <a:ext uri="{FF2B5EF4-FFF2-40B4-BE49-F238E27FC236}">
                    <a16:creationId xmlns:a16="http://schemas.microsoft.com/office/drawing/2014/main" id="{7460B19C-494F-B024-3EF6-381EEECBDE85}"/>
                  </a:ext>
                </a:extLst>
              </p:cNvPr>
              <p:cNvCxnSpPr>
                <a:cxnSpLocks/>
              </p:cNvCxnSpPr>
              <p:nvPr/>
            </p:nvCxnSpPr>
            <p:spPr>
              <a:xfrm>
                <a:off x="1605064" y="2690637"/>
                <a:ext cx="24808" cy="2497323"/>
              </a:xfrm>
              <a:prstGeom prst="line">
                <a:avLst/>
              </a:prstGeom>
              <a:ln w="19050">
                <a:tailEnd type="none" w="med" len="lg"/>
              </a:ln>
            </p:spPr>
            <p:style>
              <a:lnRef idx="1">
                <a:schemeClr val="dk1"/>
              </a:lnRef>
              <a:fillRef idx="0">
                <a:schemeClr val="dk1"/>
              </a:fillRef>
              <a:effectRef idx="0">
                <a:schemeClr val="dk1"/>
              </a:effectRef>
              <a:fontRef idx="minor">
                <a:schemeClr val="tx1"/>
              </a:fontRef>
            </p:style>
          </p:cxnSp>
          <p:cxnSp>
            <p:nvCxnSpPr>
              <p:cNvPr id="18" name="Straight Connector 17">
                <a:extLst>
                  <a:ext uri="{FF2B5EF4-FFF2-40B4-BE49-F238E27FC236}">
                    <a16:creationId xmlns:a16="http://schemas.microsoft.com/office/drawing/2014/main" id="{B20FA0E2-6D15-3609-F3B2-DB29B93205D3}"/>
                  </a:ext>
                </a:extLst>
              </p:cNvPr>
              <p:cNvCxnSpPr>
                <a:cxnSpLocks/>
              </p:cNvCxnSpPr>
              <p:nvPr/>
            </p:nvCxnSpPr>
            <p:spPr>
              <a:xfrm>
                <a:off x="2264635" y="2579895"/>
                <a:ext cx="0" cy="2621324"/>
              </a:xfrm>
              <a:prstGeom prst="line">
                <a:avLst/>
              </a:prstGeom>
              <a:ln w="19050">
                <a:tailEnd type="none" w="med" len="lg"/>
              </a:ln>
            </p:spPr>
            <p:style>
              <a:lnRef idx="1">
                <a:schemeClr val="dk1"/>
              </a:lnRef>
              <a:fillRef idx="0">
                <a:schemeClr val="dk1"/>
              </a:fillRef>
              <a:effectRef idx="0">
                <a:schemeClr val="dk1"/>
              </a:effectRef>
              <a:fontRef idx="minor">
                <a:schemeClr val="tx1"/>
              </a:fontRef>
            </p:style>
          </p:cxnSp>
          <p:cxnSp>
            <p:nvCxnSpPr>
              <p:cNvPr id="19" name="Straight Connector 18">
                <a:extLst>
                  <a:ext uri="{FF2B5EF4-FFF2-40B4-BE49-F238E27FC236}">
                    <a16:creationId xmlns:a16="http://schemas.microsoft.com/office/drawing/2014/main" id="{00AFF276-D5B8-8F75-A0BC-CF3C1A435664}"/>
                  </a:ext>
                </a:extLst>
              </p:cNvPr>
              <p:cNvCxnSpPr>
                <a:cxnSpLocks/>
              </p:cNvCxnSpPr>
              <p:nvPr/>
            </p:nvCxnSpPr>
            <p:spPr>
              <a:xfrm>
                <a:off x="2923796" y="2579895"/>
                <a:ext cx="0" cy="2621324"/>
              </a:xfrm>
              <a:prstGeom prst="line">
                <a:avLst/>
              </a:prstGeom>
              <a:ln w="19050">
                <a:tailEnd type="none" w="med" len="lg"/>
              </a:ln>
            </p:spPr>
            <p:style>
              <a:lnRef idx="1">
                <a:schemeClr val="dk1"/>
              </a:lnRef>
              <a:fillRef idx="0">
                <a:schemeClr val="dk1"/>
              </a:fillRef>
              <a:effectRef idx="0">
                <a:schemeClr val="dk1"/>
              </a:effectRef>
              <a:fontRef idx="minor">
                <a:schemeClr val="tx1"/>
              </a:fontRef>
            </p:style>
          </p:cxnSp>
          <p:cxnSp>
            <p:nvCxnSpPr>
              <p:cNvPr id="22" name="Straight Connector 21">
                <a:extLst>
                  <a:ext uri="{FF2B5EF4-FFF2-40B4-BE49-F238E27FC236}">
                    <a16:creationId xmlns:a16="http://schemas.microsoft.com/office/drawing/2014/main" id="{7DA1116B-96DA-F587-430F-0CD5F1881674}"/>
                  </a:ext>
                </a:extLst>
              </p:cNvPr>
              <p:cNvCxnSpPr>
                <a:cxnSpLocks/>
              </p:cNvCxnSpPr>
              <p:nvPr/>
            </p:nvCxnSpPr>
            <p:spPr>
              <a:xfrm>
                <a:off x="3578314" y="2533864"/>
                <a:ext cx="0" cy="2690158"/>
              </a:xfrm>
              <a:prstGeom prst="line">
                <a:avLst/>
              </a:prstGeom>
              <a:ln w="19050">
                <a:tailEnd type="none" w="med" len="lg"/>
              </a:ln>
            </p:spPr>
            <p:style>
              <a:lnRef idx="1">
                <a:schemeClr val="dk1"/>
              </a:lnRef>
              <a:fillRef idx="0">
                <a:schemeClr val="dk1"/>
              </a:fillRef>
              <a:effectRef idx="0">
                <a:schemeClr val="dk1"/>
              </a:effectRef>
              <a:fontRef idx="minor">
                <a:schemeClr val="tx1"/>
              </a:fontRef>
            </p:style>
          </p:cxnSp>
          <p:cxnSp>
            <p:nvCxnSpPr>
              <p:cNvPr id="38" name="Straight Connector 37">
                <a:extLst>
                  <a:ext uri="{FF2B5EF4-FFF2-40B4-BE49-F238E27FC236}">
                    <a16:creationId xmlns:a16="http://schemas.microsoft.com/office/drawing/2014/main" id="{E17136A9-2B03-7832-C613-3D0049744AFE}"/>
                  </a:ext>
                </a:extLst>
              </p:cNvPr>
              <p:cNvCxnSpPr>
                <a:cxnSpLocks/>
              </p:cNvCxnSpPr>
              <p:nvPr/>
            </p:nvCxnSpPr>
            <p:spPr>
              <a:xfrm>
                <a:off x="4221641" y="2579895"/>
                <a:ext cx="0" cy="2621324"/>
              </a:xfrm>
              <a:prstGeom prst="line">
                <a:avLst/>
              </a:prstGeom>
              <a:ln w="19050">
                <a:tailEnd type="none" w="med" len="lg"/>
              </a:ln>
            </p:spPr>
            <p:style>
              <a:lnRef idx="1">
                <a:schemeClr val="dk1"/>
              </a:lnRef>
              <a:fillRef idx="0">
                <a:schemeClr val="dk1"/>
              </a:fillRef>
              <a:effectRef idx="0">
                <a:schemeClr val="dk1"/>
              </a:effectRef>
              <a:fontRef idx="minor">
                <a:schemeClr val="tx1"/>
              </a:fontRef>
            </p:style>
          </p:cxnSp>
          <p:cxnSp>
            <p:nvCxnSpPr>
              <p:cNvPr id="39" name="Straight Connector 38">
                <a:extLst>
                  <a:ext uri="{FF2B5EF4-FFF2-40B4-BE49-F238E27FC236}">
                    <a16:creationId xmlns:a16="http://schemas.microsoft.com/office/drawing/2014/main" id="{75EB4A93-7383-D22D-EF9A-9CB42A41657B}"/>
                  </a:ext>
                </a:extLst>
              </p:cNvPr>
              <p:cNvCxnSpPr>
                <a:cxnSpLocks/>
              </p:cNvCxnSpPr>
              <p:nvPr/>
            </p:nvCxnSpPr>
            <p:spPr>
              <a:xfrm>
                <a:off x="4847283" y="2579895"/>
                <a:ext cx="0" cy="2621324"/>
              </a:xfrm>
              <a:prstGeom prst="line">
                <a:avLst/>
              </a:prstGeom>
              <a:ln w="19050">
                <a:tailEnd type="none" w="med" len="lg"/>
              </a:ln>
            </p:spPr>
            <p:style>
              <a:lnRef idx="1">
                <a:schemeClr val="dk1"/>
              </a:lnRef>
              <a:fillRef idx="0">
                <a:schemeClr val="dk1"/>
              </a:fillRef>
              <a:effectRef idx="0">
                <a:schemeClr val="dk1"/>
              </a:effectRef>
              <a:fontRef idx="minor">
                <a:schemeClr val="tx1"/>
              </a:fontRef>
            </p:style>
          </p:cxnSp>
          <p:cxnSp>
            <p:nvCxnSpPr>
              <p:cNvPr id="40" name="Straight Connector 39">
                <a:extLst>
                  <a:ext uri="{FF2B5EF4-FFF2-40B4-BE49-F238E27FC236}">
                    <a16:creationId xmlns:a16="http://schemas.microsoft.com/office/drawing/2014/main" id="{F0400769-ADCA-370F-B43E-266C4AF3827A}"/>
                  </a:ext>
                </a:extLst>
              </p:cNvPr>
              <p:cNvCxnSpPr>
                <a:cxnSpLocks/>
              </p:cNvCxnSpPr>
              <p:nvPr/>
            </p:nvCxnSpPr>
            <p:spPr>
              <a:xfrm>
                <a:off x="5492176" y="2579895"/>
                <a:ext cx="0" cy="2608065"/>
              </a:xfrm>
              <a:prstGeom prst="line">
                <a:avLst/>
              </a:prstGeom>
              <a:ln w="19050">
                <a:tailEnd type="none" w="med" len="lg"/>
              </a:ln>
            </p:spPr>
            <p:style>
              <a:lnRef idx="1">
                <a:schemeClr val="dk1"/>
              </a:lnRef>
              <a:fillRef idx="0">
                <a:schemeClr val="dk1"/>
              </a:fillRef>
              <a:effectRef idx="0">
                <a:schemeClr val="dk1"/>
              </a:effectRef>
              <a:fontRef idx="minor">
                <a:schemeClr val="tx1"/>
              </a:fontRef>
            </p:style>
          </p:cxnSp>
          <p:cxnSp>
            <p:nvCxnSpPr>
              <p:cNvPr id="41" name="Straight Connector 40">
                <a:extLst>
                  <a:ext uri="{FF2B5EF4-FFF2-40B4-BE49-F238E27FC236}">
                    <a16:creationId xmlns:a16="http://schemas.microsoft.com/office/drawing/2014/main" id="{B21612BA-2EE2-0B3B-CFE6-973BF7BCEBB5}"/>
                  </a:ext>
                </a:extLst>
              </p:cNvPr>
              <p:cNvCxnSpPr>
                <a:cxnSpLocks/>
              </p:cNvCxnSpPr>
              <p:nvPr/>
            </p:nvCxnSpPr>
            <p:spPr>
              <a:xfrm>
                <a:off x="6182840" y="2579895"/>
                <a:ext cx="0" cy="2644127"/>
              </a:xfrm>
              <a:prstGeom prst="line">
                <a:avLst/>
              </a:prstGeom>
              <a:ln w="19050">
                <a:tailEnd type="none" w="med" len="lg"/>
              </a:ln>
            </p:spPr>
            <p:style>
              <a:lnRef idx="1">
                <a:schemeClr val="dk1"/>
              </a:lnRef>
              <a:fillRef idx="0">
                <a:schemeClr val="dk1"/>
              </a:fillRef>
              <a:effectRef idx="0">
                <a:schemeClr val="dk1"/>
              </a:effectRef>
              <a:fontRef idx="minor">
                <a:schemeClr val="tx1"/>
              </a:fontRef>
            </p:style>
          </p:cxnSp>
          <p:cxnSp>
            <p:nvCxnSpPr>
              <p:cNvPr id="42" name="Straight Connector 41">
                <a:extLst>
                  <a:ext uri="{FF2B5EF4-FFF2-40B4-BE49-F238E27FC236}">
                    <a16:creationId xmlns:a16="http://schemas.microsoft.com/office/drawing/2014/main" id="{F198A2EA-1D1B-0B91-4C6F-28A16B00DF95}"/>
                  </a:ext>
                </a:extLst>
              </p:cNvPr>
              <p:cNvCxnSpPr>
                <a:cxnSpLocks/>
              </p:cNvCxnSpPr>
              <p:nvPr/>
            </p:nvCxnSpPr>
            <p:spPr>
              <a:xfrm>
                <a:off x="6868616" y="2579895"/>
                <a:ext cx="0" cy="2644127"/>
              </a:xfrm>
              <a:prstGeom prst="line">
                <a:avLst/>
              </a:prstGeom>
              <a:ln w="19050">
                <a:tailEnd type="none" w="med" len="lg"/>
              </a:ln>
            </p:spPr>
            <p:style>
              <a:lnRef idx="1">
                <a:schemeClr val="dk1"/>
              </a:lnRef>
              <a:fillRef idx="0">
                <a:schemeClr val="dk1"/>
              </a:fillRef>
              <a:effectRef idx="0">
                <a:schemeClr val="dk1"/>
              </a:effectRef>
              <a:fontRef idx="minor">
                <a:schemeClr val="tx1"/>
              </a:fontRef>
            </p:style>
          </p:cxnSp>
          <p:cxnSp>
            <p:nvCxnSpPr>
              <p:cNvPr id="43" name="Straight Connector 42">
                <a:extLst>
                  <a:ext uri="{FF2B5EF4-FFF2-40B4-BE49-F238E27FC236}">
                    <a16:creationId xmlns:a16="http://schemas.microsoft.com/office/drawing/2014/main" id="{A0C17493-D7D8-CCFF-EE0C-97897548FF92}"/>
                  </a:ext>
                </a:extLst>
              </p:cNvPr>
              <p:cNvCxnSpPr>
                <a:cxnSpLocks/>
              </p:cNvCxnSpPr>
              <p:nvPr/>
            </p:nvCxnSpPr>
            <p:spPr>
              <a:xfrm>
                <a:off x="7549710" y="2579895"/>
                <a:ext cx="0" cy="2621324"/>
              </a:xfrm>
              <a:prstGeom prst="line">
                <a:avLst/>
              </a:prstGeom>
              <a:ln w="19050">
                <a:tailEnd type="none" w="med" len="lg"/>
              </a:ln>
            </p:spPr>
            <p:style>
              <a:lnRef idx="1">
                <a:schemeClr val="dk1"/>
              </a:lnRef>
              <a:fillRef idx="0">
                <a:schemeClr val="dk1"/>
              </a:fillRef>
              <a:effectRef idx="0">
                <a:schemeClr val="dk1"/>
              </a:effectRef>
              <a:fontRef idx="minor">
                <a:schemeClr val="tx1"/>
              </a:fontRef>
            </p:style>
          </p:cxnSp>
          <p:cxnSp>
            <p:nvCxnSpPr>
              <p:cNvPr id="44" name="Straight Connector 43">
                <a:extLst>
                  <a:ext uri="{FF2B5EF4-FFF2-40B4-BE49-F238E27FC236}">
                    <a16:creationId xmlns:a16="http://schemas.microsoft.com/office/drawing/2014/main" id="{0DD91A1E-9EBE-5F17-A041-7DAB8B701512}"/>
                  </a:ext>
                </a:extLst>
              </p:cNvPr>
              <p:cNvCxnSpPr>
                <a:cxnSpLocks/>
              </p:cNvCxnSpPr>
              <p:nvPr/>
            </p:nvCxnSpPr>
            <p:spPr>
              <a:xfrm>
                <a:off x="8213853" y="2596285"/>
                <a:ext cx="0" cy="2621324"/>
              </a:xfrm>
              <a:prstGeom prst="line">
                <a:avLst/>
              </a:prstGeom>
              <a:ln w="19050">
                <a:tailEnd type="none" w="med" len="lg"/>
              </a:ln>
            </p:spPr>
            <p:style>
              <a:lnRef idx="1">
                <a:schemeClr val="dk1"/>
              </a:lnRef>
              <a:fillRef idx="0">
                <a:schemeClr val="dk1"/>
              </a:fillRef>
              <a:effectRef idx="0">
                <a:schemeClr val="dk1"/>
              </a:effectRef>
              <a:fontRef idx="minor">
                <a:schemeClr val="tx1"/>
              </a:fontRef>
            </p:style>
          </p:cxnSp>
          <p:cxnSp>
            <p:nvCxnSpPr>
              <p:cNvPr id="45" name="Straight Connector 44">
                <a:extLst>
                  <a:ext uri="{FF2B5EF4-FFF2-40B4-BE49-F238E27FC236}">
                    <a16:creationId xmlns:a16="http://schemas.microsoft.com/office/drawing/2014/main" id="{86FE4957-13C9-622C-C037-868E0657C428}"/>
                  </a:ext>
                </a:extLst>
              </p:cNvPr>
              <p:cNvCxnSpPr>
                <a:cxnSpLocks/>
              </p:cNvCxnSpPr>
              <p:nvPr/>
            </p:nvCxnSpPr>
            <p:spPr>
              <a:xfrm>
                <a:off x="8871223" y="2602698"/>
                <a:ext cx="0" cy="2621324"/>
              </a:xfrm>
              <a:prstGeom prst="line">
                <a:avLst/>
              </a:prstGeom>
              <a:ln w="19050">
                <a:tailEnd type="none" w="med" len="lg"/>
              </a:ln>
            </p:spPr>
            <p:style>
              <a:lnRef idx="1">
                <a:schemeClr val="dk1"/>
              </a:lnRef>
              <a:fillRef idx="0">
                <a:schemeClr val="dk1"/>
              </a:fillRef>
              <a:effectRef idx="0">
                <a:schemeClr val="dk1"/>
              </a:effectRef>
              <a:fontRef idx="minor">
                <a:schemeClr val="tx1"/>
              </a:fontRef>
            </p:style>
          </p:cxnSp>
        </p:grpSp>
        <p:sp>
          <p:nvSpPr>
            <p:cNvPr id="1024" name="TextBox 1023">
              <a:extLst>
                <a:ext uri="{FF2B5EF4-FFF2-40B4-BE49-F238E27FC236}">
                  <a16:creationId xmlns:a16="http://schemas.microsoft.com/office/drawing/2014/main" id="{CC5D0738-6777-4687-075F-EBA049CDC989}"/>
                </a:ext>
              </a:extLst>
            </p:cNvPr>
            <p:cNvSpPr txBox="1"/>
            <p:nvPr/>
          </p:nvSpPr>
          <p:spPr>
            <a:xfrm>
              <a:off x="6670657" y="5351511"/>
              <a:ext cx="1836208" cy="400110"/>
            </a:xfrm>
            <a:prstGeom prst="rect">
              <a:avLst/>
            </a:prstGeom>
            <a:noFill/>
          </p:spPr>
          <p:txBody>
            <a:bodyPr wrap="none" rtlCol="0">
              <a:spAutoFit/>
            </a:bodyPr>
            <a:lstStyle/>
            <a:p>
              <a:r>
                <a:rPr lang="en-GB" sz="2000" dirty="0" err="1">
                  <a:latin typeface="Arial" panose="020B0604020202020204" pitchFamily="34" charset="0"/>
                  <a:cs typeface="Arial" panose="020B0604020202020204" pitchFamily="34" charset="0"/>
                </a:rPr>
                <a:t>Tonnfhad</a:t>
              </a:r>
              <a:r>
                <a:rPr lang="en-GB" sz="2000" dirty="0">
                  <a:latin typeface="Arial" panose="020B0604020202020204" pitchFamily="34" charset="0"/>
                  <a:cs typeface="Arial" panose="020B0604020202020204" pitchFamily="34" charset="0"/>
                </a:rPr>
                <a:t> (nm)</a:t>
              </a:r>
            </a:p>
          </p:txBody>
        </p:sp>
      </p:grpSp>
      <p:sp>
        <p:nvSpPr>
          <p:cNvPr id="1027" name="TextBox 1026">
            <a:extLst>
              <a:ext uri="{FF2B5EF4-FFF2-40B4-BE49-F238E27FC236}">
                <a16:creationId xmlns:a16="http://schemas.microsoft.com/office/drawing/2014/main" id="{9D9654D0-45D6-B5BD-6FDE-95C2C7E5EA2A}"/>
              </a:ext>
            </a:extLst>
          </p:cNvPr>
          <p:cNvSpPr txBox="1"/>
          <p:nvPr/>
        </p:nvSpPr>
        <p:spPr>
          <a:xfrm>
            <a:off x="5182925" y="6340783"/>
            <a:ext cx="3763258" cy="369332"/>
          </a:xfrm>
          <a:prstGeom prst="rect">
            <a:avLst/>
          </a:prstGeom>
          <a:noFill/>
        </p:spPr>
        <p:txBody>
          <a:bodyPr wrap="square">
            <a:spAutoFit/>
          </a:bodyPr>
          <a:lstStyle/>
          <a:p>
            <a:r>
              <a:rPr lang="en-GB" dirty="0"/>
              <a:t>https://lasp.colorado.edu/lisird/data</a:t>
            </a:r>
          </a:p>
        </p:txBody>
      </p:sp>
      <p:sp>
        <p:nvSpPr>
          <p:cNvPr id="1028" name="TextBox 1027">
            <a:extLst>
              <a:ext uri="{FF2B5EF4-FFF2-40B4-BE49-F238E27FC236}">
                <a16:creationId xmlns:a16="http://schemas.microsoft.com/office/drawing/2014/main" id="{446B0229-D97C-E67D-D4E4-1C995F09EEF9}"/>
              </a:ext>
            </a:extLst>
          </p:cNvPr>
          <p:cNvSpPr txBox="1"/>
          <p:nvPr/>
        </p:nvSpPr>
        <p:spPr>
          <a:xfrm>
            <a:off x="160351" y="5270255"/>
            <a:ext cx="8829624" cy="830997"/>
          </a:xfrm>
          <a:prstGeom prst="rect">
            <a:avLst/>
          </a:prstGeom>
          <a:noFill/>
        </p:spPr>
        <p:txBody>
          <a:bodyPr wrap="square" rtlCol="0">
            <a:spAutoFit/>
          </a:bodyPr>
          <a:lstStyle/>
          <a:p>
            <a:r>
              <a:rPr lang="en-GB" sz="1600" dirty="0" err="1">
                <a:solidFill>
                  <a:srgbClr val="0000FF"/>
                </a:solidFill>
                <a:latin typeface="Arial" panose="020B0604020202020204" pitchFamily="34" charset="0"/>
                <a:cs typeface="Arial" panose="020B0604020202020204" pitchFamily="34" charset="0"/>
              </a:rPr>
              <a:t>Tá</a:t>
            </a:r>
            <a:r>
              <a:rPr lang="en-GB" sz="1600" dirty="0">
                <a:solidFill>
                  <a:srgbClr val="0000FF"/>
                </a:solidFill>
                <a:latin typeface="Arial" panose="020B0604020202020204" pitchFamily="34" charset="0"/>
                <a:cs typeface="Arial" panose="020B0604020202020204" pitchFamily="34" charset="0"/>
              </a:rPr>
              <a:t> </a:t>
            </a:r>
            <a:r>
              <a:rPr lang="en-GB" sz="1600" dirty="0" err="1">
                <a:solidFill>
                  <a:srgbClr val="0000FF"/>
                </a:solidFill>
                <a:latin typeface="Arial" panose="020B0604020202020204" pitchFamily="34" charset="0"/>
                <a:cs typeface="Arial" panose="020B0604020202020204" pitchFamily="34" charset="0"/>
              </a:rPr>
              <a:t>ionradantas</a:t>
            </a:r>
            <a:r>
              <a:rPr lang="en-GB" sz="1600" dirty="0">
                <a:solidFill>
                  <a:srgbClr val="0000FF"/>
                </a:solidFill>
                <a:latin typeface="Arial" panose="020B0604020202020204" pitchFamily="34" charset="0"/>
                <a:cs typeface="Arial" panose="020B0604020202020204" pitchFamily="34" charset="0"/>
              </a:rPr>
              <a:t> </a:t>
            </a:r>
            <a:r>
              <a:rPr lang="en-GB" sz="1600" dirty="0" err="1">
                <a:solidFill>
                  <a:srgbClr val="0000FF"/>
                </a:solidFill>
                <a:latin typeface="Arial" panose="020B0604020202020204" pitchFamily="34" charset="0"/>
                <a:cs typeface="Arial" panose="020B0604020202020204" pitchFamily="34" charset="0"/>
              </a:rPr>
              <a:t>gréine</a:t>
            </a:r>
            <a:r>
              <a:rPr lang="en-GB" sz="1600" dirty="0">
                <a:solidFill>
                  <a:srgbClr val="0000FF"/>
                </a:solidFill>
                <a:latin typeface="Arial" panose="020B0604020202020204" pitchFamily="34" charset="0"/>
                <a:cs typeface="Arial" panose="020B0604020202020204" pitchFamily="34" charset="0"/>
              </a:rPr>
              <a:t> </a:t>
            </a:r>
            <a:r>
              <a:rPr lang="en-GB" sz="1600" dirty="0" err="1">
                <a:solidFill>
                  <a:srgbClr val="0000FF"/>
                </a:solidFill>
                <a:latin typeface="Arial" panose="020B0604020202020204" pitchFamily="34" charset="0"/>
                <a:cs typeface="Arial" panose="020B0604020202020204" pitchFamily="34" charset="0"/>
              </a:rPr>
              <a:t>láidir</a:t>
            </a:r>
            <a:r>
              <a:rPr lang="en-GB" sz="1600" dirty="0">
                <a:solidFill>
                  <a:srgbClr val="0000FF"/>
                </a:solidFill>
                <a:latin typeface="Arial" panose="020B0604020202020204" pitchFamily="34" charset="0"/>
                <a:cs typeface="Arial" panose="020B0604020202020204" pitchFamily="34" charset="0"/>
              </a:rPr>
              <a:t> thar </a:t>
            </a:r>
            <a:r>
              <a:rPr lang="en-GB" sz="1600" dirty="0" err="1">
                <a:solidFill>
                  <a:srgbClr val="0000FF"/>
                </a:solidFill>
                <a:latin typeface="Arial" panose="020B0604020202020204" pitchFamily="34" charset="0"/>
                <a:cs typeface="Arial" panose="020B0604020202020204" pitchFamily="34" charset="0"/>
              </a:rPr>
              <a:t>gach</a:t>
            </a:r>
            <a:r>
              <a:rPr lang="en-GB" sz="1600" dirty="0">
                <a:solidFill>
                  <a:srgbClr val="0000FF"/>
                </a:solidFill>
                <a:latin typeface="Arial" panose="020B0604020202020204" pitchFamily="34" charset="0"/>
                <a:cs typeface="Arial" panose="020B0604020202020204" pitchFamily="34" charset="0"/>
              </a:rPr>
              <a:t> </a:t>
            </a:r>
            <a:r>
              <a:rPr lang="en-GB" sz="1600" dirty="0" err="1">
                <a:solidFill>
                  <a:srgbClr val="0000FF"/>
                </a:solidFill>
                <a:latin typeface="Arial" panose="020B0604020202020204" pitchFamily="34" charset="0"/>
                <a:cs typeface="Arial" panose="020B0604020202020204" pitchFamily="34" charset="0"/>
              </a:rPr>
              <a:t>tonnfhad</a:t>
            </a:r>
            <a:r>
              <a:rPr lang="en-GB" sz="1600" dirty="0">
                <a:solidFill>
                  <a:srgbClr val="0000FF"/>
                </a:solidFill>
                <a:latin typeface="Arial" panose="020B0604020202020204" pitchFamily="34" charset="0"/>
                <a:cs typeface="Arial" panose="020B0604020202020204" pitchFamily="34" charset="0"/>
              </a:rPr>
              <a:t> ó 400 nm go 1000 nm </a:t>
            </a:r>
            <a:r>
              <a:rPr lang="en-GB" sz="1600" dirty="0" err="1">
                <a:solidFill>
                  <a:srgbClr val="0000FF"/>
                </a:solidFill>
                <a:latin typeface="Arial" panose="020B0604020202020204" pitchFamily="34" charset="0"/>
                <a:cs typeface="Arial" panose="020B0604020202020204" pitchFamily="34" charset="0"/>
              </a:rPr>
              <a:t>agus</a:t>
            </a:r>
            <a:r>
              <a:rPr lang="en-GB" sz="1600" dirty="0">
                <a:solidFill>
                  <a:srgbClr val="0000FF"/>
                </a:solidFill>
                <a:latin typeface="Arial" panose="020B0604020202020204" pitchFamily="34" charset="0"/>
                <a:cs typeface="Arial" panose="020B0604020202020204" pitchFamily="34" charset="0"/>
              </a:rPr>
              <a:t> </a:t>
            </a:r>
            <a:r>
              <a:rPr lang="en-GB" sz="1600" dirty="0" err="1">
                <a:solidFill>
                  <a:srgbClr val="0000FF"/>
                </a:solidFill>
                <a:latin typeface="Arial" panose="020B0604020202020204" pitchFamily="34" charset="0"/>
                <a:cs typeface="Arial" panose="020B0604020202020204" pitchFamily="34" charset="0"/>
              </a:rPr>
              <a:t>níos</a:t>
            </a:r>
            <a:r>
              <a:rPr lang="en-GB" sz="1600" dirty="0">
                <a:solidFill>
                  <a:srgbClr val="0000FF"/>
                </a:solidFill>
                <a:latin typeface="Arial" panose="020B0604020202020204" pitchFamily="34" charset="0"/>
                <a:cs typeface="Arial" panose="020B0604020202020204" pitchFamily="34" charset="0"/>
              </a:rPr>
              <a:t> </a:t>
            </a:r>
            <a:r>
              <a:rPr lang="en-GB" sz="1600" dirty="0" err="1">
                <a:solidFill>
                  <a:srgbClr val="0000FF"/>
                </a:solidFill>
                <a:latin typeface="Arial" panose="020B0604020202020204" pitchFamily="34" charset="0"/>
                <a:cs typeface="Arial" panose="020B0604020202020204" pitchFamily="34" charset="0"/>
              </a:rPr>
              <a:t>faide</a:t>
            </a:r>
            <a:r>
              <a:rPr lang="en-GB" sz="1600" dirty="0">
                <a:solidFill>
                  <a:srgbClr val="0000FF"/>
                </a:solidFill>
                <a:latin typeface="Arial" panose="020B0604020202020204" pitchFamily="34" charset="0"/>
                <a:cs typeface="Arial" panose="020B0604020202020204" pitchFamily="34" charset="0"/>
              </a:rPr>
              <a:t> </a:t>
            </a:r>
            <a:r>
              <a:rPr lang="en-GB" sz="1600" dirty="0" err="1">
                <a:solidFill>
                  <a:srgbClr val="0000FF"/>
                </a:solidFill>
                <a:latin typeface="Arial" panose="020B0604020202020204" pitchFamily="34" charset="0"/>
                <a:cs typeface="Arial" panose="020B0604020202020204" pitchFamily="34" charset="0"/>
              </a:rPr>
              <a:t>anonn</a:t>
            </a:r>
            <a:r>
              <a:rPr lang="en-GB" sz="1600" dirty="0">
                <a:solidFill>
                  <a:srgbClr val="0000FF"/>
                </a:solidFill>
                <a:latin typeface="Arial" panose="020B0604020202020204" pitchFamily="34" charset="0"/>
                <a:cs typeface="Arial" panose="020B0604020202020204" pitchFamily="34" charset="0"/>
              </a:rPr>
              <a:t>.</a:t>
            </a:r>
          </a:p>
          <a:p>
            <a:r>
              <a:rPr lang="en-GB" sz="1600" dirty="0" err="1">
                <a:solidFill>
                  <a:srgbClr val="0000FF"/>
                </a:solidFill>
                <a:latin typeface="Arial" panose="020B0604020202020204" pitchFamily="34" charset="0"/>
                <a:cs typeface="Arial" panose="020B0604020202020204" pitchFamily="34" charset="0"/>
              </a:rPr>
              <a:t>Ní</a:t>
            </a:r>
            <a:r>
              <a:rPr lang="en-GB" sz="1600" dirty="0">
                <a:solidFill>
                  <a:srgbClr val="0000FF"/>
                </a:solidFill>
                <a:latin typeface="Arial" panose="020B0604020202020204" pitchFamily="34" charset="0"/>
                <a:cs typeface="Arial" panose="020B0604020202020204" pitchFamily="34" charset="0"/>
              </a:rPr>
              <a:t> </a:t>
            </a:r>
            <a:r>
              <a:rPr lang="en-GB" sz="1600" dirty="0" err="1">
                <a:solidFill>
                  <a:srgbClr val="0000FF"/>
                </a:solidFill>
                <a:latin typeface="Arial" panose="020B0604020202020204" pitchFamily="34" charset="0"/>
                <a:cs typeface="Arial" panose="020B0604020202020204" pitchFamily="34" charset="0"/>
              </a:rPr>
              <a:t>úsáideann</a:t>
            </a:r>
            <a:r>
              <a:rPr lang="en-GB" sz="1600" dirty="0">
                <a:solidFill>
                  <a:srgbClr val="0000FF"/>
                </a:solidFill>
                <a:latin typeface="Arial" panose="020B0604020202020204" pitchFamily="34" charset="0"/>
                <a:cs typeface="Arial" panose="020B0604020202020204" pitchFamily="34" charset="0"/>
              </a:rPr>
              <a:t> </a:t>
            </a:r>
            <a:r>
              <a:rPr lang="en-GB" sz="1600" dirty="0" err="1">
                <a:solidFill>
                  <a:srgbClr val="0000FF"/>
                </a:solidFill>
                <a:latin typeface="Arial" panose="020B0604020202020204" pitchFamily="34" charset="0"/>
                <a:cs typeface="Arial" panose="020B0604020202020204" pitchFamily="34" charset="0"/>
              </a:rPr>
              <a:t>clóraifill</a:t>
            </a:r>
            <a:r>
              <a:rPr lang="en-GB" sz="1600" dirty="0">
                <a:solidFill>
                  <a:srgbClr val="0000FF"/>
                </a:solidFill>
                <a:latin typeface="Arial" panose="020B0604020202020204" pitchFamily="34" charset="0"/>
                <a:cs typeface="Arial" panose="020B0604020202020204" pitchFamily="34" charset="0"/>
              </a:rPr>
              <a:t> ach </a:t>
            </a:r>
            <a:r>
              <a:rPr lang="en-GB" sz="1600" dirty="0" err="1">
                <a:solidFill>
                  <a:srgbClr val="0000FF"/>
                </a:solidFill>
                <a:latin typeface="Arial" panose="020B0604020202020204" pitchFamily="34" charset="0"/>
                <a:cs typeface="Arial" panose="020B0604020202020204" pitchFamily="34" charset="0"/>
              </a:rPr>
              <a:t>dhá</a:t>
            </a:r>
            <a:r>
              <a:rPr lang="en-GB" sz="1600" dirty="0">
                <a:solidFill>
                  <a:srgbClr val="0000FF"/>
                </a:solidFill>
                <a:latin typeface="Arial" panose="020B0604020202020204" pitchFamily="34" charset="0"/>
                <a:cs typeface="Arial" panose="020B0604020202020204" pitchFamily="34" charset="0"/>
              </a:rPr>
              <a:t> </a:t>
            </a:r>
            <a:r>
              <a:rPr lang="en-GB" sz="1600" dirty="0" err="1">
                <a:solidFill>
                  <a:srgbClr val="0000FF"/>
                </a:solidFill>
                <a:latin typeface="Arial" panose="020B0604020202020204" pitchFamily="34" charset="0"/>
                <a:cs typeface="Arial" panose="020B0604020202020204" pitchFamily="34" charset="0"/>
              </a:rPr>
              <a:t>chuid</a:t>
            </a:r>
            <a:r>
              <a:rPr lang="en-GB" sz="1600" dirty="0">
                <a:solidFill>
                  <a:srgbClr val="0000FF"/>
                </a:solidFill>
                <a:latin typeface="Arial" panose="020B0604020202020204" pitchFamily="34" charset="0"/>
                <a:cs typeface="Arial" panose="020B0604020202020204" pitchFamily="34" charset="0"/>
              </a:rPr>
              <a:t> </a:t>
            </a:r>
            <a:r>
              <a:rPr lang="en-GB" sz="1600" dirty="0" err="1">
                <a:solidFill>
                  <a:srgbClr val="0000FF"/>
                </a:solidFill>
                <a:latin typeface="Arial" panose="020B0604020202020204" pitchFamily="34" charset="0"/>
                <a:cs typeface="Arial" panose="020B0604020202020204" pitchFamily="34" charset="0"/>
              </a:rPr>
              <a:t>bheaga</a:t>
            </a:r>
            <a:r>
              <a:rPr lang="en-GB" sz="1600" dirty="0">
                <a:solidFill>
                  <a:srgbClr val="0000FF"/>
                </a:solidFill>
                <a:latin typeface="Arial" panose="020B0604020202020204" pitchFamily="34" charset="0"/>
                <a:cs typeface="Arial" panose="020B0604020202020204" pitchFamily="34" charset="0"/>
              </a:rPr>
              <a:t> den </a:t>
            </a:r>
            <a:r>
              <a:rPr lang="en-GB" sz="1600" dirty="0" err="1">
                <a:solidFill>
                  <a:srgbClr val="0000FF"/>
                </a:solidFill>
                <a:latin typeface="Arial" panose="020B0604020202020204" pitchFamily="34" charset="0"/>
                <a:cs typeface="Arial" panose="020B0604020202020204" pitchFamily="34" charset="0"/>
              </a:rPr>
              <a:t>speictream</a:t>
            </a:r>
            <a:r>
              <a:rPr lang="en-GB" sz="1600" dirty="0">
                <a:solidFill>
                  <a:srgbClr val="0000FF"/>
                </a:solidFill>
                <a:latin typeface="Arial" panose="020B0604020202020204" pitchFamily="34" charset="0"/>
                <a:cs typeface="Arial" panose="020B0604020202020204" pitchFamily="34" charset="0"/>
              </a:rPr>
              <a:t> sin, i.e. </a:t>
            </a:r>
            <a:r>
              <a:rPr lang="en-GB" sz="1600" dirty="0" err="1">
                <a:solidFill>
                  <a:srgbClr val="0000FF"/>
                </a:solidFill>
                <a:latin typeface="Arial" panose="020B0604020202020204" pitchFamily="34" charset="0"/>
                <a:cs typeface="Arial" panose="020B0604020202020204" pitchFamily="34" charset="0"/>
              </a:rPr>
              <a:t>solas</a:t>
            </a:r>
            <a:r>
              <a:rPr lang="en-GB" sz="1600" dirty="0">
                <a:solidFill>
                  <a:srgbClr val="0000FF"/>
                </a:solidFill>
                <a:latin typeface="Arial" panose="020B0604020202020204" pitchFamily="34" charset="0"/>
                <a:cs typeface="Arial" panose="020B0604020202020204" pitchFamily="34" charset="0"/>
              </a:rPr>
              <a:t> gorm </a:t>
            </a:r>
            <a:r>
              <a:rPr lang="en-GB" sz="1600" dirty="0" err="1">
                <a:solidFill>
                  <a:srgbClr val="0000FF"/>
                </a:solidFill>
                <a:latin typeface="Arial" panose="020B0604020202020204" pitchFamily="34" charset="0"/>
                <a:cs typeface="Arial" panose="020B0604020202020204" pitchFamily="34" charset="0"/>
              </a:rPr>
              <a:t>agus</a:t>
            </a:r>
            <a:r>
              <a:rPr lang="en-GB" sz="1600" dirty="0">
                <a:solidFill>
                  <a:srgbClr val="0000FF"/>
                </a:solidFill>
                <a:latin typeface="Arial" panose="020B0604020202020204" pitchFamily="34" charset="0"/>
                <a:cs typeface="Arial" panose="020B0604020202020204" pitchFamily="34" charset="0"/>
              </a:rPr>
              <a:t> </a:t>
            </a:r>
            <a:r>
              <a:rPr lang="en-GB" sz="1600" dirty="0" err="1">
                <a:solidFill>
                  <a:srgbClr val="0000FF"/>
                </a:solidFill>
                <a:latin typeface="Arial" panose="020B0604020202020204" pitchFamily="34" charset="0"/>
                <a:cs typeface="Arial" panose="020B0604020202020204" pitchFamily="34" charset="0"/>
              </a:rPr>
              <a:t>solas</a:t>
            </a:r>
            <a:r>
              <a:rPr lang="en-GB" sz="1600" dirty="0">
                <a:solidFill>
                  <a:srgbClr val="0000FF"/>
                </a:solidFill>
                <a:latin typeface="Arial" panose="020B0604020202020204" pitchFamily="34" charset="0"/>
                <a:cs typeface="Arial" panose="020B0604020202020204" pitchFamily="34" charset="0"/>
              </a:rPr>
              <a:t> </a:t>
            </a:r>
            <a:r>
              <a:rPr lang="en-GB" sz="1600" dirty="0" err="1">
                <a:solidFill>
                  <a:srgbClr val="0000FF"/>
                </a:solidFill>
                <a:latin typeface="Arial" panose="020B0604020202020204" pitchFamily="34" charset="0"/>
                <a:cs typeface="Arial" panose="020B0604020202020204" pitchFamily="34" charset="0"/>
              </a:rPr>
              <a:t>dearg</a:t>
            </a:r>
            <a:r>
              <a:rPr lang="en-GB" sz="1600" dirty="0">
                <a:solidFill>
                  <a:srgbClr val="0000FF"/>
                </a:solidFill>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19624334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8"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043BD3-DB39-13A0-4D74-DCCEF5870A6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B2D4709-31D4-8081-ABB3-54CC7BDEFE5C}"/>
              </a:ext>
            </a:extLst>
          </p:cNvPr>
          <p:cNvSpPr>
            <a:spLocks noGrp="1"/>
          </p:cNvSpPr>
          <p:nvPr>
            <p:ph type="title"/>
          </p:nvPr>
        </p:nvSpPr>
        <p:spPr/>
        <p:txBody>
          <a:bodyPr>
            <a:normAutofit/>
          </a:bodyPr>
          <a:lstStyle/>
          <a:p>
            <a:r>
              <a:rPr lang="en-GB" dirty="0" err="1"/>
              <a:t>Mion-thaighde</a:t>
            </a:r>
            <a:r>
              <a:rPr lang="en-GB" dirty="0"/>
              <a:t> </a:t>
            </a:r>
            <a:r>
              <a:rPr lang="en-GB" dirty="0" err="1"/>
              <a:t>féideartha</a:t>
            </a:r>
            <a:endParaRPr lang="en-GB" dirty="0"/>
          </a:p>
        </p:txBody>
      </p:sp>
      <p:sp>
        <p:nvSpPr>
          <p:cNvPr id="4" name="Text Placeholder 2">
            <a:extLst>
              <a:ext uri="{FF2B5EF4-FFF2-40B4-BE49-F238E27FC236}">
                <a16:creationId xmlns:a16="http://schemas.microsoft.com/office/drawing/2014/main" id="{95ECBCD3-610C-391A-66F6-46599D7F608C}"/>
              </a:ext>
            </a:extLst>
          </p:cNvPr>
          <p:cNvSpPr txBox="1">
            <a:spLocks/>
          </p:cNvSpPr>
          <p:nvPr/>
        </p:nvSpPr>
        <p:spPr>
          <a:xfrm>
            <a:off x="0" y="461963"/>
            <a:ext cx="8899525" cy="86836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dirty="0">
              <a:latin typeface="Arial" panose="020B0604020202020204" pitchFamily="34" charset="0"/>
              <a:cs typeface="Arial" panose="020B0604020202020204" pitchFamily="34" charset="0"/>
            </a:endParaRPr>
          </a:p>
        </p:txBody>
      </p:sp>
      <p:sp>
        <p:nvSpPr>
          <p:cNvPr id="6" name="TextBox 5">
            <a:extLst>
              <a:ext uri="{FF2B5EF4-FFF2-40B4-BE49-F238E27FC236}">
                <a16:creationId xmlns:a16="http://schemas.microsoft.com/office/drawing/2014/main" id="{DF245A45-5C02-1668-2A8A-4E8E0F4ACAC4}"/>
              </a:ext>
            </a:extLst>
          </p:cNvPr>
          <p:cNvSpPr txBox="1"/>
          <p:nvPr/>
        </p:nvSpPr>
        <p:spPr>
          <a:xfrm>
            <a:off x="622301" y="1637042"/>
            <a:ext cx="7429500" cy="1384995"/>
          </a:xfrm>
          <a:prstGeom prst="rect">
            <a:avLst/>
          </a:prstGeom>
          <a:noFill/>
        </p:spPr>
        <p:txBody>
          <a:bodyPr wrap="square" rtlCol="0">
            <a:spAutoFit/>
          </a:bodyPr>
          <a:lstStyle/>
          <a:p>
            <a:pPr algn="l"/>
            <a:r>
              <a:rPr lang="en-GB" sz="2800" dirty="0" err="1">
                <a:latin typeface="Arial" panose="020B0604020202020204" pitchFamily="34" charset="0"/>
                <a:cs typeface="Arial" panose="020B0604020202020204" pitchFamily="34" charset="0"/>
              </a:rPr>
              <a:t>Déan</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taighde</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ar</a:t>
            </a:r>
            <a:r>
              <a:rPr lang="en-GB" sz="2800" dirty="0">
                <a:latin typeface="Arial" panose="020B0604020202020204" pitchFamily="34" charset="0"/>
                <a:cs typeface="Arial" panose="020B0604020202020204" pitchFamily="34" charset="0"/>
              </a:rPr>
              <a:t> an </a:t>
            </a:r>
            <a:r>
              <a:rPr lang="en-GB" sz="2800" dirty="0" err="1">
                <a:latin typeface="Arial" panose="020B0604020202020204" pitchFamily="34" charset="0"/>
                <a:cs typeface="Arial" panose="020B0604020202020204" pitchFamily="34" charset="0"/>
              </a:rPr>
              <a:t>tionchar</a:t>
            </a:r>
            <a:r>
              <a:rPr lang="en-GB" sz="2800" dirty="0">
                <a:latin typeface="Arial" panose="020B0604020202020204" pitchFamily="34" charset="0"/>
                <a:cs typeface="Arial" panose="020B0604020202020204" pitchFamily="34" charset="0"/>
              </a:rPr>
              <a:t> a </a:t>
            </a:r>
            <a:r>
              <a:rPr lang="en-GB" sz="2800" dirty="0" err="1">
                <a:latin typeface="Arial" panose="020B0604020202020204" pitchFamily="34" charset="0"/>
                <a:cs typeface="Arial" panose="020B0604020202020204" pitchFamily="34" charset="0"/>
              </a:rPr>
              <a:t>mbíonn</a:t>
            </a:r>
            <a:r>
              <a:rPr lang="en-GB" sz="2800" dirty="0">
                <a:latin typeface="Arial" panose="020B0604020202020204" pitchFamily="34" charset="0"/>
                <a:cs typeface="Arial" panose="020B0604020202020204" pitchFamily="34" charset="0"/>
              </a:rPr>
              <a:t> ag na </a:t>
            </a:r>
            <a:r>
              <a:rPr lang="en-GB" sz="2800" dirty="0" err="1">
                <a:latin typeface="Arial" panose="020B0604020202020204" pitchFamily="34" charset="0"/>
                <a:cs typeface="Arial" panose="020B0604020202020204" pitchFamily="34" charset="0"/>
              </a:rPr>
              <a:t>cineál</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radaíochtaí</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gréine</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difriúla</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ar</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bheatha</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ar</a:t>
            </a:r>
            <a:r>
              <a:rPr lang="en-GB" sz="2800" dirty="0">
                <a:latin typeface="Arial" panose="020B0604020202020204" pitchFamily="34" charset="0"/>
                <a:cs typeface="Arial" panose="020B0604020202020204" pitchFamily="34" charset="0"/>
              </a:rPr>
              <a:t> an </a:t>
            </a:r>
            <a:r>
              <a:rPr lang="en-GB" sz="2800" dirty="0" err="1">
                <a:latin typeface="Arial" panose="020B0604020202020204" pitchFamily="34" charset="0"/>
                <a:cs typeface="Arial" panose="020B0604020202020204" pitchFamily="34" charset="0"/>
              </a:rPr>
              <a:t>Domhan</a:t>
            </a:r>
            <a:r>
              <a:rPr lang="en-GB" sz="2800" dirty="0">
                <a:latin typeface="Arial" panose="020B0604020202020204" pitchFamily="34" charset="0"/>
                <a:cs typeface="Arial" panose="020B0604020202020204" pitchFamily="34" charset="0"/>
              </a:rPr>
              <a:t>.</a:t>
            </a:r>
          </a:p>
        </p:txBody>
      </p:sp>
      <p:sp>
        <p:nvSpPr>
          <p:cNvPr id="7" name="TextBox 6">
            <a:extLst>
              <a:ext uri="{FF2B5EF4-FFF2-40B4-BE49-F238E27FC236}">
                <a16:creationId xmlns:a16="http://schemas.microsoft.com/office/drawing/2014/main" id="{DE753C35-AC21-511A-EDB5-92DA5CAB53FC}"/>
              </a:ext>
            </a:extLst>
          </p:cNvPr>
          <p:cNvSpPr txBox="1"/>
          <p:nvPr/>
        </p:nvSpPr>
        <p:spPr>
          <a:xfrm>
            <a:off x="622301" y="3312745"/>
            <a:ext cx="7429500" cy="954107"/>
          </a:xfrm>
          <a:prstGeom prst="rect">
            <a:avLst/>
          </a:prstGeom>
          <a:noFill/>
        </p:spPr>
        <p:txBody>
          <a:bodyPr wrap="square" rtlCol="0">
            <a:spAutoFit/>
          </a:bodyPr>
          <a:lstStyle/>
          <a:p>
            <a:pPr algn="l"/>
            <a:r>
              <a:rPr lang="en-GB" sz="2800" dirty="0" err="1">
                <a:latin typeface="Arial" panose="020B0604020202020204" pitchFamily="34" charset="0"/>
                <a:cs typeface="Arial" panose="020B0604020202020204" pitchFamily="34" charset="0"/>
              </a:rPr>
              <a:t>Déan</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taighde</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ar</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conas</a:t>
            </a:r>
            <a:r>
              <a:rPr lang="en-GB" sz="2800" dirty="0">
                <a:latin typeface="Arial" panose="020B0604020202020204" pitchFamily="34" charset="0"/>
                <a:cs typeface="Arial" panose="020B0604020202020204" pitchFamily="34" charset="0"/>
              </a:rPr>
              <a:t> a </a:t>
            </a:r>
            <a:r>
              <a:rPr lang="en-GB" sz="2800" dirty="0" err="1">
                <a:latin typeface="Arial" panose="020B0604020202020204" pitchFamily="34" charset="0"/>
                <a:cs typeface="Arial" panose="020B0604020202020204" pitchFamily="34" charset="0"/>
              </a:rPr>
              <a:t>mbíonn</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muid</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consanta</a:t>
            </a:r>
            <a:r>
              <a:rPr lang="en-GB" sz="2800" dirty="0">
                <a:latin typeface="Arial" panose="020B0604020202020204" pitchFamily="34" charset="0"/>
                <a:cs typeface="Arial" panose="020B0604020202020204" pitchFamily="34" charset="0"/>
              </a:rPr>
              <a:t> ó </a:t>
            </a:r>
            <a:r>
              <a:rPr lang="en-GB" sz="2800" dirty="0" err="1">
                <a:latin typeface="Arial" panose="020B0604020202020204" pitchFamily="34" charset="0"/>
                <a:cs typeface="Arial" panose="020B0604020202020204" pitchFamily="34" charset="0"/>
              </a:rPr>
              <a:t>radaíocht</a:t>
            </a:r>
            <a:r>
              <a:rPr lang="en-GB" sz="2800" dirty="0">
                <a:latin typeface="Arial" panose="020B0604020202020204" pitchFamily="34" charset="0"/>
                <a:cs typeface="Arial" panose="020B0604020202020204" pitchFamily="34" charset="0"/>
              </a:rPr>
              <a:t> na </a:t>
            </a:r>
            <a:r>
              <a:rPr lang="en-GB" sz="2800" dirty="0" err="1">
                <a:latin typeface="Arial" panose="020B0604020202020204" pitchFamily="34" charset="0"/>
                <a:cs typeface="Arial" panose="020B0604020202020204" pitchFamily="34" charset="0"/>
              </a:rPr>
              <a:t>gréine</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dochrach</a:t>
            </a:r>
            <a:r>
              <a:rPr lang="en-GB" sz="2800" dirty="0">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232653720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FA4E1B-9F7A-F59E-3434-8163A2004A3D}"/>
              </a:ext>
            </a:extLst>
          </p:cNvPr>
          <p:cNvSpPr>
            <a:spLocks noGrp="1"/>
          </p:cNvSpPr>
          <p:nvPr>
            <p:ph type="title"/>
          </p:nvPr>
        </p:nvSpPr>
        <p:spPr/>
        <p:txBody>
          <a:bodyPr/>
          <a:lstStyle/>
          <a:p>
            <a:r>
              <a:rPr lang="en-GB" dirty="0" err="1"/>
              <a:t>Achoimre</a:t>
            </a:r>
            <a:r>
              <a:rPr lang="en-GB" dirty="0"/>
              <a:t> </a:t>
            </a:r>
            <a:r>
              <a:rPr lang="en-GB" dirty="0" err="1"/>
              <a:t>Athbhreithnithe</a:t>
            </a:r>
            <a:endParaRPr lang="en-GB" dirty="0"/>
          </a:p>
        </p:txBody>
      </p:sp>
      <mc:AlternateContent xmlns:mc="http://schemas.openxmlformats.org/markup-compatibility/2006">
        <mc:Choice xmlns:a14="http://schemas.microsoft.com/office/drawing/2010/main" Requires="a14">
          <p:sp>
            <p:nvSpPr>
              <p:cNvPr id="3" name="TextBox 2">
                <a:extLst>
                  <a:ext uri="{FF2B5EF4-FFF2-40B4-BE49-F238E27FC236}">
                    <a16:creationId xmlns:a16="http://schemas.microsoft.com/office/drawing/2014/main" id="{7D96B0C3-E66E-9D7B-A582-C72CE5C3165C}"/>
                  </a:ext>
                </a:extLst>
              </p:cNvPr>
              <p:cNvSpPr txBox="1"/>
              <p:nvPr/>
            </p:nvSpPr>
            <p:spPr>
              <a:xfrm>
                <a:off x="165100" y="863089"/>
                <a:ext cx="8877300" cy="5829032"/>
              </a:xfrm>
              <a:prstGeom prst="rect">
                <a:avLst/>
              </a:prstGeom>
              <a:noFill/>
            </p:spPr>
            <p:txBody>
              <a:bodyPr wrap="square" rtlCol="0">
                <a:spAutoFit/>
              </a:bodyPr>
              <a:lstStyle/>
              <a:p>
                <a:pPr>
                  <a:spcAft>
                    <a:spcPts val="1200"/>
                  </a:spcAft>
                </a:pPr>
                <a:r>
                  <a:rPr lang="en-GB" sz="2600" dirty="0" err="1">
                    <a:latin typeface="+mj-lt"/>
                    <a:cs typeface="Arial" panose="020B0604020202020204" pitchFamily="34" charset="0"/>
                  </a:rPr>
                  <a:t>Sainmhínigh</a:t>
                </a:r>
                <a:r>
                  <a:rPr lang="en-GB" sz="2600" dirty="0">
                    <a:latin typeface="+mj-lt"/>
                    <a:cs typeface="Arial" panose="020B0604020202020204" pitchFamily="34" charset="0"/>
                  </a:rPr>
                  <a:t>: </a:t>
                </a:r>
                <a:r>
                  <a:rPr lang="en-GB" sz="2600" dirty="0" err="1">
                    <a:latin typeface="+mj-lt"/>
                    <a:cs typeface="Arial" panose="020B0604020202020204" pitchFamily="34" charset="0"/>
                  </a:rPr>
                  <a:t>Speictream</a:t>
                </a:r>
                <a:r>
                  <a:rPr lang="en-GB" sz="2600" dirty="0">
                    <a:latin typeface="+mj-lt"/>
                    <a:cs typeface="Arial" panose="020B0604020202020204" pitchFamily="34" charset="0"/>
                  </a:rPr>
                  <a:t> </a:t>
                </a:r>
                <a:r>
                  <a:rPr lang="en-GB" sz="2600" dirty="0" err="1">
                    <a:latin typeface="+mj-lt"/>
                    <a:cs typeface="Arial" panose="020B0604020202020204" pitchFamily="34" charset="0"/>
                  </a:rPr>
                  <a:t>leictreamaighnéadach</a:t>
                </a:r>
                <a:r>
                  <a:rPr lang="en-GB" sz="2600" dirty="0">
                    <a:latin typeface="+mj-lt"/>
                    <a:cs typeface="Arial" panose="020B0604020202020204" pitchFamily="34" charset="0"/>
                  </a:rPr>
                  <a:t>, </a:t>
                </a:r>
                <a:r>
                  <a:rPr lang="en-GB" sz="2600" dirty="0" err="1">
                    <a:latin typeface="+mj-lt"/>
                    <a:cs typeface="Arial" panose="020B0604020202020204" pitchFamily="34" charset="0"/>
                  </a:rPr>
                  <a:t>ianú</a:t>
                </a:r>
                <a:r>
                  <a:rPr lang="en-GB" sz="2600" dirty="0">
                    <a:latin typeface="+mj-lt"/>
                    <a:cs typeface="Arial" panose="020B0604020202020204" pitchFamily="34" charset="0"/>
                  </a:rPr>
                  <a:t>, </a:t>
                </a:r>
                <a:r>
                  <a:rPr lang="en-GB" sz="2600" dirty="0" err="1">
                    <a:latin typeface="+mj-lt"/>
                    <a:cs typeface="Arial" panose="020B0604020202020204" pitchFamily="34" charset="0"/>
                  </a:rPr>
                  <a:t>ian</a:t>
                </a:r>
                <a:r>
                  <a:rPr lang="en-GB" sz="2600" dirty="0">
                    <a:latin typeface="+mj-lt"/>
                    <a:cs typeface="Arial" panose="020B0604020202020204" pitchFamily="34" charset="0"/>
                  </a:rPr>
                  <a:t>, </a:t>
                </a:r>
                <a:r>
                  <a:rPr lang="en-GB" sz="2600" dirty="0" err="1">
                    <a:latin typeface="+mj-lt"/>
                    <a:cs typeface="Arial" panose="020B0604020202020204" pitchFamily="34" charset="0"/>
                  </a:rPr>
                  <a:t>radaíocht</a:t>
                </a:r>
                <a:r>
                  <a:rPr lang="en-GB" sz="2600" dirty="0">
                    <a:latin typeface="+mj-lt"/>
                    <a:cs typeface="Arial" panose="020B0604020202020204" pitchFamily="34" charset="0"/>
                  </a:rPr>
                  <a:t> </a:t>
                </a:r>
                <a:r>
                  <a:rPr lang="en-GB" sz="2600" dirty="0" err="1">
                    <a:latin typeface="+mj-lt"/>
                    <a:cs typeface="Arial" panose="020B0604020202020204" pitchFamily="34" charset="0"/>
                  </a:rPr>
                  <a:t>ianúcháin</a:t>
                </a:r>
                <a:r>
                  <a:rPr lang="en-GB" sz="2600" dirty="0">
                    <a:latin typeface="+mj-lt"/>
                    <a:cs typeface="Arial" panose="020B0604020202020204" pitchFamily="34" charset="0"/>
                  </a:rPr>
                  <a:t>, </a:t>
                </a:r>
                <a:r>
                  <a:rPr lang="en-GB" sz="2600" dirty="0" err="1">
                    <a:latin typeface="+mj-lt"/>
                    <a:cs typeface="Arial" panose="020B0604020202020204" pitchFamily="34" charset="0"/>
                  </a:rPr>
                  <a:t>spré</a:t>
                </a:r>
                <a:r>
                  <a:rPr lang="en-GB" sz="2600" dirty="0">
                    <a:latin typeface="+mj-lt"/>
                    <a:cs typeface="Arial" panose="020B0604020202020204" pitchFamily="34" charset="0"/>
                  </a:rPr>
                  <a:t>, </a:t>
                </a:r>
                <a:r>
                  <a:rPr lang="en-GB" sz="2600" dirty="0" err="1">
                    <a:latin typeface="+mj-lt"/>
                    <a:cs typeface="Arial" panose="020B0604020202020204" pitchFamily="34" charset="0"/>
                  </a:rPr>
                  <a:t>ionradantas</a:t>
                </a:r>
                <a:r>
                  <a:rPr lang="en-GB" sz="2600" dirty="0">
                    <a:latin typeface="+mj-lt"/>
                    <a:cs typeface="Arial" panose="020B0604020202020204" pitchFamily="34" charset="0"/>
                  </a:rPr>
                  <a:t>.</a:t>
                </a:r>
              </a:p>
              <a:p>
                <a:pPr>
                  <a:spcAft>
                    <a:spcPts val="1200"/>
                  </a:spcAft>
                </a:pPr>
                <a:r>
                  <a:rPr lang="en-GB" sz="2600" dirty="0" err="1">
                    <a:latin typeface="+mj-lt"/>
                    <a:cs typeface="Arial" panose="020B0604020202020204" pitchFamily="34" charset="0"/>
                  </a:rPr>
                  <a:t>Liostaigh</a:t>
                </a:r>
                <a:r>
                  <a:rPr lang="en-GB" sz="2600" dirty="0">
                    <a:latin typeface="+mj-lt"/>
                    <a:cs typeface="Arial" panose="020B0604020202020204" pitchFamily="34" charset="0"/>
                  </a:rPr>
                  <a:t>: </a:t>
                </a:r>
                <a:br>
                  <a:rPr lang="en-GB" sz="2600" dirty="0">
                    <a:latin typeface="+mj-lt"/>
                    <a:cs typeface="Arial" panose="020B0604020202020204" pitchFamily="34" charset="0"/>
                  </a:rPr>
                </a:br>
                <a:r>
                  <a:rPr lang="en-GB" sz="2600" dirty="0" err="1">
                    <a:latin typeface="+mj-lt"/>
                    <a:cs typeface="Arial" panose="020B0604020202020204" pitchFamily="34" charset="0"/>
                  </a:rPr>
                  <a:t>seacht</a:t>
                </a:r>
                <a:r>
                  <a:rPr lang="en-GB" sz="2600" dirty="0">
                    <a:latin typeface="+mj-lt"/>
                    <a:cs typeface="Arial" panose="020B0604020202020204" pitchFamily="34" charset="0"/>
                  </a:rPr>
                  <a:t> </a:t>
                </a:r>
                <a:r>
                  <a:rPr lang="en-GB" sz="2600" dirty="0" err="1">
                    <a:latin typeface="+mj-lt"/>
                    <a:cs typeface="Arial" panose="020B0604020202020204" pitchFamily="34" charset="0"/>
                  </a:rPr>
                  <a:t>gcineál</a:t>
                </a:r>
                <a:r>
                  <a:rPr lang="en-GB" sz="2600" dirty="0">
                    <a:latin typeface="+mj-lt"/>
                    <a:cs typeface="Arial" panose="020B0604020202020204" pitchFamily="34" charset="0"/>
                  </a:rPr>
                  <a:t> </a:t>
                </a:r>
                <a:r>
                  <a:rPr lang="en-GB" sz="2600" dirty="0" err="1">
                    <a:latin typeface="+mj-lt"/>
                    <a:cs typeface="Arial" panose="020B0604020202020204" pitchFamily="34" charset="0"/>
                  </a:rPr>
                  <a:t>radaíochta</a:t>
                </a:r>
                <a:r>
                  <a:rPr lang="en-GB" sz="2600" dirty="0">
                    <a:latin typeface="+mj-lt"/>
                    <a:cs typeface="Arial" panose="020B0604020202020204" pitchFamily="34" charset="0"/>
                  </a:rPr>
                  <a:t> </a:t>
                </a:r>
                <a:r>
                  <a:rPr lang="en-GB" sz="2600" dirty="0" err="1">
                    <a:latin typeface="+mj-lt"/>
                    <a:cs typeface="Arial" panose="020B0604020202020204" pitchFamily="34" charset="0"/>
                  </a:rPr>
                  <a:t>leictreamaighnéadaí</a:t>
                </a:r>
                <a:r>
                  <a:rPr lang="en-GB" sz="2600" dirty="0">
                    <a:latin typeface="+mj-lt"/>
                    <a:cs typeface="Arial" panose="020B0604020202020204" pitchFamily="34" charset="0"/>
                  </a:rPr>
                  <a:t> in </a:t>
                </a:r>
                <a:r>
                  <a:rPr lang="en-GB" sz="2600" dirty="0" err="1">
                    <a:latin typeface="+mj-lt"/>
                    <a:cs typeface="Arial" panose="020B0604020202020204" pitchFamily="34" charset="0"/>
                  </a:rPr>
                  <a:t>ord</a:t>
                </a:r>
                <a:r>
                  <a:rPr lang="en-GB" sz="2600" dirty="0">
                    <a:latin typeface="+mj-lt"/>
                    <a:cs typeface="Arial" panose="020B0604020202020204" pitchFamily="34" charset="0"/>
                  </a:rPr>
                  <a:t>, </a:t>
                </a:r>
                <a:r>
                  <a:rPr lang="en-GB" sz="2600" dirty="0" err="1">
                    <a:latin typeface="+mj-lt"/>
                    <a:cs typeface="Arial" panose="020B0604020202020204" pitchFamily="34" charset="0"/>
                  </a:rPr>
                  <a:t>dhá</a:t>
                </a:r>
                <a:r>
                  <a:rPr lang="en-GB" sz="2600" dirty="0">
                    <a:latin typeface="+mj-lt"/>
                    <a:cs typeface="Arial" panose="020B0604020202020204" pitchFamily="34" charset="0"/>
                  </a:rPr>
                  <a:t> </a:t>
                </a:r>
                <a:r>
                  <a:rPr lang="en-GB" sz="2600" dirty="0" err="1">
                    <a:latin typeface="+mj-lt"/>
                    <a:cs typeface="Arial" panose="020B0604020202020204" pitchFamily="34" charset="0"/>
                  </a:rPr>
                  <a:t>fhoinse</a:t>
                </a:r>
                <a:r>
                  <a:rPr lang="en-GB" sz="2600" dirty="0">
                    <a:latin typeface="+mj-lt"/>
                    <a:cs typeface="Arial" panose="020B0604020202020204" pitchFamily="34" charset="0"/>
                  </a:rPr>
                  <a:t> de </a:t>
                </a:r>
                <a:r>
                  <a:rPr lang="en-GB" sz="2600" dirty="0" err="1">
                    <a:latin typeface="+mj-lt"/>
                    <a:cs typeface="Arial" panose="020B0604020202020204" pitchFamily="34" charset="0"/>
                  </a:rPr>
                  <a:t>gach</a:t>
                </a:r>
                <a:r>
                  <a:rPr lang="en-GB" sz="2600" dirty="0">
                    <a:latin typeface="+mj-lt"/>
                    <a:cs typeface="Arial" panose="020B0604020202020204" pitchFamily="34" charset="0"/>
                  </a:rPr>
                  <a:t> </a:t>
                </a:r>
                <a:r>
                  <a:rPr lang="en-GB" sz="2600" dirty="0" err="1">
                    <a:latin typeface="+mj-lt"/>
                    <a:cs typeface="Arial" panose="020B0604020202020204" pitchFamily="34" charset="0"/>
                  </a:rPr>
                  <a:t>cineál</a:t>
                </a:r>
                <a:r>
                  <a:rPr lang="en-GB" sz="2600" dirty="0">
                    <a:latin typeface="+mj-lt"/>
                    <a:cs typeface="Arial" panose="020B0604020202020204" pitchFamily="34" charset="0"/>
                  </a:rPr>
                  <a:t> </a:t>
                </a:r>
                <a:r>
                  <a:rPr lang="en-GB" sz="2600" dirty="0" err="1">
                    <a:latin typeface="+mj-lt"/>
                    <a:cs typeface="Arial" panose="020B0604020202020204" pitchFamily="34" charset="0"/>
                  </a:rPr>
                  <a:t>fuinnimh</a:t>
                </a:r>
                <a:r>
                  <a:rPr lang="en-GB" sz="2600" dirty="0">
                    <a:latin typeface="+mj-lt"/>
                    <a:cs typeface="Arial" panose="020B0604020202020204" pitchFamily="34" charset="0"/>
                  </a:rPr>
                  <a:t> </a:t>
                </a:r>
                <a:r>
                  <a:rPr lang="en-GB" sz="2600" dirty="0" err="1">
                    <a:latin typeface="+mj-lt"/>
                    <a:cs typeface="Arial" panose="020B0604020202020204" pitchFamily="34" charset="0"/>
                  </a:rPr>
                  <a:t>leictreamaighnéadach</a:t>
                </a:r>
                <a:r>
                  <a:rPr lang="en-GB" sz="2600" dirty="0">
                    <a:latin typeface="+mj-lt"/>
                    <a:cs typeface="Arial" panose="020B0604020202020204" pitchFamily="34" charset="0"/>
                  </a:rPr>
                  <a:t>, </a:t>
                </a:r>
                <a:r>
                  <a:rPr lang="en-GB" sz="2600" dirty="0" err="1">
                    <a:latin typeface="+mj-lt"/>
                    <a:cs typeface="Arial" panose="020B0604020202020204" pitchFamily="34" charset="0"/>
                  </a:rPr>
                  <a:t>dhá</a:t>
                </a:r>
                <a:r>
                  <a:rPr lang="en-GB" sz="2600" dirty="0">
                    <a:latin typeface="+mj-lt"/>
                    <a:cs typeface="Arial" panose="020B0604020202020204" pitchFamily="34" charset="0"/>
                  </a:rPr>
                  <a:t> </a:t>
                </a:r>
                <a:r>
                  <a:rPr lang="en-GB" sz="2600" dirty="0" err="1">
                    <a:latin typeface="+mj-lt"/>
                    <a:cs typeface="Arial" panose="020B0604020202020204" pitchFamily="34" charset="0"/>
                  </a:rPr>
                  <a:t>úsáid</a:t>
                </a:r>
                <a:r>
                  <a:rPr lang="en-GB" sz="2600" dirty="0">
                    <a:latin typeface="+mj-lt"/>
                    <a:cs typeface="Arial" panose="020B0604020202020204" pitchFamily="34" charset="0"/>
                  </a:rPr>
                  <a:t> de </a:t>
                </a:r>
                <a:r>
                  <a:rPr lang="en-GB" sz="2600" dirty="0" err="1">
                    <a:latin typeface="+mj-lt"/>
                    <a:cs typeface="Arial" panose="020B0604020202020204" pitchFamily="34" charset="0"/>
                  </a:rPr>
                  <a:t>gach</a:t>
                </a:r>
                <a:r>
                  <a:rPr lang="en-GB" sz="2600" dirty="0">
                    <a:latin typeface="+mj-lt"/>
                    <a:cs typeface="Arial" panose="020B0604020202020204" pitchFamily="34" charset="0"/>
                  </a:rPr>
                  <a:t> </a:t>
                </a:r>
                <a:r>
                  <a:rPr lang="en-GB" sz="2600" dirty="0" err="1">
                    <a:latin typeface="+mj-lt"/>
                    <a:cs typeface="Arial" panose="020B0604020202020204" pitchFamily="34" charset="0"/>
                  </a:rPr>
                  <a:t>cineál</a:t>
                </a:r>
                <a:r>
                  <a:rPr lang="en-GB" sz="2600" dirty="0">
                    <a:latin typeface="+mj-lt"/>
                    <a:cs typeface="Arial" panose="020B0604020202020204" pitchFamily="34" charset="0"/>
                  </a:rPr>
                  <a:t> </a:t>
                </a:r>
                <a:r>
                  <a:rPr lang="en-GB" sz="2600" dirty="0" err="1">
                    <a:latin typeface="+mj-lt"/>
                    <a:cs typeface="Arial" panose="020B0604020202020204" pitchFamily="34" charset="0"/>
                  </a:rPr>
                  <a:t>radaíochta</a:t>
                </a:r>
                <a:r>
                  <a:rPr lang="en-GB" sz="2600" dirty="0">
                    <a:latin typeface="+mj-lt"/>
                    <a:cs typeface="Arial" panose="020B0604020202020204" pitchFamily="34" charset="0"/>
                  </a:rPr>
                  <a:t>, </a:t>
                </a:r>
                <a:r>
                  <a:rPr lang="en-GB" sz="2600" dirty="0" err="1">
                    <a:latin typeface="+mj-lt"/>
                    <a:cs typeface="Arial" panose="020B0604020202020204" pitchFamily="34" charset="0"/>
                  </a:rPr>
                  <a:t>agus</a:t>
                </a:r>
                <a:r>
                  <a:rPr lang="en-GB" sz="2600" dirty="0">
                    <a:latin typeface="+mj-lt"/>
                    <a:cs typeface="Arial" panose="020B0604020202020204" pitchFamily="34" charset="0"/>
                  </a:rPr>
                  <a:t> </a:t>
                </a:r>
                <a:r>
                  <a:rPr lang="en-GB" sz="2600" dirty="0" err="1">
                    <a:latin typeface="+mj-lt"/>
                    <a:cs typeface="Arial" panose="020B0604020202020204" pitchFamily="34" charset="0"/>
                  </a:rPr>
                  <a:t>trí</a:t>
                </a:r>
                <a:r>
                  <a:rPr lang="en-GB" sz="2600" dirty="0">
                    <a:latin typeface="+mj-lt"/>
                    <a:cs typeface="Arial" panose="020B0604020202020204" pitchFamily="34" charset="0"/>
                  </a:rPr>
                  <a:t> </a:t>
                </a:r>
                <a:r>
                  <a:rPr lang="en-GB" sz="2600" dirty="0" err="1">
                    <a:latin typeface="+mj-lt"/>
                    <a:cs typeface="Arial" panose="020B0604020202020204" pitchFamily="34" charset="0"/>
                  </a:rPr>
                  <a:t>chineál</a:t>
                </a:r>
                <a:r>
                  <a:rPr lang="en-GB" sz="2600" dirty="0">
                    <a:latin typeface="+mj-lt"/>
                    <a:cs typeface="Arial" panose="020B0604020202020204" pitchFamily="34" charset="0"/>
                  </a:rPr>
                  <a:t> </a:t>
                </a:r>
                <a:r>
                  <a:rPr lang="en-GB" sz="2600" dirty="0" err="1">
                    <a:latin typeface="+mj-lt"/>
                    <a:cs typeface="Arial" panose="020B0604020202020204" pitchFamily="34" charset="0"/>
                  </a:rPr>
                  <a:t>radaíochta</a:t>
                </a:r>
                <a:r>
                  <a:rPr lang="en-GB" sz="2600" dirty="0">
                    <a:latin typeface="+mj-lt"/>
                    <a:cs typeface="Arial" panose="020B0604020202020204" pitchFamily="34" charset="0"/>
                  </a:rPr>
                  <a:t> </a:t>
                </a:r>
                <a:r>
                  <a:rPr lang="en-GB" sz="2600" dirty="0" err="1">
                    <a:latin typeface="+mj-lt"/>
                    <a:cs typeface="Arial" panose="020B0604020202020204" pitchFamily="34" charset="0"/>
                  </a:rPr>
                  <a:t>leictreamaighnéadacha</a:t>
                </a:r>
                <a:r>
                  <a:rPr lang="en-GB" sz="2600" dirty="0">
                    <a:latin typeface="+mj-lt"/>
                    <a:cs typeface="Arial" panose="020B0604020202020204" pitchFamily="34" charset="0"/>
                  </a:rPr>
                  <a:t> </a:t>
                </a:r>
                <a:r>
                  <a:rPr lang="en-GB" sz="2600" dirty="0" err="1">
                    <a:latin typeface="+mj-lt"/>
                    <a:cs typeface="Arial" panose="020B0604020202020204" pitchFamily="34" charset="0"/>
                  </a:rPr>
                  <a:t>ianúcháin</a:t>
                </a:r>
                <a:r>
                  <a:rPr lang="en-GB" sz="2600" dirty="0">
                    <a:latin typeface="+mj-lt"/>
                    <a:cs typeface="Arial" panose="020B0604020202020204" pitchFamily="34" charset="0"/>
                  </a:rPr>
                  <a:t>.</a:t>
                </a:r>
              </a:p>
              <a:p>
                <a:pPr>
                  <a:spcAft>
                    <a:spcPts val="1200"/>
                  </a:spcAft>
                </a:pPr>
                <a:r>
                  <a:rPr lang="en-GB" sz="2600" dirty="0" err="1">
                    <a:latin typeface="+mj-lt"/>
                    <a:cs typeface="Arial" panose="020B0604020202020204" pitchFamily="34" charset="0"/>
                  </a:rPr>
                  <a:t>Léiriú</a:t>
                </a:r>
                <a:r>
                  <a:rPr lang="en-GB" sz="2600" dirty="0">
                    <a:latin typeface="+mj-lt"/>
                    <a:cs typeface="Arial" panose="020B0604020202020204" pitchFamily="34" charset="0"/>
                  </a:rPr>
                  <a:t>: </a:t>
                </a:r>
                <a:r>
                  <a:rPr lang="en-GB" sz="2600" dirty="0" err="1">
                    <a:latin typeface="+mj-lt"/>
                    <a:cs typeface="Arial" panose="020B0604020202020204" pitchFamily="34" charset="0"/>
                  </a:rPr>
                  <a:t>Spré</a:t>
                </a:r>
                <a:r>
                  <a:rPr lang="en-GB" sz="2600" dirty="0">
                    <a:latin typeface="+mj-lt"/>
                    <a:cs typeface="Arial" panose="020B0604020202020204" pitchFamily="34" charset="0"/>
                  </a:rPr>
                  <a:t> </a:t>
                </a:r>
                <a:r>
                  <a:rPr lang="en-GB" sz="2600" dirty="0" err="1">
                    <a:latin typeface="+mj-lt"/>
                    <a:cs typeface="Arial" panose="020B0604020202020204" pitchFamily="34" charset="0"/>
                  </a:rPr>
                  <a:t>Solais</a:t>
                </a:r>
                <a:endParaRPr lang="en-GB" sz="2600" dirty="0">
                  <a:latin typeface="+mj-lt"/>
                  <a:cs typeface="Arial" panose="020B0604020202020204" pitchFamily="34" charset="0"/>
                </a:endParaRPr>
              </a:p>
              <a:p>
                <a:pPr>
                  <a:spcAft>
                    <a:spcPts val="1200"/>
                  </a:spcAft>
                </a:pPr>
                <a:r>
                  <a:rPr lang="en-GB" sz="2600" dirty="0" err="1">
                    <a:latin typeface="+mj-lt"/>
                    <a:cs typeface="Arial" panose="020B0604020202020204" pitchFamily="34" charset="0"/>
                  </a:rPr>
                  <a:t>Mínigh</a:t>
                </a:r>
                <a:r>
                  <a:rPr lang="en-GB" sz="2600" dirty="0">
                    <a:latin typeface="+mj-lt"/>
                    <a:cs typeface="Arial" panose="020B0604020202020204" pitchFamily="34" charset="0"/>
                  </a:rPr>
                  <a:t>: </a:t>
                </a:r>
                <a:r>
                  <a:rPr lang="en-GB" sz="2600" dirty="0" err="1">
                    <a:latin typeface="+mj-lt"/>
                    <a:cs typeface="Arial" panose="020B0604020202020204" pitchFamily="34" charset="0"/>
                  </a:rPr>
                  <a:t>Spré</a:t>
                </a:r>
                <a:endParaRPr lang="en-GB" sz="2600" dirty="0">
                  <a:latin typeface="+mj-lt"/>
                  <a:cs typeface="Arial" panose="020B0604020202020204" pitchFamily="34" charset="0"/>
                </a:endParaRPr>
              </a:p>
              <a:p>
                <a:pPr>
                  <a:spcAft>
                    <a:spcPts val="1200"/>
                  </a:spcAft>
                </a:pPr>
                <a:r>
                  <a:rPr lang="en-GB" sz="2600" dirty="0" err="1">
                    <a:latin typeface="+mj-lt"/>
                    <a:cs typeface="Arial" panose="020B0604020202020204" pitchFamily="34" charset="0"/>
                  </a:rPr>
                  <a:t>Úsáid</a:t>
                </a:r>
                <a:r>
                  <a:rPr lang="en-GB" sz="2600" dirty="0">
                    <a:latin typeface="+mj-lt"/>
                    <a:cs typeface="Arial" panose="020B0604020202020204" pitchFamily="34" charset="0"/>
                  </a:rPr>
                  <a:t>: </a:t>
                </a:r>
                <a14:m>
                  <m:oMath xmlns:m="http://schemas.openxmlformats.org/officeDocument/2006/math">
                    <m:r>
                      <a:rPr lang="en-GB" sz="2600" i="1">
                        <a:latin typeface="+mj-lt"/>
                      </a:rPr>
                      <m:t>𝐼</m:t>
                    </m:r>
                    <m:r>
                      <a:rPr lang="en-GB" sz="2600" i="1">
                        <a:latin typeface="+mj-lt"/>
                      </a:rPr>
                      <m:t>=</m:t>
                    </m:r>
                    <m:f>
                      <m:fPr>
                        <m:ctrlPr>
                          <a:rPr lang="en-GB" sz="2600" i="1">
                            <a:latin typeface="+mj-lt"/>
                          </a:rPr>
                        </m:ctrlPr>
                      </m:fPr>
                      <m:num>
                        <m:r>
                          <a:rPr lang="en-GB" sz="2600" i="1">
                            <a:latin typeface="+mj-lt"/>
                          </a:rPr>
                          <m:t>𝑃</m:t>
                        </m:r>
                      </m:num>
                      <m:den>
                        <m:r>
                          <a:rPr lang="en-GB" sz="2600" i="1">
                            <a:latin typeface="+mj-lt"/>
                          </a:rPr>
                          <m:t>𝐴</m:t>
                        </m:r>
                      </m:den>
                    </m:f>
                  </m:oMath>
                </a14:m>
                <a:endParaRPr lang="en-GB" sz="2600" dirty="0">
                  <a:latin typeface="+mj-lt"/>
                  <a:cs typeface="Arial" panose="020B0604020202020204" pitchFamily="34" charset="0"/>
                </a:endParaRPr>
              </a:p>
              <a:p>
                <a:pPr>
                  <a:spcAft>
                    <a:spcPts val="1200"/>
                  </a:spcAft>
                </a:pPr>
                <a:r>
                  <a:rPr lang="en-GB" sz="2600" dirty="0" err="1">
                    <a:latin typeface="+mj-lt"/>
                    <a:cs typeface="Arial" panose="020B0604020202020204" pitchFamily="34" charset="0"/>
                  </a:rPr>
                  <a:t>Imscrúdaigh</a:t>
                </a:r>
                <a:r>
                  <a:rPr lang="en-GB" sz="2600" dirty="0">
                    <a:latin typeface="+mj-lt"/>
                    <a:cs typeface="Arial" panose="020B0604020202020204" pitchFamily="34" charset="0"/>
                  </a:rPr>
                  <a:t>: </a:t>
                </a:r>
                <a:r>
                  <a:rPr lang="en-GB" sz="2600" dirty="0" err="1">
                    <a:latin typeface="+mj-lt"/>
                    <a:cs typeface="Arial" panose="020B0604020202020204" pitchFamily="34" charset="0"/>
                  </a:rPr>
                  <a:t>Ionradaíocht</a:t>
                </a:r>
                <a:r>
                  <a:rPr lang="en-GB" sz="2600" dirty="0">
                    <a:latin typeface="+mj-lt"/>
                    <a:cs typeface="Arial" panose="020B0604020202020204" pitchFamily="34" charset="0"/>
                  </a:rPr>
                  <a:t> na </a:t>
                </a:r>
                <a:r>
                  <a:rPr lang="en-GB" sz="2600" dirty="0" err="1">
                    <a:latin typeface="+mj-lt"/>
                    <a:cs typeface="Arial" panose="020B0604020202020204" pitchFamily="34" charset="0"/>
                  </a:rPr>
                  <a:t>gréine</a:t>
                </a:r>
                <a:r>
                  <a:rPr lang="en-GB" sz="2600" dirty="0">
                    <a:latin typeface="+mj-lt"/>
                    <a:cs typeface="Arial" panose="020B0604020202020204" pitchFamily="34" charset="0"/>
                  </a:rPr>
                  <a:t> </a:t>
                </a:r>
                <a:r>
                  <a:rPr lang="en-GB" sz="2600" dirty="0" err="1">
                    <a:latin typeface="+mj-lt"/>
                    <a:cs typeface="Arial" panose="020B0604020202020204" pitchFamily="34" charset="0"/>
                  </a:rPr>
                  <a:t>agus</a:t>
                </a:r>
                <a:r>
                  <a:rPr lang="en-GB" sz="2600" dirty="0">
                    <a:latin typeface="+mj-lt"/>
                    <a:cs typeface="Arial" panose="020B0604020202020204" pitchFamily="34" charset="0"/>
                  </a:rPr>
                  <a:t> a </a:t>
                </a:r>
                <a:r>
                  <a:rPr lang="en-GB" sz="2600" dirty="0" err="1">
                    <a:latin typeface="+mj-lt"/>
                    <a:cs typeface="Arial" panose="020B0604020202020204" pitchFamily="34" charset="0"/>
                  </a:rPr>
                  <a:t>thionchar</a:t>
                </a:r>
                <a:r>
                  <a:rPr lang="en-GB" sz="2600" dirty="0">
                    <a:latin typeface="+mj-lt"/>
                    <a:cs typeface="Arial" panose="020B0604020202020204" pitchFamily="34" charset="0"/>
                  </a:rPr>
                  <a:t> </a:t>
                </a:r>
                <a:r>
                  <a:rPr lang="en-GB" sz="2600" dirty="0" err="1">
                    <a:latin typeface="+mj-lt"/>
                    <a:cs typeface="Arial" panose="020B0604020202020204" pitchFamily="34" charset="0"/>
                  </a:rPr>
                  <a:t>ar</a:t>
                </a:r>
                <a:r>
                  <a:rPr lang="en-GB" sz="2600" dirty="0">
                    <a:latin typeface="+mj-lt"/>
                    <a:cs typeface="Arial" panose="020B0604020202020204" pitchFamily="34" charset="0"/>
                  </a:rPr>
                  <a:t> an </a:t>
                </a:r>
                <a:r>
                  <a:rPr lang="en-GB" sz="2600" dirty="0" err="1">
                    <a:latin typeface="+mj-lt"/>
                    <a:cs typeface="Arial" panose="020B0604020202020204" pitchFamily="34" charset="0"/>
                  </a:rPr>
                  <a:t>saol</a:t>
                </a:r>
                <a:r>
                  <a:rPr lang="en-GB" sz="2600" dirty="0">
                    <a:latin typeface="+mj-lt"/>
                    <a:cs typeface="Arial" panose="020B0604020202020204" pitchFamily="34" charset="0"/>
                  </a:rPr>
                  <a:t>.</a:t>
                </a:r>
              </a:p>
            </p:txBody>
          </p:sp>
        </mc:Choice>
        <mc:Fallback>
          <p:sp>
            <p:nvSpPr>
              <p:cNvPr id="3" name="TextBox 2">
                <a:extLst>
                  <a:ext uri="{FF2B5EF4-FFF2-40B4-BE49-F238E27FC236}">
                    <a16:creationId xmlns:a16="http://schemas.microsoft.com/office/drawing/2014/main" id="{7D96B0C3-E66E-9D7B-A582-C72CE5C3165C}"/>
                  </a:ext>
                </a:extLst>
              </p:cNvPr>
              <p:cNvSpPr txBox="1">
                <a:spLocks noRot="1" noChangeAspect="1" noMove="1" noResize="1" noEditPoints="1" noAdjustHandles="1" noChangeArrowheads="1" noChangeShapeType="1" noTextEdit="1"/>
              </p:cNvSpPr>
              <p:nvPr/>
            </p:nvSpPr>
            <p:spPr>
              <a:xfrm>
                <a:off x="165100" y="863089"/>
                <a:ext cx="8877300" cy="5829032"/>
              </a:xfrm>
              <a:prstGeom prst="rect">
                <a:avLst/>
              </a:prstGeom>
              <a:blipFill>
                <a:blip r:embed="rId2"/>
                <a:stretch>
                  <a:fillRect l="-1236" t="-1046" r="-2129" b="-1778"/>
                </a:stretch>
              </a:blipFill>
            </p:spPr>
            <p:txBody>
              <a:bodyPr/>
              <a:lstStyle/>
              <a:p>
                <a:r>
                  <a:rPr lang="ga-IE">
                    <a:noFill/>
                  </a:rPr>
                  <a:t> </a:t>
                </a:r>
              </a:p>
            </p:txBody>
          </p:sp>
        </mc:Fallback>
      </mc:AlternateContent>
    </p:spTree>
    <p:extLst>
      <p:ext uri="{BB962C8B-B14F-4D97-AF65-F5344CB8AC3E}">
        <p14:creationId xmlns:p14="http://schemas.microsoft.com/office/powerpoint/2010/main" val="192540513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solidFill>
        <a:ln w="28575">
          <a:solidFill>
            <a:schemeClr val="tx1"/>
          </a:solidFill>
        </a:ln>
      </a:spPr>
      <a:bodyPr rtlCol="0" anchor="ctr"/>
      <a:lstStyle>
        <a:defPPr algn="ctr">
          <a:defRPr/>
        </a:defPPr>
      </a:lstStyle>
      <a:style>
        <a:lnRef idx="2">
          <a:schemeClr val="accent1">
            <a:shade val="15000"/>
          </a:schemeClr>
        </a:lnRef>
        <a:fillRef idx="1">
          <a:schemeClr val="accent1"/>
        </a:fillRef>
        <a:effectRef idx="0">
          <a:schemeClr val="accent1"/>
        </a:effectRef>
        <a:fontRef idx="minor">
          <a:schemeClr val="lt1"/>
        </a:fontRef>
      </a:style>
    </a:spDef>
    <a:lnDef>
      <a:spPr>
        <a:ln w="28575">
          <a:solidFill>
            <a:schemeClr val="tx1"/>
          </a:solidFill>
          <a:tailEnd type="none" w="med" len="lg"/>
        </a:ln>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algn="l">
          <a:defRPr sz="2800" dirty="0" smtClean="0">
            <a:latin typeface="Arial" panose="020B0604020202020204" pitchFamily="34" charset="0"/>
            <a:cs typeface="Arial" panose="020B0604020202020204" pitchFamily="34" charset="0"/>
          </a:defRPr>
        </a:defPPr>
      </a:lstStyle>
    </a:txDef>
  </a:objectDefaults>
  <a:extraClrSchemeLst/>
  <a:extLst>
    <a:ext uri="{05A4C25C-085E-4340-85A3-A5531E510DB2}">
      <thm15:themeFamily xmlns:thm15="http://schemas.microsoft.com/office/thememl/2012/main" name="00 Physics2026" id="{26454D99-A9D9-4624-BC4B-3E21A1F4F6C3}" vid="{D4A25238-3853-4B2F-BA87-D3C0BB0D6D2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00 Physics2026</Template>
  <TotalTime>35872</TotalTime>
  <Words>2977</Words>
  <Application>Microsoft Office PowerPoint</Application>
  <PresentationFormat>Taispeántas ar scáileán (4:3)</PresentationFormat>
  <Paragraphs>432</Paragraphs>
  <Slides>53</Slides>
  <Notes>18</Notes>
  <HiddenSlides>0</HiddenSlides>
  <MMClips>0</MMClips>
  <ScaleCrop>false</ScaleCrop>
  <HeadingPairs>
    <vt:vector size="6" baseType="variant">
      <vt:variant>
        <vt:lpstr>Clófhoirne a úsáideadh</vt:lpstr>
      </vt:variant>
      <vt:variant>
        <vt:i4>3</vt:i4>
      </vt:variant>
      <vt:variant>
        <vt:lpstr>Téama</vt:lpstr>
      </vt:variant>
      <vt:variant>
        <vt:i4>1</vt:i4>
      </vt:variant>
      <vt:variant>
        <vt:lpstr>Teidil sleamhnáin</vt:lpstr>
      </vt:variant>
      <vt:variant>
        <vt:i4>53</vt:i4>
      </vt:variant>
    </vt:vector>
  </HeadingPairs>
  <TitlesOfParts>
    <vt:vector size="57" baseType="lpstr">
      <vt:lpstr>Aptos</vt:lpstr>
      <vt:lpstr>Arial</vt:lpstr>
      <vt:lpstr>Cambria Math</vt:lpstr>
      <vt:lpstr>Office Theme</vt:lpstr>
      <vt:lpstr>2.4 Fuinneamh Leictreamaighnéadach</vt:lpstr>
      <vt:lpstr>Sonraíocht Fisice2.4</vt:lpstr>
      <vt:lpstr>Sonraíocht Fisice2.4</vt:lpstr>
      <vt:lpstr>Achoimre Athbhreithnithe</vt:lpstr>
      <vt:lpstr>Achoimre: Cad is brí le Speictream Leictreamaighnéadach?</vt:lpstr>
      <vt:lpstr>I gcás gach cineál radaíochta LM, ainmnigh dhá fhoinse fhéideartha</vt:lpstr>
      <vt:lpstr>Cleachtadh</vt:lpstr>
      <vt:lpstr>An t-Adamh agus Ianúchán</vt:lpstr>
      <vt:lpstr>Ainmnigh na cáithníní fo-adamhacha</vt:lpstr>
      <vt:lpstr>Cad is ian ann?</vt:lpstr>
      <vt:lpstr>Cad is brí le ianúchán (nó ianú)</vt:lpstr>
      <vt:lpstr>Cad a tharlaíonn nuair a dhéanann x-gha ianú ar adamh? M.sh. Neon?</vt:lpstr>
      <vt:lpstr>Cad is brí le radaíocht ianúcháin?</vt:lpstr>
      <vt:lpstr>Cad iad na cineálacha radaíochta leictreamaighnéadacha is cúis le hianú?</vt:lpstr>
      <vt:lpstr>Sampla 1</vt:lpstr>
      <vt:lpstr>Úsáidí radaíochtaí LM</vt:lpstr>
      <vt:lpstr>Radthonnta (suas go dtí 300 MHz)</vt:lpstr>
      <vt:lpstr>Micreathonnta (suas go dtí GHz)</vt:lpstr>
      <vt:lpstr>Infridhearg</vt:lpstr>
      <vt:lpstr>Solas infheicthe</vt:lpstr>
      <vt:lpstr>Ultraivialait</vt:lpstr>
      <vt:lpstr>X-gha</vt:lpstr>
      <vt:lpstr>Gáma-gha</vt:lpstr>
      <vt:lpstr>Cleachtadh</vt:lpstr>
      <vt:lpstr>Cleachtadh</vt:lpstr>
      <vt:lpstr>Spré Solais</vt:lpstr>
      <vt:lpstr>Tonnfhad agus Dath</vt:lpstr>
      <vt:lpstr>Cad is spré solais ann?</vt:lpstr>
      <vt:lpstr>Spré Solais a léiriú dispersion</vt:lpstr>
      <vt:lpstr>Cén fáth a tharlaíonn spré solais?</vt:lpstr>
      <vt:lpstr>An Gríl Díraonta</vt:lpstr>
      <vt:lpstr>Sampla 2</vt:lpstr>
      <vt:lpstr>Cleachtadh</vt:lpstr>
      <vt:lpstr>Cleachtadh</vt:lpstr>
      <vt:lpstr>Cleachtadh HL</vt:lpstr>
      <vt:lpstr>Ionradantas</vt:lpstr>
      <vt:lpstr>Cad is Ionradantas Gréine ann (An ghriantairiseach?</vt:lpstr>
      <vt:lpstr>Ionradantas: Samplaí</vt:lpstr>
      <vt:lpstr>Ionradantas: Samplaí – Sampla 3</vt:lpstr>
      <vt:lpstr>Cleachtadh:</vt:lpstr>
      <vt:lpstr>Imscrúdú a dhéanamh ar ionradantas na gréine agus a thionchar ar bheatha ar an Domhan ag baint úsáide as foinsí tánaisteacha</vt:lpstr>
      <vt:lpstr>Sampla 4</vt:lpstr>
      <vt:lpstr>Modh 1</vt:lpstr>
      <vt:lpstr>Réiteach níos fearr</vt:lpstr>
      <vt:lpstr>Cleachtadh</vt:lpstr>
      <vt:lpstr>Cleachtadh</vt:lpstr>
      <vt:lpstr>Achoimre: Tonnfhad agus Dath</vt:lpstr>
      <vt:lpstr>Nasc le bitheolas: Fótaisintéis</vt:lpstr>
      <vt:lpstr>Sampla 5</vt:lpstr>
      <vt:lpstr>Sampla 6</vt:lpstr>
      <vt:lpstr>Cleachtadh:</vt:lpstr>
      <vt:lpstr>Mion-thaighde féideartha</vt:lpstr>
      <vt:lpstr>Achoimre Athbhreithnithe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2.2 Waves</dc:title>
  <dc:creator>Richard Downey</dc:creator>
  <cp:lastModifiedBy>Lucy De Faoite</cp:lastModifiedBy>
  <cp:revision>14</cp:revision>
  <dcterms:created xsi:type="dcterms:W3CDTF">2026-03-13T19:44:19Z</dcterms:created>
  <dcterms:modified xsi:type="dcterms:W3CDTF">2026-09-14T19:10:55Z</dcterms:modified>
</cp:coreProperties>
</file>