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6"/>
  </p:notesMasterIdLst>
  <p:handoutMasterIdLst>
    <p:handoutMasterId r:id="rId137"/>
  </p:handoutMasterIdLst>
  <p:sldIdLst>
    <p:sldId id="256" r:id="rId2"/>
    <p:sldId id="450" r:id="rId3"/>
    <p:sldId id="531" r:id="rId4"/>
    <p:sldId id="530" r:id="rId5"/>
    <p:sldId id="451" r:id="rId6"/>
    <p:sldId id="458" r:id="rId7"/>
    <p:sldId id="479" r:id="rId8"/>
    <p:sldId id="481" r:id="rId9"/>
    <p:sldId id="480" r:id="rId10"/>
    <p:sldId id="454" r:id="rId11"/>
    <p:sldId id="476" r:id="rId12"/>
    <p:sldId id="488" r:id="rId13"/>
    <p:sldId id="489" r:id="rId14"/>
    <p:sldId id="528" r:id="rId15"/>
    <p:sldId id="426" r:id="rId16"/>
    <p:sldId id="477" r:id="rId17"/>
    <p:sldId id="462" r:id="rId18"/>
    <p:sldId id="334" r:id="rId19"/>
    <p:sldId id="463" r:id="rId20"/>
    <p:sldId id="317" r:id="rId21"/>
    <p:sldId id="464" r:id="rId22"/>
    <p:sldId id="423" r:id="rId23"/>
    <p:sldId id="427" r:id="rId24"/>
    <p:sldId id="490" r:id="rId25"/>
    <p:sldId id="522" r:id="rId26"/>
    <p:sldId id="428" r:id="rId27"/>
    <p:sldId id="429" r:id="rId28"/>
    <p:sldId id="350" r:id="rId29"/>
    <p:sldId id="351" r:id="rId30"/>
    <p:sldId id="430" r:id="rId31"/>
    <p:sldId id="343" r:id="rId32"/>
    <p:sldId id="431" r:id="rId33"/>
    <p:sldId id="345" r:id="rId34"/>
    <p:sldId id="432" r:id="rId35"/>
    <p:sldId id="433" r:id="rId36"/>
    <p:sldId id="353" r:id="rId37"/>
    <p:sldId id="434" r:id="rId38"/>
    <p:sldId id="524" r:id="rId39"/>
    <p:sldId id="525" r:id="rId40"/>
    <p:sldId id="491" r:id="rId41"/>
    <p:sldId id="437" r:id="rId42"/>
    <p:sldId id="438" r:id="rId43"/>
    <p:sldId id="516" r:id="rId44"/>
    <p:sldId id="503" r:id="rId45"/>
    <p:sldId id="492" r:id="rId46"/>
    <p:sldId id="493" r:id="rId47"/>
    <p:sldId id="494" r:id="rId48"/>
    <p:sldId id="517" r:id="rId49"/>
    <p:sldId id="504" r:id="rId50"/>
    <p:sldId id="449" r:id="rId51"/>
    <p:sldId id="328" r:id="rId52"/>
    <p:sldId id="267" r:id="rId53"/>
    <p:sldId id="523" r:id="rId54"/>
    <p:sldId id="526" r:id="rId55"/>
    <p:sldId id="441" r:id="rId56"/>
    <p:sldId id="330" r:id="rId57"/>
    <p:sldId id="324" r:id="rId58"/>
    <p:sldId id="325" r:id="rId59"/>
    <p:sldId id="326" r:id="rId60"/>
    <p:sldId id="435" r:id="rId61"/>
    <p:sldId id="436" r:id="rId62"/>
    <p:sldId id="465" r:id="rId63"/>
    <p:sldId id="281" r:id="rId64"/>
    <p:sldId id="388" r:id="rId65"/>
    <p:sldId id="282" r:id="rId66"/>
    <p:sldId id="417" r:id="rId67"/>
    <p:sldId id="284" r:id="rId68"/>
    <p:sldId id="386" r:id="rId69"/>
    <p:sldId id="285" r:id="rId70"/>
    <p:sldId id="387" r:id="rId71"/>
    <p:sldId id="286" r:id="rId72"/>
    <p:sldId id="335" r:id="rId73"/>
    <p:sldId id="290" r:id="rId74"/>
    <p:sldId id="398" r:id="rId75"/>
    <p:sldId id="381" r:id="rId76"/>
    <p:sldId id="336" r:id="rId77"/>
    <p:sldId id="338" r:id="rId78"/>
    <p:sldId id="418" r:id="rId79"/>
    <p:sldId id="478" r:id="rId80"/>
    <p:sldId id="339" r:id="rId81"/>
    <p:sldId id="509" r:id="rId82"/>
    <p:sldId id="425" r:id="rId83"/>
    <p:sldId id="453" r:id="rId84"/>
    <p:sldId id="510" r:id="rId85"/>
    <p:sldId id="341" r:id="rId86"/>
    <p:sldId id="466" r:id="rId87"/>
    <p:sldId id="382" r:id="rId88"/>
    <p:sldId id="467" r:id="rId89"/>
    <p:sldId id="468" r:id="rId90"/>
    <p:sldId id="342" r:id="rId91"/>
    <p:sldId id="419" r:id="rId92"/>
    <p:sldId id="527" r:id="rId93"/>
    <p:sldId id="315" r:id="rId94"/>
    <p:sldId id="529" r:id="rId95"/>
    <p:sldId id="397" r:id="rId96"/>
    <p:sldId id="442" r:id="rId97"/>
    <p:sldId id="511" r:id="rId98"/>
    <p:sldId id="513" r:id="rId99"/>
    <p:sldId id="512" r:id="rId100"/>
    <p:sldId id="518" r:id="rId101"/>
    <p:sldId id="482" r:id="rId102"/>
    <p:sldId id="483" r:id="rId103"/>
    <p:sldId id="519" r:id="rId104"/>
    <p:sldId id="485" r:id="rId105"/>
    <p:sldId id="520" r:id="rId106"/>
    <p:sldId id="521" r:id="rId107"/>
    <p:sldId id="502" r:id="rId108"/>
    <p:sldId id="486" r:id="rId109"/>
    <p:sldId id="495" r:id="rId110"/>
    <p:sldId id="515" r:id="rId111"/>
    <p:sldId id="497" r:id="rId112"/>
    <p:sldId id="498" r:id="rId113"/>
    <p:sldId id="499" r:id="rId114"/>
    <p:sldId id="500" r:id="rId115"/>
    <p:sldId id="507" r:id="rId116"/>
    <p:sldId id="508" r:id="rId117"/>
    <p:sldId id="443" r:id="rId118"/>
    <p:sldId id="505" r:id="rId119"/>
    <p:sldId id="444" r:id="rId120"/>
    <p:sldId id="473" r:id="rId121"/>
    <p:sldId id="445" r:id="rId122"/>
    <p:sldId id="506" r:id="rId123"/>
    <p:sldId id="469" r:id="rId124"/>
    <p:sldId id="447" r:id="rId125"/>
    <p:sldId id="472" r:id="rId126"/>
    <p:sldId id="471" r:id="rId127"/>
    <p:sldId id="448" r:id="rId128"/>
    <p:sldId id="474" r:id="rId129"/>
    <p:sldId id="475" r:id="rId130"/>
    <p:sldId id="452" r:id="rId131"/>
    <p:sldId id="532" r:id="rId132"/>
    <p:sldId id="446" r:id="rId133"/>
    <p:sldId id="533" r:id="rId134"/>
    <p:sldId id="320" r:id="rId1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99"/>
    <a:srgbClr val="F0F0F0"/>
    <a:srgbClr val="E8E8E8"/>
    <a:srgbClr val="0000FF"/>
    <a:srgbClr val="CCECFF"/>
    <a:srgbClr val="FFFFCC"/>
    <a:srgbClr val="CEFA8E"/>
    <a:srgbClr val="B8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3457" autoAdjust="0"/>
  </p:normalViewPr>
  <p:slideViewPr>
    <p:cSldViewPr snapToGrid="0">
      <p:cViewPr varScale="1">
        <p:scale>
          <a:sx n="59" d="100"/>
          <a:sy n="59" d="100"/>
        </p:scale>
        <p:origin x="112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736"/>
    </p:cViewPr>
  </p:sorterViewPr>
  <p:notesViewPr>
    <p:cSldViewPr snapToGrid="0">
      <p:cViewPr varScale="1">
        <p:scale>
          <a:sx n="45" d="100"/>
          <a:sy n="45" d="100"/>
        </p:scale>
        <p:origin x="193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37698-C041-1176-181C-1A0AC04C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288BF-AFDA-E808-C6E5-E5A94F41B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EF19-CF41-44CF-B2FF-6D10763E6881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D47D-AAC3-DD38-2038-9FD47AED0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AA07A-713F-2804-F26E-0256BA53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69C5C-7AF3-DA32-80C7-FD327BB30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16E9D-075B-C444-23AE-D07FA9A05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384D0-A98F-36AD-4EC0-82CC5BA12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1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B9E4-9FDF-66D0-11A2-5C944F405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9D277-F950-074A-11BC-37AA8BD2E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BE8A5-E9AB-40EB-5FBE-33FF1509D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7205-25EF-ACD3-1623-507FDECC2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794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E1CA-12AE-922B-429B-4F1FAB62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845D0-9D1C-A088-9A9F-EDCAEC19D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BE0F0-5702-7CFB-A38C-8246ADF0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9592A-3EEF-3016-BCA9-A286EC073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46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29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970DE-B7E1-4898-A5C6-3860E0E3CD93}" type="slidenum">
              <a:rPr lang="en-IE" smtClean="0"/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83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970DE-B7E1-4898-A5C6-3860E0E3CD93}" type="slidenum">
              <a:rPr lang="en-IE" smtClean="0"/>
              <a:t>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59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60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053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63312-2E44-AE42-F582-74599D3C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65D4B-A8F0-2007-82FF-BF5E45160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C41F9-F0FD-9F4C-0F53-6072CCCC8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0D44F-FF73-517B-66E0-42A26F7D0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61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107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7C5F-2C77-139A-AE87-2371AEB0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49280-F45C-C0DD-66A4-B8CC5783F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33B96-2FD6-DE24-5EC3-4915DE9F3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FBF3-877B-6785-39A8-F6D8DBA10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82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43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7D6A-BE68-F765-0FEB-4A7FBE6CC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73D9A-9EEB-BDD5-1B4B-BB8DC20B0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66C55-4A17-19F7-EF7C-F63DC5C1B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1D960-15DE-1C05-C522-ED685E7B1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83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37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19540-728F-0322-A1E2-32CD121E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F0260-7AAF-D3D7-BD2A-2F40828DE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3E089-B762-C461-01CD-974610261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28996-C01C-673E-74D9-065FCBD0B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84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527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289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5E106-9866-449E-9460-04AD2A399FA4}" type="slidenum">
              <a:rPr lang="en-IE" smtClean="0"/>
              <a:t>90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1401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3706-C358-9D65-6787-AB4F563E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2F3AA-F5C5-18AA-8D7D-17ACAA7DF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4A148-971C-0267-C8E7-1C258031E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089FB-7A76-8E39-64BD-B4F7320AE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5E106-9866-449E-9460-04AD2A399FA4}" type="slidenum">
              <a:rPr lang="en-IE" smtClean="0"/>
              <a:t>91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417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75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BBC6-E1CD-B048-6B99-5CD33ED0C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BD122-B901-F447-7006-9B0F04DC6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4A8E8-DF9C-C38B-B3ED-CB7755E0C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F33C6-E367-C5AC-BA07-4986F3717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90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0029F-9B34-F5F1-0AB4-296AF7844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A3EB4-0B8E-1955-7E99-BE0C6033A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663A2-BE19-4A66-FA28-AE4DD7537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FBCB5-064F-2A4D-1372-B67080D01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72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7DEBD-98FB-970D-ED21-5A00D6B9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7F8E4-F420-9F11-E901-55A325C32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0E1D4-02C4-5D8D-CB09-7406C1DEA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CA2F0-BA2C-7CC5-F5B6-55F899989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20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4369D-D6FE-A391-412C-D09CD78C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4348B-088C-1BF5-2B9F-A03B87888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AECD7-588A-B67E-8725-531C87E56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602E4-DA34-419B-D7BA-19067BB89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79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Background for </a:t>
            </a:r>
            <a:r>
              <a:rPr lang="en-GB" dirty="0"/>
              <a:t>taking a video of </a:t>
            </a:r>
            <a:r>
              <a:rPr lang="en-IE" dirty="0"/>
              <a:t>ballistic flight of small 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507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98182-0C6D-F3B3-9C1E-658E2B2C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CC69D-CFDB-10EB-F048-D0BF407BC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71124-9FFB-AE63-09BC-2EEFAE073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D4429-2E35-4A7F-B431-23000BEC7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8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7DD45-E06C-74D8-32BD-2CF8F5161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B7103-D8BC-4C4F-A451-7CC4E7B74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D9454-14AA-9AAA-E5A7-57C6331E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CFAD7-8DFD-A754-B4E6-05EBA0C80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437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878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5A8AB-72F0-275F-00C5-E8625548C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25CB9-285B-89A0-3416-6D2488F5D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2558FE-355F-0DE1-FC68-E73FAD47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87B55-5667-BB41-68FF-DC25A03FD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892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66A9E-4E13-AFB6-23EE-3831F436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88EC1-5A27-CBF7-3BAC-ADD1251F2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803F6-2EB8-E3D2-CA09-4D50E52BB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6091F-1733-E568-3121-BC8DE8ED4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618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EBD0-629C-186E-90DC-1E057AC90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F1C56-78A5-C16E-6060-C7285142B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B9AFC8-3EB9-F2B8-523B-E5A18FA77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9C463-17B3-9D62-A2BF-26EA95B53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96816-B9F6-4712-9AFF-23A6351BA81C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62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9858"/>
            <a:ext cx="8686800" cy="86211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82633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Example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exercise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5302"/>
          </a:xfrm>
          <a:solidFill>
            <a:srgbClr val="F6A8C1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6A8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  <a:solidFill>
            <a:srgbClr val="B9D8F4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B9D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884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2" y="1081345"/>
            <a:ext cx="885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0" r:id="rId4"/>
    <p:sldLayoutId id="2147483681" r:id="rId5"/>
    <p:sldLayoutId id="2147483695" r:id="rId6"/>
    <p:sldLayoutId id="2147483696" r:id="rId7"/>
    <p:sldLayoutId id="2147483684" r:id="rId8"/>
    <p:sldLayoutId id="2147483689" r:id="rId9"/>
    <p:sldLayoutId id="2147483685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m.wikimedia.org/wiki/File:Black_Hole_Desktop_%26_Phone_Wallpapers_(SVS14146_-_runaway_black_hole_desktop).png#mw-jump-to-licen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690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6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om_the_Earth_to_the_Moon#/media/File:FETMlaunch.jpg" TargetMode="External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9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112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1.png"/><Relationship Id="rId2" Type="http://schemas.openxmlformats.org/officeDocument/2006/relationships/image" Target="../media/image10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10.png"/><Relationship Id="rId4" Type="http://schemas.openxmlformats.org/officeDocument/2006/relationships/image" Target="../media/image130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1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51.png"/><Relationship Id="rId4" Type="http://schemas.openxmlformats.org/officeDocument/2006/relationships/image" Target="../media/image13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7" Type="http://schemas.openxmlformats.org/officeDocument/2006/relationships/image" Target="../media/image1970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4" Type="http://schemas.openxmlformats.org/officeDocument/2006/relationships/image" Target="../media/image1381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Hammer_n_feather,_Apollo_15.gi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270.png"/><Relationship Id="rId12" Type="http://schemas.openxmlformats.org/officeDocument/2006/relationships/image" Target="../media/image2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0.png"/><Relationship Id="rId11" Type="http://schemas.openxmlformats.org/officeDocument/2006/relationships/image" Target="../media/image290.png"/><Relationship Id="rId5" Type="http://schemas.openxmlformats.org/officeDocument/2006/relationships/image" Target="../media/image251.png"/><Relationship Id="rId10" Type="http://schemas.openxmlformats.org/officeDocument/2006/relationships/image" Target="../media/image230.png"/><Relationship Id="rId4" Type="http://schemas.openxmlformats.org/officeDocument/2006/relationships/image" Target="../media/image1710.png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10.png"/><Relationship Id="rId7" Type="http://schemas.openxmlformats.org/officeDocument/2006/relationships/image" Target="../media/image320.png"/><Relationship Id="rId12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1.png"/><Relationship Id="rId11" Type="http://schemas.openxmlformats.org/officeDocument/2006/relationships/image" Target="../media/image352.png"/><Relationship Id="rId5" Type="http://schemas.openxmlformats.org/officeDocument/2006/relationships/image" Target="../media/image300.png"/><Relationship Id="rId10" Type="http://schemas.openxmlformats.org/officeDocument/2006/relationships/image" Target="../media/image342.png"/><Relationship Id="rId4" Type="http://schemas.openxmlformats.org/officeDocument/2006/relationships/image" Target="../media/image1710.png"/><Relationship Id="rId9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1.png"/><Relationship Id="rId5" Type="http://schemas.openxmlformats.org/officeDocument/2006/relationships/image" Target="../media/image351.png"/><Relationship Id="rId4" Type="http://schemas.openxmlformats.org/officeDocument/2006/relationships/image" Target="../media/image3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0.png"/><Relationship Id="rId13" Type="http://schemas.openxmlformats.org/officeDocument/2006/relationships/image" Target="../media/image390.png"/><Relationship Id="rId7" Type="http://schemas.openxmlformats.org/officeDocument/2006/relationships/image" Target="../media/image1590.png"/><Relationship Id="rId12" Type="http://schemas.openxmlformats.org/officeDocument/2006/relationships/image" Target="../media/image38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80.png"/><Relationship Id="rId11" Type="http://schemas.openxmlformats.org/officeDocument/2006/relationships/image" Target="../media/image370.png"/><Relationship Id="rId5" Type="http://schemas.openxmlformats.org/officeDocument/2006/relationships/image" Target="../media/image1570.png"/><Relationship Id="rId10" Type="http://schemas.openxmlformats.org/officeDocument/2006/relationships/image" Target="../media/image207.png"/><Relationship Id="rId9" Type="http://schemas.openxmlformats.org/officeDocument/2006/relationships/image" Target="../media/image206.png"/><Relationship Id="rId14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youtube.com/watch?v=fcT_zUb3wis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2.png"/><Relationship Id="rId5" Type="http://schemas.openxmlformats.org/officeDocument/2006/relationships/image" Target="../media/image51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7" Type="http://schemas.openxmlformats.org/officeDocument/2006/relationships/image" Target="../media/image58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5" Type="http://schemas.openxmlformats.org/officeDocument/2006/relationships/image" Target="../media/image492.png"/><Relationship Id="rId4" Type="http://schemas.openxmlformats.org/officeDocument/2006/relationships/image" Target="../media/image5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30.png"/><Relationship Id="rId7" Type="http://schemas.openxmlformats.org/officeDocument/2006/relationships/image" Target="../media/image5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1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14.png"/><Relationship Id="rId7" Type="http://schemas.openxmlformats.org/officeDocument/2006/relationships/image" Target="../media/image69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1.png"/><Relationship Id="rId5" Type="http://schemas.openxmlformats.org/officeDocument/2006/relationships/image" Target="../media/image630.png"/><Relationship Id="rId10" Type="http://schemas.openxmlformats.org/officeDocument/2006/relationships/image" Target="../media/image71.png"/><Relationship Id="rId4" Type="http://schemas.openxmlformats.org/officeDocument/2006/relationships/image" Target="../media/image621.png"/><Relationship Id="rId9" Type="http://schemas.openxmlformats.org/officeDocument/2006/relationships/image" Target="../media/image6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1.png"/><Relationship Id="rId4" Type="http://schemas.openxmlformats.org/officeDocument/2006/relationships/image" Target="../media/image7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8.png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841.png"/><Relationship Id="rId4" Type="http://schemas.openxmlformats.org/officeDocument/2006/relationships/image" Target="../media/image8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8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0.png"/><Relationship Id="rId4" Type="http://schemas.openxmlformats.org/officeDocument/2006/relationships/image" Target="../media/image100.png"/><Relationship Id="rId9" Type="http://schemas.openxmlformats.org/officeDocument/2006/relationships/image" Target="../media/image9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7" Type="http://schemas.openxmlformats.org/officeDocument/2006/relationships/image" Target="../media/image1141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1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1.png"/><Relationship Id="rId2" Type="http://schemas.openxmlformats.org/officeDocument/2006/relationships/image" Target="../media/image117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File:Cavendish_Torsion_Balance_Diagram.svg" TargetMode="External"/><Relationship Id="rId5" Type="http://schemas.openxmlformats.org/officeDocument/2006/relationships/image" Target="../media/image108.png"/><Relationship Id="rId4" Type="http://schemas.openxmlformats.org/officeDocument/2006/relationships/image" Target="../media/image120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1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Ambox_globe.svg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Ambox_globe.svg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2.png"/><Relationship Id="rId2" Type="http://schemas.openxmlformats.org/officeDocument/2006/relationships/image" Target="../media/image11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png"/><Relationship Id="rId4" Type="http://schemas.openxmlformats.org/officeDocument/2006/relationships/image" Target="../media/image12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70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36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5" Type="http://schemas.openxmlformats.org/officeDocument/2006/relationships/image" Target="../media/image790.png"/><Relationship Id="rId4" Type="http://schemas.openxmlformats.org/officeDocument/2006/relationships/image" Target="../media/image1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137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75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39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png"/><Relationship Id="rId5" Type="http://schemas.openxmlformats.org/officeDocument/2006/relationships/image" Target="../media/image141.png"/><Relationship Id="rId10" Type="http://schemas.openxmlformats.org/officeDocument/2006/relationships/image" Target="../media/image161.png"/><Relationship Id="rId4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box_globe.svg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box_globe.svg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box_globe.svg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2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50.png"/><Relationship Id="rId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38CD3D-71B8-BCDA-691B-67788B58D4E9}"/>
              </a:ext>
            </a:extLst>
          </p:cNvPr>
          <p:cNvGrpSpPr/>
          <p:nvPr/>
        </p:nvGrpSpPr>
        <p:grpSpPr>
          <a:xfrm>
            <a:off x="91299" y="35934"/>
            <a:ext cx="8961401" cy="6298846"/>
            <a:chOff x="-969" y="0"/>
            <a:chExt cx="9144969" cy="64418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00CE70-64D5-1066-8278-421E53F5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941" r="10206"/>
            <a:stretch>
              <a:fillRect/>
            </a:stretch>
          </p:blipFill>
          <p:spPr>
            <a:xfrm>
              <a:off x="-969" y="0"/>
              <a:ext cx="9144969" cy="6441811"/>
            </a:xfrm>
            <a:prstGeom prst="rect">
              <a:avLst/>
            </a:prstGeom>
          </p:spPr>
        </p:pic>
        <p:sp>
          <p:nvSpPr>
            <p:cNvPr id="9" name="TextBox 8">
              <a:hlinkClick r:id="rId3"/>
              <a:extLst>
                <a:ext uri="{FF2B5EF4-FFF2-40B4-BE49-F238E27FC236}">
                  <a16:creationId xmlns:a16="http://schemas.microsoft.com/office/drawing/2014/main" id="{7F2C2BA4-96C6-6731-9E87-E1C72F689238}"/>
                </a:ext>
              </a:extLst>
            </p:cNvPr>
            <p:cNvSpPr txBox="1"/>
            <p:nvPr/>
          </p:nvSpPr>
          <p:spPr>
            <a:xfrm>
              <a:off x="7666732" y="5918591"/>
              <a:ext cx="1148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endParaRPr lang="en-US" sz="2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E8E95A-246C-EED2-AB3C-DCB198D6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8" y="559154"/>
            <a:ext cx="7084786" cy="923330"/>
          </a:xfrm>
        </p:spPr>
        <p:txBody>
          <a:bodyPr/>
          <a:lstStyle/>
          <a:p>
            <a:r>
              <a:rPr lang="en-GB" sz="6000" dirty="0" err="1">
                <a:solidFill>
                  <a:schemeClr val="bg1">
                    <a:lumMod val="90000"/>
                  </a:schemeClr>
                </a:solidFill>
              </a:rPr>
              <a:t>Domhantarraingt</a:t>
            </a:r>
            <a:r>
              <a:rPr lang="en-GB" sz="6000" dirty="0">
                <a:solidFill>
                  <a:schemeClr val="bg1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C1090-0FD2-933A-2009-C4ED0FEDE2F6}"/>
              </a:ext>
            </a:extLst>
          </p:cNvPr>
          <p:cNvSpPr txBox="1"/>
          <p:nvPr/>
        </p:nvSpPr>
        <p:spPr>
          <a:xfrm>
            <a:off x="328798" y="6334780"/>
            <a:ext cx="754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Gineann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dúpholl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imtharraingteach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22790-9C21-89AE-EFAF-BBC0576D8603}"/>
              </a:ext>
            </a:extLst>
          </p:cNvPr>
          <p:cNvSpPr/>
          <p:nvPr/>
        </p:nvSpPr>
        <p:spPr>
          <a:xfrm>
            <a:off x="4229598" y="2967335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2934B-8B7F-8021-AEA8-82E9FF584971}"/>
              </a:ext>
            </a:extLst>
          </p:cNvPr>
          <p:cNvSpPr/>
          <p:nvPr/>
        </p:nvSpPr>
        <p:spPr>
          <a:xfrm>
            <a:off x="6550091" y="5925087"/>
            <a:ext cx="25026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Scríofa</a:t>
            </a:r>
            <a:r>
              <a:rPr lang="en-US" sz="1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ag Richard Downey</a:t>
            </a:r>
          </a:p>
        </p:txBody>
      </p:sp>
    </p:spTree>
    <p:extLst>
      <p:ext uri="{BB962C8B-B14F-4D97-AF65-F5344CB8AC3E}">
        <p14:creationId xmlns:p14="http://schemas.microsoft.com/office/powerpoint/2010/main" val="82195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41B6C-D96F-A7A5-102C-4D2DE1BF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b="0" dirty="0"/>
              <a:t>Cad is </a:t>
            </a:r>
            <a:r>
              <a:rPr lang="en-GB" b="0" dirty="0" err="1"/>
              <a:t>brí</a:t>
            </a:r>
            <a:r>
              <a:rPr lang="en-GB" b="0" dirty="0"/>
              <a:t> le </a:t>
            </a:r>
            <a:r>
              <a:rPr lang="en-GB" dirty="0" err="1"/>
              <a:t>Neart</a:t>
            </a:r>
            <a:r>
              <a:rPr lang="en-GB" dirty="0"/>
              <a:t> </a:t>
            </a:r>
            <a:r>
              <a:rPr lang="en-GB" dirty="0" err="1"/>
              <a:t>Réimse</a:t>
            </a:r>
            <a:r>
              <a:rPr lang="en-GB" dirty="0"/>
              <a:t> Imtharraingthe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4C3E2-B1BC-B2BF-5FDE-6B0185002E38}"/>
              </a:ext>
            </a:extLst>
          </p:cNvPr>
          <p:cNvSpPr txBox="1"/>
          <p:nvPr/>
        </p:nvSpPr>
        <p:spPr>
          <a:xfrm>
            <a:off x="3322628" y="1125792"/>
            <a:ext cx="5619091" cy="206210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bhraitheann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aghaidh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maise ag pointe i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imtharraingteach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7B612-1404-39F4-EAD3-C4E0EC97556D}"/>
              </a:ext>
            </a:extLst>
          </p:cNvPr>
          <p:cNvCxnSpPr>
            <a:cxnSpLocks/>
          </p:cNvCxnSpPr>
          <p:nvPr/>
        </p:nvCxnSpPr>
        <p:spPr>
          <a:xfrm flipH="1" flipV="1">
            <a:off x="1540145" y="1882140"/>
            <a:ext cx="3595" cy="3540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B1EC119-BC4E-E4BD-A098-3660A964C31F}"/>
              </a:ext>
            </a:extLst>
          </p:cNvPr>
          <p:cNvGrpSpPr/>
          <p:nvPr/>
        </p:nvGrpSpPr>
        <p:grpSpPr>
          <a:xfrm rot="10800000">
            <a:off x="1087409" y="2346979"/>
            <a:ext cx="912663" cy="2164690"/>
            <a:chOff x="12363189" y="806450"/>
            <a:chExt cx="275573" cy="9461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5F2562-34BB-C4BA-605A-C0191CD27F81}"/>
                </a:ext>
              </a:extLst>
            </p:cNvPr>
            <p:cNvSpPr/>
            <p:nvPr/>
          </p:nvSpPr>
          <p:spPr>
            <a:xfrm>
              <a:off x="12363189" y="806450"/>
              <a:ext cx="275573" cy="946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01F600-D620-8CBA-87EB-BF5211FAA864}"/>
                </a:ext>
              </a:extLst>
            </p:cNvPr>
            <p:cNvSpPr/>
            <p:nvPr/>
          </p:nvSpPr>
          <p:spPr>
            <a:xfrm>
              <a:off x="12443717" y="919187"/>
              <a:ext cx="116688" cy="7091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183A4DA4-1629-48EA-F453-ECA2C0B12A48}"/>
              </a:ext>
            </a:extLst>
          </p:cNvPr>
          <p:cNvSpPr/>
          <p:nvPr/>
        </p:nvSpPr>
        <p:spPr>
          <a:xfrm>
            <a:off x="1306401" y="3117345"/>
            <a:ext cx="457200" cy="127000"/>
          </a:xfrm>
          <a:prstGeom prst="hexagon">
            <a:avLst>
              <a:gd name="adj" fmla="val 155303"/>
              <a:gd name="vf" fmla="val 1154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DD9D857C-DEBE-E03F-8D02-907F9DBEB642}"/>
              </a:ext>
            </a:extLst>
          </p:cNvPr>
          <p:cNvSpPr/>
          <p:nvPr/>
        </p:nvSpPr>
        <p:spPr>
          <a:xfrm>
            <a:off x="838891" y="5308645"/>
            <a:ext cx="1409699" cy="871156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035DC-97B1-15A8-FA0A-1161BA18463D}"/>
              </a:ext>
            </a:extLst>
          </p:cNvPr>
          <p:cNvSpPr txBox="1"/>
          <p:nvPr/>
        </p:nvSpPr>
        <p:spPr>
          <a:xfrm>
            <a:off x="2023110" y="2919235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9.8 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458D1-52DD-E671-079E-9E5D8F8BC517}"/>
              </a:ext>
            </a:extLst>
          </p:cNvPr>
          <p:cNvSpPr txBox="1"/>
          <p:nvPr/>
        </p:nvSpPr>
        <p:spPr>
          <a:xfrm>
            <a:off x="95213" y="2855735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25B46-FDF4-A55D-B154-840FA40FDB7A}"/>
              </a:ext>
            </a:extLst>
          </p:cNvPr>
          <p:cNvSpPr txBox="1"/>
          <p:nvPr/>
        </p:nvSpPr>
        <p:spPr>
          <a:xfrm>
            <a:off x="1158771" y="5489645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1E44C-BCE0-3DC9-8D72-5F9FF6CCD764}"/>
              </a:ext>
            </a:extLst>
          </p:cNvPr>
          <p:cNvSpPr txBox="1"/>
          <p:nvPr/>
        </p:nvSpPr>
        <p:spPr>
          <a:xfrm>
            <a:off x="95213" y="361272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 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87FC4F-88B5-74AC-8BF6-10C6DEE31955}"/>
              </a:ext>
            </a:extLst>
          </p:cNvPr>
          <p:cNvSpPr txBox="1"/>
          <p:nvPr/>
        </p:nvSpPr>
        <p:spPr>
          <a:xfrm>
            <a:off x="1922922" y="365254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19.6 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98803-D736-20D6-219C-A69694DB8A2E}"/>
              </a:ext>
            </a:extLst>
          </p:cNvPr>
          <p:cNvSpPr txBox="1"/>
          <p:nvPr/>
        </p:nvSpPr>
        <p:spPr>
          <a:xfrm>
            <a:off x="3845561" y="4327516"/>
            <a:ext cx="419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hAonaid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B15AC8-AEDD-7D4F-B575-A1E11B462705}"/>
                  </a:ext>
                </a:extLst>
              </p:cNvPr>
              <p:cNvSpPr txBox="1"/>
              <p:nvPr/>
            </p:nvSpPr>
            <p:spPr>
              <a:xfrm>
                <a:off x="4127880" y="3189373"/>
                <a:ext cx="1448701" cy="1052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B15AC8-AEDD-7D4F-B575-A1E11B46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80" y="3189373"/>
                <a:ext cx="1448701" cy="1052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B98E96B-C282-EFA6-9308-852176914342}"/>
              </a:ext>
            </a:extLst>
          </p:cNvPr>
          <p:cNvSpPr txBox="1"/>
          <p:nvPr/>
        </p:nvSpPr>
        <p:spPr>
          <a:xfrm>
            <a:off x="5561680" y="3181523"/>
            <a:ext cx="3380039" cy="9848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Nodaireacht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00FE69-59D5-68E4-2C75-FFDF6FE2BD21}"/>
                  </a:ext>
                </a:extLst>
              </p:cNvPr>
              <p:cNvSpPr txBox="1"/>
              <p:nvPr/>
            </p:nvSpPr>
            <p:spPr>
              <a:xfrm>
                <a:off x="4071566" y="4861223"/>
                <a:ext cx="3906473" cy="95410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Niutáin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aghaidh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Cileagram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00FE69-59D5-68E4-2C75-FFDF6FE2B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66" y="4861223"/>
                <a:ext cx="3906473" cy="954107"/>
              </a:xfrm>
              <a:prstGeom prst="rect">
                <a:avLst/>
              </a:prstGeom>
              <a:blipFill>
                <a:blip r:embed="rId3"/>
                <a:stretch>
                  <a:fillRect t="-6369" r="-936" b="-165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7A187E2-89B4-4D81-D110-65E55D012149}"/>
              </a:ext>
            </a:extLst>
          </p:cNvPr>
          <p:cNvSpPr txBox="1"/>
          <p:nvPr/>
        </p:nvSpPr>
        <p:spPr>
          <a:xfrm>
            <a:off x="3826509" y="5903893"/>
            <a:ext cx="3415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scaláigh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19A5DB-09AC-4349-6E74-9F3825DEC06E}"/>
              </a:ext>
            </a:extLst>
          </p:cNvPr>
          <p:cNvSpPr txBox="1"/>
          <p:nvPr/>
        </p:nvSpPr>
        <p:spPr>
          <a:xfrm>
            <a:off x="6813572" y="6053984"/>
            <a:ext cx="174117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/>
      <p:bldP spid="12" grpId="0"/>
      <p:bldP spid="13" grpId="0"/>
      <p:bldP spid="15" grpId="0"/>
      <p:bldP spid="16" grpId="0"/>
      <p:bldP spid="18" grpId="0"/>
      <p:bldP spid="2" grpId="0" animBg="1"/>
      <p:bldP spid="17" grpId="0" animBg="1"/>
      <p:bldP spid="14" grpId="0" animBg="1"/>
      <p:bldP spid="19" grpId="0"/>
      <p:bldP spid="2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35A4-4818-A762-D532-03124BDA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8A96-6A83-4F20-826D-AE8ABCC4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0931"/>
          </a:xfrm>
        </p:spPr>
        <p:txBody>
          <a:bodyPr/>
          <a:lstStyle/>
          <a:p>
            <a:r>
              <a:rPr lang="en-GB" dirty="0" err="1"/>
              <a:t>Ráiteas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2B5C62-1384-ACD1-FA31-F4B241B00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40730"/>
              </p:ext>
            </p:extLst>
          </p:nvPr>
        </p:nvGraphicFramePr>
        <p:xfrm>
          <a:off x="3521710" y="263780"/>
          <a:ext cx="4899659" cy="2749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2569">
                  <a:extLst>
                    <a:ext uri="{9D8B030D-6E8A-4147-A177-3AD203B41FA5}">
                      <a16:colId xmlns:a16="http://schemas.microsoft.com/office/drawing/2014/main" val="4284749078"/>
                    </a:ext>
                  </a:extLst>
                </a:gridCol>
                <a:gridCol w="1181935">
                  <a:extLst>
                    <a:ext uri="{9D8B030D-6E8A-4147-A177-3AD203B41FA5}">
                      <a16:colId xmlns:a16="http://schemas.microsoft.com/office/drawing/2014/main" val="918706391"/>
                    </a:ext>
                  </a:extLst>
                </a:gridCol>
                <a:gridCol w="1541888">
                  <a:extLst>
                    <a:ext uri="{9D8B030D-6E8A-4147-A177-3AD203B41FA5}">
                      <a16:colId xmlns:a16="http://schemas.microsoft.com/office/drawing/2014/main" val="126486944"/>
                    </a:ext>
                  </a:extLst>
                </a:gridCol>
                <a:gridCol w="1273267">
                  <a:extLst>
                    <a:ext uri="{9D8B030D-6E8A-4147-A177-3AD203B41FA5}">
                      <a16:colId xmlns:a16="http://schemas.microsoft.com/office/drawing/2014/main" val="1698179445"/>
                    </a:ext>
                  </a:extLst>
                </a:gridCol>
              </a:tblGrid>
              <a:tr h="5272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m s⁻²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27039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Domhan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5.972×10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6 371.0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4250407"/>
                  </a:ext>
                </a:extLst>
              </a:tr>
              <a:tr h="630557">
                <a:tc>
                  <a:txBody>
                    <a:bodyPr/>
                    <a:lstStyle/>
                    <a:p>
                      <a:r>
                        <a:rPr lang="en-GB" sz="1400" dirty="0" err="1"/>
                        <a:t>Gealach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1.627</a:t>
                      </a:r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7.346×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48130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800" dirty="0"/>
                        <a:t>Grian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1.9885×10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695 700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76728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Iúpatar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1.8982×10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71 492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518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B1A177-FC67-F40C-BD5C-16EF4421E1DE}"/>
              </a:ext>
            </a:extLst>
          </p:cNvPr>
          <p:cNvSpPr txBox="1"/>
          <p:nvPr/>
        </p:nvSpPr>
        <p:spPr>
          <a:xfrm>
            <a:off x="457200" y="3028671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dócha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gur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tsamhail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atáimid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iarraidh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fhíorú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cuid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figiúirí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d'úsáideamar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ríomh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Más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amhlaidh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fhíoraíomar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tsamhail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ndáiríre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láimh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modhanna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bailí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mhodh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samhail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fhíorú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D6B4E-9373-05E8-59DC-47FA90E6817C}"/>
              </a:ext>
            </a:extLst>
          </p:cNvPr>
          <p:cNvSpPr txBox="1"/>
          <p:nvPr/>
        </p:nvSpPr>
        <p:spPr>
          <a:xfrm>
            <a:off x="457200" y="5876067"/>
            <a:ext cx="7964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Tomhaiseadh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ghealach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díreach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mhisean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Apollo 17.</a:t>
            </a:r>
          </a:p>
        </p:txBody>
      </p:sp>
    </p:spTree>
    <p:extLst>
      <p:ext uri="{BB962C8B-B14F-4D97-AF65-F5344CB8AC3E}">
        <p14:creationId xmlns:p14="http://schemas.microsoft.com/office/powerpoint/2010/main" val="31653681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B789-F2CC-C263-5EC3-DA27BB7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Gluaiseacht</a:t>
            </a:r>
            <a:r>
              <a:rPr lang="en-GB" dirty="0"/>
              <a:t> </a:t>
            </a:r>
            <a:r>
              <a:rPr lang="en-GB" dirty="0" err="1"/>
              <a:t>bhailistíoch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26221F7-37E7-001C-C02E-BA0684D17601}"/>
              </a:ext>
            </a:extLst>
          </p:cNvPr>
          <p:cNvSpPr/>
          <p:nvPr/>
        </p:nvSpPr>
        <p:spPr>
          <a:xfrm>
            <a:off x="1977390" y="3989070"/>
            <a:ext cx="902970" cy="697230"/>
          </a:xfrm>
          <a:custGeom>
            <a:avLst/>
            <a:gdLst>
              <a:gd name="connsiteX0" fmla="*/ 0 w 902970"/>
              <a:gd name="connsiteY0" fmla="*/ 582930 h 697230"/>
              <a:gd name="connsiteX1" fmla="*/ 160020 w 902970"/>
              <a:gd name="connsiteY1" fmla="*/ 0 h 697230"/>
              <a:gd name="connsiteX2" fmla="*/ 68580 w 902970"/>
              <a:gd name="connsiteY2" fmla="*/ 548640 h 697230"/>
              <a:gd name="connsiteX3" fmla="*/ 354330 w 902970"/>
              <a:gd name="connsiteY3" fmla="*/ 262890 h 697230"/>
              <a:gd name="connsiteX4" fmla="*/ 91440 w 902970"/>
              <a:gd name="connsiteY4" fmla="*/ 571500 h 697230"/>
              <a:gd name="connsiteX5" fmla="*/ 857250 w 902970"/>
              <a:gd name="connsiteY5" fmla="*/ 114300 h 697230"/>
              <a:gd name="connsiteX6" fmla="*/ 91440 w 902970"/>
              <a:gd name="connsiteY6" fmla="*/ 605790 h 697230"/>
              <a:gd name="connsiteX7" fmla="*/ 902970 w 902970"/>
              <a:gd name="connsiteY7" fmla="*/ 354330 h 697230"/>
              <a:gd name="connsiteX8" fmla="*/ 114300 w 902970"/>
              <a:gd name="connsiteY8" fmla="*/ 674370 h 697230"/>
              <a:gd name="connsiteX9" fmla="*/ 525780 w 902970"/>
              <a:gd name="connsiteY9" fmla="*/ 617220 h 697230"/>
              <a:gd name="connsiteX10" fmla="*/ 160020 w 902970"/>
              <a:gd name="connsiteY10" fmla="*/ 697230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970" h="697230">
                <a:moveTo>
                  <a:pt x="0" y="582930"/>
                </a:moveTo>
                <a:lnTo>
                  <a:pt x="160020" y="0"/>
                </a:lnTo>
                <a:lnTo>
                  <a:pt x="68580" y="548640"/>
                </a:lnTo>
                <a:lnTo>
                  <a:pt x="354330" y="262890"/>
                </a:lnTo>
                <a:lnTo>
                  <a:pt x="91440" y="571500"/>
                </a:lnTo>
                <a:lnTo>
                  <a:pt x="857250" y="114300"/>
                </a:lnTo>
                <a:lnTo>
                  <a:pt x="91440" y="605790"/>
                </a:lnTo>
                <a:lnTo>
                  <a:pt x="902970" y="354330"/>
                </a:lnTo>
                <a:lnTo>
                  <a:pt x="114300" y="674370"/>
                </a:lnTo>
                <a:lnTo>
                  <a:pt x="525780" y="617220"/>
                </a:lnTo>
                <a:lnTo>
                  <a:pt x="160020" y="69723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418AF8D-6322-25C1-7484-0C656E7B5AD2}"/>
              </a:ext>
            </a:extLst>
          </p:cNvPr>
          <p:cNvSpPr/>
          <p:nvPr/>
        </p:nvSpPr>
        <p:spPr>
          <a:xfrm rot="19517856">
            <a:off x="1111106" y="4683783"/>
            <a:ext cx="1070491" cy="408993"/>
          </a:xfrm>
          <a:custGeom>
            <a:avLst/>
            <a:gdLst>
              <a:gd name="connsiteX0" fmla="*/ 491490 w 2068830"/>
              <a:gd name="connsiteY0" fmla="*/ 0 h 742950"/>
              <a:gd name="connsiteX1" fmla="*/ 0 w 2068830"/>
              <a:gd name="connsiteY1" fmla="*/ 320040 h 742950"/>
              <a:gd name="connsiteX2" fmla="*/ 468630 w 2068830"/>
              <a:gd name="connsiteY2" fmla="*/ 742950 h 742950"/>
              <a:gd name="connsiteX3" fmla="*/ 2068830 w 2068830"/>
              <a:gd name="connsiteY3" fmla="*/ 617220 h 742950"/>
              <a:gd name="connsiteX4" fmla="*/ 2068830 w 2068830"/>
              <a:gd name="connsiteY4" fmla="*/ 194310 h 742950"/>
              <a:gd name="connsiteX5" fmla="*/ 491490 w 2068830"/>
              <a:gd name="connsiteY5" fmla="*/ 0 h 742950"/>
              <a:gd name="connsiteX0" fmla="*/ 492976 w 2070316"/>
              <a:gd name="connsiteY0" fmla="*/ 0 h 742950"/>
              <a:gd name="connsiteX1" fmla="*/ 1486 w 2070316"/>
              <a:gd name="connsiteY1" fmla="*/ 320040 h 742950"/>
              <a:gd name="connsiteX2" fmla="*/ 470116 w 2070316"/>
              <a:gd name="connsiteY2" fmla="*/ 742950 h 742950"/>
              <a:gd name="connsiteX3" fmla="*/ 2070316 w 2070316"/>
              <a:gd name="connsiteY3" fmla="*/ 617220 h 742950"/>
              <a:gd name="connsiteX4" fmla="*/ 2070316 w 2070316"/>
              <a:gd name="connsiteY4" fmla="*/ 194310 h 742950"/>
              <a:gd name="connsiteX5" fmla="*/ 492976 w 2070316"/>
              <a:gd name="connsiteY5" fmla="*/ 0 h 742950"/>
              <a:gd name="connsiteX0" fmla="*/ 379362 w 1956702"/>
              <a:gd name="connsiteY0" fmla="*/ 0 h 742950"/>
              <a:gd name="connsiteX1" fmla="*/ 2172 w 1956702"/>
              <a:gd name="connsiteY1" fmla="*/ 320040 h 742950"/>
              <a:gd name="connsiteX2" fmla="*/ 356502 w 1956702"/>
              <a:gd name="connsiteY2" fmla="*/ 742950 h 742950"/>
              <a:gd name="connsiteX3" fmla="*/ 1956702 w 1956702"/>
              <a:gd name="connsiteY3" fmla="*/ 617220 h 742950"/>
              <a:gd name="connsiteX4" fmla="*/ 1956702 w 1956702"/>
              <a:gd name="connsiteY4" fmla="*/ 194310 h 742950"/>
              <a:gd name="connsiteX5" fmla="*/ 379362 w 1956702"/>
              <a:gd name="connsiteY5" fmla="*/ 0 h 742950"/>
              <a:gd name="connsiteX0" fmla="*/ 368037 w 1945377"/>
              <a:gd name="connsiteY0" fmla="*/ 0 h 742950"/>
              <a:gd name="connsiteX1" fmla="*/ 2277 w 1945377"/>
              <a:gd name="connsiteY1" fmla="*/ 377190 h 742950"/>
              <a:gd name="connsiteX2" fmla="*/ 345177 w 1945377"/>
              <a:gd name="connsiteY2" fmla="*/ 742950 h 742950"/>
              <a:gd name="connsiteX3" fmla="*/ 1945377 w 1945377"/>
              <a:gd name="connsiteY3" fmla="*/ 617220 h 742950"/>
              <a:gd name="connsiteX4" fmla="*/ 1945377 w 1945377"/>
              <a:gd name="connsiteY4" fmla="*/ 194310 h 742950"/>
              <a:gd name="connsiteX5" fmla="*/ 368037 w 1945377"/>
              <a:gd name="connsiteY5" fmla="*/ 0 h 742950"/>
              <a:gd name="connsiteX0" fmla="*/ 368037 w 1945377"/>
              <a:gd name="connsiteY0" fmla="*/ 345 h 743295"/>
              <a:gd name="connsiteX1" fmla="*/ 2277 w 1945377"/>
              <a:gd name="connsiteY1" fmla="*/ 377535 h 743295"/>
              <a:gd name="connsiteX2" fmla="*/ 345177 w 1945377"/>
              <a:gd name="connsiteY2" fmla="*/ 743295 h 743295"/>
              <a:gd name="connsiteX3" fmla="*/ 1945377 w 1945377"/>
              <a:gd name="connsiteY3" fmla="*/ 617565 h 743295"/>
              <a:gd name="connsiteX4" fmla="*/ 1945377 w 1945377"/>
              <a:gd name="connsiteY4" fmla="*/ 194655 h 743295"/>
              <a:gd name="connsiteX5" fmla="*/ 368037 w 1945377"/>
              <a:gd name="connsiteY5" fmla="*/ 345 h 743295"/>
              <a:gd name="connsiteX0" fmla="*/ 368148 w 1945488"/>
              <a:gd name="connsiteY0" fmla="*/ 345 h 743295"/>
              <a:gd name="connsiteX1" fmla="*/ 2388 w 1945488"/>
              <a:gd name="connsiteY1" fmla="*/ 377535 h 743295"/>
              <a:gd name="connsiteX2" fmla="*/ 345288 w 1945488"/>
              <a:gd name="connsiteY2" fmla="*/ 743295 h 743295"/>
              <a:gd name="connsiteX3" fmla="*/ 1945488 w 1945488"/>
              <a:gd name="connsiteY3" fmla="*/ 617565 h 743295"/>
              <a:gd name="connsiteX4" fmla="*/ 1945488 w 1945488"/>
              <a:gd name="connsiteY4" fmla="*/ 194655 h 743295"/>
              <a:gd name="connsiteX5" fmla="*/ 368148 w 1945488"/>
              <a:gd name="connsiteY5" fmla="*/ 345 h 7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5488" h="743295">
                <a:moveTo>
                  <a:pt x="368148" y="345"/>
                </a:moveTo>
                <a:cubicBezTo>
                  <a:pt x="204318" y="-7275"/>
                  <a:pt x="29058" y="110835"/>
                  <a:pt x="2388" y="377535"/>
                </a:cubicBezTo>
                <a:cubicBezTo>
                  <a:pt x="-24282" y="644235"/>
                  <a:pt x="177648" y="716625"/>
                  <a:pt x="345288" y="743295"/>
                </a:cubicBezTo>
                <a:lnTo>
                  <a:pt x="1945488" y="617565"/>
                </a:lnTo>
                <a:lnTo>
                  <a:pt x="1945488" y="194655"/>
                </a:lnTo>
                <a:lnTo>
                  <a:pt x="368148" y="34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119A27-CA2F-F406-D4D7-C9313369DDBB}"/>
              </a:ext>
            </a:extLst>
          </p:cNvPr>
          <p:cNvSpPr/>
          <p:nvPr/>
        </p:nvSpPr>
        <p:spPr>
          <a:xfrm>
            <a:off x="6595353" y="3696344"/>
            <a:ext cx="251460" cy="2400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9D16326-D625-FF89-5A77-AB9A19AE4625}"/>
              </a:ext>
            </a:extLst>
          </p:cNvPr>
          <p:cNvSpPr/>
          <p:nvPr/>
        </p:nvSpPr>
        <p:spPr>
          <a:xfrm>
            <a:off x="2068830" y="3289317"/>
            <a:ext cx="4560813" cy="1294115"/>
          </a:xfrm>
          <a:custGeom>
            <a:avLst/>
            <a:gdLst>
              <a:gd name="connsiteX0" fmla="*/ 0 w 4366260"/>
              <a:gd name="connsiteY0" fmla="*/ 1543050 h 1543050"/>
              <a:gd name="connsiteX1" fmla="*/ 2571750 w 4366260"/>
              <a:gd name="connsiteY1" fmla="*/ 0 h 1543050"/>
              <a:gd name="connsiteX2" fmla="*/ 4366260 w 4366260"/>
              <a:gd name="connsiteY2" fmla="*/ 491490 h 1543050"/>
              <a:gd name="connsiteX0" fmla="*/ 0 w 4366260"/>
              <a:gd name="connsiteY0" fmla="*/ 1543177 h 1543177"/>
              <a:gd name="connsiteX1" fmla="*/ 2571750 w 4366260"/>
              <a:gd name="connsiteY1" fmla="*/ 127 h 1543177"/>
              <a:gd name="connsiteX2" fmla="*/ 4366260 w 4366260"/>
              <a:gd name="connsiteY2" fmla="*/ 491617 h 1543177"/>
              <a:gd name="connsiteX0" fmla="*/ 0 w 4366260"/>
              <a:gd name="connsiteY0" fmla="*/ 1497478 h 1497478"/>
              <a:gd name="connsiteX1" fmla="*/ 3166110 w 4366260"/>
              <a:gd name="connsiteY1" fmla="*/ 148 h 1497478"/>
              <a:gd name="connsiteX2" fmla="*/ 4366260 w 4366260"/>
              <a:gd name="connsiteY2" fmla="*/ 445918 h 1497478"/>
              <a:gd name="connsiteX0" fmla="*/ 0 w 4366260"/>
              <a:gd name="connsiteY0" fmla="*/ 1497706 h 1497706"/>
              <a:gd name="connsiteX1" fmla="*/ 3166110 w 4366260"/>
              <a:gd name="connsiteY1" fmla="*/ 376 h 1497706"/>
              <a:gd name="connsiteX2" fmla="*/ 4366260 w 4366260"/>
              <a:gd name="connsiteY2" fmla="*/ 446146 h 1497706"/>
              <a:gd name="connsiteX0" fmla="*/ 0 w 4366260"/>
              <a:gd name="connsiteY0" fmla="*/ 1497555 h 1497555"/>
              <a:gd name="connsiteX1" fmla="*/ 3166110 w 4366260"/>
              <a:gd name="connsiteY1" fmla="*/ 225 h 1497555"/>
              <a:gd name="connsiteX2" fmla="*/ 4366260 w 4366260"/>
              <a:gd name="connsiteY2" fmla="*/ 445995 h 1497555"/>
              <a:gd name="connsiteX0" fmla="*/ 0 w 4366260"/>
              <a:gd name="connsiteY0" fmla="*/ 1497563 h 1497563"/>
              <a:gd name="connsiteX1" fmla="*/ 3166110 w 4366260"/>
              <a:gd name="connsiteY1" fmla="*/ 233 h 1497563"/>
              <a:gd name="connsiteX2" fmla="*/ 4366260 w 4366260"/>
              <a:gd name="connsiteY2" fmla="*/ 446003 h 1497563"/>
              <a:gd name="connsiteX0" fmla="*/ 0 w 4366260"/>
              <a:gd name="connsiteY0" fmla="*/ 1497563 h 1497563"/>
              <a:gd name="connsiteX1" fmla="*/ 3166110 w 4366260"/>
              <a:gd name="connsiteY1" fmla="*/ 233 h 1497563"/>
              <a:gd name="connsiteX2" fmla="*/ 4366260 w 4366260"/>
              <a:gd name="connsiteY2" fmla="*/ 446003 h 1497563"/>
              <a:gd name="connsiteX0" fmla="*/ 0 w 4366260"/>
              <a:gd name="connsiteY0" fmla="*/ 1497563 h 1497563"/>
              <a:gd name="connsiteX1" fmla="*/ 3166110 w 4366260"/>
              <a:gd name="connsiteY1" fmla="*/ 233 h 1497563"/>
              <a:gd name="connsiteX2" fmla="*/ 4366260 w 4366260"/>
              <a:gd name="connsiteY2" fmla="*/ 446003 h 1497563"/>
              <a:gd name="connsiteX0" fmla="*/ 0 w 4366260"/>
              <a:gd name="connsiteY0" fmla="*/ 1497519 h 1497519"/>
              <a:gd name="connsiteX1" fmla="*/ 3166110 w 4366260"/>
              <a:gd name="connsiteY1" fmla="*/ 189 h 1497519"/>
              <a:gd name="connsiteX2" fmla="*/ 4366260 w 4366260"/>
              <a:gd name="connsiteY2" fmla="*/ 445959 h 1497519"/>
              <a:gd name="connsiteX0" fmla="*/ 0 w 4366260"/>
              <a:gd name="connsiteY0" fmla="*/ 1505271 h 1505271"/>
              <a:gd name="connsiteX1" fmla="*/ 2172970 w 4366260"/>
              <a:gd name="connsiteY1" fmla="*/ 274641 h 1505271"/>
              <a:gd name="connsiteX2" fmla="*/ 3166110 w 4366260"/>
              <a:gd name="connsiteY2" fmla="*/ 7941 h 1505271"/>
              <a:gd name="connsiteX3" fmla="*/ 4366260 w 4366260"/>
              <a:gd name="connsiteY3" fmla="*/ 453711 h 1505271"/>
              <a:gd name="connsiteX0" fmla="*/ 0 w 4366260"/>
              <a:gd name="connsiteY0" fmla="*/ 1529048 h 1529048"/>
              <a:gd name="connsiteX1" fmla="*/ 2172970 w 4366260"/>
              <a:gd name="connsiteY1" fmla="*/ 298418 h 1529048"/>
              <a:gd name="connsiteX2" fmla="*/ 3293110 w 4366260"/>
              <a:gd name="connsiteY2" fmla="*/ 6318 h 1529048"/>
              <a:gd name="connsiteX3" fmla="*/ 4366260 w 4366260"/>
              <a:gd name="connsiteY3" fmla="*/ 477488 h 1529048"/>
              <a:gd name="connsiteX0" fmla="*/ 0 w 4366260"/>
              <a:gd name="connsiteY0" fmla="*/ 1524661 h 1524661"/>
              <a:gd name="connsiteX1" fmla="*/ 2223770 w 4366260"/>
              <a:gd name="connsiteY1" fmla="*/ 357531 h 1524661"/>
              <a:gd name="connsiteX2" fmla="*/ 3293110 w 4366260"/>
              <a:gd name="connsiteY2" fmla="*/ 1931 h 1524661"/>
              <a:gd name="connsiteX3" fmla="*/ 4366260 w 4366260"/>
              <a:gd name="connsiteY3" fmla="*/ 473101 h 1524661"/>
              <a:gd name="connsiteX0" fmla="*/ 0 w 4366260"/>
              <a:gd name="connsiteY0" fmla="*/ 1524090 h 1524090"/>
              <a:gd name="connsiteX1" fmla="*/ 2223770 w 4366260"/>
              <a:gd name="connsiteY1" fmla="*/ 356960 h 1524090"/>
              <a:gd name="connsiteX2" fmla="*/ 3293110 w 4366260"/>
              <a:gd name="connsiteY2" fmla="*/ 1360 h 1524090"/>
              <a:gd name="connsiteX3" fmla="*/ 4366260 w 4366260"/>
              <a:gd name="connsiteY3" fmla="*/ 472530 h 1524090"/>
              <a:gd name="connsiteX0" fmla="*/ 0 w 4366260"/>
              <a:gd name="connsiteY0" fmla="*/ 1524660 h 1524660"/>
              <a:gd name="connsiteX1" fmla="*/ 2223770 w 4366260"/>
              <a:gd name="connsiteY1" fmla="*/ 357530 h 1524660"/>
              <a:gd name="connsiteX2" fmla="*/ 3293110 w 4366260"/>
              <a:gd name="connsiteY2" fmla="*/ 1930 h 1524660"/>
              <a:gd name="connsiteX3" fmla="*/ 4366260 w 4366260"/>
              <a:gd name="connsiteY3" fmla="*/ 473100 h 1524660"/>
              <a:gd name="connsiteX0" fmla="*/ 0 w 4366260"/>
              <a:gd name="connsiteY0" fmla="*/ 1437708 h 1437708"/>
              <a:gd name="connsiteX1" fmla="*/ 2223770 w 4366260"/>
              <a:gd name="connsiteY1" fmla="*/ 270578 h 1437708"/>
              <a:gd name="connsiteX2" fmla="*/ 3407410 w 4366260"/>
              <a:gd name="connsiteY2" fmla="*/ 3878 h 1437708"/>
              <a:gd name="connsiteX3" fmla="*/ 4366260 w 4366260"/>
              <a:gd name="connsiteY3" fmla="*/ 386148 h 1437708"/>
              <a:gd name="connsiteX0" fmla="*/ 0 w 4366260"/>
              <a:gd name="connsiteY0" fmla="*/ 1435406 h 1435406"/>
              <a:gd name="connsiteX1" fmla="*/ 2223770 w 4366260"/>
              <a:gd name="connsiteY1" fmla="*/ 268276 h 1435406"/>
              <a:gd name="connsiteX2" fmla="*/ 3407410 w 4366260"/>
              <a:gd name="connsiteY2" fmla="*/ 1576 h 1435406"/>
              <a:gd name="connsiteX3" fmla="*/ 4366260 w 4366260"/>
              <a:gd name="connsiteY3" fmla="*/ 383846 h 1435406"/>
              <a:gd name="connsiteX0" fmla="*/ 0 w 4366260"/>
              <a:gd name="connsiteY0" fmla="*/ 1435406 h 1435406"/>
              <a:gd name="connsiteX1" fmla="*/ 2223770 w 4366260"/>
              <a:gd name="connsiteY1" fmla="*/ 268276 h 1435406"/>
              <a:gd name="connsiteX2" fmla="*/ 3407410 w 4366260"/>
              <a:gd name="connsiteY2" fmla="*/ 1576 h 1435406"/>
              <a:gd name="connsiteX3" fmla="*/ 4366260 w 4366260"/>
              <a:gd name="connsiteY3" fmla="*/ 383846 h 1435406"/>
              <a:gd name="connsiteX0" fmla="*/ 0 w 4366260"/>
              <a:gd name="connsiteY0" fmla="*/ 1350703 h 1350703"/>
              <a:gd name="connsiteX1" fmla="*/ 2223770 w 4366260"/>
              <a:gd name="connsiteY1" fmla="*/ 183573 h 1350703"/>
              <a:gd name="connsiteX2" fmla="*/ 3407410 w 4366260"/>
              <a:gd name="connsiteY2" fmla="*/ 14150 h 1350703"/>
              <a:gd name="connsiteX3" fmla="*/ 4366260 w 4366260"/>
              <a:gd name="connsiteY3" fmla="*/ 299143 h 1350703"/>
              <a:gd name="connsiteX0" fmla="*/ 0 w 4366260"/>
              <a:gd name="connsiteY0" fmla="*/ 1356465 h 1356465"/>
              <a:gd name="connsiteX1" fmla="*/ 2223770 w 4366260"/>
              <a:gd name="connsiteY1" fmla="*/ 189335 h 1356465"/>
              <a:gd name="connsiteX2" fmla="*/ 3407410 w 4366260"/>
              <a:gd name="connsiteY2" fmla="*/ 19912 h 1356465"/>
              <a:gd name="connsiteX3" fmla="*/ 4366260 w 4366260"/>
              <a:gd name="connsiteY3" fmla="*/ 382726 h 1356465"/>
              <a:gd name="connsiteX0" fmla="*/ 0 w 4366260"/>
              <a:gd name="connsiteY0" fmla="*/ 1345318 h 1345318"/>
              <a:gd name="connsiteX1" fmla="*/ 2223770 w 4366260"/>
              <a:gd name="connsiteY1" fmla="*/ 178188 h 1345318"/>
              <a:gd name="connsiteX2" fmla="*/ 3407410 w 4366260"/>
              <a:gd name="connsiteY2" fmla="*/ 8765 h 1345318"/>
              <a:gd name="connsiteX3" fmla="*/ 4366260 w 4366260"/>
              <a:gd name="connsiteY3" fmla="*/ 371579 h 1345318"/>
              <a:gd name="connsiteX0" fmla="*/ 0 w 4366260"/>
              <a:gd name="connsiteY0" fmla="*/ 1337826 h 1337826"/>
              <a:gd name="connsiteX1" fmla="*/ 2301591 w 4366260"/>
              <a:gd name="connsiteY1" fmla="*/ 267972 h 1337826"/>
              <a:gd name="connsiteX2" fmla="*/ 3407410 w 4366260"/>
              <a:gd name="connsiteY2" fmla="*/ 1273 h 1337826"/>
              <a:gd name="connsiteX3" fmla="*/ 4366260 w 4366260"/>
              <a:gd name="connsiteY3" fmla="*/ 364087 h 1337826"/>
              <a:gd name="connsiteX0" fmla="*/ 0 w 4366260"/>
              <a:gd name="connsiteY0" fmla="*/ 1233253 h 1233253"/>
              <a:gd name="connsiteX1" fmla="*/ 2301591 w 4366260"/>
              <a:gd name="connsiteY1" fmla="*/ 163399 h 1233253"/>
              <a:gd name="connsiteX2" fmla="*/ 3543597 w 4366260"/>
              <a:gd name="connsiteY2" fmla="*/ 13432 h 1233253"/>
              <a:gd name="connsiteX3" fmla="*/ 4366260 w 4366260"/>
              <a:gd name="connsiteY3" fmla="*/ 259514 h 1233253"/>
              <a:gd name="connsiteX0" fmla="*/ 0 w 4560813"/>
              <a:gd name="connsiteY0" fmla="*/ 1243337 h 1243337"/>
              <a:gd name="connsiteX1" fmla="*/ 2301591 w 4560813"/>
              <a:gd name="connsiteY1" fmla="*/ 173483 h 1243337"/>
              <a:gd name="connsiteX2" fmla="*/ 3543597 w 4560813"/>
              <a:gd name="connsiteY2" fmla="*/ 23516 h 1243337"/>
              <a:gd name="connsiteX3" fmla="*/ 4560813 w 4560813"/>
              <a:gd name="connsiteY3" fmla="*/ 405786 h 1243337"/>
              <a:gd name="connsiteX0" fmla="*/ 0 w 4560813"/>
              <a:gd name="connsiteY0" fmla="*/ 1243337 h 1243337"/>
              <a:gd name="connsiteX1" fmla="*/ 2301591 w 4560813"/>
              <a:gd name="connsiteY1" fmla="*/ 173483 h 1243337"/>
              <a:gd name="connsiteX2" fmla="*/ 3543597 w 4560813"/>
              <a:gd name="connsiteY2" fmla="*/ 23516 h 1243337"/>
              <a:gd name="connsiteX3" fmla="*/ 4560813 w 4560813"/>
              <a:gd name="connsiteY3" fmla="*/ 405786 h 1243337"/>
              <a:gd name="connsiteX0" fmla="*/ 0 w 4560813"/>
              <a:gd name="connsiteY0" fmla="*/ 1261733 h 1261733"/>
              <a:gd name="connsiteX1" fmla="*/ 2276191 w 4560813"/>
              <a:gd name="connsiteY1" fmla="*/ 147429 h 1261733"/>
              <a:gd name="connsiteX2" fmla="*/ 3543597 w 4560813"/>
              <a:gd name="connsiteY2" fmla="*/ 41912 h 1261733"/>
              <a:gd name="connsiteX3" fmla="*/ 4560813 w 4560813"/>
              <a:gd name="connsiteY3" fmla="*/ 424182 h 1261733"/>
              <a:gd name="connsiteX0" fmla="*/ 0 w 4560813"/>
              <a:gd name="connsiteY0" fmla="*/ 1292815 h 1292815"/>
              <a:gd name="connsiteX1" fmla="*/ 2276191 w 4560813"/>
              <a:gd name="connsiteY1" fmla="*/ 178511 h 1292815"/>
              <a:gd name="connsiteX2" fmla="*/ 3549947 w 4560813"/>
              <a:gd name="connsiteY2" fmla="*/ 28544 h 1292815"/>
              <a:gd name="connsiteX3" fmla="*/ 4560813 w 4560813"/>
              <a:gd name="connsiteY3" fmla="*/ 455264 h 1292815"/>
              <a:gd name="connsiteX0" fmla="*/ 0 w 4560813"/>
              <a:gd name="connsiteY0" fmla="*/ 1275941 h 1275941"/>
              <a:gd name="connsiteX1" fmla="*/ 2276191 w 4560813"/>
              <a:gd name="connsiteY1" fmla="*/ 161637 h 1275941"/>
              <a:gd name="connsiteX2" fmla="*/ 3549947 w 4560813"/>
              <a:gd name="connsiteY2" fmla="*/ 11670 h 1275941"/>
              <a:gd name="connsiteX3" fmla="*/ 4560813 w 4560813"/>
              <a:gd name="connsiteY3" fmla="*/ 438390 h 1275941"/>
              <a:gd name="connsiteX0" fmla="*/ 0 w 4560813"/>
              <a:gd name="connsiteY0" fmla="*/ 1330120 h 1330120"/>
              <a:gd name="connsiteX1" fmla="*/ 2276191 w 4560813"/>
              <a:gd name="connsiteY1" fmla="*/ 215816 h 1330120"/>
              <a:gd name="connsiteX2" fmla="*/ 3441997 w 4560813"/>
              <a:gd name="connsiteY2" fmla="*/ 2349 h 1330120"/>
              <a:gd name="connsiteX3" fmla="*/ 4560813 w 4560813"/>
              <a:gd name="connsiteY3" fmla="*/ 492569 h 1330120"/>
              <a:gd name="connsiteX0" fmla="*/ 0 w 4560813"/>
              <a:gd name="connsiteY0" fmla="*/ 1296019 h 1296019"/>
              <a:gd name="connsiteX1" fmla="*/ 2276191 w 4560813"/>
              <a:gd name="connsiteY1" fmla="*/ 181715 h 1296019"/>
              <a:gd name="connsiteX2" fmla="*/ 3441997 w 4560813"/>
              <a:gd name="connsiteY2" fmla="*/ 6348 h 1296019"/>
              <a:gd name="connsiteX3" fmla="*/ 4560813 w 4560813"/>
              <a:gd name="connsiteY3" fmla="*/ 458468 h 1296019"/>
              <a:gd name="connsiteX0" fmla="*/ 0 w 4560813"/>
              <a:gd name="connsiteY0" fmla="*/ 1296019 h 1296019"/>
              <a:gd name="connsiteX1" fmla="*/ 2276191 w 4560813"/>
              <a:gd name="connsiteY1" fmla="*/ 181715 h 1296019"/>
              <a:gd name="connsiteX2" fmla="*/ 3441997 w 4560813"/>
              <a:gd name="connsiteY2" fmla="*/ 6348 h 1296019"/>
              <a:gd name="connsiteX3" fmla="*/ 4560813 w 4560813"/>
              <a:gd name="connsiteY3" fmla="*/ 458468 h 1296019"/>
              <a:gd name="connsiteX0" fmla="*/ 0 w 4560813"/>
              <a:gd name="connsiteY0" fmla="*/ 1294115 h 1294115"/>
              <a:gd name="connsiteX1" fmla="*/ 2276191 w 4560813"/>
              <a:gd name="connsiteY1" fmla="*/ 179811 h 1294115"/>
              <a:gd name="connsiteX2" fmla="*/ 3441997 w 4560813"/>
              <a:gd name="connsiteY2" fmla="*/ 4444 h 1294115"/>
              <a:gd name="connsiteX3" fmla="*/ 4560813 w 4560813"/>
              <a:gd name="connsiteY3" fmla="*/ 456564 h 129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813" h="1294115">
                <a:moveTo>
                  <a:pt x="0" y="1294115"/>
                </a:moveTo>
                <a:cubicBezTo>
                  <a:pt x="835394" y="722196"/>
                  <a:pt x="1683475" y="382056"/>
                  <a:pt x="2276191" y="179811"/>
                </a:cubicBezTo>
                <a:cubicBezTo>
                  <a:pt x="2868907" y="-22434"/>
                  <a:pt x="3061227" y="-3582"/>
                  <a:pt x="3441997" y="4444"/>
                </a:cubicBezTo>
                <a:cubicBezTo>
                  <a:pt x="3822767" y="12470"/>
                  <a:pt x="4212833" y="227964"/>
                  <a:pt x="4560813" y="45656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0554CC-2C0C-0A93-3C12-798ABF5446D4}"/>
              </a:ext>
            </a:extLst>
          </p:cNvPr>
          <p:cNvSpPr/>
          <p:nvPr/>
        </p:nvSpPr>
        <p:spPr>
          <a:xfrm>
            <a:off x="1089892" y="5292543"/>
            <a:ext cx="1112919" cy="2516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40BB2F-1E50-21DA-25FC-EEFD0E01AF97}"/>
              </a:ext>
            </a:extLst>
          </p:cNvPr>
          <p:cNvSpPr/>
          <p:nvPr/>
        </p:nvSpPr>
        <p:spPr>
          <a:xfrm>
            <a:off x="1497761" y="4972503"/>
            <a:ext cx="160020" cy="3429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557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7FB027-59E7-4E6E-E393-03147170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Cad </a:t>
            </a:r>
            <a:r>
              <a:rPr lang="en-GB" dirty="0" err="1"/>
              <a:t>iad</a:t>
            </a:r>
            <a:r>
              <a:rPr lang="en-GB" dirty="0"/>
              <a:t> na </a:t>
            </a:r>
            <a:r>
              <a:rPr lang="en-GB" dirty="0" err="1"/>
              <a:t>fórsaí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san</a:t>
            </a:r>
            <a:r>
              <a:rPr lang="en-GB" dirty="0"/>
              <a:t> </a:t>
            </a:r>
            <a:r>
              <a:rPr lang="en-GB" dirty="0" err="1"/>
              <a:t>aer</a:t>
            </a:r>
            <a:r>
              <a:rPr lang="en-GB" dirty="0"/>
              <a:t>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E5D8781-54D4-2327-97DB-7C5E0A10F7A4}"/>
              </a:ext>
            </a:extLst>
          </p:cNvPr>
          <p:cNvSpPr/>
          <p:nvPr/>
        </p:nvSpPr>
        <p:spPr>
          <a:xfrm>
            <a:off x="541020" y="2200754"/>
            <a:ext cx="7142480" cy="1783235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82112C-46BF-5508-570B-D5139F985403}"/>
              </a:ext>
            </a:extLst>
          </p:cNvPr>
          <p:cNvSpPr/>
          <p:nvPr/>
        </p:nvSpPr>
        <p:spPr>
          <a:xfrm>
            <a:off x="4917441" y="2138952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3CB4E83-62FB-6BF0-682C-A8D43F1AB9B9}"/>
              </a:ext>
            </a:extLst>
          </p:cNvPr>
          <p:cNvSpPr/>
          <p:nvPr/>
        </p:nvSpPr>
        <p:spPr>
          <a:xfrm>
            <a:off x="5006341" y="2561563"/>
            <a:ext cx="226059" cy="1416072"/>
          </a:xfrm>
          <a:prstGeom prst="downArrow">
            <a:avLst>
              <a:gd name="adj1" fmla="val 39898"/>
              <a:gd name="adj2" fmla="val 8535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C10730-C02A-81E9-40F2-4434DDA42F27}"/>
              </a:ext>
            </a:extLst>
          </p:cNvPr>
          <p:cNvSpPr/>
          <p:nvPr/>
        </p:nvSpPr>
        <p:spPr>
          <a:xfrm rot="7167795">
            <a:off x="5338786" y="2333094"/>
            <a:ext cx="193629" cy="258539"/>
          </a:xfrm>
          <a:prstGeom prst="downArrow">
            <a:avLst>
              <a:gd name="adj1" fmla="val 39898"/>
              <a:gd name="adj2" fmla="val 8535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EB873-D50E-2802-2BF8-2F0A1C105CBA}"/>
              </a:ext>
            </a:extLst>
          </p:cNvPr>
          <p:cNvSpPr txBox="1"/>
          <p:nvPr/>
        </p:nvSpPr>
        <p:spPr>
          <a:xfrm>
            <a:off x="3420680" y="2936626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7C3CD-AC2C-9C57-6EB2-140299F993B9}"/>
              </a:ext>
            </a:extLst>
          </p:cNvPr>
          <p:cNvSpPr txBox="1"/>
          <p:nvPr/>
        </p:nvSpPr>
        <p:spPr>
          <a:xfrm>
            <a:off x="5651503" y="1939144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Friothaíocht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B8D81E-229F-05CA-F6E6-4F045FFB5262}"/>
              </a:ext>
            </a:extLst>
          </p:cNvPr>
          <p:cNvSpPr txBox="1"/>
          <p:nvPr/>
        </p:nvSpPr>
        <p:spPr>
          <a:xfrm>
            <a:off x="851761" y="1097391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fórsaí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7D964-EA51-90D9-124C-0E7B867307FD}"/>
              </a:ext>
            </a:extLst>
          </p:cNvPr>
          <p:cNvSpPr txBox="1"/>
          <p:nvPr/>
        </p:nvSpPr>
        <p:spPr>
          <a:xfrm>
            <a:off x="1355772" y="4261706"/>
            <a:ext cx="6833922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fhórsa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bogadh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liathróide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GB" sz="4000" b="1" i="1" dirty="0">
                <a:solidFill>
                  <a:schemeClr val="accent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ó </a:t>
            </a:r>
            <a:r>
              <a:rPr lang="en-GB" sz="4000" b="1" i="1" dirty="0" err="1">
                <a:solidFill>
                  <a:schemeClr val="accent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chlé</a:t>
            </a:r>
            <a:r>
              <a:rPr lang="en-GB" sz="4000" b="1" i="1" dirty="0">
                <a:solidFill>
                  <a:schemeClr val="accent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go </a:t>
            </a:r>
            <a:r>
              <a:rPr lang="en-GB" sz="4000" b="1" i="1" dirty="0" err="1">
                <a:solidFill>
                  <a:schemeClr val="accent5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deas</a:t>
            </a:r>
            <a:endParaRPr lang="en-GB" sz="4000" b="1" i="1" dirty="0">
              <a:solidFill>
                <a:schemeClr val="accent5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1F33BA-9C73-9506-62D8-EDD77F34CFEE}"/>
              </a:ext>
            </a:extLst>
          </p:cNvPr>
          <p:cNvSpPr/>
          <p:nvPr/>
        </p:nvSpPr>
        <p:spPr>
          <a:xfrm rot="20985596">
            <a:off x="1067060" y="3229524"/>
            <a:ext cx="374296" cy="248911"/>
          </a:xfrm>
          <a:custGeom>
            <a:avLst/>
            <a:gdLst>
              <a:gd name="connsiteX0" fmla="*/ 0 w 533400"/>
              <a:gd name="connsiteY0" fmla="*/ 50800 h 355600"/>
              <a:gd name="connsiteX1" fmla="*/ 533400 w 533400"/>
              <a:gd name="connsiteY1" fmla="*/ 0 h 355600"/>
              <a:gd name="connsiteX2" fmla="*/ 279400 w 53340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355600">
                <a:moveTo>
                  <a:pt x="0" y="50800"/>
                </a:moveTo>
                <a:lnTo>
                  <a:pt x="533400" y="0"/>
                </a:lnTo>
                <a:lnTo>
                  <a:pt x="279400" y="3556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3F21F-473B-4A91-9958-DF6A3416EA58}"/>
              </a:ext>
            </a:extLst>
          </p:cNvPr>
          <p:cNvSpPr txBox="1"/>
          <p:nvPr/>
        </p:nvSpPr>
        <p:spPr>
          <a:xfrm>
            <a:off x="3463659" y="5832085"/>
            <a:ext cx="228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tarraing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1497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6" grpId="0"/>
      <p:bldP spid="17" grpId="0" animBg="1"/>
      <p:bldP spid="2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B89C0-622A-C6A6-D2D7-7D58EA421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0EB4E3-859F-F064-5606-3FD7AEDB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Cathain is féidir linn </a:t>
            </a:r>
            <a:r>
              <a:rPr lang="en-GB" dirty="0" err="1"/>
              <a:t>neamhaird</a:t>
            </a:r>
            <a:r>
              <a:rPr lang="en-GB" dirty="0"/>
              <a:t> a dhéanamh de </a:t>
            </a:r>
            <a:r>
              <a:rPr lang="en-GB" dirty="0" err="1"/>
              <a:t>fhriotaíocht</a:t>
            </a:r>
            <a:r>
              <a:rPr lang="en-GB" dirty="0"/>
              <a:t> </a:t>
            </a:r>
            <a:r>
              <a:rPr lang="en-GB" dirty="0" err="1"/>
              <a:t>aeir</a:t>
            </a:r>
            <a:r>
              <a:rPr lang="en-GB" dirty="0"/>
              <a:t>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25A5BA-CBDB-4534-F148-518B33407C60}"/>
              </a:ext>
            </a:extLst>
          </p:cNvPr>
          <p:cNvSpPr/>
          <p:nvPr/>
        </p:nvSpPr>
        <p:spPr>
          <a:xfrm>
            <a:off x="541020" y="2200754"/>
            <a:ext cx="7142480" cy="1783235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DCD8E3-657A-B889-234F-6A3E739BC793}"/>
              </a:ext>
            </a:extLst>
          </p:cNvPr>
          <p:cNvSpPr/>
          <p:nvPr/>
        </p:nvSpPr>
        <p:spPr>
          <a:xfrm>
            <a:off x="4917441" y="2138952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510E8F-59B2-5EFD-A4AC-E9DEC10A2FF4}"/>
              </a:ext>
            </a:extLst>
          </p:cNvPr>
          <p:cNvSpPr/>
          <p:nvPr/>
        </p:nvSpPr>
        <p:spPr>
          <a:xfrm>
            <a:off x="5006341" y="2561563"/>
            <a:ext cx="226059" cy="1416072"/>
          </a:xfrm>
          <a:prstGeom prst="downArrow">
            <a:avLst>
              <a:gd name="adj1" fmla="val 39898"/>
              <a:gd name="adj2" fmla="val 8535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66680CD-92D4-61BC-4FD6-B16DACDD0D3F}"/>
              </a:ext>
            </a:extLst>
          </p:cNvPr>
          <p:cNvSpPr/>
          <p:nvPr/>
        </p:nvSpPr>
        <p:spPr>
          <a:xfrm rot="7167795">
            <a:off x="5349989" y="2326556"/>
            <a:ext cx="99939" cy="123741"/>
          </a:xfrm>
          <a:prstGeom prst="downArrow">
            <a:avLst>
              <a:gd name="adj1" fmla="val 39898"/>
              <a:gd name="adj2" fmla="val 8535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B4ABD-CC16-63FC-AFF3-D0159584B5D0}"/>
              </a:ext>
            </a:extLst>
          </p:cNvPr>
          <p:cNvSpPr txBox="1"/>
          <p:nvPr/>
        </p:nvSpPr>
        <p:spPr>
          <a:xfrm>
            <a:off x="3453529" y="2905780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68E3A-2770-7642-F1D2-30920CB1C90B}"/>
              </a:ext>
            </a:extLst>
          </p:cNvPr>
          <p:cNvSpPr txBox="1"/>
          <p:nvPr/>
        </p:nvSpPr>
        <p:spPr>
          <a:xfrm>
            <a:off x="5328921" y="2024782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A5520-DA2A-ECF1-C373-1E8B5A468218}"/>
              </a:ext>
            </a:extLst>
          </p:cNvPr>
          <p:cNvSpPr txBox="1"/>
          <p:nvPr/>
        </p:nvSpPr>
        <p:spPr>
          <a:xfrm>
            <a:off x="630857" y="5280436"/>
            <a:ext cx="78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luasanna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ísle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beag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CC8D97-D0B2-7264-6C89-BF8031C5EE9F}"/>
              </a:ext>
            </a:extLst>
          </p:cNvPr>
          <p:cNvSpPr/>
          <p:nvPr/>
        </p:nvSpPr>
        <p:spPr>
          <a:xfrm rot="20985596">
            <a:off x="1067060" y="3229524"/>
            <a:ext cx="374296" cy="248911"/>
          </a:xfrm>
          <a:custGeom>
            <a:avLst/>
            <a:gdLst>
              <a:gd name="connsiteX0" fmla="*/ 0 w 533400"/>
              <a:gd name="connsiteY0" fmla="*/ 50800 h 355600"/>
              <a:gd name="connsiteX1" fmla="*/ 533400 w 533400"/>
              <a:gd name="connsiteY1" fmla="*/ 0 h 355600"/>
              <a:gd name="connsiteX2" fmla="*/ 279400 w 53340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355600">
                <a:moveTo>
                  <a:pt x="0" y="50800"/>
                </a:moveTo>
                <a:lnTo>
                  <a:pt x="533400" y="0"/>
                </a:lnTo>
                <a:lnTo>
                  <a:pt x="279400" y="3556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7" grpId="0"/>
      <p:bldP spid="1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473A0-0085-F2CE-1F06-1C8CC68B3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BABAC7-89D4-1EC8-41DA-0BFBBE93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Cén </a:t>
            </a:r>
            <a:r>
              <a:rPr lang="en-GB" dirty="0" err="1"/>
              <a:t>tionchar</a:t>
            </a:r>
            <a:r>
              <a:rPr lang="en-GB" dirty="0"/>
              <a:t> a </a:t>
            </a:r>
            <a:r>
              <a:rPr lang="en-GB" dirty="0" err="1"/>
              <a:t>bhíonn</a:t>
            </a:r>
            <a:r>
              <a:rPr lang="en-GB" dirty="0"/>
              <a:t> ag an </a:t>
            </a:r>
            <a:r>
              <a:rPr lang="en-GB" dirty="0" err="1"/>
              <a:t>meáchan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ngluaiseacht</a:t>
            </a:r>
            <a:r>
              <a:rPr lang="en-GB" dirty="0"/>
              <a:t>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6EC0D4-A2E8-F75F-399C-2705433C5266}"/>
              </a:ext>
            </a:extLst>
          </p:cNvPr>
          <p:cNvSpPr/>
          <p:nvPr/>
        </p:nvSpPr>
        <p:spPr>
          <a:xfrm>
            <a:off x="589980" y="1353309"/>
            <a:ext cx="7142480" cy="1783235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A5D7EB-28CD-A7D7-2D4F-262466711A74}"/>
              </a:ext>
            </a:extLst>
          </p:cNvPr>
          <p:cNvSpPr/>
          <p:nvPr/>
        </p:nvSpPr>
        <p:spPr>
          <a:xfrm>
            <a:off x="4966401" y="1291507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F1118-8C87-6A69-B05A-0DF852EC7813}"/>
              </a:ext>
            </a:extLst>
          </p:cNvPr>
          <p:cNvSpPr txBox="1"/>
          <p:nvPr/>
        </p:nvSpPr>
        <p:spPr>
          <a:xfrm>
            <a:off x="3393270" y="2089181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D6E98D-0E16-09DC-4649-182550695DA9}"/>
              </a:ext>
            </a:extLst>
          </p:cNvPr>
          <p:cNvSpPr/>
          <p:nvPr/>
        </p:nvSpPr>
        <p:spPr>
          <a:xfrm rot="20985596">
            <a:off x="1116020" y="2382079"/>
            <a:ext cx="374296" cy="248911"/>
          </a:xfrm>
          <a:custGeom>
            <a:avLst/>
            <a:gdLst>
              <a:gd name="connsiteX0" fmla="*/ 0 w 533400"/>
              <a:gd name="connsiteY0" fmla="*/ 50800 h 355600"/>
              <a:gd name="connsiteX1" fmla="*/ 533400 w 533400"/>
              <a:gd name="connsiteY1" fmla="*/ 0 h 355600"/>
              <a:gd name="connsiteX2" fmla="*/ 279400 w 53340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355600">
                <a:moveTo>
                  <a:pt x="0" y="50800"/>
                </a:moveTo>
                <a:lnTo>
                  <a:pt x="533400" y="0"/>
                </a:lnTo>
                <a:lnTo>
                  <a:pt x="279400" y="3556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E34E6C-43E4-05B0-DC7F-913BB03A8CA5}"/>
                  </a:ext>
                </a:extLst>
              </p:cNvPr>
              <p:cNvSpPr txBox="1"/>
              <p:nvPr/>
            </p:nvSpPr>
            <p:spPr>
              <a:xfrm>
                <a:off x="424880" y="3872416"/>
                <a:ext cx="82365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TNí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dhéanann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meáchan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difear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ach don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chomhpháirt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ingearach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Ní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athraíonn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comhpháirt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cothrománach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E34E6C-43E4-05B0-DC7F-913BB03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0" y="3872416"/>
                <a:ext cx="8236520" cy="2123658"/>
              </a:xfrm>
              <a:prstGeom prst="rect">
                <a:avLst/>
              </a:prstGeom>
              <a:blipFill>
                <a:blip r:embed="rId2"/>
                <a:stretch>
                  <a:fillRect l="-1554" t="-2865" b="-68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D01D3B59-8B5A-9080-69F0-25F4B15E4842}"/>
              </a:ext>
            </a:extLst>
          </p:cNvPr>
          <p:cNvSpPr/>
          <p:nvPr/>
        </p:nvSpPr>
        <p:spPr>
          <a:xfrm>
            <a:off x="5059111" y="1738289"/>
            <a:ext cx="226059" cy="1416072"/>
          </a:xfrm>
          <a:prstGeom prst="downArrow">
            <a:avLst>
              <a:gd name="adj1" fmla="val 39898"/>
              <a:gd name="adj2" fmla="val 8535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5119-4938-0FAB-BD70-A52DD280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6AEC17-066E-B6AF-8DB2-CA6EC130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Achoimre</a:t>
            </a:r>
            <a:r>
              <a:rPr lang="en-GB" dirty="0"/>
              <a:t>: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B7C100B-14BC-8BE7-B0FC-474E56163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Tarraing</a:t>
            </a:r>
            <a:r>
              <a:rPr lang="en-GB" dirty="0"/>
              <a:t> </a:t>
            </a:r>
            <a:r>
              <a:rPr lang="en-GB" dirty="0" err="1"/>
              <a:t>comhpháirteanna</a:t>
            </a:r>
            <a:r>
              <a:rPr lang="en-GB" dirty="0"/>
              <a:t> </a:t>
            </a:r>
            <a:r>
              <a:rPr lang="en-GB" dirty="0" err="1"/>
              <a:t>ingearacha</a:t>
            </a:r>
            <a:r>
              <a:rPr lang="en-GB" dirty="0"/>
              <a:t> agus </a:t>
            </a:r>
            <a:r>
              <a:rPr lang="en-GB" dirty="0" err="1"/>
              <a:t>cothrománacha</a:t>
            </a:r>
            <a:r>
              <a:rPr lang="en-GB" dirty="0"/>
              <a:t> an </a:t>
            </a:r>
            <a:r>
              <a:rPr lang="en-GB" dirty="0" err="1"/>
              <a:t>luais</a:t>
            </a:r>
            <a:r>
              <a:rPr lang="en-GB" dirty="0"/>
              <a:t> ag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phointe</a:t>
            </a:r>
            <a:r>
              <a:rPr lang="en-GB" dirty="0"/>
              <a:t> </a:t>
            </a:r>
            <a:r>
              <a:rPr lang="en-GB" dirty="0" err="1"/>
              <a:t>seo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EEB6B09-55C0-0E55-F9EE-B64FCAF96D7B}"/>
              </a:ext>
            </a:extLst>
          </p:cNvPr>
          <p:cNvGrpSpPr/>
          <p:nvPr/>
        </p:nvGrpSpPr>
        <p:grpSpPr>
          <a:xfrm>
            <a:off x="554498" y="2001269"/>
            <a:ext cx="8270053" cy="2909145"/>
            <a:chOff x="554498" y="1442469"/>
            <a:chExt cx="8270053" cy="290914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BD9AB71-7DBE-BBFB-1104-A759D76D1D3E}"/>
                </a:ext>
              </a:extLst>
            </p:cNvPr>
            <p:cNvGrpSpPr/>
            <p:nvPr/>
          </p:nvGrpSpPr>
          <p:grpSpPr>
            <a:xfrm>
              <a:off x="616726" y="1442469"/>
              <a:ext cx="8145603" cy="2909141"/>
              <a:chOff x="616726" y="1442469"/>
              <a:chExt cx="8145603" cy="5192386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254FE99-7046-0080-A966-8410082B949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25928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D6A37CE-BEDA-59E3-A816-4145ABDB212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144099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5F7F70D-9125-6CFD-F27C-D896266E458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62271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2709329-50C3-00AC-AEBE-B56985172F4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80442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1AAE1E6-18B3-F733-9D83-AFAD673CAA0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98613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C5F6CCD-A58B-EDF9-311A-CFF86B98913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784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E7D87AE-2144-D4EE-AFC5-2969D26DC72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34956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032185D-7B83-AC7B-9C92-BA892AA287E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53127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4BD3CAF-CF32-D534-3678-8F52A8F944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071298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4700BA7-2A5C-0B2C-A95A-5118F701E34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489469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6FF395E-F61F-3AA0-C31A-807C003E461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07640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997A818-1E4B-ED96-B900-009B498E709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35014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0E68116-1CB9-FA2E-16E9-E3BAB87C284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53185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B5D62C0-9CAD-6D88-E195-F4B59BF2425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71356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9A2D6E0-D798-09DF-29F5-CAC31F9A628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9528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9167857-92BC-3675-5976-BE9300EC13F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07699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76EF833-BE97-1E3F-832A-27F95750337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525870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1045728-234C-0732-275B-3000F4EC7F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944041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3E19E23-AEF1-A969-A72C-30C5103BC12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362212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60A50ED-7B77-D595-A86C-FE1DF17F731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780384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CD1E5A6F-8DCA-E95A-138A-3B547642FC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198555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BD1EFF-F732-2535-E1C1-94E96782790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16726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B0F7402-8876-3D4F-A6D3-10A70A4E399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71415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40ABD85-D48F-BAF1-3F56-0EA372D6784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889586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A932FC6-13B4-2216-F97C-65D0D45B80E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307757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304054D-4A18-790F-B596-A60F387D247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762329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23561468-1822-2431-D024-47002546666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80500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D60D4DF-408F-9782-43A7-0BC0EFA75F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598671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248640D-0CF0-118F-5CAE-8E92AACC55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016843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9AE53C-0915-88FE-BE55-E35C8396F0D8}"/>
                </a:ext>
              </a:extLst>
            </p:cNvPr>
            <p:cNvGrpSpPr/>
            <p:nvPr/>
          </p:nvGrpSpPr>
          <p:grpSpPr>
            <a:xfrm>
              <a:off x="554498" y="1442470"/>
              <a:ext cx="8270053" cy="2909144"/>
              <a:chOff x="554498" y="1442470"/>
              <a:chExt cx="8270053" cy="2909144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FDB3F86-A04F-9633-87C9-74DAD3376D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947069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545512D-A8C8-315D-8AA0-07C7901470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2401641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D099979-498B-C77C-EBF7-9464D08483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1819812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4ABC225-B0ED-5C67-9848-B743043F3D1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1237983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820D959-B504-99FE-9D2F-17E1504302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-656155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502A424-61A4-FEE9-BC7E-AE01B2B005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-74326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56D515D-9B70-A362-DD15-3BB8467A6E5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2692555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D151F11-92A0-656C-FE8B-318A3C9C76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2110726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0BF4BFB-9334-ABC3-91EA-190DE362206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1528898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0C3363B-E8F8-5224-04B8-215848C534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-365240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F134A63-7947-A973-593E-FBBC85650C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216589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EB4B8DF-105E-1CB0-CBC3-D69772E93E19}"/>
              </a:ext>
            </a:extLst>
          </p:cNvPr>
          <p:cNvSpPr/>
          <p:nvPr/>
        </p:nvSpPr>
        <p:spPr>
          <a:xfrm>
            <a:off x="692850" y="2575049"/>
            <a:ext cx="7142480" cy="1783235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1916901C-5219-ADB3-2886-1DAAA5FE977E}"/>
              </a:ext>
            </a:extLst>
          </p:cNvPr>
          <p:cNvSpPr/>
          <p:nvPr/>
        </p:nvSpPr>
        <p:spPr>
          <a:xfrm>
            <a:off x="5069271" y="2513247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32ABB72C-3784-BCB7-B15B-5D5383F46DB3}"/>
              </a:ext>
            </a:extLst>
          </p:cNvPr>
          <p:cNvSpPr/>
          <p:nvPr/>
        </p:nvSpPr>
        <p:spPr>
          <a:xfrm rot="20985596">
            <a:off x="613099" y="4078086"/>
            <a:ext cx="374296" cy="248911"/>
          </a:xfrm>
          <a:custGeom>
            <a:avLst/>
            <a:gdLst>
              <a:gd name="connsiteX0" fmla="*/ 0 w 533400"/>
              <a:gd name="connsiteY0" fmla="*/ 50800 h 355600"/>
              <a:gd name="connsiteX1" fmla="*/ 533400 w 533400"/>
              <a:gd name="connsiteY1" fmla="*/ 0 h 355600"/>
              <a:gd name="connsiteX2" fmla="*/ 279400 w 53340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355600">
                <a:moveTo>
                  <a:pt x="0" y="50800"/>
                </a:moveTo>
                <a:lnTo>
                  <a:pt x="533400" y="0"/>
                </a:lnTo>
                <a:lnTo>
                  <a:pt x="279400" y="3556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3DB7918-5630-88AA-385A-283AAF3CB3CE}"/>
              </a:ext>
            </a:extLst>
          </p:cNvPr>
          <p:cNvSpPr/>
          <p:nvPr/>
        </p:nvSpPr>
        <p:spPr>
          <a:xfrm>
            <a:off x="1514410" y="3266641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Arrow: Down 125">
            <a:extLst>
              <a:ext uri="{FF2B5EF4-FFF2-40B4-BE49-F238E27FC236}">
                <a16:creationId xmlns:a16="http://schemas.microsoft.com/office/drawing/2014/main" id="{E6CDEAD7-CD28-92CC-DDE4-3888FC28C268}"/>
              </a:ext>
            </a:extLst>
          </p:cNvPr>
          <p:cNvSpPr/>
          <p:nvPr/>
        </p:nvSpPr>
        <p:spPr>
          <a:xfrm rot="3514338" flipV="1">
            <a:off x="2439561" y="2144950"/>
            <a:ext cx="61797" cy="1720850"/>
          </a:xfrm>
          <a:prstGeom prst="downArrow">
            <a:avLst>
              <a:gd name="adj1" fmla="val 9392"/>
              <a:gd name="adj2" fmla="val 78823"/>
            </a:avLst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Arrow: Down 126">
            <a:extLst>
              <a:ext uri="{FF2B5EF4-FFF2-40B4-BE49-F238E27FC236}">
                <a16:creationId xmlns:a16="http://schemas.microsoft.com/office/drawing/2014/main" id="{158B34A2-4B19-4D53-9C8F-A43CCAB75052}"/>
              </a:ext>
            </a:extLst>
          </p:cNvPr>
          <p:cNvSpPr/>
          <p:nvPr/>
        </p:nvSpPr>
        <p:spPr>
          <a:xfrm rot="6496106" flipV="1">
            <a:off x="5991615" y="2168118"/>
            <a:ext cx="45719" cy="1542333"/>
          </a:xfrm>
          <a:prstGeom prst="downArrow">
            <a:avLst>
              <a:gd name="adj1" fmla="val 9392"/>
              <a:gd name="adj2" fmla="val 78823"/>
            </a:avLst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8AFBC41-CD67-98E4-BFF9-322903D988C3}"/>
                  </a:ext>
                </a:extLst>
              </p:cNvPr>
              <p:cNvSpPr txBox="1"/>
              <p:nvPr/>
            </p:nvSpPr>
            <p:spPr>
              <a:xfrm>
                <a:off x="2288105" y="2199052"/>
                <a:ext cx="69801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8AFBC41-CD67-98E4-BFF9-322903D9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05" y="2199052"/>
                <a:ext cx="69801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8ECA8E7-9644-5DD0-CF08-4545F83A1573}"/>
                  </a:ext>
                </a:extLst>
              </p:cNvPr>
              <p:cNvSpPr txBox="1"/>
              <p:nvPr/>
            </p:nvSpPr>
            <p:spPr>
              <a:xfrm>
                <a:off x="6644796" y="2806196"/>
                <a:ext cx="7075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8ECA8E7-9644-5DD0-CF08-4545F83A1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96" y="2806196"/>
                <a:ext cx="70750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89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E3AFF-BC2F-E322-6CE8-A71AE117C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907C3DEA-5662-EDA4-D938-7C703954FEB9}"/>
              </a:ext>
            </a:extLst>
          </p:cNvPr>
          <p:cNvGrpSpPr/>
          <p:nvPr/>
        </p:nvGrpSpPr>
        <p:grpSpPr>
          <a:xfrm>
            <a:off x="554498" y="2001269"/>
            <a:ext cx="8270053" cy="2909145"/>
            <a:chOff x="554498" y="1442469"/>
            <a:chExt cx="8270053" cy="290914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6A74925-5038-3B52-4B83-334A3FB2E326}"/>
                </a:ext>
              </a:extLst>
            </p:cNvPr>
            <p:cNvGrpSpPr/>
            <p:nvPr/>
          </p:nvGrpSpPr>
          <p:grpSpPr>
            <a:xfrm>
              <a:off x="616726" y="1442469"/>
              <a:ext cx="8145603" cy="2909141"/>
              <a:chOff x="616726" y="1442469"/>
              <a:chExt cx="8145603" cy="519238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0C1E12C-859B-472C-C874-BF7BB0EF143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25928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9EA66FF-EC99-8C3D-B26E-4EA5E696A88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144099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1A85A00-7912-8E99-AAB6-ED777B6011A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62271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21A6A33-1D28-2E97-3A57-0FE12CF9A4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80442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8720460-9038-1404-3353-55FD3C5C9F5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98613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9F5A24B-53DF-43B2-8A95-77644E1C59A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784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93F587E-152D-7A45-1647-DD6F42D2BC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34956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8A918E-14A5-4C26-08A1-B82F7D86727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53127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9D85AF8-8760-8386-AA7E-494E2A210F8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071298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8001951-D852-131D-6FE2-3BC4B32FA75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489469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36CF346-94E7-04F2-1F1C-E7335DBCDA8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07640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5E97505-DEAE-ED44-5177-DF53C97C125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35014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B02AFC5-9265-A9E1-9C1F-752A12166B5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53185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49B7431-5B2C-1250-45CA-12BD810BBE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71356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0F2FB49-1D50-4024-F153-AC843302E2C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9528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3E92EBF-0E6E-3EB0-82DE-EA07ED19BCD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07699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DB7CE34-ECAA-24EA-3E1A-F17D6548C2B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525870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AB85999-A836-289B-FF8C-B799A7728B2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944041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4930D1F-7387-77EC-3D1F-5258FF3336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362212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5F03998-51EF-1131-0073-E18F8E8EA19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780384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A2D75E5-5AC6-471F-8F89-79B52487125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198555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65D3AFC-6DFC-8495-CD11-A615F523D5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16726" y="1442471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27C5F0A-FDD8-4475-7060-A3DBFD88543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71415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2E14DC8-7E57-2896-A5AB-9F2CD177668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889586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DF0E8B1-E54F-279A-BAAA-9B7115ACFBC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307757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7FE05D7-9F51-BA84-7BD1-8A8E4C3D3EC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762329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92530A5-3593-A33D-4EAC-27D8AED4004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80500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514FC67-B6FA-AC31-91C5-E1F3BE5ABF8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598671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4683E0D-97D0-CAE6-5749-AFAFCCC3FF2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016843" y="1442469"/>
                <a:ext cx="0" cy="519238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E9DC399-85BA-B19A-06DE-684197B9DB79}"/>
                </a:ext>
              </a:extLst>
            </p:cNvPr>
            <p:cNvGrpSpPr/>
            <p:nvPr/>
          </p:nvGrpSpPr>
          <p:grpSpPr>
            <a:xfrm>
              <a:off x="554498" y="1442470"/>
              <a:ext cx="8270053" cy="2909144"/>
              <a:chOff x="554498" y="1442470"/>
              <a:chExt cx="8270053" cy="2909144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20CC923-9ACE-0387-9B58-2E27A206A0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947069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52AE53E-9807-B5DC-8AE6-291A7280E4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2401641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75A7644-4A6C-E959-570B-201F4061916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1819812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F7E2CE9-79DD-61ED-F1B3-786947D65C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1237983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B9E91B3-214F-D85E-DC79-418FF438F4D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-656155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335006F-5409-1F02-C6DC-1BA3F3DFA0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-74326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A3157E0-77F4-B87E-73A2-FD4B654F6B2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2692555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EBF4EA5-03CE-F9F9-34F0-A1060C6BF2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2110726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FE4F106-1066-2F72-5F7A-3871A755C3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3" y="-1528898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F9EA40C-CBC1-E957-4B99-E57FEF69BD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-365240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72F071D-3D42-BAF4-027A-F4E54B3B460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9527" y="216589"/>
                <a:ext cx="0" cy="827004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BC6F8FC-9AB9-2FE0-EFF9-82AD1094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Freagra</a:t>
            </a:r>
            <a:r>
              <a:rPr lang="en-GB" dirty="0"/>
              <a:t>: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1D1545A-FF2E-8CAD-2D76-52D66A79B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Tarraing</a:t>
            </a:r>
            <a:r>
              <a:rPr lang="en-GB" dirty="0"/>
              <a:t> </a:t>
            </a:r>
            <a:r>
              <a:rPr lang="en-GB" dirty="0" err="1"/>
              <a:t>comhpháirteanna</a:t>
            </a:r>
            <a:r>
              <a:rPr lang="en-GB" dirty="0"/>
              <a:t> </a:t>
            </a:r>
            <a:r>
              <a:rPr lang="en-GB" dirty="0" err="1"/>
              <a:t>ingearacha</a:t>
            </a:r>
            <a:r>
              <a:rPr lang="en-GB" dirty="0"/>
              <a:t> agus </a:t>
            </a:r>
            <a:r>
              <a:rPr lang="en-GB" dirty="0" err="1"/>
              <a:t>cothrománacha</a:t>
            </a:r>
            <a:r>
              <a:rPr lang="en-GB" dirty="0"/>
              <a:t> an </a:t>
            </a:r>
            <a:r>
              <a:rPr lang="en-GB" dirty="0" err="1"/>
              <a:t>luais</a:t>
            </a:r>
            <a:r>
              <a:rPr lang="en-GB" dirty="0"/>
              <a:t> ag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phointe</a:t>
            </a:r>
            <a:r>
              <a:rPr lang="en-GB" dirty="0"/>
              <a:t> </a:t>
            </a:r>
            <a:r>
              <a:rPr lang="en-GB" dirty="0" err="1"/>
              <a:t>seo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F07ACE-2D21-3A5F-665E-C70A3D112FAA}"/>
              </a:ext>
            </a:extLst>
          </p:cNvPr>
          <p:cNvSpPr/>
          <p:nvPr/>
        </p:nvSpPr>
        <p:spPr>
          <a:xfrm>
            <a:off x="692850" y="2575049"/>
            <a:ext cx="7142480" cy="1783235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4FFE51-1458-5257-A76E-BC4458499F88}"/>
              </a:ext>
            </a:extLst>
          </p:cNvPr>
          <p:cNvSpPr/>
          <p:nvPr/>
        </p:nvSpPr>
        <p:spPr>
          <a:xfrm>
            <a:off x="5069271" y="2513247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B95E9D-7494-75CE-5ADC-84B3791CDAAC}"/>
              </a:ext>
            </a:extLst>
          </p:cNvPr>
          <p:cNvSpPr/>
          <p:nvPr/>
        </p:nvSpPr>
        <p:spPr>
          <a:xfrm rot="20985596">
            <a:off x="613099" y="4078086"/>
            <a:ext cx="374296" cy="248911"/>
          </a:xfrm>
          <a:custGeom>
            <a:avLst/>
            <a:gdLst>
              <a:gd name="connsiteX0" fmla="*/ 0 w 533400"/>
              <a:gd name="connsiteY0" fmla="*/ 50800 h 355600"/>
              <a:gd name="connsiteX1" fmla="*/ 533400 w 533400"/>
              <a:gd name="connsiteY1" fmla="*/ 0 h 355600"/>
              <a:gd name="connsiteX2" fmla="*/ 279400 w 53340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355600">
                <a:moveTo>
                  <a:pt x="0" y="50800"/>
                </a:moveTo>
                <a:lnTo>
                  <a:pt x="533400" y="0"/>
                </a:lnTo>
                <a:lnTo>
                  <a:pt x="279400" y="3556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91CBF3-C3D2-C58C-2098-5CB3123925C8}"/>
              </a:ext>
            </a:extLst>
          </p:cNvPr>
          <p:cNvSpPr/>
          <p:nvPr/>
        </p:nvSpPr>
        <p:spPr>
          <a:xfrm>
            <a:off x="1514410" y="3266641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F995A01-A360-7C2D-BFC4-4A9509E96E5A}"/>
              </a:ext>
            </a:extLst>
          </p:cNvPr>
          <p:cNvSpPr/>
          <p:nvPr/>
        </p:nvSpPr>
        <p:spPr>
          <a:xfrm rot="16200000">
            <a:off x="2425371" y="2720919"/>
            <a:ext cx="66988" cy="1477428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96E6B61-E8D8-FF04-DCB4-392F0E4F8274}"/>
              </a:ext>
            </a:extLst>
          </p:cNvPr>
          <p:cNvSpPr/>
          <p:nvPr/>
        </p:nvSpPr>
        <p:spPr>
          <a:xfrm>
            <a:off x="5257169" y="2697703"/>
            <a:ext cx="76397" cy="436655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C8A5C22-6DE2-1E29-A5F9-6855BD4D6D01}"/>
              </a:ext>
            </a:extLst>
          </p:cNvPr>
          <p:cNvSpPr/>
          <p:nvPr/>
        </p:nvSpPr>
        <p:spPr>
          <a:xfrm rot="3514338" flipV="1">
            <a:off x="2439561" y="2144950"/>
            <a:ext cx="61797" cy="1720850"/>
          </a:xfrm>
          <a:prstGeom prst="downArrow">
            <a:avLst>
              <a:gd name="adj1" fmla="val 9392"/>
              <a:gd name="adj2" fmla="val 78823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BC94CA3-45B3-0111-4107-DAB99D0EEB51}"/>
              </a:ext>
            </a:extLst>
          </p:cNvPr>
          <p:cNvSpPr/>
          <p:nvPr/>
        </p:nvSpPr>
        <p:spPr>
          <a:xfrm rot="6496106" flipV="1">
            <a:off x="5991615" y="2168118"/>
            <a:ext cx="45719" cy="1542333"/>
          </a:xfrm>
          <a:prstGeom prst="downArrow">
            <a:avLst>
              <a:gd name="adj1" fmla="val 9392"/>
              <a:gd name="adj2" fmla="val 78823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488B63B-DBF3-8E45-60C7-41F67FAC5D95}"/>
              </a:ext>
            </a:extLst>
          </p:cNvPr>
          <p:cNvSpPr/>
          <p:nvPr/>
        </p:nvSpPr>
        <p:spPr>
          <a:xfrm flipH="1" flipV="1">
            <a:off x="1697287" y="2583096"/>
            <a:ext cx="45719" cy="883570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ABC2568E-5906-61F9-A4DB-E8658BCC443C}"/>
              </a:ext>
            </a:extLst>
          </p:cNvPr>
          <p:cNvSpPr/>
          <p:nvPr/>
        </p:nvSpPr>
        <p:spPr>
          <a:xfrm rot="16200000">
            <a:off x="5979879" y="1934310"/>
            <a:ext cx="66988" cy="1477428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3C7F12-0029-FFCE-11AC-95146658D7E4}"/>
                  </a:ext>
                </a:extLst>
              </p:cNvPr>
              <p:cNvSpPr txBox="1"/>
              <p:nvPr/>
            </p:nvSpPr>
            <p:spPr>
              <a:xfrm>
                <a:off x="2288105" y="2199052"/>
                <a:ext cx="69801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3C7F12-0029-FFCE-11AC-95146658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05" y="2199052"/>
                <a:ext cx="69801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278DF5-8506-616A-CE5B-8C001567A1E9}"/>
                  </a:ext>
                </a:extLst>
              </p:cNvPr>
              <p:cNvSpPr txBox="1"/>
              <p:nvPr/>
            </p:nvSpPr>
            <p:spPr>
              <a:xfrm>
                <a:off x="6644796" y="2806196"/>
                <a:ext cx="7075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278DF5-8506-616A-CE5B-8C001567A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96" y="2806196"/>
                <a:ext cx="70750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20FA195-3D45-F874-2F27-DCD10F6812F2}"/>
                  </a:ext>
                </a:extLst>
              </p:cNvPr>
              <p:cNvSpPr txBox="1"/>
              <p:nvPr/>
            </p:nvSpPr>
            <p:spPr>
              <a:xfrm>
                <a:off x="1735843" y="4387189"/>
                <a:ext cx="45559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Cuidí</a:t>
                </a:r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cothrománacha</a:t>
                </a:r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20FA195-3D45-F874-2F27-DCD10F68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43" y="4387189"/>
                <a:ext cx="4555927" cy="523220"/>
              </a:xfrm>
              <a:prstGeom prst="rect">
                <a:avLst/>
              </a:prstGeom>
              <a:blipFill>
                <a:blip r:embed="rId4"/>
                <a:stretch>
                  <a:fillRect l="-2811" t="-1279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5F8C799-51E2-87DC-D3B0-C3F52A6C253F}"/>
                  </a:ext>
                </a:extLst>
              </p:cNvPr>
              <p:cNvSpPr txBox="1"/>
              <p:nvPr/>
            </p:nvSpPr>
            <p:spPr>
              <a:xfrm>
                <a:off x="262317" y="1492069"/>
                <a:ext cx="3656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Cuidí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ingeracha</a:t>
                </a:r>
                <a:r>
                  <a:rPr lang="en-GB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5F8C799-51E2-87DC-D3B0-C3F52A6C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7" y="1492069"/>
                <a:ext cx="3656642" cy="523220"/>
              </a:xfrm>
              <a:prstGeom prst="rect">
                <a:avLst/>
              </a:prstGeom>
              <a:blipFill>
                <a:blip r:embed="rId5"/>
                <a:stretch>
                  <a:fillRect l="-3333" t="-1279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AC848FB-49D9-A4E2-8EB4-8F7534A78228}"/>
              </a:ext>
            </a:extLst>
          </p:cNvPr>
          <p:cNvCxnSpPr/>
          <p:nvPr/>
        </p:nvCxnSpPr>
        <p:spPr>
          <a:xfrm>
            <a:off x="800247" y="2015289"/>
            <a:ext cx="714163" cy="56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2079B59-E25A-4D6C-800A-3CF6FFD410C2}"/>
              </a:ext>
            </a:extLst>
          </p:cNvPr>
          <p:cNvCxnSpPr>
            <a:cxnSpLocks/>
          </p:cNvCxnSpPr>
          <p:nvPr/>
        </p:nvCxnSpPr>
        <p:spPr>
          <a:xfrm flipH="1" flipV="1">
            <a:off x="2615566" y="3608309"/>
            <a:ext cx="248303" cy="7946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69" grpId="0" animBg="1"/>
      <p:bldP spid="123" grpId="0"/>
      <p:bldP spid="12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398AE-3AF3-ACAA-2BD7-AC34B304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B07027-B6DD-1F87-9937-6911BF59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36"/>
            <a:ext cx="9066179" cy="1228028"/>
          </a:xfrm>
        </p:spPr>
        <p:txBody>
          <a:bodyPr/>
          <a:lstStyle/>
          <a:p>
            <a:r>
              <a:rPr lang="en-GB" sz="2800" dirty="0"/>
              <a:t>Do </a:t>
            </a:r>
            <a:r>
              <a:rPr lang="en-GB" sz="2800" dirty="0" err="1"/>
              <a:t>chorp</a:t>
            </a:r>
            <a:r>
              <a:rPr lang="en-GB" sz="2800" dirty="0"/>
              <a:t> i </a:t>
            </a:r>
            <a:r>
              <a:rPr lang="en-GB" sz="2800" dirty="0" err="1"/>
              <a:t>saorthitim</a:t>
            </a:r>
            <a:r>
              <a:rPr lang="en-GB" sz="2800" dirty="0"/>
              <a:t>…</a:t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dirty="0">
                <a:solidFill>
                  <a:srgbClr val="FF0000"/>
                </a:solidFill>
              </a:rPr>
              <a:t>Tá an </a:t>
            </a:r>
            <a:r>
              <a:rPr lang="en-GB" sz="2800" dirty="0" err="1">
                <a:solidFill>
                  <a:srgbClr val="FF0000"/>
                </a:solidFill>
              </a:rPr>
              <a:t>comhpháirt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ingearachluais</a:t>
            </a:r>
            <a:r>
              <a:rPr lang="en-GB" sz="2800" dirty="0">
                <a:solidFill>
                  <a:srgbClr val="FF0000"/>
                </a:solidFill>
              </a:rPr>
              <a:t> ag </a:t>
            </a:r>
            <a:r>
              <a:rPr lang="en-GB" sz="2800" dirty="0" err="1">
                <a:solidFill>
                  <a:srgbClr val="FF0000"/>
                </a:solidFill>
              </a:rPr>
              <a:t>athrú</a:t>
            </a:r>
            <a:r>
              <a:rPr lang="en-GB" sz="2800" dirty="0">
                <a:solidFill>
                  <a:srgbClr val="FF0000"/>
                </a:solidFill>
              </a:rPr>
              <a:t> i gcónaí</a:t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600" dirty="0" err="1">
                <a:solidFill>
                  <a:schemeClr val="accent5"/>
                </a:solidFill>
              </a:rPr>
              <a:t>Fanann</a:t>
            </a:r>
            <a:r>
              <a:rPr lang="en-GB" sz="2600" dirty="0">
                <a:solidFill>
                  <a:schemeClr val="accent5"/>
                </a:solidFill>
              </a:rPr>
              <a:t> an </a:t>
            </a:r>
            <a:r>
              <a:rPr lang="en-GB" sz="2600" dirty="0" err="1">
                <a:solidFill>
                  <a:schemeClr val="accent5"/>
                </a:solidFill>
              </a:rPr>
              <a:t>chomhpháirt</a:t>
            </a:r>
            <a:r>
              <a:rPr lang="en-GB" sz="2600" dirty="0">
                <a:solidFill>
                  <a:schemeClr val="accent5"/>
                </a:solidFill>
              </a:rPr>
              <a:t> </a:t>
            </a:r>
            <a:r>
              <a:rPr lang="en-GB" sz="2600" dirty="0" err="1">
                <a:solidFill>
                  <a:schemeClr val="accent5"/>
                </a:solidFill>
              </a:rPr>
              <a:t>chothrománach</a:t>
            </a:r>
            <a:r>
              <a:rPr lang="en-GB" sz="2600" dirty="0">
                <a:solidFill>
                  <a:schemeClr val="accent5"/>
                </a:solidFill>
              </a:rPr>
              <a:t> </a:t>
            </a:r>
            <a:r>
              <a:rPr lang="en-GB" sz="2600" dirty="0" err="1">
                <a:solidFill>
                  <a:schemeClr val="accent5"/>
                </a:solidFill>
              </a:rPr>
              <a:t>luais</a:t>
            </a:r>
            <a:r>
              <a:rPr lang="en-GB" sz="2600" dirty="0">
                <a:solidFill>
                  <a:schemeClr val="accent5"/>
                </a:solidFill>
              </a:rPr>
              <a:t> </a:t>
            </a:r>
            <a:r>
              <a:rPr lang="en-GB" sz="2600" dirty="0" err="1">
                <a:solidFill>
                  <a:schemeClr val="accent5"/>
                </a:solidFill>
              </a:rPr>
              <a:t>tairiseach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909DED2-C9DF-3E9B-2F8B-5B3DC18D3E9F}"/>
              </a:ext>
            </a:extLst>
          </p:cNvPr>
          <p:cNvSpPr/>
          <p:nvPr/>
        </p:nvSpPr>
        <p:spPr>
          <a:xfrm>
            <a:off x="589980" y="1489236"/>
            <a:ext cx="7142480" cy="3828730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A5BFF5-A546-68C9-034C-99535B1F260F}"/>
              </a:ext>
            </a:extLst>
          </p:cNvPr>
          <p:cNvSpPr/>
          <p:nvPr/>
        </p:nvSpPr>
        <p:spPr>
          <a:xfrm>
            <a:off x="4559643" y="1368345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61C1CD-9FA1-D179-3A48-8AF124B2CFA5}"/>
              </a:ext>
            </a:extLst>
          </p:cNvPr>
          <p:cNvSpPr/>
          <p:nvPr/>
        </p:nvSpPr>
        <p:spPr>
          <a:xfrm>
            <a:off x="3594944" y="1305389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04096A-A0E2-B615-EBA7-E9BAD2AA942D}"/>
              </a:ext>
            </a:extLst>
          </p:cNvPr>
          <p:cNvSpPr/>
          <p:nvPr/>
        </p:nvSpPr>
        <p:spPr>
          <a:xfrm>
            <a:off x="2638693" y="1798304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04211C-5F34-B63F-6BC7-0B72391AE0E5}"/>
              </a:ext>
            </a:extLst>
          </p:cNvPr>
          <p:cNvSpPr/>
          <p:nvPr/>
        </p:nvSpPr>
        <p:spPr>
          <a:xfrm>
            <a:off x="1655859" y="2886334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823E0D-2EA2-BEA1-6829-916D25586E5E}"/>
              </a:ext>
            </a:extLst>
          </p:cNvPr>
          <p:cNvSpPr/>
          <p:nvPr/>
        </p:nvSpPr>
        <p:spPr>
          <a:xfrm>
            <a:off x="661798" y="4523804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AEB973E-EFB8-8F1E-5AD2-F1A9F1F4326C}"/>
              </a:ext>
            </a:extLst>
          </p:cNvPr>
          <p:cNvSpPr/>
          <p:nvPr/>
        </p:nvSpPr>
        <p:spPr>
          <a:xfrm flipV="1">
            <a:off x="835477" y="3082925"/>
            <a:ext cx="63048" cy="1610522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3E95E8-F787-80C1-DD3A-211C83C724EB}"/>
              </a:ext>
            </a:extLst>
          </p:cNvPr>
          <p:cNvSpPr/>
          <p:nvPr/>
        </p:nvSpPr>
        <p:spPr>
          <a:xfrm>
            <a:off x="5508785" y="1998329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F9F891-01C7-1DDE-C42E-29CF685D0BC5}"/>
              </a:ext>
            </a:extLst>
          </p:cNvPr>
          <p:cNvSpPr/>
          <p:nvPr/>
        </p:nvSpPr>
        <p:spPr>
          <a:xfrm>
            <a:off x="6454482" y="3059332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0DCD4A-6356-B14D-ED34-B3C9F4E1ABA3}"/>
              </a:ext>
            </a:extLst>
          </p:cNvPr>
          <p:cNvSpPr/>
          <p:nvPr/>
        </p:nvSpPr>
        <p:spPr>
          <a:xfrm>
            <a:off x="7394745" y="4758126"/>
            <a:ext cx="41148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4D9CBFC-5808-C116-5BFB-DF3875B6F980}"/>
              </a:ext>
            </a:extLst>
          </p:cNvPr>
          <p:cNvSpPr/>
          <p:nvPr/>
        </p:nvSpPr>
        <p:spPr>
          <a:xfrm rot="16200000">
            <a:off x="1340956" y="4256406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0B43BC9F-364B-B8C6-DA26-2CBF5DA8DAB2}"/>
              </a:ext>
            </a:extLst>
          </p:cNvPr>
          <p:cNvSpPr/>
          <p:nvPr/>
        </p:nvSpPr>
        <p:spPr>
          <a:xfrm rot="16200000">
            <a:off x="2340363" y="2631295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5725594-F2C8-55EE-BABE-20390D9320E9}"/>
              </a:ext>
            </a:extLst>
          </p:cNvPr>
          <p:cNvSpPr/>
          <p:nvPr/>
        </p:nvSpPr>
        <p:spPr>
          <a:xfrm rot="16200000">
            <a:off x="3278529" y="1542541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CAB9BE19-0607-AAFD-8680-6932188214D9}"/>
              </a:ext>
            </a:extLst>
          </p:cNvPr>
          <p:cNvSpPr/>
          <p:nvPr/>
        </p:nvSpPr>
        <p:spPr>
          <a:xfrm rot="16200000">
            <a:off x="4225068" y="1076664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ABEE5F80-28FB-2B89-A642-B8B3D9DF0DC0}"/>
              </a:ext>
            </a:extLst>
          </p:cNvPr>
          <p:cNvSpPr/>
          <p:nvPr/>
        </p:nvSpPr>
        <p:spPr>
          <a:xfrm rot="16200000">
            <a:off x="5220156" y="1166803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75EDF6A2-CD3F-B1F3-0A96-5A88BB7C03BD}"/>
              </a:ext>
            </a:extLst>
          </p:cNvPr>
          <p:cNvSpPr/>
          <p:nvPr/>
        </p:nvSpPr>
        <p:spPr>
          <a:xfrm rot="16200000">
            <a:off x="6147157" y="1761315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70BE938B-C72D-15C6-DB0F-B9C6B6570BF9}"/>
              </a:ext>
            </a:extLst>
          </p:cNvPr>
          <p:cNvSpPr/>
          <p:nvPr/>
        </p:nvSpPr>
        <p:spPr>
          <a:xfrm rot="16200000">
            <a:off x="7098476" y="2795856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37DA28C3-0D67-E66F-3CB6-A8CA7CD7EE30}"/>
              </a:ext>
            </a:extLst>
          </p:cNvPr>
          <p:cNvSpPr/>
          <p:nvPr/>
        </p:nvSpPr>
        <p:spPr>
          <a:xfrm rot="16200000">
            <a:off x="8038659" y="4460353"/>
            <a:ext cx="52922" cy="927001"/>
          </a:xfrm>
          <a:prstGeom prst="downArrow">
            <a:avLst>
              <a:gd name="adj1" fmla="val 0"/>
              <a:gd name="adj2" fmla="val 85354"/>
            </a:avLst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BA77A543-C482-01FB-A174-F358D831D61F}"/>
              </a:ext>
            </a:extLst>
          </p:cNvPr>
          <p:cNvSpPr/>
          <p:nvPr/>
        </p:nvSpPr>
        <p:spPr>
          <a:xfrm flipV="1">
            <a:off x="1827680" y="1989911"/>
            <a:ext cx="80885" cy="1101429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166FEEF0-6197-E28E-6C4A-1AE8F1FC088F}"/>
              </a:ext>
            </a:extLst>
          </p:cNvPr>
          <p:cNvSpPr/>
          <p:nvPr/>
        </p:nvSpPr>
        <p:spPr>
          <a:xfrm flipV="1">
            <a:off x="2815507" y="1506011"/>
            <a:ext cx="62584" cy="492317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D24605A-A3F1-02DD-4847-47F32E998EC3}"/>
              </a:ext>
            </a:extLst>
          </p:cNvPr>
          <p:cNvSpPr/>
          <p:nvPr/>
        </p:nvSpPr>
        <p:spPr>
          <a:xfrm flipV="1">
            <a:off x="3743527" y="1453086"/>
            <a:ext cx="49928" cy="52925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F4985C9A-BE6D-BE68-5257-49F398EED5DF}"/>
              </a:ext>
            </a:extLst>
          </p:cNvPr>
          <p:cNvSpPr/>
          <p:nvPr/>
        </p:nvSpPr>
        <p:spPr>
          <a:xfrm>
            <a:off x="4742523" y="1651618"/>
            <a:ext cx="45719" cy="107642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F6C5992-B458-E352-A898-92DDA75CE665}"/>
              </a:ext>
            </a:extLst>
          </p:cNvPr>
          <p:cNvSpPr/>
          <p:nvPr/>
        </p:nvSpPr>
        <p:spPr>
          <a:xfrm>
            <a:off x="5666909" y="2251278"/>
            <a:ext cx="45719" cy="981618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47AD71BF-F37E-4CBB-18EC-3D771F8199DA}"/>
              </a:ext>
            </a:extLst>
          </p:cNvPr>
          <p:cNvSpPr/>
          <p:nvPr/>
        </p:nvSpPr>
        <p:spPr>
          <a:xfrm>
            <a:off x="6614259" y="3285817"/>
            <a:ext cx="63048" cy="1582515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5AFD6DA4-2437-0C2F-B7C6-2AE0D40FB293}"/>
              </a:ext>
            </a:extLst>
          </p:cNvPr>
          <p:cNvSpPr/>
          <p:nvPr/>
        </p:nvSpPr>
        <p:spPr>
          <a:xfrm>
            <a:off x="7546006" y="4950315"/>
            <a:ext cx="55613" cy="1848854"/>
          </a:xfrm>
          <a:prstGeom prst="downArrow">
            <a:avLst>
              <a:gd name="adj1" fmla="val 9392"/>
              <a:gd name="adj2" fmla="val 7882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080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3792-F261-3283-E667-9CC0AEB5D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055248-30A0-7DC7-9858-C2ACBCC25C86}"/>
              </a:ext>
            </a:extLst>
          </p:cNvPr>
          <p:cNvGrpSpPr/>
          <p:nvPr/>
        </p:nvGrpSpPr>
        <p:grpSpPr>
          <a:xfrm>
            <a:off x="554499" y="1442469"/>
            <a:ext cx="8270052" cy="5236459"/>
            <a:chOff x="3470315" y="3231860"/>
            <a:chExt cx="4923067" cy="31172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D2D411-98A6-E916-67F7-C74E8CF959A3}"/>
                </a:ext>
              </a:extLst>
            </p:cNvPr>
            <p:cNvGrpSpPr/>
            <p:nvPr/>
          </p:nvGrpSpPr>
          <p:grpSpPr>
            <a:xfrm>
              <a:off x="3507358" y="3231860"/>
              <a:ext cx="4848984" cy="3090968"/>
              <a:chOff x="3643322" y="2924333"/>
              <a:chExt cx="4848984" cy="309096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A88929-76B3-ACC7-5FAE-36424B9153F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28006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5E648F-DCAA-8122-F640-3C6DB62D4F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3370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032CD39-C046-BE71-38A5-3CCE973CD6C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58734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B191767-7D36-013B-766E-0736E611F08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4099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DD5552C-085E-73EB-C08C-6A7C1B80520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9463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904948A-5460-BCA1-F8D1-4B3DB8E0F9B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828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932BEE1-EB5F-05A7-162C-330FA52EE3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0192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5BB0394-6D3E-8D88-5D60-D83220E9B34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5556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A61769-FAD0-4B3C-FAA5-388F0F6062C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921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6E1D16B-42A6-8E0A-4814-DB1B90AB810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6285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B9505C8-EA6C-E91F-45B9-CFB6BCD5DB5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50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52171CF-607D-5C24-360D-D8E903144B7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10688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8C7A3BB-B4AC-13AA-D63C-74643B61492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6052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262A4B4-3AB0-3AD6-BB19-CD83ECAD63C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1417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8FF897-4846-5E52-8BD4-D6B5F5097B5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6781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51AF234-F772-B383-A2E7-0049A5E3625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2145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26AA3BB-2E5A-9FD0-0F73-A2A23C50889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7510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1DADDAF-8F37-40C8-6724-385F42F06D3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2874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3823159-58B0-4F37-FC91-99CB5A459F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239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FFF6ABC-0339-CEBD-A7A1-53250C649EB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3603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2FD4FA3-23C6-AE96-A433-66C547EFCE0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98967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694E7C0-A9CF-EC3E-6BB5-FF61A047254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332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A64B8F-1E50-3F30-F5C0-E49949489F5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31912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B863A80-4DFC-1ED5-74A9-5F3C3AFA180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7277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22930B4-637D-EDD5-2F5A-C5626675BE7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62641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F4739B9-67CC-04FF-E1A1-4981AC0CC6E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9230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6D7D2F0-3497-BBDF-3101-7C34FFEDEB6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4595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793DABD-959B-ABD8-3DA1-7A774C835F3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9959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C35955E-074F-09BA-B527-D6F258B669C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45323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6035AB-151B-BCD1-D0DD-FF2636797CCE}"/>
                </a:ext>
              </a:extLst>
            </p:cNvPr>
            <p:cNvGrpSpPr/>
            <p:nvPr/>
          </p:nvGrpSpPr>
          <p:grpSpPr>
            <a:xfrm>
              <a:off x="3470315" y="3231860"/>
              <a:ext cx="4923067" cy="3117204"/>
              <a:chOff x="4258141" y="2784704"/>
              <a:chExt cx="4749890" cy="311720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6DF7C1B-BF5E-CC4E-AEC2-7699C7D302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58293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B571848-87D5-DFB5-394B-1F4314C5B13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92929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5CF8A5-F8E6-6C02-605E-4C9E55D5F2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27565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49AF07-8B74-9939-E97E-803848962E7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62200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FAA98BA-5FAE-09D7-5BDD-0A88712FF5F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96836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244AAD2-4BA7-CFCC-3513-7829617643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31471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7A19B6-A62E-C459-5871-33D414CBC4C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66107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3662F-CA82-7AB7-206D-93C56E354A0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00743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D7ECF14-CA3F-63D6-91F3-EC060619A1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35378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F1B2B1-24DC-6016-BC12-63B1A1323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40976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3644615-A29C-635B-DF8F-E72CFF3BD8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75611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45F91D9-C3E1-FE43-376D-CC962977F2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10247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7C6DD32-2A32-04C4-AD14-2FE5EDA637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44882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B63927-72F0-857F-89C5-EFD85B4225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79518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D5FAEF6-1ADC-03CE-660D-04BAEF61C3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14154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4973F77-CC84-6692-AA4E-A69B544EF0B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48789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7CD7125-4EA2-5B0A-E3BE-D8F415C1AA2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83425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A0223D7-2246-A002-0589-E8E2612AC9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18060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039B245-25DD-51FD-68D3-B83230D102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52696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57EEE9-A48D-9CC2-3CD4-3927E5DD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392B524-A846-8509-1415-B528A6C47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2" y="461664"/>
            <a:ext cx="9021707" cy="1255728"/>
          </a:xfrm>
        </p:spPr>
        <p:txBody>
          <a:bodyPr/>
          <a:lstStyle/>
          <a:p>
            <a:r>
              <a:rPr lang="en-GB" dirty="0" err="1"/>
              <a:t>Tarraing</a:t>
            </a:r>
            <a:r>
              <a:rPr lang="en-GB" dirty="0"/>
              <a:t> </a:t>
            </a:r>
            <a:r>
              <a:rPr lang="en-GB" dirty="0" err="1"/>
              <a:t>suíomh</a:t>
            </a:r>
            <a:r>
              <a:rPr lang="en-GB" dirty="0"/>
              <a:t> na </a:t>
            </a:r>
            <a:r>
              <a:rPr lang="en-GB" dirty="0" err="1"/>
              <a:t>liathróide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0.5 </a:t>
            </a:r>
            <a:r>
              <a:rPr lang="en-GB" dirty="0" err="1"/>
              <a:t>soicind</a:t>
            </a:r>
            <a:r>
              <a:rPr lang="en-GB" dirty="0"/>
              <a:t>. </a:t>
            </a:r>
            <a:r>
              <a:rPr lang="en-GB" dirty="0" err="1"/>
              <a:t>Déan</a:t>
            </a:r>
            <a:r>
              <a:rPr lang="en-GB" dirty="0"/>
              <a:t> </a:t>
            </a:r>
            <a:r>
              <a:rPr lang="en-GB" dirty="0" err="1"/>
              <a:t>neamhaird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fhriotaíocht</a:t>
            </a:r>
            <a:r>
              <a:rPr lang="en-GB" dirty="0"/>
              <a:t> an </a:t>
            </a:r>
            <a:r>
              <a:rPr lang="en-GB" dirty="0" err="1"/>
              <a:t>aeir</a:t>
            </a:r>
            <a:r>
              <a:rPr lang="en-GB" dirty="0"/>
              <a:t>. Tá na </a:t>
            </a:r>
            <a:r>
              <a:rPr lang="en-GB" dirty="0" err="1"/>
              <a:t>chéad</a:t>
            </a:r>
            <a:r>
              <a:rPr lang="en-GB" dirty="0"/>
              <a:t> </a:t>
            </a:r>
            <a:r>
              <a:rPr lang="en-GB" dirty="0" err="1"/>
              <a:t>chúpla</a:t>
            </a:r>
            <a:r>
              <a:rPr lang="en-GB" dirty="0"/>
              <a:t> </a:t>
            </a:r>
            <a:r>
              <a:rPr lang="en-GB" dirty="0" err="1"/>
              <a:t>ceann</a:t>
            </a:r>
            <a:r>
              <a:rPr lang="en-GB" dirty="0"/>
              <a:t> </a:t>
            </a:r>
            <a:r>
              <a:rPr lang="en-GB" dirty="0" err="1"/>
              <a:t>déanta</a:t>
            </a:r>
            <a:r>
              <a:rPr lang="en-GB" dirty="0"/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94017F-4C8C-7628-6167-96D72DFC548E}"/>
              </a:ext>
            </a:extLst>
          </p:cNvPr>
          <p:cNvSpPr txBox="1"/>
          <p:nvPr/>
        </p:nvSpPr>
        <p:spPr>
          <a:xfrm>
            <a:off x="34896" y="1839519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Ard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3852ED1-636B-CEA7-3896-58B80857F88C}"/>
              </a:ext>
            </a:extLst>
          </p:cNvPr>
          <p:cNvSpPr/>
          <p:nvPr/>
        </p:nvSpPr>
        <p:spPr>
          <a:xfrm>
            <a:off x="1232835" y="2450573"/>
            <a:ext cx="6933265" cy="3350861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83CEF2D-FAA0-0F4F-1E47-87C6202391AF}"/>
              </a:ext>
            </a:extLst>
          </p:cNvPr>
          <p:cNvSpPr/>
          <p:nvPr/>
        </p:nvSpPr>
        <p:spPr>
          <a:xfrm>
            <a:off x="1159191" y="5733517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FAE5EB8-B654-F34D-000D-317FFA242B6E}"/>
              </a:ext>
            </a:extLst>
          </p:cNvPr>
          <p:cNvSpPr/>
          <p:nvPr/>
        </p:nvSpPr>
        <p:spPr>
          <a:xfrm>
            <a:off x="2286347" y="3917218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26B96FC-3B86-966C-34CF-7E74391F5ADF}"/>
              </a:ext>
            </a:extLst>
          </p:cNvPr>
          <p:cNvSpPr/>
          <p:nvPr/>
        </p:nvSpPr>
        <p:spPr>
          <a:xfrm>
            <a:off x="1196013" y="2044948"/>
            <a:ext cx="7302500" cy="3759850"/>
          </a:xfrm>
          <a:custGeom>
            <a:avLst/>
            <a:gdLst>
              <a:gd name="connsiteX0" fmla="*/ 25400 w 7302500"/>
              <a:gd name="connsiteY0" fmla="*/ 0 h 4343400"/>
              <a:gd name="connsiteX1" fmla="*/ 0 w 7302500"/>
              <a:gd name="connsiteY1" fmla="*/ 4330700 h 4343400"/>
              <a:gd name="connsiteX2" fmla="*/ 7302500 w 73025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0" h="4343400">
                <a:moveTo>
                  <a:pt x="25400" y="0"/>
                </a:moveTo>
                <a:lnTo>
                  <a:pt x="0" y="4330700"/>
                </a:lnTo>
                <a:lnTo>
                  <a:pt x="7302500" y="4343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FBBCDA8-6A50-4B70-CE8E-2B3C91A957AD}"/>
              </a:ext>
            </a:extLst>
          </p:cNvPr>
          <p:cNvSpPr txBox="1"/>
          <p:nvPr/>
        </p:nvSpPr>
        <p:spPr>
          <a:xfrm>
            <a:off x="2460604" y="58639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91A3529-A931-7CCD-D0EC-0C27389CE8C2}"/>
              </a:ext>
            </a:extLst>
          </p:cNvPr>
          <p:cNvSpPr txBox="1"/>
          <p:nvPr/>
        </p:nvSpPr>
        <p:spPr>
          <a:xfrm>
            <a:off x="3811700" y="58766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B05FF2-BC22-6B69-566D-E12302A88511}"/>
              </a:ext>
            </a:extLst>
          </p:cNvPr>
          <p:cNvCxnSpPr>
            <a:cxnSpLocks/>
          </p:cNvCxnSpPr>
          <p:nvPr/>
        </p:nvCxnSpPr>
        <p:spPr>
          <a:xfrm>
            <a:off x="26531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2A0B1BC-0473-CB6A-503D-6C8BF1B79693}"/>
              </a:ext>
            </a:extLst>
          </p:cNvPr>
          <p:cNvCxnSpPr/>
          <p:nvPr/>
        </p:nvCxnSpPr>
        <p:spPr>
          <a:xfrm>
            <a:off x="4100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9ACBB53-2496-8573-AB0E-615121660B55}"/>
              </a:ext>
            </a:extLst>
          </p:cNvPr>
          <p:cNvCxnSpPr/>
          <p:nvPr/>
        </p:nvCxnSpPr>
        <p:spPr>
          <a:xfrm>
            <a:off x="5561425" y="57920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7D8001F-DC69-7080-33E5-11F6263F8584}"/>
              </a:ext>
            </a:extLst>
          </p:cNvPr>
          <p:cNvCxnSpPr/>
          <p:nvPr/>
        </p:nvCxnSpPr>
        <p:spPr>
          <a:xfrm>
            <a:off x="7021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5911831D-8D44-53BC-6886-2747A3B43883}"/>
              </a:ext>
            </a:extLst>
          </p:cNvPr>
          <p:cNvCxnSpPr/>
          <p:nvPr/>
        </p:nvCxnSpPr>
        <p:spPr>
          <a:xfrm>
            <a:off x="8469725" y="58174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3AA4814E-F2F1-2D96-B4CB-870D6320FACE}"/>
              </a:ext>
            </a:extLst>
          </p:cNvPr>
          <p:cNvSpPr txBox="1"/>
          <p:nvPr/>
        </p:nvSpPr>
        <p:spPr>
          <a:xfrm>
            <a:off x="5240670" y="591767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AB1FDEA-B736-3482-04B4-FC642FEBC4B7}"/>
              </a:ext>
            </a:extLst>
          </p:cNvPr>
          <p:cNvSpPr txBox="1"/>
          <p:nvPr/>
        </p:nvSpPr>
        <p:spPr>
          <a:xfrm>
            <a:off x="6715286" y="593539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5304DA2-C6C9-BAC9-05D9-FE2E10CA3DFB}"/>
              </a:ext>
            </a:extLst>
          </p:cNvPr>
          <p:cNvSpPr txBox="1"/>
          <p:nvPr/>
        </p:nvSpPr>
        <p:spPr>
          <a:xfrm>
            <a:off x="8158186" y="59136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AE25AEE-1EAA-4203-5FB3-3E8B094DD276}"/>
              </a:ext>
            </a:extLst>
          </p:cNvPr>
          <p:cNvSpPr txBox="1"/>
          <p:nvPr/>
        </p:nvSpPr>
        <p:spPr>
          <a:xfrm>
            <a:off x="421664" y="40731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A4B3270-05DD-E02C-FC43-A212639E53EB}"/>
              </a:ext>
            </a:extLst>
          </p:cNvPr>
          <p:cNvCxnSpPr/>
          <p:nvPr/>
        </p:nvCxnSpPr>
        <p:spPr>
          <a:xfrm>
            <a:off x="907639" y="43516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41D1C4C-E978-B015-CE7E-261A773589F1}"/>
              </a:ext>
            </a:extLst>
          </p:cNvPr>
          <p:cNvCxnSpPr/>
          <p:nvPr/>
        </p:nvCxnSpPr>
        <p:spPr>
          <a:xfrm>
            <a:off x="920339" y="28784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DB882C2D-1C1A-3D24-53A9-CFE11C79E9E0}"/>
              </a:ext>
            </a:extLst>
          </p:cNvPr>
          <p:cNvSpPr txBox="1"/>
          <p:nvPr/>
        </p:nvSpPr>
        <p:spPr>
          <a:xfrm>
            <a:off x="369835" y="26767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1DA3279-50BE-6F23-4A75-55747091E8C2}"/>
              </a:ext>
            </a:extLst>
          </p:cNvPr>
          <p:cNvSpPr txBox="1"/>
          <p:nvPr/>
        </p:nvSpPr>
        <p:spPr>
          <a:xfrm>
            <a:off x="253970" y="575836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Tús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DF6F1B5-19DB-B101-D871-0313D43233DC}"/>
              </a:ext>
            </a:extLst>
          </p:cNvPr>
          <p:cNvSpPr txBox="1"/>
          <p:nvPr/>
        </p:nvSpPr>
        <p:spPr>
          <a:xfrm>
            <a:off x="1439317" y="3380339"/>
            <a:ext cx="144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0.5 s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1177877E-AC14-D163-CC1C-760E972F6106}"/>
              </a:ext>
            </a:extLst>
          </p:cNvPr>
          <p:cNvSpPr/>
          <p:nvPr/>
        </p:nvSpPr>
        <p:spPr>
          <a:xfrm>
            <a:off x="3490266" y="2775373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B39E01-30C3-3CD4-6284-1DE9B05769DE}"/>
              </a:ext>
            </a:extLst>
          </p:cNvPr>
          <p:cNvSpPr txBox="1"/>
          <p:nvPr/>
        </p:nvSpPr>
        <p:spPr>
          <a:xfrm>
            <a:off x="3008335" y="230137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A0ED915-A157-9618-6628-7029B5EF10D7}"/>
              </a:ext>
            </a:extLst>
          </p:cNvPr>
          <p:cNvSpPr txBox="1"/>
          <p:nvPr/>
        </p:nvSpPr>
        <p:spPr>
          <a:xfrm>
            <a:off x="4169927" y="6314230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8059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220A1-027C-9365-06E4-B003E95F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B9E1C9-B9E0-8AE4-09E6-DFE64202AB24}"/>
              </a:ext>
            </a:extLst>
          </p:cNvPr>
          <p:cNvGrpSpPr/>
          <p:nvPr/>
        </p:nvGrpSpPr>
        <p:grpSpPr>
          <a:xfrm>
            <a:off x="554499" y="1442469"/>
            <a:ext cx="8270052" cy="5236459"/>
            <a:chOff x="3470315" y="3231860"/>
            <a:chExt cx="4923067" cy="31172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CA46A9-28C9-F25B-3E2B-A68926B72561}"/>
                </a:ext>
              </a:extLst>
            </p:cNvPr>
            <p:cNvGrpSpPr/>
            <p:nvPr/>
          </p:nvGrpSpPr>
          <p:grpSpPr>
            <a:xfrm>
              <a:off x="3507358" y="3231860"/>
              <a:ext cx="4848984" cy="3090968"/>
              <a:chOff x="3643322" y="2924333"/>
              <a:chExt cx="4848984" cy="309096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A04FB63-00B4-DC6B-BF10-CD68A0317E6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28006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1D8D07B-08A8-5613-2960-1298735020C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3370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0CDCD7F-525B-9255-8094-573F503DA50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58734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853FBAC-B29A-A9FB-320D-735847F5A1F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4099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8F2547E-89EA-4F1F-1066-FE4484E271F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9463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F9D3EB3-8893-C859-6755-6C91835F472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828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7AC0645-B9FE-C28E-12E7-7932BD888FD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0192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B3979E-7E66-7121-5B6E-46C9276E80D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5556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0F5B8F4-111F-3D12-4D56-CE01414F3E9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921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78D158-FFC1-6BDD-24EF-8A1B7A0268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6285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E431909-1040-8FAC-27D7-BD8E789334B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50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0C24084-B8BF-7362-434E-F085959E391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10688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A150F17-8EFE-B166-0EE6-5452B923561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6052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F65A5EF-EB97-EC61-390C-C4137F00A49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1417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1DD358-BCDF-F88B-03E5-AAF455B49E9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6781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DC94398-73FA-33B8-42DD-DE80C476C1D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2145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EF1D76E-6AE0-CF28-B5AF-CA9986C6F3F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7510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928A8F0-DE17-AD7E-D12C-7769A5C7910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2874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95FBBEA-97B7-6377-35E6-04E5080158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239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AF97A32-685B-95EE-85A0-E30CDD6C17A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3603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C177352-5457-015C-3246-298417163C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98967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B5C498B-86B3-CADC-2964-D257BEAD5E9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332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E7C8FD6-0264-03A6-CFDE-602B52F8413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31912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26A9CC2-AA34-73E4-F756-26E7FE97436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7277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EDED49D-97C6-D25E-B580-58604FE1E1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62641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6DBA619-6033-0EC4-4232-E6CE3A0D5D8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9230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B44C427-99CE-BEB4-B6ED-DACCC213784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4595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FAE950B-5A1E-9C64-7147-7BDF5EF488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9959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B8F9A87-46F3-E2FB-F9B7-D94DCD8527B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45323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5436D2-6AA7-1986-24B3-12D4FE6C641B}"/>
                </a:ext>
              </a:extLst>
            </p:cNvPr>
            <p:cNvGrpSpPr/>
            <p:nvPr/>
          </p:nvGrpSpPr>
          <p:grpSpPr>
            <a:xfrm>
              <a:off x="3470315" y="3231860"/>
              <a:ext cx="4923067" cy="3117204"/>
              <a:chOff x="4258141" y="2784704"/>
              <a:chExt cx="4749890" cy="311720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A432B52-8715-B2FA-51CD-17DF5305CA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58293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03355F9-131F-61E8-F5FB-6A551A3432C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92929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D6560D1-ECD6-7217-F8A1-33299DB948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27565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1B14D7B-2145-B125-1C7C-949BB48C48F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62200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9FF4D2F-EB9B-976C-4B94-BC93B47A52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96836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E21F3B5-3C9C-677B-59FD-ECAE829DBB9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31471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2816D8E-3270-E9D4-9170-835D27A146D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66107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8E93483-8CB4-77C9-B44C-F4053ABDE36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00743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1D2006C-6744-C42D-F4FA-78FFB4D9FC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35378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0CD50F8-E591-0FC7-4856-6DC35771DA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40976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2CC95FB-ED0B-7DC1-7D8C-DBBFC38637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75611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1400CAB-B818-DC5B-1DF6-2EF1829F27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10247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46DFA22-B7E6-9E73-9E4D-1812614D567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44882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D5CA179-D49C-E3A9-C526-B628281A8B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79518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1B8BC1A-9F91-330B-B099-56B13CE76C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14154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5D005-9E86-0A47-999B-29F6C80B63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48789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C1D4189-2A0F-ADE8-26D8-2FB695216F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83425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69E9DB9-F156-447C-1F6E-5A9CC8293A5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18060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6A1EDCC-AE8C-235D-83F2-1D5206FFA7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52696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9093316-05B6-3BEB-B8D6-03CA1BBF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68805DD-CDB8-3938-F411-B22081244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2" y="461664"/>
            <a:ext cx="9021707" cy="480131"/>
          </a:xfrm>
        </p:spPr>
        <p:txBody>
          <a:bodyPr/>
          <a:lstStyle/>
          <a:p>
            <a:r>
              <a:rPr lang="en-GB" dirty="0" err="1"/>
              <a:t>Freagra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F8FC972-8805-52C4-C18F-4D71B41F60B1}"/>
              </a:ext>
            </a:extLst>
          </p:cNvPr>
          <p:cNvSpPr/>
          <p:nvPr/>
        </p:nvSpPr>
        <p:spPr>
          <a:xfrm>
            <a:off x="1232835" y="2450573"/>
            <a:ext cx="6933265" cy="3350861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A9D56-4843-B512-1FD0-EBC86D294AEA}"/>
              </a:ext>
            </a:extLst>
          </p:cNvPr>
          <p:cNvSpPr/>
          <p:nvPr/>
        </p:nvSpPr>
        <p:spPr>
          <a:xfrm>
            <a:off x="1159191" y="5733517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DD6D96-F73A-5E76-FF6B-183C482ABBDC}"/>
              </a:ext>
            </a:extLst>
          </p:cNvPr>
          <p:cNvSpPr/>
          <p:nvPr/>
        </p:nvSpPr>
        <p:spPr>
          <a:xfrm>
            <a:off x="2286347" y="3917218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77EFE1-18B4-76E0-44E4-E01C76B710F9}"/>
              </a:ext>
            </a:extLst>
          </p:cNvPr>
          <p:cNvSpPr/>
          <p:nvPr/>
        </p:nvSpPr>
        <p:spPr>
          <a:xfrm>
            <a:off x="1196013" y="2044948"/>
            <a:ext cx="7302500" cy="3759850"/>
          </a:xfrm>
          <a:custGeom>
            <a:avLst/>
            <a:gdLst>
              <a:gd name="connsiteX0" fmla="*/ 25400 w 7302500"/>
              <a:gd name="connsiteY0" fmla="*/ 0 h 4343400"/>
              <a:gd name="connsiteX1" fmla="*/ 0 w 7302500"/>
              <a:gd name="connsiteY1" fmla="*/ 4330700 h 4343400"/>
              <a:gd name="connsiteX2" fmla="*/ 7302500 w 73025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0" h="4343400">
                <a:moveTo>
                  <a:pt x="25400" y="0"/>
                </a:moveTo>
                <a:lnTo>
                  <a:pt x="0" y="4330700"/>
                </a:lnTo>
                <a:lnTo>
                  <a:pt x="7302500" y="4343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06F24C-B381-B6EB-C45B-D52A341D7F9B}"/>
              </a:ext>
            </a:extLst>
          </p:cNvPr>
          <p:cNvSpPr txBox="1"/>
          <p:nvPr/>
        </p:nvSpPr>
        <p:spPr>
          <a:xfrm>
            <a:off x="2460604" y="58639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FF7416-38D2-9005-810F-F49E47C50AEC}"/>
              </a:ext>
            </a:extLst>
          </p:cNvPr>
          <p:cNvSpPr txBox="1"/>
          <p:nvPr/>
        </p:nvSpPr>
        <p:spPr>
          <a:xfrm>
            <a:off x="3811700" y="58766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6F4C30F-027A-2A94-233A-F485A676D3A2}"/>
              </a:ext>
            </a:extLst>
          </p:cNvPr>
          <p:cNvCxnSpPr>
            <a:cxnSpLocks/>
          </p:cNvCxnSpPr>
          <p:nvPr/>
        </p:nvCxnSpPr>
        <p:spPr>
          <a:xfrm>
            <a:off x="26531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B1E7984-5E7D-BAE5-C7C3-8F199518F147}"/>
              </a:ext>
            </a:extLst>
          </p:cNvPr>
          <p:cNvCxnSpPr/>
          <p:nvPr/>
        </p:nvCxnSpPr>
        <p:spPr>
          <a:xfrm>
            <a:off x="4100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B15CCD-4B40-4871-5588-E8D225615B36}"/>
              </a:ext>
            </a:extLst>
          </p:cNvPr>
          <p:cNvCxnSpPr/>
          <p:nvPr/>
        </p:nvCxnSpPr>
        <p:spPr>
          <a:xfrm>
            <a:off x="5561425" y="57920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AE46471-4E16-6FE9-88CA-A58C7BF0CCCD}"/>
              </a:ext>
            </a:extLst>
          </p:cNvPr>
          <p:cNvCxnSpPr/>
          <p:nvPr/>
        </p:nvCxnSpPr>
        <p:spPr>
          <a:xfrm>
            <a:off x="7021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E61BA0-023F-87E2-DDDC-6EC78D3EE498}"/>
              </a:ext>
            </a:extLst>
          </p:cNvPr>
          <p:cNvCxnSpPr/>
          <p:nvPr/>
        </p:nvCxnSpPr>
        <p:spPr>
          <a:xfrm>
            <a:off x="8469725" y="58174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A3CD8DA-1C2C-B705-7F53-E80AAAC0EDC3}"/>
              </a:ext>
            </a:extLst>
          </p:cNvPr>
          <p:cNvSpPr txBox="1"/>
          <p:nvPr/>
        </p:nvSpPr>
        <p:spPr>
          <a:xfrm>
            <a:off x="5240670" y="591767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BB707BE-1DC7-F587-5B7C-CE854573E859}"/>
              </a:ext>
            </a:extLst>
          </p:cNvPr>
          <p:cNvSpPr txBox="1"/>
          <p:nvPr/>
        </p:nvSpPr>
        <p:spPr>
          <a:xfrm>
            <a:off x="6715286" y="593539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8A818F-D1B2-D8D9-2171-0FEECE7B8D5D}"/>
              </a:ext>
            </a:extLst>
          </p:cNvPr>
          <p:cNvSpPr txBox="1"/>
          <p:nvPr/>
        </p:nvSpPr>
        <p:spPr>
          <a:xfrm>
            <a:off x="8158186" y="59136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EBC83C-B048-31E0-82EB-E15E3585A77C}"/>
              </a:ext>
            </a:extLst>
          </p:cNvPr>
          <p:cNvSpPr txBox="1"/>
          <p:nvPr/>
        </p:nvSpPr>
        <p:spPr>
          <a:xfrm>
            <a:off x="421664" y="40731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4A2C81-7B6B-A824-2649-528CE18F34B7}"/>
              </a:ext>
            </a:extLst>
          </p:cNvPr>
          <p:cNvCxnSpPr/>
          <p:nvPr/>
        </p:nvCxnSpPr>
        <p:spPr>
          <a:xfrm>
            <a:off x="907639" y="43516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DAA4295-4A82-F521-2AFD-F9FC021B0D99}"/>
              </a:ext>
            </a:extLst>
          </p:cNvPr>
          <p:cNvCxnSpPr/>
          <p:nvPr/>
        </p:nvCxnSpPr>
        <p:spPr>
          <a:xfrm>
            <a:off x="920339" y="28784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A64B027-CB54-4BA1-255A-98238303B714}"/>
              </a:ext>
            </a:extLst>
          </p:cNvPr>
          <p:cNvSpPr txBox="1"/>
          <p:nvPr/>
        </p:nvSpPr>
        <p:spPr>
          <a:xfrm>
            <a:off x="369835" y="26767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6EA281-1D72-940A-15DD-62CFA74A2CF8}"/>
              </a:ext>
            </a:extLst>
          </p:cNvPr>
          <p:cNvSpPr txBox="1"/>
          <p:nvPr/>
        </p:nvSpPr>
        <p:spPr>
          <a:xfrm>
            <a:off x="24219" y="1411464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Ard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0BB4816-D3CB-BD13-E7E2-E4B25B006233}"/>
              </a:ext>
            </a:extLst>
          </p:cNvPr>
          <p:cNvSpPr txBox="1"/>
          <p:nvPr/>
        </p:nvSpPr>
        <p:spPr>
          <a:xfrm>
            <a:off x="4169927" y="6314230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AD27E-FF3C-36BC-5886-BBAAD64FFA0B}"/>
              </a:ext>
            </a:extLst>
          </p:cNvPr>
          <p:cNvSpPr txBox="1"/>
          <p:nvPr/>
        </p:nvSpPr>
        <p:spPr>
          <a:xfrm>
            <a:off x="253970" y="575836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Tús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9CDBEFE-0398-2BD0-2FFF-88BBC291CF0C}"/>
              </a:ext>
            </a:extLst>
          </p:cNvPr>
          <p:cNvSpPr txBox="1"/>
          <p:nvPr/>
        </p:nvSpPr>
        <p:spPr>
          <a:xfrm>
            <a:off x="1439317" y="3380339"/>
            <a:ext cx="144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0.5 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7ACE595-7E79-E40C-50A0-83BC43D15760}"/>
              </a:ext>
            </a:extLst>
          </p:cNvPr>
          <p:cNvSpPr/>
          <p:nvPr/>
        </p:nvSpPr>
        <p:spPr>
          <a:xfrm>
            <a:off x="3490266" y="2775373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B3649B-1A74-24C7-BCA0-3ECAF963B1E6}"/>
              </a:ext>
            </a:extLst>
          </p:cNvPr>
          <p:cNvSpPr txBox="1"/>
          <p:nvPr/>
        </p:nvSpPr>
        <p:spPr>
          <a:xfrm>
            <a:off x="3008335" y="230137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7C905E-7C25-3342-98A3-2DCBCF781E9C}"/>
              </a:ext>
            </a:extLst>
          </p:cNvPr>
          <p:cNvSpPr/>
          <p:nvPr/>
        </p:nvSpPr>
        <p:spPr>
          <a:xfrm>
            <a:off x="4645490" y="2395113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E72FD8-03F6-91BA-4630-E7D1038F931D}"/>
              </a:ext>
            </a:extLst>
          </p:cNvPr>
          <p:cNvSpPr txBox="1"/>
          <p:nvPr/>
        </p:nvSpPr>
        <p:spPr>
          <a:xfrm>
            <a:off x="4268377" y="193530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s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A40CBBF-A9DB-0614-7319-8008894E576C}"/>
              </a:ext>
            </a:extLst>
          </p:cNvPr>
          <p:cNvSpPr/>
          <p:nvPr/>
        </p:nvSpPr>
        <p:spPr>
          <a:xfrm>
            <a:off x="5814912" y="2801538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7DA7C9-2521-58B3-0397-7DC1C62CC203}"/>
              </a:ext>
            </a:extLst>
          </p:cNvPr>
          <p:cNvSpPr txBox="1"/>
          <p:nvPr/>
        </p:nvSpPr>
        <p:spPr>
          <a:xfrm>
            <a:off x="5673948" y="231535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76BD9DB-B8F8-52F6-95C2-73FF1B44B059}"/>
              </a:ext>
            </a:extLst>
          </p:cNvPr>
          <p:cNvSpPr/>
          <p:nvPr/>
        </p:nvSpPr>
        <p:spPr>
          <a:xfrm>
            <a:off x="6983312" y="3905428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19C774-3650-90F6-DF26-FEF6AD7C8CF0}"/>
              </a:ext>
            </a:extLst>
          </p:cNvPr>
          <p:cNvSpPr txBox="1"/>
          <p:nvPr/>
        </p:nvSpPr>
        <p:spPr>
          <a:xfrm>
            <a:off x="7202375" y="341362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83D3759-472D-B8ED-72B8-30B274A80D81}"/>
              </a:ext>
            </a:extLst>
          </p:cNvPr>
          <p:cNvSpPr/>
          <p:nvPr/>
        </p:nvSpPr>
        <p:spPr>
          <a:xfrm>
            <a:off x="8101492" y="5734766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C3C6C6-BF2B-4766-450D-2AF730817E93}"/>
              </a:ext>
            </a:extLst>
          </p:cNvPr>
          <p:cNvSpPr txBox="1"/>
          <p:nvPr/>
        </p:nvSpPr>
        <p:spPr>
          <a:xfrm>
            <a:off x="8075310" y="501828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D6D64-6D3B-B0E0-CCF6-5D77A0F5F980}"/>
              </a:ext>
            </a:extLst>
          </p:cNvPr>
          <p:cNvSpPr txBox="1"/>
          <p:nvPr/>
        </p:nvSpPr>
        <p:spPr>
          <a:xfrm>
            <a:off x="2391097" y="4254927"/>
            <a:ext cx="48112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suíomh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mhéadar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chearnóg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dheis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gceann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roimhe</a:t>
            </a:r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sin.</a:t>
            </a:r>
          </a:p>
        </p:txBody>
      </p:sp>
    </p:spTree>
    <p:extLst>
      <p:ext uri="{BB962C8B-B14F-4D97-AF65-F5344CB8AC3E}">
        <p14:creationId xmlns:p14="http://schemas.microsoft.com/office/powerpoint/2010/main" val="10363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97" grpId="0" animBg="1"/>
      <p:bldP spid="98" grpId="0"/>
      <p:bldP spid="99" grpId="0" animBg="1"/>
      <p:bldP spid="100" grpId="0"/>
      <p:bldP spid="101" grpId="0" animBg="1"/>
      <p:bldP spid="10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A369-EA91-63B5-E5A6-FD5569D60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B2F046-B8CA-A97D-AA64-F26CBC03E6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1300" y="155246"/>
                <a:ext cx="8902700" cy="1089529"/>
              </a:xfrm>
            </p:spPr>
            <p:txBody>
              <a:bodyPr/>
              <a:lstStyle/>
              <a:p>
                <a:r>
                  <a:rPr lang="en-GB" dirty="0"/>
                  <a:t>Chun </a:t>
                </a:r>
                <a:r>
                  <a:rPr lang="en-GB" dirty="0" err="1"/>
                  <a:t>taispeáint</a:t>
                </a:r>
                <a:r>
                  <a:rPr lang="en-GB" dirty="0"/>
                  <a:t> go </a:t>
                </a:r>
                <a:r>
                  <a:rPr lang="en-GB" dirty="0" err="1"/>
                  <a:t>bhfuil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mar an </a:t>
                </a:r>
                <a:r>
                  <a:rPr lang="en-GB" dirty="0" err="1"/>
                  <a:t>gcéanna</a:t>
                </a:r>
                <a:r>
                  <a:rPr lang="en-GB" dirty="0"/>
                  <a:t> do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B2F046-B8CA-A97D-AA64-F26CBC03E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300" y="155246"/>
                <a:ext cx="8902700" cy="1089529"/>
              </a:xfrm>
              <a:blipFill>
                <a:blip r:embed="rId3"/>
                <a:stretch>
                  <a:fillRect l="-2123" t="-13408" r="-1849" b="-201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18E8A-4BF6-1A9A-2203-389CB4E57A9E}"/>
                  </a:ext>
                </a:extLst>
              </p:cNvPr>
              <p:cNvSpPr txBox="1"/>
              <p:nvPr/>
            </p:nvSpPr>
            <p:spPr>
              <a:xfrm>
                <a:off x="857577" y="2103022"/>
                <a:ext cx="477785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</m:t>
                      </m:r>
                    </m:oMath>
                  </m:oMathPara>
                </a14:m>
                <a:endParaRPr lang="en-GB" sz="2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18E8A-4BF6-1A9A-2203-389CB4E57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77" y="2103022"/>
                <a:ext cx="477785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062112-AD7A-0AD1-79F7-462BB3129961}"/>
                  </a:ext>
                </a:extLst>
              </p:cNvPr>
              <p:cNvSpPr txBox="1"/>
              <p:nvPr/>
            </p:nvSpPr>
            <p:spPr>
              <a:xfrm>
                <a:off x="1334026" y="3637861"/>
                <a:ext cx="205458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a:rPr lang="en-GB" sz="280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</m:e>
                        <m:sup>
                          <m:r>
                            <a:rPr lang="en-GB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062112-AD7A-0AD1-79F7-462BB3129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26" y="3637861"/>
                <a:ext cx="205458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DF14A7-92EA-CAD7-348E-0FD84E7DC8B1}"/>
                  </a:ext>
                </a:extLst>
              </p:cNvPr>
              <p:cNvSpPr txBox="1"/>
              <p:nvPr/>
            </p:nvSpPr>
            <p:spPr>
              <a:xfrm>
                <a:off x="1603261" y="2923184"/>
                <a:ext cx="8198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DF14A7-92EA-CAD7-348E-0FD84E7D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61" y="2923184"/>
                <a:ext cx="819861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891356-83B8-2FB3-868D-2CBBEC92BFC7}"/>
                  </a:ext>
                </a:extLst>
              </p:cNvPr>
              <p:cNvSpPr txBox="1"/>
              <p:nvPr/>
            </p:nvSpPr>
            <p:spPr>
              <a:xfrm>
                <a:off x="1202491" y="4487864"/>
                <a:ext cx="36055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891356-83B8-2FB3-868D-2CBBEC92B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91" y="4487864"/>
                <a:ext cx="3605531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92AD5-93C3-3CB7-9EB3-C2B8EC3B44AC}"/>
                  </a:ext>
                </a:extLst>
              </p:cNvPr>
              <p:cNvSpPr txBox="1"/>
              <p:nvPr/>
            </p:nvSpPr>
            <p:spPr>
              <a:xfrm>
                <a:off x="5402742" y="4489972"/>
                <a:ext cx="346842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kg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and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kg</m:t>
                          </m:r>
                        </m:e>
                        <m:sup>
                          <m:r>
                            <a:rPr lang="en-GB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IE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𝑒𝑎𝑙𝑎𝑖𝑔h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92AD5-93C3-3CB7-9EB3-C2B8EC3B4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42" y="4489972"/>
                <a:ext cx="346842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BAE91-45D2-640A-B463-DB643F9FEFE9}"/>
              </a:ext>
            </a:extLst>
          </p:cNvPr>
          <p:cNvCxnSpPr>
            <a:cxnSpLocks/>
          </p:cNvCxnSpPr>
          <p:nvPr/>
        </p:nvCxnSpPr>
        <p:spPr>
          <a:xfrm>
            <a:off x="5157940" y="4138462"/>
            <a:ext cx="682262" cy="363172"/>
          </a:xfrm>
          <a:prstGeom prst="line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F9D70B-7DC6-B8AA-6412-D9120AB5D8E0}"/>
              </a:ext>
            </a:extLst>
          </p:cNvPr>
          <p:cNvCxnSpPr>
            <a:cxnSpLocks/>
          </p:cNvCxnSpPr>
          <p:nvPr/>
        </p:nvCxnSpPr>
        <p:spPr>
          <a:xfrm flipH="1" flipV="1">
            <a:off x="3753861" y="4029496"/>
            <a:ext cx="1928148" cy="796922"/>
          </a:xfrm>
          <a:prstGeom prst="line">
            <a:avLst/>
          </a:prstGeom>
          <a:ln w="28575">
            <a:solidFill>
              <a:srgbClr val="FF0000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6A5B06-E763-1813-39E8-DBAD2C68F24B}"/>
                  </a:ext>
                </a:extLst>
              </p:cNvPr>
              <p:cNvSpPr txBox="1"/>
              <p:nvPr/>
            </p:nvSpPr>
            <p:spPr>
              <a:xfrm>
                <a:off x="2185396" y="2908824"/>
                <a:ext cx="8198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6A5B06-E763-1813-39E8-DBAD2C68F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96" y="2908824"/>
                <a:ext cx="819861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9E0AA-19E2-5E25-433A-6578C49EF3DF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2595327" y="2554145"/>
            <a:ext cx="86717" cy="354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0039D-A68E-1384-C9AF-EACC65143AC4}"/>
                  </a:ext>
                </a:extLst>
              </p:cNvPr>
              <p:cNvSpPr txBox="1"/>
              <p:nvPr/>
            </p:nvSpPr>
            <p:spPr>
              <a:xfrm>
                <a:off x="2870820" y="2881992"/>
                <a:ext cx="47827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0039D-A68E-1384-C9AF-EACC65143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20" y="2881992"/>
                <a:ext cx="47827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7E337-7DB1-8C52-FC2B-F3024014737D}"/>
                  </a:ext>
                </a:extLst>
              </p:cNvPr>
              <p:cNvSpPr txBox="1"/>
              <p:nvPr/>
            </p:nvSpPr>
            <p:spPr>
              <a:xfrm>
                <a:off x="3194033" y="2892947"/>
                <a:ext cx="4980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kg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7E337-7DB1-8C52-FC2B-F30240147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033" y="2892947"/>
                <a:ext cx="498061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B11C1-F492-905C-D58E-FE6A61DEEC25}"/>
                  </a:ext>
                </a:extLst>
              </p:cNvPr>
              <p:cNvSpPr txBox="1"/>
              <p:nvPr/>
            </p:nvSpPr>
            <p:spPr>
              <a:xfrm>
                <a:off x="3706195" y="2900127"/>
                <a:ext cx="120188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B11C1-F492-905C-D58E-FE6A61DEE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95" y="2900127"/>
                <a:ext cx="1201888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A23D51-0FE1-0825-1DFE-356971782205}"/>
              </a:ext>
            </a:extLst>
          </p:cNvPr>
          <p:cNvCxnSpPr>
            <a:cxnSpLocks/>
          </p:cNvCxnSpPr>
          <p:nvPr/>
        </p:nvCxnSpPr>
        <p:spPr>
          <a:xfrm flipH="1">
            <a:off x="3395679" y="2531462"/>
            <a:ext cx="29011" cy="468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7BE0EB-8305-C8A4-4D64-809F6699055A}"/>
              </a:ext>
            </a:extLst>
          </p:cNvPr>
          <p:cNvCxnSpPr>
            <a:cxnSpLocks/>
          </p:cNvCxnSpPr>
          <p:nvPr/>
        </p:nvCxnSpPr>
        <p:spPr>
          <a:xfrm>
            <a:off x="3792272" y="2555585"/>
            <a:ext cx="171440" cy="503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579CB3-D83B-9112-9083-4869CDA06A78}"/>
                  </a:ext>
                </a:extLst>
              </p:cNvPr>
              <p:cNvSpPr txBox="1"/>
              <p:nvPr/>
            </p:nvSpPr>
            <p:spPr>
              <a:xfrm>
                <a:off x="3109959" y="3649013"/>
                <a:ext cx="266921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kg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kg</m:t>
                          </m:r>
                        </m:e>
                        <m:sup>
                          <m: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579CB3-D83B-9112-9083-4869CDA06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59" y="3649013"/>
                <a:ext cx="2669215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3EF342-4D39-60AA-705A-C52A10E76B59}"/>
                  </a:ext>
                </a:extLst>
              </p:cNvPr>
              <p:cNvSpPr txBox="1"/>
              <p:nvPr/>
            </p:nvSpPr>
            <p:spPr>
              <a:xfrm>
                <a:off x="5039945" y="3721720"/>
                <a:ext cx="346842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IE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𝑟𝑜𝑖𝑛𝑛𝑡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IE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3EF342-4D39-60AA-705A-C52A10E76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45" y="3721720"/>
                <a:ext cx="3468425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8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4" grpId="0"/>
      <p:bldP spid="18" grpId="0"/>
      <p:bldP spid="4" grpId="0"/>
      <p:bldP spid="11" grpId="0"/>
      <p:bldP spid="16" grpId="0"/>
      <p:bldP spid="17" grpId="0"/>
      <p:bldP spid="19" grpId="0"/>
      <p:bldP spid="25" grpId="0"/>
      <p:bldP spid="2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4A59-FCD1-3D43-D0A1-89C69304B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3B875-2707-02EE-C615-BE1DD2A5EAA4}"/>
              </a:ext>
            </a:extLst>
          </p:cNvPr>
          <p:cNvGrpSpPr/>
          <p:nvPr/>
        </p:nvGrpSpPr>
        <p:grpSpPr>
          <a:xfrm>
            <a:off x="554499" y="1442469"/>
            <a:ext cx="8270052" cy="5236459"/>
            <a:chOff x="3470315" y="3231860"/>
            <a:chExt cx="4923067" cy="31172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3A652E-820B-5445-9329-E06CDB819FFE}"/>
                </a:ext>
              </a:extLst>
            </p:cNvPr>
            <p:cNvGrpSpPr/>
            <p:nvPr/>
          </p:nvGrpSpPr>
          <p:grpSpPr>
            <a:xfrm>
              <a:off x="3507358" y="3231860"/>
              <a:ext cx="4848984" cy="3090968"/>
              <a:chOff x="3643322" y="2924333"/>
              <a:chExt cx="4848984" cy="309096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56FF88F-2AFF-07D5-859F-A5A5DAA0C05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28006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24F122A-C741-D9D9-F69E-16CE202C85B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3370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888CF68-6138-F772-F51F-6343B9998FB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58734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086165B-953B-A033-0FA3-77BFF1E446A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4099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CA53098-EABC-29A1-7874-D302D7A1B65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9463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995F42D-0224-6FFC-EDE1-328E5963AE4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828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C26B892-67B7-C520-0E8C-2A7206096AF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0192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12FAC7F-9D9A-3C96-190F-634E1BE6830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5556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FE32749-E72D-6F19-95E6-125CF8762CF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921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C8922-94CE-112F-0046-0D7AF0F1FC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6285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B845FBB-545F-5B04-ED30-77323A84673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50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83D013-1384-12C7-148E-7C12E46614F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10688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88E35A0-AD5B-0377-AE87-66256E30EBC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6052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FA56B3-E2C7-B252-2B26-C1F11DBAAA6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1417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34D17AB-CAB8-9B21-562B-D4AF9FE93E0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6781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74AF92C-7BA7-3022-B376-D64E26AB49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2145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81D8E47-4180-8C06-B106-C03B4578243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7510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3E3B34C-DF22-2018-8C41-3BCAB075254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2874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A9BFC66-347A-4C4D-6B6F-C030A6334D1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239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C29A622-BBAB-3054-D8B2-A8383A60559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3603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5F5593C-ACE7-6238-2CEE-B0D389813A6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98967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23888E8-D022-FC9B-DB07-3E0DBC934BA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332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5071623-F502-2137-95D4-DF32828F44A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31912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0C1CD6-333C-54C2-2C56-1E12FBA1602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7277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F97CA12-316F-207B-38B4-9F3AFA7CB83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62641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6840CB9-AFAB-6B75-876C-1C719D7807D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9230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10F404A-E364-BFDE-7FB8-F160CFCC6C5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4595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C88C667-7D20-E101-2099-F28A8D02348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9959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11A4CD5-FB03-3199-7CAF-2134CC559AD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45323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3F0495-0E0D-20CC-4FEB-F78A9DD44483}"/>
                </a:ext>
              </a:extLst>
            </p:cNvPr>
            <p:cNvGrpSpPr/>
            <p:nvPr/>
          </p:nvGrpSpPr>
          <p:grpSpPr>
            <a:xfrm>
              <a:off x="3470315" y="3231860"/>
              <a:ext cx="4923067" cy="3117204"/>
              <a:chOff x="4258141" y="2784704"/>
              <a:chExt cx="4749890" cy="311720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347D03F-3C37-5ADF-2969-A37A056515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58293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23517C2-5CE9-7E93-80C9-CFD77FA2A1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92929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6497E40-3A4C-0B4E-D889-FCDC4CBD1A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27565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26BA733-189C-EE1D-82B2-97849504FD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62200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D808F8-2B0D-FDE6-DF32-FDBBFAEF622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96836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D53D190-28EE-6E6A-45F4-465F2B412CA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31471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EB50DF-33C5-C53B-3E96-445F87C4D0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66107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2D56A8B-6921-1EB4-F6CA-F2BF631FA9E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00743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874E5FF-3D73-27B2-9930-D36DA25366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35378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F779A7E-1C08-325D-BC9B-ED5F1DB6E8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40976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048F054-D6A4-4B88-72BD-903F99D5C2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75611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DD9FE9D-9F7B-0FED-8DF3-C21F46282AE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10247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01728AC-6A50-BD21-67EB-8B0CC505FB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44882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2741DD4-1CDA-3A57-7FE3-60882878C8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79518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0087996-7F65-D410-A734-F6113B2E95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14154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33050BF-835B-818D-68F4-524B72427F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48789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C80B6DF-54CD-A84D-6576-125FB8A648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83425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A11C6CF-86AD-476A-9A84-62668AE651E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18060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1B4ACBF-429F-2ED5-F2E9-851338180F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52696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F9D605-6655-CA70-93C3-B19587F6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D696517-6DC1-56DA-949D-1720805D2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2" y="461664"/>
            <a:ext cx="9021707" cy="480131"/>
          </a:xfrm>
        </p:spPr>
        <p:txBody>
          <a:bodyPr/>
          <a:lstStyle/>
          <a:p>
            <a:r>
              <a:rPr lang="en-GB" dirty="0" err="1"/>
              <a:t>Meastaigh</a:t>
            </a:r>
            <a:r>
              <a:rPr lang="en-GB" dirty="0"/>
              <a:t> an </a:t>
            </a:r>
            <a:r>
              <a:rPr lang="en-GB" dirty="0" err="1"/>
              <a:t>luas</a:t>
            </a:r>
            <a:r>
              <a:rPr lang="en-GB" dirty="0"/>
              <a:t> ag an </a:t>
            </a:r>
            <a:r>
              <a:rPr lang="en-GB" dirty="0" err="1"/>
              <a:t>bpointe</a:t>
            </a:r>
            <a:r>
              <a:rPr lang="en-GB" dirty="0"/>
              <a:t> is </a:t>
            </a:r>
            <a:r>
              <a:rPr lang="en-GB" dirty="0" err="1"/>
              <a:t>airde</a:t>
            </a:r>
            <a:r>
              <a:rPr lang="en-GB" dirty="0"/>
              <a:t>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30FF85-5074-9D20-A0D0-D60012EB8008}"/>
              </a:ext>
            </a:extLst>
          </p:cNvPr>
          <p:cNvSpPr/>
          <p:nvPr/>
        </p:nvSpPr>
        <p:spPr>
          <a:xfrm>
            <a:off x="1232835" y="2450573"/>
            <a:ext cx="6933265" cy="3350861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D381B4-CAEA-E880-8C85-28C874E3B263}"/>
              </a:ext>
            </a:extLst>
          </p:cNvPr>
          <p:cNvSpPr/>
          <p:nvPr/>
        </p:nvSpPr>
        <p:spPr>
          <a:xfrm>
            <a:off x="1159191" y="5733517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160B52-48C5-1266-3A07-BC90B603AF9F}"/>
              </a:ext>
            </a:extLst>
          </p:cNvPr>
          <p:cNvSpPr/>
          <p:nvPr/>
        </p:nvSpPr>
        <p:spPr>
          <a:xfrm>
            <a:off x="2286347" y="3917218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35A0608-7520-7456-538A-A8A406CBC398}"/>
              </a:ext>
            </a:extLst>
          </p:cNvPr>
          <p:cNvSpPr/>
          <p:nvPr/>
        </p:nvSpPr>
        <p:spPr>
          <a:xfrm>
            <a:off x="1196013" y="2044948"/>
            <a:ext cx="7302500" cy="3759850"/>
          </a:xfrm>
          <a:custGeom>
            <a:avLst/>
            <a:gdLst>
              <a:gd name="connsiteX0" fmla="*/ 25400 w 7302500"/>
              <a:gd name="connsiteY0" fmla="*/ 0 h 4343400"/>
              <a:gd name="connsiteX1" fmla="*/ 0 w 7302500"/>
              <a:gd name="connsiteY1" fmla="*/ 4330700 h 4343400"/>
              <a:gd name="connsiteX2" fmla="*/ 7302500 w 73025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0" h="4343400">
                <a:moveTo>
                  <a:pt x="25400" y="0"/>
                </a:moveTo>
                <a:lnTo>
                  <a:pt x="0" y="4330700"/>
                </a:lnTo>
                <a:lnTo>
                  <a:pt x="7302500" y="4343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E90F8E-2B63-012C-C7F0-A0489E8FAF2E}"/>
              </a:ext>
            </a:extLst>
          </p:cNvPr>
          <p:cNvSpPr txBox="1"/>
          <p:nvPr/>
        </p:nvSpPr>
        <p:spPr>
          <a:xfrm>
            <a:off x="2460604" y="58639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8067E2-FEAF-D153-7056-1D129629F854}"/>
              </a:ext>
            </a:extLst>
          </p:cNvPr>
          <p:cNvSpPr txBox="1"/>
          <p:nvPr/>
        </p:nvSpPr>
        <p:spPr>
          <a:xfrm>
            <a:off x="3811700" y="58766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5B55CD4-906E-C6CB-575E-7859AB316823}"/>
              </a:ext>
            </a:extLst>
          </p:cNvPr>
          <p:cNvCxnSpPr>
            <a:cxnSpLocks/>
          </p:cNvCxnSpPr>
          <p:nvPr/>
        </p:nvCxnSpPr>
        <p:spPr>
          <a:xfrm>
            <a:off x="26531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FE81C3-F35B-2796-426E-F938302F21BA}"/>
              </a:ext>
            </a:extLst>
          </p:cNvPr>
          <p:cNvCxnSpPr/>
          <p:nvPr/>
        </p:nvCxnSpPr>
        <p:spPr>
          <a:xfrm>
            <a:off x="4100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5E6E7C0-84BA-BBCB-2BF4-4F027DA19A52}"/>
              </a:ext>
            </a:extLst>
          </p:cNvPr>
          <p:cNvCxnSpPr/>
          <p:nvPr/>
        </p:nvCxnSpPr>
        <p:spPr>
          <a:xfrm>
            <a:off x="5561425" y="57920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CE52C5E-28A0-39F1-1BBB-BBF84FBE1AB5}"/>
              </a:ext>
            </a:extLst>
          </p:cNvPr>
          <p:cNvCxnSpPr/>
          <p:nvPr/>
        </p:nvCxnSpPr>
        <p:spPr>
          <a:xfrm>
            <a:off x="7021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8940396-D1BC-7033-88AB-E142DBB2D302}"/>
              </a:ext>
            </a:extLst>
          </p:cNvPr>
          <p:cNvCxnSpPr/>
          <p:nvPr/>
        </p:nvCxnSpPr>
        <p:spPr>
          <a:xfrm>
            <a:off x="8469725" y="58174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2D80827-EF15-3C65-2B45-2C861338603D}"/>
              </a:ext>
            </a:extLst>
          </p:cNvPr>
          <p:cNvSpPr txBox="1"/>
          <p:nvPr/>
        </p:nvSpPr>
        <p:spPr>
          <a:xfrm>
            <a:off x="5240670" y="591767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4511C3-0837-B06D-FF8D-2AF1BFBBB7AB}"/>
              </a:ext>
            </a:extLst>
          </p:cNvPr>
          <p:cNvSpPr txBox="1"/>
          <p:nvPr/>
        </p:nvSpPr>
        <p:spPr>
          <a:xfrm>
            <a:off x="6715286" y="593539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1FCB5E-0CCD-767F-F515-64562B97195F}"/>
              </a:ext>
            </a:extLst>
          </p:cNvPr>
          <p:cNvSpPr txBox="1"/>
          <p:nvPr/>
        </p:nvSpPr>
        <p:spPr>
          <a:xfrm>
            <a:off x="8158186" y="59136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02BB9D4-3486-92D4-BCDB-61ACE40D3C50}"/>
              </a:ext>
            </a:extLst>
          </p:cNvPr>
          <p:cNvSpPr txBox="1"/>
          <p:nvPr/>
        </p:nvSpPr>
        <p:spPr>
          <a:xfrm>
            <a:off x="421664" y="40731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2907A4-E8CF-F065-8717-A81A28DDDD1B}"/>
              </a:ext>
            </a:extLst>
          </p:cNvPr>
          <p:cNvCxnSpPr/>
          <p:nvPr/>
        </p:nvCxnSpPr>
        <p:spPr>
          <a:xfrm>
            <a:off x="907639" y="43516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A5F997C-70D5-157D-2EFA-122709D1B5BA}"/>
              </a:ext>
            </a:extLst>
          </p:cNvPr>
          <p:cNvCxnSpPr/>
          <p:nvPr/>
        </p:nvCxnSpPr>
        <p:spPr>
          <a:xfrm>
            <a:off x="920339" y="28784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98148A8-56C3-F0F0-0166-1126A89808B8}"/>
              </a:ext>
            </a:extLst>
          </p:cNvPr>
          <p:cNvSpPr txBox="1"/>
          <p:nvPr/>
        </p:nvSpPr>
        <p:spPr>
          <a:xfrm>
            <a:off x="369835" y="26767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BFF2879-2487-F5E1-285B-7DE18715EB63}"/>
              </a:ext>
            </a:extLst>
          </p:cNvPr>
          <p:cNvSpPr txBox="1"/>
          <p:nvPr/>
        </p:nvSpPr>
        <p:spPr>
          <a:xfrm>
            <a:off x="24219" y="1411464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Ard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113F05-3858-FBA7-9C67-AF74B4755839}"/>
              </a:ext>
            </a:extLst>
          </p:cNvPr>
          <p:cNvSpPr txBox="1"/>
          <p:nvPr/>
        </p:nvSpPr>
        <p:spPr>
          <a:xfrm>
            <a:off x="4169927" y="6314230"/>
            <a:ext cx="480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2597A0-D28C-6208-FB6B-3E86B441A26B}"/>
              </a:ext>
            </a:extLst>
          </p:cNvPr>
          <p:cNvSpPr txBox="1"/>
          <p:nvPr/>
        </p:nvSpPr>
        <p:spPr>
          <a:xfrm>
            <a:off x="253970" y="575836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Tús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C27582-E17B-3356-A81B-CB7B7089D90A}"/>
              </a:ext>
            </a:extLst>
          </p:cNvPr>
          <p:cNvSpPr txBox="1"/>
          <p:nvPr/>
        </p:nvSpPr>
        <p:spPr>
          <a:xfrm>
            <a:off x="1439317" y="3380339"/>
            <a:ext cx="144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0.5 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91B1D74-7A22-7184-B605-A98C3D5FFDA6}"/>
              </a:ext>
            </a:extLst>
          </p:cNvPr>
          <p:cNvSpPr/>
          <p:nvPr/>
        </p:nvSpPr>
        <p:spPr>
          <a:xfrm>
            <a:off x="3490266" y="2775373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2D9EE0C-5B28-1324-8950-D27737819264}"/>
              </a:ext>
            </a:extLst>
          </p:cNvPr>
          <p:cNvSpPr txBox="1"/>
          <p:nvPr/>
        </p:nvSpPr>
        <p:spPr>
          <a:xfrm>
            <a:off x="3008335" y="230137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18C81F0-A493-4986-F1F2-20389FAB2C8F}"/>
              </a:ext>
            </a:extLst>
          </p:cNvPr>
          <p:cNvSpPr/>
          <p:nvPr/>
        </p:nvSpPr>
        <p:spPr>
          <a:xfrm>
            <a:off x="4645490" y="2395113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1447EA5-8B0D-0792-045A-1F9D121C2481}"/>
              </a:ext>
            </a:extLst>
          </p:cNvPr>
          <p:cNvSpPr txBox="1"/>
          <p:nvPr/>
        </p:nvSpPr>
        <p:spPr>
          <a:xfrm>
            <a:off x="4268377" y="193530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1.5 s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7101A51-38C4-D708-12A0-B9B339B08CCF}"/>
              </a:ext>
            </a:extLst>
          </p:cNvPr>
          <p:cNvSpPr/>
          <p:nvPr/>
        </p:nvSpPr>
        <p:spPr>
          <a:xfrm>
            <a:off x="5814912" y="2801538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35CE010-CECF-754F-3A5C-8B4E0BE68CCB}"/>
              </a:ext>
            </a:extLst>
          </p:cNvPr>
          <p:cNvSpPr txBox="1"/>
          <p:nvPr/>
        </p:nvSpPr>
        <p:spPr>
          <a:xfrm>
            <a:off x="5673948" y="231535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 s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CF9D4DB-44E0-B6E4-713E-1D194C5353D3}"/>
              </a:ext>
            </a:extLst>
          </p:cNvPr>
          <p:cNvSpPr/>
          <p:nvPr/>
        </p:nvSpPr>
        <p:spPr>
          <a:xfrm>
            <a:off x="6983312" y="3905428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95CBAA-C260-DB56-D224-3D1B604A7B2C}"/>
              </a:ext>
            </a:extLst>
          </p:cNvPr>
          <p:cNvSpPr txBox="1"/>
          <p:nvPr/>
        </p:nvSpPr>
        <p:spPr>
          <a:xfrm>
            <a:off x="7202375" y="341362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2.5 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7CE1714-8982-173A-A1A1-3D82FF605605}"/>
              </a:ext>
            </a:extLst>
          </p:cNvPr>
          <p:cNvSpPr/>
          <p:nvPr/>
        </p:nvSpPr>
        <p:spPr>
          <a:xfrm>
            <a:off x="8101492" y="5734766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FA05DB3-D16F-66F8-43E2-1D132DA310B6}"/>
              </a:ext>
            </a:extLst>
          </p:cNvPr>
          <p:cNvSpPr txBox="1"/>
          <p:nvPr/>
        </p:nvSpPr>
        <p:spPr>
          <a:xfrm>
            <a:off x="8075310" y="501828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EF88D2-EC82-2F8A-AE3F-D942C910263E}"/>
                  </a:ext>
                </a:extLst>
              </p:cNvPr>
              <p:cNvSpPr txBox="1"/>
              <p:nvPr/>
            </p:nvSpPr>
            <p:spPr>
              <a:xfrm>
                <a:off x="5494775" y="1444856"/>
                <a:ext cx="185493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  <m:r>
                        <a:rPr lang="en-GB" sz="28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EF88D2-EC82-2F8A-AE3F-D942C910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5" y="1444856"/>
                <a:ext cx="185493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4BBE89B-723B-8247-807F-6E5C49AF0477}"/>
              </a:ext>
            </a:extLst>
          </p:cNvPr>
          <p:cNvSpPr txBox="1"/>
          <p:nvPr/>
        </p:nvSpPr>
        <p:spPr>
          <a:xfrm>
            <a:off x="955252" y="928007"/>
            <a:ext cx="784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0" i="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Treoluas</a:t>
            </a:r>
            <a:r>
              <a:rPr lang="en-GB" sz="2800" b="0" i="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ag an </a:t>
            </a:r>
            <a:r>
              <a:rPr lang="en-GB" sz="2800" b="0" i="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barr</a:t>
            </a:r>
            <a:r>
              <a:rPr lang="en-GB" sz="2800" b="0" i="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= </a:t>
            </a:r>
            <a:r>
              <a:rPr lang="en-GB" sz="2800" b="0" i="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Treoluas</a:t>
            </a:r>
            <a:r>
              <a:rPr lang="en-GB" sz="2800" b="0" i="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cotrománach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4250B-0E8C-165F-B46C-AF788D18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4C6B86-4352-F30B-D66F-E87E568DE229}"/>
              </a:ext>
            </a:extLst>
          </p:cNvPr>
          <p:cNvGrpSpPr/>
          <p:nvPr/>
        </p:nvGrpSpPr>
        <p:grpSpPr>
          <a:xfrm>
            <a:off x="554499" y="1442469"/>
            <a:ext cx="8270052" cy="5236459"/>
            <a:chOff x="3470315" y="3231860"/>
            <a:chExt cx="4923067" cy="31172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8341BF-E6A8-C313-E877-084E107A3D94}"/>
                </a:ext>
              </a:extLst>
            </p:cNvPr>
            <p:cNvGrpSpPr/>
            <p:nvPr/>
          </p:nvGrpSpPr>
          <p:grpSpPr>
            <a:xfrm>
              <a:off x="3507358" y="3231860"/>
              <a:ext cx="4848984" cy="3090968"/>
              <a:chOff x="3643322" y="2924333"/>
              <a:chExt cx="4848984" cy="309096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EA086F5-F53D-380C-614C-5BADE2422F3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28006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D827BC5-4A9C-CE5F-E29C-882FB64BDB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3370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237025F-EA59-2C8D-D5CC-193154EED98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58734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7177E6C-C650-4A8E-84F3-45DB7EB55D9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4099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63444C0-102A-2C46-C2EF-4F3D8F44886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9463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AFFD9E2-9BFB-78DF-BD71-4341C568F8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828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4D271FE-51C7-2C0C-D26D-3249119400D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0192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63C8522-3842-0F6C-8500-1F8E8A3FB8A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5556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92AE7DE-FAB3-7557-4751-6B97C5E5D07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921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E80F833-1099-3900-B95B-99FBF1FC7EE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6285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65D5200-2D44-2F3C-F129-B87E24B334F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50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E3C322F-A78F-CFAD-58AA-C2F1ADC0363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10688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EDB76F-0996-4552-2A23-199E34D9690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6052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DFF0625-9881-113F-F671-7F0A613BC59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1417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E678D75-6B9B-4D97-9E7D-BF6109A8F21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6781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F21864-F6D3-FFDC-D6D9-696D31C30F8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2145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69B1B83-869C-86A7-CEDB-06538A1F53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7510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33A5EC0-7E92-7DE2-FBA6-8EB3802CC67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2874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0CDE4CC-AD19-F827-2A88-259A9F2B37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239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0F7399-EE34-805E-B78A-56F1224F429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3603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DA310CB-EF37-7986-C794-EC8A1383EC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98967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E47EDA6-495A-6B70-58F3-2A04D6A55C5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332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3DB95FD-F9DB-BDC5-3CDD-A7CB6C994AB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31912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06D86FA-E13D-394E-5B4E-0260433B92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7277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3BEA588-0B4B-E43E-8DF8-4A56397C9E7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62641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8D119E0-7951-39CF-EB1F-64656C993EE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9230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D674334-0100-A29C-0508-1B5CE1ACCA5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4595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FA03F04-FD66-0407-51A8-F066A8FA1CE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9959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FB1B099-EA7B-D653-4BFE-90E3A14FB0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45323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6DCB93-9602-0F86-EC4B-471851790C6A}"/>
                </a:ext>
              </a:extLst>
            </p:cNvPr>
            <p:cNvGrpSpPr/>
            <p:nvPr/>
          </p:nvGrpSpPr>
          <p:grpSpPr>
            <a:xfrm>
              <a:off x="3470315" y="3231860"/>
              <a:ext cx="4923067" cy="3117204"/>
              <a:chOff x="4258141" y="2784704"/>
              <a:chExt cx="4749890" cy="311720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4CE37A3-C699-9551-B351-F6577FB7298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58293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F7DDEF7-0958-6E8F-A9D6-018217E1767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92929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5DD8F12-6B06-B6CC-19F3-89704475B4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27565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7BD87E7-A904-B9A2-2585-C3423BBAF11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62200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B7E1CF0-CD19-A256-9596-C7188AFCF68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96836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895CA4A-C2D5-E5B9-4C52-E80F60A245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31471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909EA61-46BB-5A26-4C51-E5BD9AED3E4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66107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E9FDDE0-3C1E-18C3-E535-088E01C349C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00743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B628CB-C36C-1E24-3AB8-980600A2521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35378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BD71B8-E155-EAA7-7CF4-70F2422E1F4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40976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8B44D5-6F0B-4947-E59B-67D90F7EDC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75611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618CC9-F51A-5F9B-AB7B-DD2C3E251A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10247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96BF9E-6BA0-DE56-28BF-E8E0361314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44882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B8BD674-FB81-E821-B46E-DE8414DE05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79518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06D8C59-6CA1-2292-E3A8-C249AE423A6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14154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7F151F4-F545-88E7-873F-5066F854543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48789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A6C1437-1966-50C6-1A60-3DAF06D9199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83425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31B777-0055-9D1B-0CC2-CC4DAEBE2D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18060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8FEAA3C-DF4F-41F8-7377-90668C8BB3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52696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3ABC2B7-E5F8-C0F2-DD70-416720AC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0FC57116-0BAF-5E0F-CE04-CF90DFD66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2" y="461664"/>
            <a:ext cx="9021707" cy="867930"/>
          </a:xfrm>
        </p:spPr>
        <p:txBody>
          <a:bodyPr/>
          <a:lstStyle/>
          <a:p>
            <a:r>
              <a:rPr lang="en-GB" dirty="0" err="1"/>
              <a:t>Meastachán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ngraf</a:t>
            </a:r>
            <a:r>
              <a:rPr lang="en-GB" dirty="0"/>
              <a:t>, an </a:t>
            </a:r>
            <a:r>
              <a:rPr lang="en-GB" dirty="0" err="1"/>
              <a:t>chomhpháirt</a:t>
            </a:r>
            <a:r>
              <a:rPr lang="en-GB" dirty="0"/>
              <a:t> </a:t>
            </a:r>
            <a:r>
              <a:rPr lang="en-GB" dirty="0" err="1"/>
              <a:t>ingearach</a:t>
            </a:r>
            <a:r>
              <a:rPr lang="en-GB" dirty="0"/>
              <a:t> den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51DB78-7C0A-3036-4F63-50CCB23DE58D}"/>
              </a:ext>
            </a:extLst>
          </p:cNvPr>
          <p:cNvSpPr/>
          <p:nvPr/>
        </p:nvSpPr>
        <p:spPr>
          <a:xfrm>
            <a:off x="1232835" y="2450573"/>
            <a:ext cx="6933265" cy="3350861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4A0881-CF59-FC64-A2F0-72EB0D06ED0B}"/>
              </a:ext>
            </a:extLst>
          </p:cNvPr>
          <p:cNvSpPr/>
          <p:nvPr/>
        </p:nvSpPr>
        <p:spPr>
          <a:xfrm>
            <a:off x="1159191" y="5733517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41A71A2-384B-CCD5-92F0-7C2B07FC6A7A}"/>
              </a:ext>
            </a:extLst>
          </p:cNvPr>
          <p:cNvSpPr/>
          <p:nvPr/>
        </p:nvSpPr>
        <p:spPr>
          <a:xfrm>
            <a:off x="2311747" y="3917218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0C16773-EEF4-6A8B-EB7A-74A5604DEA4C}"/>
              </a:ext>
            </a:extLst>
          </p:cNvPr>
          <p:cNvSpPr/>
          <p:nvPr/>
        </p:nvSpPr>
        <p:spPr>
          <a:xfrm>
            <a:off x="1196013" y="2044948"/>
            <a:ext cx="7302500" cy="3759850"/>
          </a:xfrm>
          <a:custGeom>
            <a:avLst/>
            <a:gdLst>
              <a:gd name="connsiteX0" fmla="*/ 25400 w 7302500"/>
              <a:gd name="connsiteY0" fmla="*/ 0 h 4343400"/>
              <a:gd name="connsiteX1" fmla="*/ 0 w 7302500"/>
              <a:gd name="connsiteY1" fmla="*/ 4330700 h 4343400"/>
              <a:gd name="connsiteX2" fmla="*/ 7302500 w 73025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0" h="4343400">
                <a:moveTo>
                  <a:pt x="25400" y="0"/>
                </a:moveTo>
                <a:lnTo>
                  <a:pt x="0" y="4330700"/>
                </a:lnTo>
                <a:lnTo>
                  <a:pt x="7302500" y="4343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5CD686-16B5-0A72-5FBC-45ED82DBFCED}"/>
              </a:ext>
            </a:extLst>
          </p:cNvPr>
          <p:cNvSpPr txBox="1"/>
          <p:nvPr/>
        </p:nvSpPr>
        <p:spPr>
          <a:xfrm>
            <a:off x="2460604" y="58639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98A931-ADB3-EABE-BA1B-FC4CB36D0732}"/>
              </a:ext>
            </a:extLst>
          </p:cNvPr>
          <p:cNvSpPr txBox="1"/>
          <p:nvPr/>
        </p:nvSpPr>
        <p:spPr>
          <a:xfrm>
            <a:off x="3811700" y="58766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55A9AED-3CA6-4D33-D9B1-6C7A7EB8D82D}"/>
              </a:ext>
            </a:extLst>
          </p:cNvPr>
          <p:cNvCxnSpPr>
            <a:cxnSpLocks/>
          </p:cNvCxnSpPr>
          <p:nvPr/>
        </p:nvCxnSpPr>
        <p:spPr>
          <a:xfrm>
            <a:off x="26531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32472B-3469-3CC4-3827-C9EA31358866}"/>
              </a:ext>
            </a:extLst>
          </p:cNvPr>
          <p:cNvCxnSpPr/>
          <p:nvPr/>
        </p:nvCxnSpPr>
        <p:spPr>
          <a:xfrm>
            <a:off x="4100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F06C30-88E2-593A-6D15-B785D14DA578}"/>
              </a:ext>
            </a:extLst>
          </p:cNvPr>
          <p:cNvCxnSpPr/>
          <p:nvPr/>
        </p:nvCxnSpPr>
        <p:spPr>
          <a:xfrm>
            <a:off x="5561425" y="57920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9E2616C-9520-1133-F4E0-7FE5100CAAC3}"/>
              </a:ext>
            </a:extLst>
          </p:cNvPr>
          <p:cNvCxnSpPr/>
          <p:nvPr/>
        </p:nvCxnSpPr>
        <p:spPr>
          <a:xfrm>
            <a:off x="7021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EEAE4A6-1315-6CC7-64E5-0822B5048E5E}"/>
              </a:ext>
            </a:extLst>
          </p:cNvPr>
          <p:cNvCxnSpPr/>
          <p:nvPr/>
        </p:nvCxnSpPr>
        <p:spPr>
          <a:xfrm>
            <a:off x="8469725" y="58174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79EFB90-D60E-CF90-05DB-37CEB82B212A}"/>
              </a:ext>
            </a:extLst>
          </p:cNvPr>
          <p:cNvSpPr txBox="1"/>
          <p:nvPr/>
        </p:nvSpPr>
        <p:spPr>
          <a:xfrm>
            <a:off x="5240670" y="591767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D71C9F-F632-C401-8978-A568547FD1AE}"/>
              </a:ext>
            </a:extLst>
          </p:cNvPr>
          <p:cNvSpPr txBox="1"/>
          <p:nvPr/>
        </p:nvSpPr>
        <p:spPr>
          <a:xfrm>
            <a:off x="6715286" y="593539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D2DA75-557B-737D-8109-D4D12C28BBC5}"/>
              </a:ext>
            </a:extLst>
          </p:cNvPr>
          <p:cNvSpPr txBox="1"/>
          <p:nvPr/>
        </p:nvSpPr>
        <p:spPr>
          <a:xfrm>
            <a:off x="8158186" y="59136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6F7FF5-0C3A-5621-535A-97C692B757ED}"/>
              </a:ext>
            </a:extLst>
          </p:cNvPr>
          <p:cNvSpPr txBox="1"/>
          <p:nvPr/>
        </p:nvSpPr>
        <p:spPr>
          <a:xfrm>
            <a:off x="421664" y="40731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0B7BFC-EBC5-EF0F-A7D9-8A5D0BCD4AEC}"/>
              </a:ext>
            </a:extLst>
          </p:cNvPr>
          <p:cNvCxnSpPr/>
          <p:nvPr/>
        </p:nvCxnSpPr>
        <p:spPr>
          <a:xfrm>
            <a:off x="907639" y="43516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FAB828-2CFB-F0D1-B74E-344502F37766}"/>
              </a:ext>
            </a:extLst>
          </p:cNvPr>
          <p:cNvCxnSpPr/>
          <p:nvPr/>
        </p:nvCxnSpPr>
        <p:spPr>
          <a:xfrm>
            <a:off x="920339" y="28784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4A9CAE7-033A-367C-FDCF-5666A5771005}"/>
              </a:ext>
            </a:extLst>
          </p:cNvPr>
          <p:cNvSpPr txBox="1"/>
          <p:nvPr/>
        </p:nvSpPr>
        <p:spPr>
          <a:xfrm>
            <a:off x="369835" y="26767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3F105FB-39DB-D9B1-1093-7CA479BCA4C4}"/>
              </a:ext>
            </a:extLst>
          </p:cNvPr>
          <p:cNvSpPr txBox="1"/>
          <p:nvPr/>
        </p:nvSpPr>
        <p:spPr>
          <a:xfrm>
            <a:off x="24219" y="1411464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Ard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D3D98A-1A09-66C7-8135-17CD7BF174B7}"/>
              </a:ext>
            </a:extLst>
          </p:cNvPr>
          <p:cNvSpPr txBox="1"/>
          <p:nvPr/>
        </p:nvSpPr>
        <p:spPr>
          <a:xfrm>
            <a:off x="4169927" y="6314230"/>
            <a:ext cx="480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CA1B13-0C65-33A7-5D18-5EE1CDDB462D}"/>
              </a:ext>
            </a:extLst>
          </p:cNvPr>
          <p:cNvSpPr txBox="1"/>
          <p:nvPr/>
        </p:nvSpPr>
        <p:spPr>
          <a:xfrm>
            <a:off x="253970" y="575836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Tús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B02DF5-357A-2752-5D05-487DF66B81E8}"/>
              </a:ext>
            </a:extLst>
          </p:cNvPr>
          <p:cNvSpPr txBox="1"/>
          <p:nvPr/>
        </p:nvSpPr>
        <p:spPr>
          <a:xfrm>
            <a:off x="1439317" y="3380339"/>
            <a:ext cx="144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0.5 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E7BA782-D5D0-5657-5D85-34FCDA2D3C34}"/>
              </a:ext>
            </a:extLst>
          </p:cNvPr>
          <p:cNvSpPr/>
          <p:nvPr/>
        </p:nvSpPr>
        <p:spPr>
          <a:xfrm>
            <a:off x="3490266" y="2775373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F6B0F0-C39F-9F22-A7C3-499FAA000D6E}"/>
              </a:ext>
            </a:extLst>
          </p:cNvPr>
          <p:cNvSpPr txBox="1"/>
          <p:nvPr/>
        </p:nvSpPr>
        <p:spPr>
          <a:xfrm>
            <a:off x="3008335" y="230137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0B287F2-301C-E26B-A2AC-C44EAD062483}"/>
              </a:ext>
            </a:extLst>
          </p:cNvPr>
          <p:cNvSpPr/>
          <p:nvPr/>
        </p:nvSpPr>
        <p:spPr>
          <a:xfrm>
            <a:off x="8101492" y="5734766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E4B26-716C-02A9-FFED-420B883FE1DF}"/>
              </a:ext>
            </a:extLst>
          </p:cNvPr>
          <p:cNvSpPr/>
          <p:nvPr/>
        </p:nvSpPr>
        <p:spPr>
          <a:xfrm>
            <a:off x="5461000" y="1320629"/>
            <a:ext cx="3658780" cy="121155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24D0A72-CECA-1B61-08CD-89098A8BF096}"/>
              </a:ext>
            </a:extLst>
          </p:cNvPr>
          <p:cNvCxnSpPr>
            <a:cxnSpLocks/>
          </p:cNvCxnSpPr>
          <p:nvPr/>
        </p:nvCxnSpPr>
        <p:spPr>
          <a:xfrm flipH="1">
            <a:off x="1780383" y="4787900"/>
            <a:ext cx="1065263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D7D1E2A-771E-DEFD-C41C-130360BC2D4C}"/>
              </a:ext>
            </a:extLst>
          </p:cNvPr>
          <p:cNvSpPr txBox="1"/>
          <p:nvPr/>
        </p:nvSpPr>
        <p:spPr>
          <a:xfrm>
            <a:off x="2906912" y="4522926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soicind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3.5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5EBF1FE-B1BB-73DF-2949-6F17B6CFD5D7}"/>
                  </a:ext>
                </a:extLst>
              </p:cNvPr>
              <p:cNvSpPr txBox="1"/>
              <p:nvPr/>
            </p:nvSpPr>
            <p:spPr>
              <a:xfrm>
                <a:off x="5532203" y="1408911"/>
                <a:ext cx="3496855" cy="106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3.5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0.25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=14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5EBF1FE-B1BB-73DF-2949-6F17B6CF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03" y="1408911"/>
                <a:ext cx="3496855" cy="1064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3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3" grpId="0"/>
      <p:bldP spid="7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1FFA-5525-3CFF-1681-3F64CB02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0E7DC-661B-DC3B-2493-0C88F56BA573}"/>
              </a:ext>
            </a:extLst>
          </p:cNvPr>
          <p:cNvGrpSpPr/>
          <p:nvPr/>
        </p:nvGrpSpPr>
        <p:grpSpPr>
          <a:xfrm>
            <a:off x="554499" y="1442469"/>
            <a:ext cx="8270052" cy="5236459"/>
            <a:chOff x="3470315" y="3231860"/>
            <a:chExt cx="4923067" cy="31172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577CC-B3BE-3C04-78EC-FAE800CE756E}"/>
                </a:ext>
              </a:extLst>
            </p:cNvPr>
            <p:cNvGrpSpPr/>
            <p:nvPr/>
          </p:nvGrpSpPr>
          <p:grpSpPr>
            <a:xfrm>
              <a:off x="3507358" y="3231860"/>
              <a:ext cx="4848984" cy="3090968"/>
              <a:chOff x="3643322" y="2924333"/>
              <a:chExt cx="4848984" cy="309096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D4F0138-BF39-4144-1B51-87A7F02F85C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28006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0C78B83-659D-94EA-CEAB-19121ECA13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3370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7E3C01-AAAC-E2AA-4134-5E14A60DF5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58734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3BA70C6-8F22-4546-C636-93AA5CDF06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4099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D50E235-CB0D-9B59-BE4A-1F2200A184E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9463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34CA49F-1D00-94F0-2CAD-E06E3F46EEF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828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06C07E8-FE9F-89C3-8A45-95B28597DB9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0192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122580F-2AE1-1A3F-97EE-6CD6AEBE279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5556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5BB96E-F967-03CE-5005-5764974D001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921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1938F99-C426-9E53-42EF-DF95E07942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6285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DBAC8A-CBEB-5195-8708-125793ADC5B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50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C3A80AB-9C36-C94C-5418-D21AE5D4D97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10688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A00AFC6-29CB-7D1B-3BFC-0FB1B09B93E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6052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900A543-31DB-0174-EC97-D721789CAE0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1417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0373AB9-4BC2-4B4F-1C96-39104022499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6781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EA1CF4-C0EF-AB28-A2C4-31AE10EACAF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2145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95C8191-AB1F-A5E6-FBC9-6AD75E35698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7510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659505-C8BA-F4B0-460E-48B4AE9C8B7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2874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E69BAA1-B6AF-FD53-F66A-89546DA27C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239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32107DF-68E4-BAEB-B0F3-BA9C1F7B4C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3603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8422973-A683-7B38-8817-2290A64FF23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98967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6255458-312C-29A6-2288-C8A26E48163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332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3E7CE7C-E42B-8D02-A004-55E02BB379A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31912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25B1BB3-4FC4-41DC-F8E2-D2956042462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7277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2047BF6-5ADD-2CAC-D4C4-2856958D322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62641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90FD709-1CFB-E453-403B-12CE5069602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9230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FFB92EF-7CB0-3379-3772-4DA934A8749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4595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314A868-5C54-CFBE-DCD2-92F503F0A6F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9959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3AF47B9-5FE7-17CD-A2F9-6B8BAF70246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45323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6DFE8E-6020-7143-1BEE-05EB7B44D5B6}"/>
                </a:ext>
              </a:extLst>
            </p:cNvPr>
            <p:cNvGrpSpPr/>
            <p:nvPr/>
          </p:nvGrpSpPr>
          <p:grpSpPr>
            <a:xfrm>
              <a:off x="3470315" y="3231860"/>
              <a:ext cx="4923067" cy="3117204"/>
              <a:chOff x="4258141" y="2784704"/>
              <a:chExt cx="4749890" cy="311720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C15BF29-4F1E-3B14-EB17-C99665B943B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58293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4FD1C3B-F91A-16CA-3244-8B8514C454A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92929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AE94C98-734A-FB7B-0524-7B9A2E7905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27565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3CF74D8-0E6A-F8B1-71BB-1247D5C74C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62200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59D8AD0-5688-B48E-070F-A33348588ED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96836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FFFAB0-4F3A-ACA6-9244-3FB7087460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31471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F8F90EE-1388-C20E-F265-F5900E4789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66107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2B6140F-99BD-C730-7EC5-A0DD163518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00743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AA77962-D4C7-6F70-B52B-18659788CC6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35378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8959B11-BD8E-3CF6-B311-AAA115C726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40976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A19D15-3174-48A2-5D63-031FD5F797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75611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D4D48A6-CC9E-B567-193E-D287183315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10247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FF46A24-5ECB-62FD-DFF5-43EF21E8FF3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44882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2F587D6-7854-2BD8-1137-65EA7E6BD1C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79518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35B2D26-1999-EFA7-05E2-3F3239DA176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14154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8AC30AA-9DB6-9117-0D5E-178D79E383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48789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B17EE9A-0909-8316-597D-95E24E0040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83425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9FCF813-D492-D301-F8B8-AB7CE613C88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18060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B121E76-AE38-352C-664F-B1091D170E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52696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071138-C316-0402-B00A-F47FBF7A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E4DB898-BE22-83DD-6EE1-C0825F37B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2" y="461664"/>
            <a:ext cx="9021707" cy="867930"/>
          </a:xfrm>
        </p:spPr>
        <p:txBody>
          <a:bodyPr/>
          <a:lstStyle/>
          <a:p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shroicheann</a:t>
            </a:r>
            <a:r>
              <a:rPr lang="en-GB" dirty="0"/>
              <a:t> an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11.5 m,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chomhpháirt</a:t>
            </a:r>
            <a:r>
              <a:rPr lang="en-GB" dirty="0"/>
              <a:t> </a:t>
            </a:r>
            <a:r>
              <a:rPr lang="en-GB" dirty="0" err="1"/>
              <a:t>ingearach</a:t>
            </a:r>
            <a:r>
              <a:rPr lang="en-GB" dirty="0"/>
              <a:t> den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71BE2F4-D7E8-93E5-93FA-3D02F6E7FEE7}"/>
              </a:ext>
            </a:extLst>
          </p:cNvPr>
          <p:cNvSpPr/>
          <p:nvPr/>
        </p:nvSpPr>
        <p:spPr>
          <a:xfrm>
            <a:off x="1232835" y="2450573"/>
            <a:ext cx="6933265" cy="3350861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2A02C8-0873-BE4D-2EF6-673A80EEC545}"/>
              </a:ext>
            </a:extLst>
          </p:cNvPr>
          <p:cNvSpPr/>
          <p:nvPr/>
        </p:nvSpPr>
        <p:spPr>
          <a:xfrm>
            <a:off x="1159191" y="5733517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EF2E349-C16E-560A-C790-C449C5329D9E}"/>
              </a:ext>
            </a:extLst>
          </p:cNvPr>
          <p:cNvSpPr/>
          <p:nvPr/>
        </p:nvSpPr>
        <p:spPr>
          <a:xfrm>
            <a:off x="2311747" y="3917218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FE7C95D-489D-DEE5-3075-BA04D042ED59}"/>
              </a:ext>
            </a:extLst>
          </p:cNvPr>
          <p:cNvSpPr/>
          <p:nvPr/>
        </p:nvSpPr>
        <p:spPr>
          <a:xfrm>
            <a:off x="1196013" y="2044948"/>
            <a:ext cx="7302500" cy="3759850"/>
          </a:xfrm>
          <a:custGeom>
            <a:avLst/>
            <a:gdLst>
              <a:gd name="connsiteX0" fmla="*/ 25400 w 7302500"/>
              <a:gd name="connsiteY0" fmla="*/ 0 h 4343400"/>
              <a:gd name="connsiteX1" fmla="*/ 0 w 7302500"/>
              <a:gd name="connsiteY1" fmla="*/ 4330700 h 4343400"/>
              <a:gd name="connsiteX2" fmla="*/ 7302500 w 73025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0" h="4343400">
                <a:moveTo>
                  <a:pt x="25400" y="0"/>
                </a:moveTo>
                <a:lnTo>
                  <a:pt x="0" y="4330700"/>
                </a:lnTo>
                <a:lnTo>
                  <a:pt x="7302500" y="4343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02A35D-9745-691A-8200-114E86208A27}"/>
              </a:ext>
            </a:extLst>
          </p:cNvPr>
          <p:cNvSpPr txBox="1"/>
          <p:nvPr/>
        </p:nvSpPr>
        <p:spPr>
          <a:xfrm>
            <a:off x="2460604" y="58639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DF98CE-2C15-2C48-6906-DD8EA7B4BCFD}"/>
              </a:ext>
            </a:extLst>
          </p:cNvPr>
          <p:cNvSpPr txBox="1"/>
          <p:nvPr/>
        </p:nvSpPr>
        <p:spPr>
          <a:xfrm>
            <a:off x="3811700" y="58766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7073E2-5BF7-50D0-8904-D6858C43E071}"/>
              </a:ext>
            </a:extLst>
          </p:cNvPr>
          <p:cNvCxnSpPr>
            <a:cxnSpLocks/>
          </p:cNvCxnSpPr>
          <p:nvPr/>
        </p:nvCxnSpPr>
        <p:spPr>
          <a:xfrm>
            <a:off x="26531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0524396-7911-7D4C-C45A-C992533F577D}"/>
              </a:ext>
            </a:extLst>
          </p:cNvPr>
          <p:cNvCxnSpPr/>
          <p:nvPr/>
        </p:nvCxnSpPr>
        <p:spPr>
          <a:xfrm>
            <a:off x="4100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0771F29-ADA4-4577-CD0D-553DB8D0DC42}"/>
              </a:ext>
            </a:extLst>
          </p:cNvPr>
          <p:cNvCxnSpPr/>
          <p:nvPr/>
        </p:nvCxnSpPr>
        <p:spPr>
          <a:xfrm>
            <a:off x="5561425" y="57920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FA8E8-CF44-DB28-F9F4-DC7A4319600E}"/>
              </a:ext>
            </a:extLst>
          </p:cNvPr>
          <p:cNvCxnSpPr/>
          <p:nvPr/>
        </p:nvCxnSpPr>
        <p:spPr>
          <a:xfrm>
            <a:off x="7021925" y="58047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071FB7-C8ED-D8F0-7CB4-6073C95C9DFA}"/>
              </a:ext>
            </a:extLst>
          </p:cNvPr>
          <p:cNvCxnSpPr/>
          <p:nvPr/>
        </p:nvCxnSpPr>
        <p:spPr>
          <a:xfrm>
            <a:off x="8469725" y="5817498"/>
            <a:ext cx="0" cy="10994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041E59E-14AE-8936-D333-A7C0122368CB}"/>
              </a:ext>
            </a:extLst>
          </p:cNvPr>
          <p:cNvSpPr txBox="1"/>
          <p:nvPr/>
        </p:nvSpPr>
        <p:spPr>
          <a:xfrm>
            <a:off x="5240670" y="591767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3A86AC-F859-B0E5-2E35-B52CD2B432DD}"/>
              </a:ext>
            </a:extLst>
          </p:cNvPr>
          <p:cNvSpPr txBox="1"/>
          <p:nvPr/>
        </p:nvSpPr>
        <p:spPr>
          <a:xfrm>
            <a:off x="6715286" y="593539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CC4E1A-C118-C0B3-25F0-1A29E12AB105}"/>
              </a:ext>
            </a:extLst>
          </p:cNvPr>
          <p:cNvSpPr txBox="1"/>
          <p:nvPr/>
        </p:nvSpPr>
        <p:spPr>
          <a:xfrm>
            <a:off x="8158186" y="59136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2BECB9-D39C-A935-ED9F-6745D013670D}"/>
              </a:ext>
            </a:extLst>
          </p:cNvPr>
          <p:cNvSpPr txBox="1"/>
          <p:nvPr/>
        </p:nvSpPr>
        <p:spPr>
          <a:xfrm>
            <a:off x="421664" y="40731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E266ECE-C97A-53FE-298A-D7EA4C14014A}"/>
              </a:ext>
            </a:extLst>
          </p:cNvPr>
          <p:cNvCxnSpPr/>
          <p:nvPr/>
        </p:nvCxnSpPr>
        <p:spPr>
          <a:xfrm>
            <a:off x="907639" y="43516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CDA3777-01D1-8D8D-ADE1-5089F5D3B5D5}"/>
              </a:ext>
            </a:extLst>
          </p:cNvPr>
          <p:cNvCxnSpPr/>
          <p:nvPr/>
        </p:nvCxnSpPr>
        <p:spPr>
          <a:xfrm>
            <a:off x="920339" y="2878413"/>
            <a:ext cx="288374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20A0F83-B14B-EFC6-084F-F02542CCDDF3}"/>
              </a:ext>
            </a:extLst>
          </p:cNvPr>
          <p:cNvSpPr txBox="1"/>
          <p:nvPr/>
        </p:nvSpPr>
        <p:spPr>
          <a:xfrm>
            <a:off x="369835" y="26767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F53EA6-82B7-B7FF-E115-13A1FADD1E8B}"/>
              </a:ext>
            </a:extLst>
          </p:cNvPr>
          <p:cNvSpPr txBox="1"/>
          <p:nvPr/>
        </p:nvSpPr>
        <p:spPr>
          <a:xfrm>
            <a:off x="24219" y="1411464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Ard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B363B4-241B-A625-DD02-827398AF80D0}"/>
              </a:ext>
            </a:extLst>
          </p:cNvPr>
          <p:cNvSpPr txBox="1"/>
          <p:nvPr/>
        </p:nvSpPr>
        <p:spPr>
          <a:xfrm>
            <a:off x="4169927" y="6314230"/>
            <a:ext cx="480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CD5D9-3681-8172-04B8-57B5AC445F08}"/>
              </a:ext>
            </a:extLst>
          </p:cNvPr>
          <p:cNvSpPr txBox="1"/>
          <p:nvPr/>
        </p:nvSpPr>
        <p:spPr>
          <a:xfrm>
            <a:off x="253970" y="575836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Tús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626658-A133-53F0-38D1-148859CD6995}"/>
              </a:ext>
            </a:extLst>
          </p:cNvPr>
          <p:cNvSpPr txBox="1"/>
          <p:nvPr/>
        </p:nvSpPr>
        <p:spPr>
          <a:xfrm>
            <a:off x="1439317" y="3380339"/>
            <a:ext cx="144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0.5 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2E74553-0C95-3106-1B85-75784F3145C6}"/>
              </a:ext>
            </a:extLst>
          </p:cNvPr>
          <p:cNvSpPr/>
          <p:nvPr/>
        </p:nvSpPr>
        <p:spPr>
          <a:xfrm>
            <a:off x="3490266" y="2775373"/>
            <a:ext cx="104749" cy="10601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6EBD2A-8043-49DF-4F18-B8BDA33A41D4}"/>
              </a:ext>
            </a:extLst>
          </p:cNvPr>
          <p:cNvSpPr txBox="1"/>
          <p:nvPr/>
        </p:nvSpPr>
        <p:spPr>
          <a:xfrm>
            <a:off x="3008335" y="230137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06F7134-51D2-1F88-652E-FB18374D6AF1}"/>
              </a:ext>
            </a:extLst>
          </p:cNvPr>
          <p:cNvSpPr/>
          <p:nvPr/>
        </p:nvSpPr>
        <p:spPr>
          <a:xfrm>
            <a:off x="8101492" y="5734766"/>
            <a:ext cx="104749" cy="10601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0503DD-3670-E85B-2C14-E1DB53B7ED28}"/>
              </a:ext>
            </a:extLst>
          </p:cNvPr>
          <p:cNvSpPr/>
          <p:nvPr/>
        </p:nvSpPr>
        <p:spPr>
          <a:xfrm>
            <a:off x="5461000" y="1320628"/>
            <a:ext cx="3513445" cy="288785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0CE1EE-098C-1188-C035-BDDD5C77B99D}"/>
                  </a:ext>
                </a:extLst>
              </p:cNvPr>
              <p:cNvSpPr txBox="1"/>
              <p:nvPr/>
            </p:nvSpPr>
            <p:spPr>
              <a:xfrm>
                <a:off x="5801821" y="1368981"/>
                <a:ext cx="2427075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8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0CE1EE-098C-1188-C035-BDDD5C77B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821" y="1368981"/>
                <a:ext cx="2427075" cy="1052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A9653E6-B253-DE24-55C1-B1A688AA137D}"/>
                  </a:ext>
                </a:extLst>
              </p:cNvPr>
              <p:cNvSpPr txBox="1"/>
              <p:nvPr/>
            </p:nvSpPr>
            <p:spPr>
              <a:xfrm>
                <a:off x="5801821" y="2184721"/>
                <a:ext cx="1847364" cy="76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GB" sz="28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A9653E6-B253-DE24-55C1-B1A688AA1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821" y="2184721"/>
                <a:ext cx="1847364" cy="768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BF883D2-7DD9-77BC-FA77-3DB2010AB155}"/>
                  </a:ext>
                </a:extLst>
              </p:cNvPr>
              <p:cNvSpPr txBox="1"/>
              <p:nvPr/>
            </p:nvSpPr>
            <p:spPr>
              <a:xfrm>
                <a:off x="5848783" y="2881513"/>
                <a:ext cx="3160224" cy="76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11.5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GB" sz="28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BF883D2-7DD9-77BC-FA77-3DB2010AB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83" y="2881513"/>
                <a:ext cx="3160224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F42115-4868-6BD4-C715-5646B53F6B6C}"/>
                  </a:ext>
                </a:extLst>
              </p:cNvPr>
              <p:cNvSpPr txBox="1"/>
              <p:nvPr/>
            </p:nvSpPr>
            <p:spPr>
              <a:xfrm>
                <a:off x="5814221" y="3531380"/>
                <a:ext cx="283084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=15.01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F42115-4868-6BD4-C715-5646B53F6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221" y="3531380"/>
                <a:ext cx="283084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8" grpId="0"/>
      <p:bldP spid="62" grpId="0"/>
      <p:bldP spid="72" grpId="0"/>
      <p:bldP spid="8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1B968-4AB8-55DB-A1A5-66E818392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178466"/>
            <a:ext cx="8899415" cy="1643527"/>
          </a:xfrm>
        </p:spPr>
        <p:txBody>
          <a:bodyPr/>
          <a:lstStyle/>
          <a:p>
            <a:r>
              <a:rPr lang="en-GB" dirty="0" err="1"/>
              <a:t>Sampla</a:t>
            </a:r>
            <a:r>
              <a:rPr lang="en-GB" dirty="0"/>
              <a:t> - </a:t>
            </a:r>
            <a:r>
              <a:rPr lang="en-GB" dirty="0" err="1"/>
              <a:t>Ciceálann</a:t>
            </a:r>
            <a:r>
              <a:rPr lang="en-GB" dirty="0"/>
              <a:t> </a:t>
            </a:r>
            <a:r>
              <a:rPr lang="en-GB" dirty="0" err="1"/>
              <a:t>imreoir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ag </a:t>
            </a:r>
            <a:r>
              <a:rPr lang="en-GB" dirty="0" err="1"/>
              <a:t>uillinn</a:t>
            </a:r>
            <a:r>
              <a:rPr lang="en-GB" dirty="0"/>
              <a:t> 43° leis an </a:t>
            </a:r>
            <a:r>
              <a:rPr lang="en-GB" dirty="0" err="1"/>
              <a:t>gcothromán</a:t>
            </a:r>
            <a:r>
              <a:rPr lang="en-GB" dirty="0"/>
              <a:t> ag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 21 m s⁻¹.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chomh</a:t>
            </a:r>
            <a:r>
              <a:rPr lang="en-GB" dirty="0"/>
              <a:t> fada agus a </a:t>
            </a:r>
            <a:r>
              <a:rPr lang="en-GB" dirty="0" err="1"/>
              <a:t>thaistilfidh</a:t>
            </a:r>
            <a:r>
              <a:rPr lang="en-GB" dirty="0"/>
              <a:t> an </a:t>
            </a:r>
            <a:r>
              <a:rPr lang="en-GB" dirty="0" err="1"/>
              <a:t>liathróid</a:t>
            </a:r>
            <a:r>
              <a:rPr lang="en-GB" dirty="0"/>
              <a:t> go </a:t>
            </a:r>
            <a:r>
              <a:rPr lang="en-GB" dirty="0" err="1"/>
              <a:t>cothrománach</a:t>
            </a:r>
            <a:r>
              <a:rPr lang="en-GB" dirty="0"/>
              <a:t> i 2 </a:t>
            </a:r>
            <a:r>
              <a:rPr lang="en-GB" dirty="0" err="1"/>
              <a:t>soicind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EA4B16-9CD1-78F6-2CAE-3EF19575754E}"/>
                  </a:ext>
                </a:extLst>
              </p:cNvPr>
              <p:cNvSpPr txBox="1"/>
              <p:nvPr/>
            </p:nvSpPr>
            <p:spPr>
              <a:xfrm>
                <a:off x="2565767" y="4122721"/>
                <a:ext cx="506170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=21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43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=15.36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EA4B16-9CD1-78F6-2CAE-3EF19575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67" y="4122721"/>
                <a:ext cx="506170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AD395-536A-7538-D84B-B40E5FC0E5EE}"/>
                  </a:ext>
                </a:extLst>
              </p:cNvPr>
              <p:cNvSpPr txBox="1"/>
              <p:nvPr/>
            </p:nvSpPr>
            <p:spPr>
              <a:xfrm>
                <a:off x="3557359" y="5833746"/>
                <a:ext cx="493038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𝑣𝑡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=15.36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=30.7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AD395-536A-7538-D84B-B40E5FC0E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59" y="5833746"/>
                <a:ext cx="493038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D06530-C1B2-D333-27FF-0778B6E7689D}"/>
              </a:ext>
            </a:extLst>
          </p:cNvPr>
          <p:cNvCxnSpPr/>
          <p:nvPr/>
        </p:nvCxnSpPr>
        <p:spPr>
          <a:xfrm>
            <a:off x="1270000" y="2717800"/>
            <a:ext cx="3302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103A39-8D88-C9CA-E94A-D4A1E9F02999}"/>
              </a:ext>
            </a:extLst>
          </p:cNvPr>
          <p:cNvSpPr/>
          <p:nvPr/>
        </p:nvSpPr>
        <p:spPr>
          <a:xfrm>
            <a:off x="1549400" y="1714500"/>
            <a:ext cx="2324100" cy="952500"/>
          </a:xfrm>
          <a:custGeom>
            <a:avLst/>
            <a:gdLst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100" h="952500">
                <a:moveTo>
                  <a:pt x="0" y="952500"/>
                </a:moveTo>
                <a:cubicBezTo>
                  <a:pt x="385233" y="626533"/>
                  <a:pt x="1020233" y="232833"/>
                  <a:pt x="1384300" y="127000"/>
                </a:cubicBezTo>
                <a:cubicBezTo>
                  <a:pt x="1748367" y="21167"/>
                  <a:pt x="1972733" y="4233"/>
                  <a:pt x="232410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D14F7D-C13B-3B2A-C5C0-370F09FFF665}"/>
              </a:ext>
            </a:extLst>
          </p:cNvPr>
          <p:cNvSpPr txBox="1"/>
          <p:nvPr/>
        </p:nvSpPr>
        <p:spPr>
          <a:xfrm>
            <a:off x="2057371" y="2256135"/>
            <a:ext cx="86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43°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560A6-AFD2-7660-2CBB-1BA3EA0ACAA3}"/>
              </a:ext>
            </a:extLst>
          </p:cNvPr>
          <p:cNvSpPr txBox="1"/>
          <p:nvPr/>
        </p:nvSpPr>
        <p:spPr>
          <a:xfrm>
            <a:off x="519298" y="2026419"/>
            <a:ext cx="15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21 m s⁻¹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B11BF-CB5E-7189-84B7-B87B2FCE0E90}"/>
              </a:ext>
            </a:extLst>
          </p:cNvPr>
          <p:cNvSpPr txBox="1"/>
          <p:nvPr/>
        </p:nvSpPr>
        <p:spPr>
          <a:xfrm>
            <a:off x="0" y="2808009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Aimsigh</a:t>
            </a:r>
            <a:r>
              <a:rPr lang="en-GB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chomhpháirt</a:t>
            </a:r>
            <a:r>
              <a:rPr lang="en-GB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chothrománach</a:t>
            </a:r>
            <a:r>
              <a:rPr lang="en-GB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r>
              <a:rPr lang="en-GB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luais</a:t>
            </a:r>
            <a:endParaRPr lang="en-GB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548B9-25CC-8E4A-1131-1F19E3238B6C}"/>
              </a:ext>
            </a:extLst>
          </p:cNvPr>
          <p:cNvSpPr txBox="1"/>
          <p:nvPr/>
        </p:nvSpPr>
        <p:spPr>
          <a:xfrm>
            <a:off x="285066" y="4909809"/>
            <a:ext cx="7833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Bogann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liathróid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tairiseach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agus í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3589F0-7C03-E8AB-7C9F-7E3E967E6064}"/>
              </a:ext>
            </a:extLst>
          </p:cNvPr>
          <p:cNvCxnSpPr/>
          <p:nvPr/>
        </p:nvCxnSpPr>
        <p:spPr>
          <a:xfrm>
            <a:off x="1014598" y="4227494"/>
            <a:ext cx="14732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3C3316-243F-3BC7-3D5E-E46D71238240}"/>
              </a:ext>
            </a:extLst>
          </p:cNvPr>
          <p:cNvCxnSpPr>
            <a:cxnSpLocks/>
          </p:cNvCxnSpPr>
          <p:nvPr/>
        </p:nvCxnSpPr>
        <p:spPr>
          <a:xfrm flipV="1">
            <a:off x="1014598" y="3326831"/>
            <a:ext cx="1470397" cy="90066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7DA5A1-6FC5-A75B-C560-5379AFC8B363}"/>
              </a:ext>
            </a:extLst>
          </p:cNvPr>
          <p:cNvSpPr txBox="1"/>
          <p:nvPr/>
        </p:nvSpPr>
        <p:spPr>
          <a:xfrm>
            <a:off x="570084" y="3396952"/>
            <a:ext cx="15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21 m s⁻¹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38FF0A-9A57-0A83-0159-B598900AC4D1}"/>
              </a:ext>
            </a:extLst>
          </p:cNvPr>
          <p:cNvSpPr txBox="1"/>
          <p:nvPr/>
        </p:nvSpPr>
        <p:spPr>
          <a:xfrm>
            <a:off x="1526686" y="3801206"/>
            <a:ext cx="86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43°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93C90F-1850-9684-039E-9ABAAE65F6A1}"/>
                  </a:ext>
                </a:extLst>
              </p:cNvPr>
              <p:cNvSpPr txBox="1"/>
              <p:nvPr/>
            </p:nvSpPr>
            <p:spPr>
              <a:xfrm>
                <a:off x="1540621" y="4100256"/>
                <a:ext cx="66114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93C90F-1850-9684-039E-9ABAAE65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21" y="4100256"/>
                <a:ext cx="66114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82058A-E9E9-9BAE-405A-D637CD07AC8A}"/>
              </a:ext>
            </a:extLst>
          </p:cNvPr>
          <p:cNvCxnSpPr/>
          <p:nvPr/>
        </p:nvCxnSpPr>
        <p:spPr>
          <a:xfrm>
            <a:off x="2487798" y="3331229"/>
            <a:ext cx="0" cy="896265"/>
          </a:xfrm>
          <a:prstGeom prst="line">
            <a:avLst/>
          </a:prstGeom>
          <a:ln w="28575">
            <a:solidFill>
              <a:srgbClr val="0000FF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23" grpId="0"/>
      <p:bldP spid="24" grpId="0"/>
      <p:bldP spid="2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B3EFC-D1B3-8C6A-CE88-6B08A23D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ED2605-CCA5-B90D-624D-11DCFA17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D5626-0CCD-F9CD-10C1-113E6FFCB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Buaileann</a:t>
            </a:r>
            <a:r>
              <a:rPr lang="en-GB" dirty="0"/>
              <a:t> </a:t>
            </a:r>
            <a:r>
              <a:rPr lang="en-GB" dirty="0" err="1"/>
              <a:t>imreoir</a:t>
            </a:r>
            <a:r>
              <a:rPr lang="en-GB" dirty="0"/>
              <a:t> sliotar ag </a:t>
            </a:r>
            <a:r>
              <a:rPr lang="en-GB" dirty="0" err="1"/>
              <a:t>uillinn</a:t>
            </a:r>
            <a:r>
              <a:rPr lang="en-GB" dirty="0"/>
              <a:t> 41° leis an </a:t>
            </a:r>
            <a:r>
              <a:rPr lang="en-GB" dirty="0" err="1"/>
              <a:t>gcothromán</a:t>
            </a:r>
            <a:r>
              <a:rPr lang="en-GB" dirty="0"/>
              <a:t> ag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 18 m s⁻¹.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chomh</a:t>
            </a:r>
            <a:r>
              <a:rPr lang="en-GB" dirty="0"/>
              <a:t> fada agus a </a:t>
            </a:r>
            <a:r>
              <a:rPr lang="en-GB" dirty="0" err="1"/>
              <a:t>thaistealaíonn</a:t>
            </a:r>
            <a:r>
              <a:rPr lang="en-GB" dirty="0"/>
              <a:t> an sliotar go </a:t>
            </a:r>
            <a:r>
              <a:rPr lang="en-GB" dirty="0" err="1"/>
              <a:t>cothrománach</a:t>
            </a:r>
            <a:r>
              <a:rPr lang="en-GB" dirty="0"/>
              <a:t> i 1.3 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D59052-54E5-0744-C662-D6CFB00F6750}"/>
                  </a:ext>
                </a:extLst>
              </p:cNvPr>
              <p:cNvSpPr txBox="1"/>
              <p:nvPr/>
            </p:nvSpPr>
            <p:spPr>
              <a:xfrm>
                <a:off x="5788094" y="5591974"/>
                <a:ext cx="29743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</m:t>
                      </m:r>
                      <m:func>
                        <m:func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41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=13.58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D59052-54E5-0744-C662-D6CFB00F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94" y="5591974"/>
                <a:ext cx="297434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C3ED7-7A16-C93B-F866-0004346A808D}"/>
                  </a:ext>
                </a:extLst>
              </p:cNvPr>
              <p:cNvSpPr txBox="1"/>
              <p:nvPr/>
            </p:nvSpPr>
            <p:spPr>
              <a:xfrm>
                <a:off x="5833556" y="6084417"/>
                <a:ext cx="288341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𝑣𝑡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=13.58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1.3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=17.7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6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C3ED7-7A16-C93B-F866-0004346A8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556" y="6084417"/>
                <a:ext cx="288341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53F6-6056-3264-42F3-E2C62E4B5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594B2-BF3D-8059-07BC-FFE3E5C1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483E0-DC40-8A0E-F4BB-754384829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Más </a:t>
            </a:r>
            <a:r>
              <a:rPr lang="en-GB" dirty="0" err="1"/>
              <a:t>mian</a:t>
            </a:r>
            <a:r>
              <a:rPr lang="en-GB" dirty="0"/>
              <a:t> </a:t>
            </a:r>
            <a:r>
              <a:rPr lang="en-GB" dirty="0" err="1"/>
              <a:t>leat</a:t>
            </a:r>
            <a:r>
              <a:rPr lang="en-GB" dirty="0"/>
              <a:t> </a:t>
            </a:r>
            <a:r>
              <a:rPr lang="en-GB" dirty="0" err="1"/>
              <a:t>rud</a:t>
            </a:r>
            <a:r>
              <a:rPr lang="en-GB" dirty="0"/>
              <a:t> a </a:t>
            </a:r>
            <a:r>
              <a:rPr lang="en-GB" dirty="0" err="1"/>
              <a:t>chaitheamh</a:t>
            </a:r>
            <a:r>
              <a:rPr lang="en-GB" dirty="0"/>
              <a:t> </a:t>
            </a:r>
            <a:r>
              <a:rPr lang="en-GB" dirty="0" err="1"/>
              <a:t>chomh</a:t>
            </a:r>
            <a:r>
              <a:rPr lang="en-GB" dirty="0"/>
              <a:t> fada agus is féidir,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chóir</a:t>
            </a:r>
            <a:r>
              <a:rPr lang="en-GB" dirty="0"/>
              <a:t> </a:t>
            </a:r>
            <a:r>
              <a:rPr lang="en-GB" dirty="0" err="1"/>
              <a:t>duit</a:t>
            </a:r>
            <a:r>
              <a:rPr lang="en-GB" dirty="0"/>
              <a:t> é a </a:t>
            </a:r>
            <a:r>
              <a:rPr lang="en-GB" dirty="0" err="1"/>
              <a:t>chaitheamh</a:t>
            </a:r>
            <a:r>
              <a:rPr lang="en-GB" dirty="0"/>
              <a:t> ag </a:t>
            </a:r>
            <a:r>
              <a:rPr lang="en-GB" dirty="0" err="1"/>
              <a:t>uillinn</a:t>
            </a:r>
            <a:r>
              <a:rPr lang="en-GB" dirty="0"/>
              <a:t> 45°.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chomh</a:t>
            </a:r>
            <a:r>
              <a:rPr lang="en-GB" dirty="0"/>
              <a:t> fada is a </a:t>
            </a:r>
            <a:r>
              <a:rPr lang="en-GB" dirty="0" err="1"/>
              <a:t>bheidh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a </a:t>
            </a:r>
            <a:r>
              <a:rPr lang="en-GB" dirty="0" err="1"/>
              <a:t>chaitear</a:t>
            </a:r>
            <a:r>
              <a:rPr lang="en-GB" dirty="0"/>
              <a:t> ag 45° le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 15 m/s </a:t>
            </a:r>
            <a:r>
              <a:rPr lang="en-GB" dirty="0" err="1"/>
              <a:t>san</a:t>
            </a:r>
            <a:r>
              <a:rPr lang="en-GB" dirty="0"/>
              <a:t> </a:t>
            </a:r>
            <a:r>
              <a:rPr lang="en-GB" dirty="0" err="1"/>
              <a:t>aer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853B94-F6F3-7E51-C54D-5BF279513258}"/>
                  </a:ext>
                </a:extLst>
              </p:cNvPr>
              <p:cNvSpPr txBox="1"/>
              <p:nvPr/>
            </p:nvSpPr>
            <p:spPr>
              <a:xfrm>
                <a:off x="2173429" y="4041304"/>
                <a:ext cx="528458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=10.606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853B94-F6F3-7E51-C54D-5BF279513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29" y="4041304"/>
                <a:ext cx="5284588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1A86A-1FE2-DF33-E9D9-65A4C00B85FF}"/>
              </a:ext>
            </a:extLst>
          </p:cNvPr>
          <p:cNvCxnSpPr/>
          <p:nvPr/>
        </p:nvCxnSpPr>
        <p:spPr>
          <a:xfrm>
            <a:off x="1346031" y="3179464"/>
            <a:ext cx="3302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60D2BE-20D1-0F82-811E-C3B448DEBA6C}"/>
              </a:ext>
            </a:extLst>
          </p:cNvPr>
          <p:cNvSpPr/>
          <p:nvPr/>
        </p:nvSpPr>
        <p:spPr>
          <a:xfrm>
            <a:off x="1625431" y="2176164"/>
            <a:ext cx="2131060" cy="952500"/>
          </a:xfrm>
          <a:custGeom>
            <a:avLst/>
            <a:gdLst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100" h="952500">
                <a:moveTo>
                  <a:pt x="0" y="952500"/>
                </a:moveTo>
                <a:cubicBezTo>
                  <a:pt x="385233" y="626533"/>
                  <a:pt x="1020233" y="232833"/>
                  <a:pt x="1384300" y="127000"/>
                </a:cubicBezTo>
                <a:cubicBezTo>
                  <a:pt x="1748367" y="21167"/>
                  <a:pt x="2010833" y="42333"/>
                  <a:pt x="232410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297FD-7C52-BE0F-B2F9-CCFAB94A8989}"/>
              </a:ext>
            </a:extLst>
          </p:cNvPr>
          <p:cNvSpPr txBox="1"/>
          <p:nvPr/>
        </p:nvSpPr>
        <p:spPr>
          <a:xfrm>
            <a:off x="2133402" y="2717799"/>
            <a:ext cx="86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45°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D77BF-DA09-3903-6C4C-B466BDA8AA69}"/>
              </a:ext>
            </a:extLst>
          </p:cNvPr>
          <p:cNvSpPr txBox="1"/>
          <p:nvPr/>
        </p:nvSpPr>
        <p:spPr>
          <a:xfrm>
            <a:off x="595329" y="2488083"/>
            <a:ext cx="15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15 m s⁻¹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5032B-70E1-6155-7AE5-0F265353FF5F}"/>
              </a:ext>
            </a:extLst>
          </p:cNvPr>
          <p:cNvSpPr txBox="1"/>
          <p:nvPr/>
        </p:nvSpPr>
        <p:spPr>
          <a:xfrm>
            <a:off x="218884" y="3577550"/>
            <a:ext cx="870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Aimsigh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chomhpháirt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ingearach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luais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E18195-D172-D09B-49F5-9168ACA08970}"/>
                  </a:ext>
                </a:extLst>
              </p:cNvPr>
              <p:cNvSpPr txBox="1"/>
              <p:nvPr/>
            </p:nvSpPr>
            <p:spPr>
              <a:xfrm>
                <a:off x="825021" y="4498855"/>
                <a:ext cx="7981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s-ES" sz="28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Beidh sé san </a:t>
                </a:r>
                <a:r>
                  <a:rPr lang="es-ES" sz="2800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aer</a:t>
                </a:r>
                <a:r>
                  <a:rPr lang="es-ES" sz="28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ES" sz="2800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go</a:t>
                </a:r>
                <a:r>
                  <a:rPr lang="es-ES" sz="28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ES" sz="2800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dtí</a:t>
                </a:r>
                <a:r>
                  <a:rPr lang="es-ES" sz="28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=−10.606 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E18195-D172-D09B-49F5-9168ACA08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1" y="4498855"/>
                <a:ext cx="7981403" cy="523220"/>
              </a:xfrm>
              <a:prstGeom prst="rect">
                <a:avLst/>
              </a:prstGeom>
              <a:blipFill>
                <a:blip r:embed="rId3"/>
                <a:stretch>
                  <a:fillRect l="-1527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562D2-E826-C759-7BB3-5376786D6E3A}"/>
                  </a:ext>
                </a:extLst>
              </p:cNvPr>
              <p:cNvSpPr txBox="1"/>
              <p:nvPr/>
            </p:nvSpPr>
            <p:spPr>
              <a:xfrm>
                <a:off x="493703" y="5205905"/>
                <a:ext cx="8156592" cy="10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  <m: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u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den>
                      </m:f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−10.606−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−10.606</m:t>
                              </m:r>
                            </m:e>
                          </m:d>
                        </m:num>
                        <m:den>
                          <m: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−9.8</m:t>
                          </m:r>
                        </m:den>
                      </m:f>
                    </m:oMath>
                  </m:oMathPara>
                </a14:m>
                <a:endParaRPr lang="en-GB" sz="28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562D2-E826-C759-7BB3-5376786D6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3" y="5205905"/>
                <a:ext cx="8156592" cy="1082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E32072-F934-EEB1-023C-FD94DA559028}"/>
                  </a:ext>
                </a:extLst>
              </p:cNvPr>
              <p:cNvSpPr txBox="1"/>
              <p:nvPr/>
            </p:nvSpPr>
            <p:spPr>
              <a:xfrm>
                <a:off x="4438988" y="6180892"/>
                <a:ext cx="177337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2.16 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GB" sz="28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E32072-F934-EEB1-023C-FD94DA559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88" y="6180892"/>
                <a:ext cx="177337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2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  <p:bldP spid="14" grpId="0"/>
      <p:bldP spid="16" grpId="0"/>
      <p:bldP spid="2" grpId="0"/>
      <p:bldP spid="8" grpId="0"/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8CDAB-7E51-5DD5-3B22-33EB5BAF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4979E-8C22-54A9-8FBD-E3FC455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CC6EB-008F-765C-D7E2-C467DA063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s-ES" dirty="0" err="1"/>
              <a:t>Cé</a:t>
            </a:r>
            <a:r>
              <a:rPr lang="es-ES" dirty="0"/>
              <a:t> </a:t>
            </a:r>
            <a:r>
              <a:rPr lang="es-ES" dirty="0" err="1"/>
              <a:t>chomh</a:t>
            </a:r>
            <a:r>
              <a:rPr lang="es-ES" dirty="0"/>
              <a:t> fada a </a:t>
            </a:r>
            <a:r>
              <a:rPr lang="es-ES" dirty="0" err="1"/>
              <a:t>rachaidh</a:t>
            </a:r>
            <a:r>
              <a:rPr lang="es-ES" dirty="0"/>
              <a:t> sé?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E84156-2512-4EDC-EB91-8CDDBDE5C1F1}"/>
                  </a:ext>
                </a:extLst>
              </p:cNvPr>
              <p:cNvSpPr txBox="1"/>
              <p:nvPr/>
            </p:nvSpPr>
            <p:spPr>
              <a:xfrm>
                <a:off x="2173429" y="4041304"/>
                <a:ext cx="527522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=10.606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E84156-2512-4EDC-EB91-8CDDBDE5C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29" y="4041304"/>
                <a:ext cx="527522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C5F97E-703F-EAB4-2B5E-DC307AE1597E}"/>
              </a:ext>
            </a:extLst>
          </p:cNvPr>
          <p:cNvCxnSpPr/>
          <p:nvPr/>
        </p:nvCxnSpPr>
        <p:spPr>
          <a:xfrm>
            <a:off x="1346031" y="3179464"/>
            <a:ext cx="3302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A79AD6-0F16-5CD3-73BE-1440353DE0C7}"/>
              </a:ext>
            </a:extLst>
          </p:cNvPr>
          <p:cNvSpPr/>
          <p:nvPr/>
        </p:nvSpPr>
        <p:spPr>
          <a:xfrm>
            <a:off x="1625431" y="2176164"/>
            <a:ext cx="2131060" cy="952500"/>
          </a:xfrm>
          <a:custGeom>
            <a:avLst/>
            <a:gdLst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  <a:gd name="connsiteX0" fmla="*/ 0 w 2324100"/>
              <a:gd name="connsiteY0" fmla="*/ 952500 h 952500"/>
              <a:gd name="connsiteX1" fmla="*/ 1384300 w 2324100"/>
              <a:gd name="connsiteY1" fmla="*/ 127000 h 952500"/>
              <a:gd name="connsiteX2" fmla="*/ 2324100 w 2324100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100" h="952500">
                <a:moveTo>
                  <a:pt x="0" y="952500"/>
                </a:moveTo>
                <a:cubicBezTo>
                  <a:pt x="385233" y="626533"/>
                  <a:pt x="1020233" y="232833"/>
                  <a:pt x="1384300" y="127000"/>
                </a:cubicBezTo>
                <a:cubicBezTo>
                  <a:pt x="1748367" y="21167"/>
                  <a:pt x="2010833" y="42333"/>
                  <a:pt x="232410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3EC76-891B-9C59-9C61-98FD20DA1707}"/>
              </a:ext>
            </a:extLst>
          </p:cNvPr>
          <p:cNvSpPr txBox="1"/>
          <p:nvPr/>
        </p:nvSpPr>
        <p:spPr>
          <a:xfrm>
            <a:off x="2133402" y="2717799"/>
            <a:ext cx="86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45°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3A9B-E335-890A-3EBF-2061D889F0F3}"/>
              </a:ext>
            </a:extLst>
          </p:cNvPr>
          <p:cNvSpPr txBox="1"/>
          <p:nvPr/>
        </p:nvSpPr>
        <p:spPr>
          <a:xfrm>
            <a:off x="595329" y="2488083"/>
            <a:ext cx="15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15 m s⁻¹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DDEA9-3901-CC04-3806-7E0284BD153F}"/>
              </a:ext>
            </a:extLst>
          </p:cNvPr>
          <p:cNvSpPr txBox="1"/>
          <p:nvPr/>
        </p:nvSpPr>
        <p:spPr>
          <a:xfrm>
            <a:off x="56558" y="3408665"/>
            <a:ext cx="895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Aimsigh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chomhpháirt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chothrománach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luais</a:t>
            </a:r>
            <a:endParaRPr lang="en-GB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D1EDF3-8D79-1F8A-7A0B-36FCF1B84456}"/>
                  </a:ext>
                </a:extLst>
              </p:cNvPr>
              <p:cNvSpPr txBox="1"/>
              <p:nvPr/>
            </p:nvSpPr>
            <p:spPr>
              <a:xfrm>
                <a:off x="2539666" y="4728574"/>
                <a:ext cx="177337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2.16 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GB" sz="28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D1EDF3-8D79-1F8A-7A0B-36FCF1B8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66" y="4728574"/>
                <a:ext cx="1773371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354DE4-E53F-3893-1CB3-8FB6F7C72747}"/>
                  </a:ext>
                </a:extLst>
              </p:cNvPr>
              <p:cNvSpPr txBox="1"/>
              <p:nvPr/>
            </p:nvSpPr>
            <p:spPr>
              <a:xfrm>
                <a:off x="2581407" y="5562964"/>
                <a:ext cx="249183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a:rPr lang="en-GB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𝑢𝑡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=23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354DE4-E53F-3893-1CB3-8FB6F7C72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407" y="5562964"/>
                <a:ext cx="249183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6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  <p:bldP spid="14" grpId="0"/>
      <p:bldP spid="16" grpId="0"/>
      <p:bldP spid="11" grpId="0"/>
      <p:bldP spid="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BB6F5E-08C5-FD7E-801F-03246E0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Treoluas</a:t>
            </a:r>
            <a:r>
              <a:rPr lang="en-GB" dirty="0"/>
              <a:t> </a:t>
            </a:r>
            <a:r>
              <a:rPr lang="en-GB" dirty="0" err="1"/>
              <a:t>Éalaithe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5151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43EBB-9C51-321E-3FAB-489836B5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Turgnamh</a:t>
            </a:r>
            <a:r>
              <a:rPr lang="en-GB" dirty="0"/>
              <a:t> </a:t>
            </a:r>
            <a:r>
              <a:rPr lang="en-GB" dirty="0" err="1"/>
              <a:t>smaoinimh</a:t>
            </a:r>
            <a:r>
              <a:rPr lang="en-GB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901F-EF28-0697-5F33-0C339739D5D2}"/>
              </a:ext>
            </a:extLst>
          </p:cNvPr>
          <p:cNvSpPr txBox="1"/>
          <p:nvPr/>
        </p:nvSpPr>
        <p:spPr>
          <a:xfrm>
            <a:off x="584200" y="1102688"/>
            <a:ext cx="6343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Má chaitheann tú cloch suas, tagann sí ar ais anuas.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F7E2B-BAE3-4933-41EA-1A90242489EA}"/>
              </a:ext>
            </a:extLst>
          </p:cNvPr>
          <p:cNvSpPr txBox="1"/>
          <p:nvPr/>
        </p:nvSpPr>
        <p:spPr>
          <a:xfrm>
            <a:off x="582333" y="4823425"/>
            <a:ext cx="787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féidir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lámhach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chaoi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dtitfidh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siar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choíche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1F800BE-35F5-339F-D84C-82DCA32B6FDE}"/>
              </a:ext>
            </a:extLst>
          </p:cNvPr>
          <p:cNvSpPr/>
          <p:nvPr/>
        </p:nvSpPr>
        <p:spPr>
          <a:xfrm>
            <a:off x="7129277" y="3063240"/>
            <a:ext cx="119715" cy="738118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DE507D-14E0-09B9-169D-44BB2D1E54D0}"/>
              </a:ext>
            </a:extLst>
          </p:cNvPr>
          <p:cNvSpPr/>
          <p:nvPr/>
        </p:nvSpPr>
        <p:spPr>
          <a:xfrm>
            <a:off x="7726176" y="2423160"/>
            <a:ext cx="157816" cy="1378198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ED079B2-91B5-D17B-DA47-DC3817E438FA}"/>
              </a:ext>
            </a:extLst>
          </p:cNvPr>
          <p:cNvSpPr/>
          <p:nvPr/>
        </p:nvSpPr>
        <p:spPr>
          <a:xfrm>
            <a:off x="8480891" y="340142"/>
            <a:ext cx="157816" cy="3461216"/>
          </a:xfrm>
          <a:custGeom>
            <a:avLst/>
            <a:gdLst>
              <a:gd name="connsiteX0" fmla="*/ 0 w 4914900"/>
              <a:gd name="connsiteY0" fmla="*/ 1714500 h 1771650"/>
              <a:gd name="connsiteX1" fmla="*/ 2766060 w 4914900"/>
              <a:gd name="connsiteY1" fmla="*/ 0 h 1771650"/>
              <a:gd name="connsiteX2" fmla="*/ 4914900 w 4914900"/>
              <a:gd name="connsiteY2" fmla="*/ 1771650 h 1771650"/>
              <a:gd name="connsiteX0" fmla="*/ 0 w 4914900"/>
              <a:gd name="connsiteY0" fmla="*/ 1725930 h 1783080"/>
              <a:gd name="connsiteX1" fmla="*/ 2457450 w 4914900"/>
              <a:gd name="connsiteY1" fmla="*/ 0 h 1783080"/>
              <a:gd name="connsiteX2" fmla="*/ 4914900 w 4914900"/>
              <a:gd name="connsiteY2" fmla="*/ 1783080 h 1783080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72 h 1783222"/>
              <a:gd name="connsiteX1" fmla="*/ 2457450 w 4914900"/>
              <a:gd name="connsiteY1" fmla="*/ 142 h 1783222"/>
              <a:gd name="connsiteX2" fmla="*/ 4914900 w 4914900"/>
              <a:gd name="connsiteY2" fmla="*/ 1783222 h 1783222"/>
              <a:gd name="connsiteX0" fmla="*/ 0 w 4914900"/>
              <a:gd name="connsiteY0" fmla="*/ 1726085 h 1783235"/>
              <a:gd name="connsiteX1" fmla="*/ 2457450 w 4914900"/>
              <a:gd name="connsiteY1" fmla="*/ 155 h 1783235"/>
              <a:gd name="connsiteX2" fmla="*/ 4914900 w 4914900"/>
              <a:gd name="connsiteY2" fmla="*/ 1783235 h 17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1783235">
                <a:moveTo>
                  <a:pt x="0" y="1726085"/>
                </a:moveTo>
                <a:cubicBezTo>
                  <a:pt x="579120" y="967895"/>
                  <a:pt x="1398270" y="15395"/>
                  <a:pt x="2457450" y="155"/>
                </a:cubicBezTo>
                <a:cubicBezTo>
                  <a:pt x="3516630" y="-15085"/>
                  <a:pt x="4472940" y="1089815"/>
                  <a:pt x="4914900" y="17832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A41F01-8F6D-022A-0D02-6FE57AE5527E}"/>
              </a:ext>
            </a:extLst>
          </p:cNvPr>
          <p:cNvGrpSpPr/>
          <p:nvPr/>
        </p:nvGrpSpPr>
        <p:grpSpPr>
          <a:xfrm>
            <a:off x="7271683" y="3801358"/>
            <a:ext cx="78908" cy="409575"/>
            <a:chOff x="8559799" y="4724400"/>
            <a:chExt cx="1651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E9E82F-977A-D725-7B0F-688C464D2469}"/>
                </a:ext>
              </a:extLst>
            </p:cNvPr>
            <p:cNvSpPr/>
            <p:nvPr/>
          </p:nvSpPr>
          <p:spPr>
            <a:xfrm>
              <a:off x="8559799" y="4813300"/>
              <a:ext cx="165100" cy="190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603CCE-0125-7CE7-5B1A-E2DE7E2BBB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59799" y="4724400"/>
              <a:ext cx="50799" cy="2794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D01A7-91A6-CF4C-B3DB-77787CD3E03E}"/>
                </a:ext>
              </a:extLst>
            </p:cNvPr>
            <p:cNvCxnSpPr/>
            <p:nvPr/>
          </p:nvCxnSpPr>
          <p:spPr>
            <a:xfrm>
              <a:off x="8623299" y="5003800"/>
              <a:ext cx="0" cy="635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599AFCD-567F-686A-B31C-C3A9AEABF4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0599" y="5003800"/>
              <a:ext cx="101601" cy="2794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8ACF28-FCEB-592B-DDA9-58CC796D5A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6000" y="5359400"/>
              <a:ext cx="88899" cy="1682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1A2E1-A695-85AC-C502-7F8110FE1541}"/>
              </a:ext>
            </a:extLst>
          </p:cNvPr>
          <p:cNvGrpSpPr/>
          <p:nvPr/>
        </p:nvGrpSpPr>
        <p:grpSpPr>
          <a:xfrm>
            <a:off x="7883992" y="3801358"/>
            <a:ext cx="78908" cy="409575"/>
            <a:chOff x="8559799" y="4724400"/>
            <a:chExt cx="165100" cy="91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07F1F4-627F-8B3C-F06A-A4583258488D}"/>
                </a:ext>
              </a:extLst>
            </p:cNvPr>
            <p:cNvSpPr/>
            <p:nvPr/>
          </p:nvSpPr>
          <p:spPr>
            <a:xfrm>
              <a:off x="8559799" y="4813300"/>
              <a:ext cx="165100" cy="190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BD03F8-D949-459D-8EE5-B35D2F32C5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59799" y="4724400"/>
              <a:ext cx="50799" cy="2794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2BFB92-C595-2F43-A7DE-033693166EA8}"/>
                </a:ext>
              </a:extLst>
            </p:cNvPr>
            <p:cNvCxnSpPr/>
            <p:nvPr/>
          </p:nvCxnSpPr>
          <p:spPr>
            <a:xfrm>
              <a:off x="8623299" y="5003800"/>
              <a:ext cx="0" cy="6350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60B9A9-5566-4625-C402-637F40FAD6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0599" y="5003800"/>
              <a:ext cx="101601" cy="2794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BBBFE3-6892-6E42-E583-5A99C250E3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6000" y="5359400"/>
              <a:ext cx="88899" cy="1682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38F7E8-A8AE-A321-BA5F-32816B76EC83}"/>
              </a:ext>
            </a:extLst>
          </p:cNvPr>
          <p:cNvGrpSpPr/>
          <p:nvPr/>
        </p:nvGrpSpPr>
        <p:grpSpPr>
          <a:xfrm>
            <a:off x="8617416" y="3795670"/>
            <a:ext cx="87127" cy="403886"/>
            <a:chOff x="8589124" y="4711701"/>
            <a:chExt cx="182297" cy="9016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F6D6D2-9E70-C08D-F9F5-70047F9BA8A6}"/>
                </a:ext>
              </a:extLst>
            </p:cNvPr>
            <p:cNvSpPr/>
            <p:nvPr/>
          </p:nvSpPr>
          <p:spPr>
            <a:xfrm>
              <a:off x="8606321" y="4813300"/>
              <a:ext cx="165100" cy="190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272A5A-F23C-D27A-A1AB-0367BE30D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6112" y="4711701"/>
              <a:ext cx="39603" cy="29209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B1DFEC5-A111-89F0-1C6C-B7D6926521DE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H="1">
              <a:off x="8589124" y="4975902"/>
              <a:ext cx="41375" cy="307298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A3CB6C-097B-E145-1F9D-7179450453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6321" y="5283200"/>
              <a:ext cx="56149" cy="3302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714509A-2E29-5FD6-906B-4D37F446E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124" y="5283200"/>
              <a:ext cx="0" cy="3302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49037A-9D8B-7D7A-7155-1753ACAB5463}"/>
              </a:ext>
            </a:extLst>
          </p:cNvPr>
          <p:cNvCxnSpPr>
            <a:cxnSpLocks/>
          </p:cNvCxnSpPr>
          <p:nvPr/>
        </p:nvCxnSpPr>
        <p:spPr>
          <a:xfrm>
            <a:off x="8640575" y="3690433"/>
            <a:ext cx="404" cy="12799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4FD5BA-A12D-D071-3785-5E6B9AB62FE9}"/>
              </a:ext>
            </a:extLst>
          </p:cNvPr>
          <p:cNvSpPr txBox="1"/>
          <p:nvPr/>
        </p:nvSpPr>
        <p:spPr>
          <a:xfrm>
            <a:off x="3714750" y="6060751"/>
            <a:ext cx="177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Oui …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061EDC-60B7-B1A4-3F40-6EC764E9195D}"/>
              </a:ext>
            </a:extLst>
          </p:cNvPr>
          <p:cNvCxnSpPr>
            <a:cxnSpLocks/>
          </p:cNvCxnSpPr>
          <p:nvPr/>
        </p:nvCxnSpPr>
        <p:spPr>
          <a:xfrm flipH="1">
            <a:off x="8672761" y="3602764"/>
            <a:ext cx="31782" cy="93355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B89F00D-C895-8ACE-C6A0-1770A99334C8}"/>
              </a:ext>
            </a:extLst>
          </p:cNvPr>
          <p:cNvCxnSpPr>
            <a:cxnSpLocks/>
          </p:cNvCxnSpPr>
          <p:nvPr/>
        </p:nvCxnSpPr>
        <p:spPr>
          <a:xfrm>
            <a:off x="8585157" y="3602764"/>
            <a:ext cx="16825" cy="66588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16DF41-0BE4-E23B-77E1-8750557ACF70}"/>
              </a:ext>
            </a:extLst>
          </p:cNvPr>
          <p:cNvSpPr txBox="1"/>
          <p:nvPr/>
        </p:nvSpPr>
        <p:spPr>
          <a:xfrm>
            <a:off x="584200" y="2256441"/>
            <a:ext cx="6343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chaitheann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tú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deacra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téann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tagann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10A3B6-5F3D-37DD-1DCE-BB8D664FEA30}"/>
              </a:ext>
            </a:extLst>
          </p:cNvPr>
          <p:cNvSpPr txBox="1"/>
          <p:nvPr/>
        </p:nvSpPr>
        <p:spPr>
          <a:xfrm>
            <a:off x="582333" y="3324489"/>
            <a:ext cx="6343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Rachadh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piléar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ghunna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dírithe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thiocfadh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deireadh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37" grpId="0"/>
      <p:bldP spid="53" grpId="0"/>
      <p:bldP spid="5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F8713F-B889-04DA-58D4-516BD03F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Cad is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éalaithe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70D83-C5F6-1549-A7B5-DDB877F8AF5D}"/>
              </a:ext>
            </a:extLst>
          </p:cNvPr>
          <p:cNvSpPr txBox="1"/>
          <p:nvPr/>
        </p:nvSpPr>
        <p:spPr>
          <a:xfrm>
            <a:off x="76200" y="766370"/>
            <a:ext cx="87249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Is é 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íosta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gá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bogadh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shiúl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chorp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neamhaí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pláinéad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titim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siar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ag pointe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éigin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éagmais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(absence)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fórsaí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eile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F746B1-4AFD-A73E-633D-FC15D202084C}"/>
                  </a:ext>
                </a:extLst>
              </p:cNvPr>
              <p:cNvSpPr txBox="1"/>
              <p:nvPr/>
            </p:nvSpPr>
            <p:spPr>
              <a:xfrm>
                <a:off x="2971800" y="3006090"/>
                <a:ext cx="1971694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F746B1-4AFD-A73E-633D-FC15D202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06090"/>
                <a:ext cx="1971694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D55210-00DE-AA1B-8951-32726FA646E3}"/>
              </a:ext>
            </a:extLst>
          </p:cNvPr>
          <p:cNvSpPr txBox="1"/>
          <p:nvPr/>
        </p:nvSpPr>
        <p:spPr>
          <a:xfrm>
            <a:off x="5314950" y="3504111"/>
            <a:ext cx="364234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tábla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14FE0-E32F-6E06-9043-7540A3BBDC6D}"/>
              </a:ext>
            </a:extLst>
          </p:cNvPr>
          <p:cNvSpPr txBox="1"/>
          <p:nvPr/>
        </p:nvSpPr>
        <p:spPr>
          <a:xfrm>
            <a:off x="618289" y="4949190"/>
            <a:ext cx="7907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teoiriciúil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bhuailfidh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pláinéad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freisin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dtitfeadh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ó achar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teorainn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0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C37C-1905-ED4C-D1BD-B18C4B512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49DBC-5930-7238-C538-770935B3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Cén </a:t>
            </a:r>
            <a:r>
              <a:rPr lang="en-GB" dirty="0" err="1"/>
              <a:t>fáth</a:t>
            </a:r>
            <a:r>
              <a:rPr lang="en-GB" dirty="0"/>
              <a:t> nach </a:t>
            </a:r>
            <a:r>
              <a:rPr lang="en-GB" dirty="0" err="1"/>
              <a:t>mbraitheann</a:t>
            </a:r>
            <a:r>
              <a:rPr lang="en-GB" dirty="0"/>
              <a:t> </a:t>
            </a:r>
            <a:r>
              <a:rPr lang="en-GB" dirty="0" err="1"/>
              <a:t>luasghéarú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domhantarraingthe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mhais</a:t>
            </a:r>
            <a:r>
              <a:rPr lang="en-GB" dirty="0"/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BB65D2-0488-A06C-ABFD-08870D3F8C24}"/>
              </a:ext>
            </a:extLst>
          </p:cNvPr>
          <p:cNvGrpSpPr/>
          <p:nvPr/>
        </p:nvGrpSpPr>
        <p:grpSpPr>
          <a:xfrm>
            <a:off x="1830863" y="1919309"/>
            <a:ext cx="350924" cy="498732"/>
            <a:chOff x="6920448" y="2330838"/>
            <a:chExt cx="498732" cy="70879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7365FC-C7C8-5D48-CB51-A36F0695F866}"/>
                </a:ext>
              </a:extLst>
            </p:cNvPr>
            <p:cNvSpPr/>
            <p:nvPr/>
          </p:nvSpPr>
          <p:spPr>
            <a:xfrm>
              <a:off x="6920448" y="2540902"/>
              <a:ext cx="498732" cy="49873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24000">
                  <a:schemeClr val="accent4">
                    <a:lumMod val="0"/>
                    <a:lumOff val="100000"/>
                  </a:schemeClr>
                </a:gs>
                <a:gs pos="86000">
                  <a:schemeClr val="accent4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77A4B28-DB05-4EE9-E67B-FE146210AB23}"/>
                </a:ext>
              </a:extLst>
            </p:cNvPr>
            <p:cNvSpPr/>
            <p:nvPr/>
          </p:nvSpPr>
          <p:spPr>
            <a:xfrm>
              <a:off x="6969851" y="2435870"/>
              <a:ext cx="399926" cy="74285"/>
            </a:xfrm>
            <a:custGeom>
              <a:avLst/>
              <a:gdLst>
                <a:gd name="connsiteX0" fmla="*/ 197899 w 395799"/>
                <a:gd name="connsiteY0" fmla="*/ 0 h 105032"/>
                <a:gd name="connsiteX1" fmla="*/ 374228 w 395799"/>
                <a:gd name="connsiteY1" fmla="*/ 73038 h 105032"/>
                <a:gd name="connsiteX2" fmla="*/ 395799 w 395799"/>
                <a:gd name="connsiteY2" fmla="*/ 105032 h 105032"/>
                <a:gd name="connsiteX3" fmla="*/ 0 w 395799"/>
                <a:gd name="connsiteY3" fmla="*/ 105032 h 105032"/>
                <a:gd name="connsiteX4" fmla="*/ 21571 w 395799"/>
                <a:gd name="connsiteY4" fmla="*/ 73038 h 105032"/>
                <a:gd name="connsiteX5" fmla="*/ 197899 w 395799"/>
                <a:gd name="connsiteY5" fmla="*/ 0 h 105032"/>
                <a:gd name="connsiteX0" fmla="*/ 395799 w 487239"/>
                <a:gd name="connsiteY0" fmla="*/ 105032 h 196472"/>
                <a:gd name="connsiteX1" fmla="*/ 0 w 487239"/>
                <a:gd name="connsiteY1" fmla="*/ 105032 h 196472"/>
                <a:gd name="connsiteX2" fmla="*/ 21571 w 487239"/>
                <a:gd name="connsiteY2" fmla="*/ 73038 h 196472"/>
                <a:gd name="connsiteX3" fmla="*/ 197899 w 487239"/>
                <a:gd name="connsiteY3" fmla="*/ 0 h 196472"/>
                <a:gd name="connsiteX4" fmla="*/ 374228 w 487239"/>
                <a:gd name="connsiteY4" fmla="*/ 73038 h 196472"/>
                <a:gd name="connsiteX5" fmla="*/ 487239 w 487239"/>
                <a:gd name="connsiteY5" fmla="*/ 196472 h 196472"/>
                <a:gd name="connsiteX0" fmla="*/ 0 w 487239"/>
                <a:gd name="connsiteY0" fmla="*/ 105032 h 196472"/>
                <a:gd name="connsiteX1" fmla="*/ 21571 w 487239"/>
                <a:gd name="connsiteY1" fmla="*/ 73038 h 196472"/>
                <a:gd name="connsiteX2" fmla="*/ 197899 w 487239"/>
                <a:gd name="connsiteY2" fmla="*/ 0 h 196472"/>
                <a:gd name="connsiteX3" fmla="*/ 374228 w 487239"/>
                <a:gd name="connsiteY3" fmla="*/ 73038 h 196472"/>
                <a:gd name="connsiteX4" fmla="*/ 487239 w 487239"/>
                <a:gd name="connsiteY4" fmla="*/ 196472 h 196472"/>
                <a:gd name="connsiteX0" fmla="*/ 0 w 399926"/>
                <a:gd name="connsiteY0" fmla="*/ 105032 h 105032"/>
                <a:gd name="connsiteX1" fmla="*/ 21571 w 399926"/>
                <a:gd name="connsiteY1" fmla="*/ 73038 h 105032"/>
                <a:gd name="connsiteX2" fmla="*/ 197899 w 399926"/>
                <a:gd name="connsiteY2" fmla="*/ 0 h 105032"/>
                <a:gd name="connsiteX3" fmla="*/ 374228 w 399926"/>
                <a:gd name="connsiteY3" fmla="*/ 73038 h 105032"/>
                <a:gd name="connsiteX4" fmla="*/ 399926 w 399926"/>
                <a:gd name="connsiteY4" fmla="*/ 101222 h 1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26" h="105032">
                  <a:moveTo>
                    <a:pt x="0" y="105032"/>
                  </a:moveTo>
                  <a:lnTo>
                    <a:pt x="21571" y="73038"/>
                  </a:lnTo>
                  <a:cubicBezTo>
                    <a:pt x="66697" y="27911"/>
                    <a:pt x="129039" y="0"/>
                    <a:pt x="197899" y="0"/>
                  </a:cubicBezTo>
                  <a:cubicBezTo>
                    <a:pt x="266760" y="0"/>
                    <a:pt x="329101" y="27911"/>
                    <a:pt x="374228" y="73038"/>
                  </a:cubicBezTo>
                  <a:cubicBezTo>
                    <a:pt x="381418" y="83703"/>
                    <a:pt x="399926" y="101222"/>
                    <a:pt x="399926" y="101222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A283D8-4A88-0106-28A9-A20E8C3A5226}"/>
                </a:ext>
              </a:extLst>
            </p:cNvPr>
            <p:cNvSpPr/>
            <p:nvPr/>
          </p:nvSpPr>
          <p:spPr>
            <a:xfrm>
              <a:off x="6969851" y="2330838"/>
              <a:ext cx="399926" cy="45719"/>
            </a:xfrm>
            <a:custGeom>
              <a:avLst/>
              <a:gdLst>
                <a:gd name="connsiteX0" fmla="*/ 197899 w 395799"/>
                <a:gd name="connsiteY0" fmla="*/ 0 h 105032"/>
                <a:gd name="connsiteX1" fmla="*/ 374228 w 395799"/>
                <a:gd name="connsiteY1" fmla="*/ 73038 h 105032"/>
                <a:gd name="connsiteX2" fmla="*/ 395799 w 395799"/>
                <a:gd name="connsiteY2" fmla="*/ 105032 h 105032"/>
                <a:gd name="connsiteX3" fmla="*/ 0 w 395799"/>
                <a:gd name="connsiteY3" fmla="*/ 105032 h 105032"/>
                <a:gd name="connsiteX4" fmla="*/ 21571 w 395799"/>
                <a:gd name="connsiteY4" fmla="*/ 73038 h 105032"/>
                <a:gd name="connsiteX5" fmla="*/ 197899 w 395799"/>
                <a:gd name="connsiteY5" fmla="*/ 0 h 105032"/>
                <a:gd name="connsiteX0" fmla="*/ 395799 w 487239"/>
                <a:gd name="connsiteY0" fmla="*/ 105032 h 196472"/>
                <a:gd name="connsiteX1" fmla="*/ 0 w 487239"/>
                <a:gd name="connsiteY1" fmla="*/ 105032 h 196472"/>
                <a:gd name="connsiteX2" fmla="*/ 21571 w 487239"/>
                <a:gd name="connsiteY2" fmla="*/ 73038 h 196472"/>
                <a:gd name="connsiteX3" fmla="*/ 197899 w 487239"/>
                <a:gd name="connsiteY3" fmla="*/ 0 h 196472"/>
                <a:gd name="connsiteX4" fmla="*/ 374228 w 487239"/>
                <a:gd name="connsiteY4" fmla="*/ 73038 h 196472"/>
                <a:gd name="connsiteX5" fmla="*/ 487239 w 487239"/>
                <a:gd name="connsiteY5" fmla="*/ 196472 h 196472"/>
                <a:gd name="connsiteX0" fmla="*/ 0 w 487239"/>
                <a:gd name="connsiteY0" fmla="*/ 105032 h 196472"/>
                <a:gd name="connsiteX1" fmla="*/ 21571 w 487239"/>
                <a:gd name="connsiteY1" fmla="*/ 73038 h 196472"/>
                <a:gd name="connsiteX2" fmla="*/ 197899 w 487239"/>
                <a:gd name="connsiteY2" fmla="*/ 0 h 196472"/>
                <a:gd name="connsiteX3" fmla="*/ 374228 w 487239"/>
                <a:gd name="connsiteY3" fmla="*/ 73038 h 196472"/>
                <a:gd name="connsiteX4" fmla="*/ 487239 w 487239"/>
                <a:gd name="connsiteY4" fmla="*/ 196472 h 196472"/>
                <a:gd name="connsiteX0" fmla="*/ 0 w 399926"/>
                <a:gd name="connsiteY0" fmla="*/ 105032 h 105032"/>
                <a:gd name="connsiteX1" fmla="*/ 21571 w 399926"/>
                <a:gd name="connsiteY1" fmla="*/ 73038 h 105032"/>
                <a:gd name="connsiteX2" fmla="*/ 197899 w 399926"/>
                <a:gd name="connsiteY2" fmla="*/ 0 h 105032"/>
                <a:gd name="connsiteX3" fmla="*/ 374228 w 399926"/>
                <a:gd name="connsiteY3" fmla="*/ 73038 h 105032"/>
                <a:gd name="connsiteX4" fmla="*/ 399926 w 399926"/>
                <a:gd name="connsiteY4" fmla="*/ 101222 h 1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26" h="105032">
                  <a:moveTo>
                    <a:pt x="0" y="105032"/>
                  </a:moveTo>
                  <a:lnTo>
                    <a:pt x="21571" y="73038"/>
                  </a:lnTo>
                  <a:cubicBezTo>
                    <a:pt x="66697" y="27911"/>
                    <a:pt x="129039" y="0"/>
                    <a:pt x="197899" y="0"/>
                  </a:cubicBezTo>
                  <a:cubicBezTo>
                    <a:pt x="266760" y="0"/>
                    <a:pt x="329101" y="27911"/>
                    <a:pt x="374228" y="73038"/>
                  </a:cubicBezTo>
                  <a:cubicBezTo>
                    <a:pt x="381418" y="83703"/>
                    <a:pt x="399926" y="101222"/>
                    <a:pt x="399926" y="101222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83EB869-C7D8-7385-A272-41E62F64F542}"/>
              </a:ext>
            </a:extLst>
          </p:cNvPr>
          <p:cNvGrpSpPr/>
          <p:nvPr/>
        </p:nvGrpSpPr>
        <p:grpSpPr>
          <a:xfrm>
            <a:off x="6598620" y="1611165"/>
            <a:ext cx="684552" cy="972883"/>
            <a:chOff x="6920448" y="2330838"/>
            <a:chExt cx="498732" cy="7087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864A48-6978-FEB3-ACEB-BCE71C1F7929}"/>
                </a:ext>
              </a:extLst>
            </p:cNvPr>
            <p:cNvSpPr/>
            <p:nvPr/>
          </p:nvSpPr>
          <p:spPr>
            <a:xfrm>
              <a:off x="6920448" y="2540902"/>
              <a:ext cx="498732" cy="49873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24000">
                  <a:schemeClr val="accent4">
                    <a:lumMod val="0"/>
                    <a:lumOff val="100000"/>
                  </a:schemeClr>
                </a:gs>
                <a:gs pos="86000">
                  <a:schemeClr val="accent4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204F182-26F3-B39C-547E-5BF596E13CEC}"/>
                </a:ext>
              </a:extLst>
            </p:cNvPr>
            <p:cNvSpPr/>
            <p:nvPr/>
          </p:nvSpPr>
          <p:spPr>
            <a:xfrm>
              <a:off x="6969851" y="2435870"/>
              <a:ext cx="399926" cy="74285"/>
            </a:xfrm>
            <a:custGeom>
              <a:avLst/>
              <a:gdLst>
                <a:gd name="connsiteX0" fmla="*/ 197899 w 395799"/>
                <a:gd name="connsiteY0" fmla="*/ 0 h 105032"/>
                <a:gd name="connsiteX1" fmla="*/ 374228 w 395799"/>
                <a:gd name="connsiteY1" fmla="*/ 73038 h 105032"/>
                <a:gd name="connsiteX2" fmla="*/ 395799 w 395799"/>
                <a:gd name="connsiteY2" fmla="*/ 105032 h 105032"/>
                <a:gd name="connsiteX3" fmla="*/ 0 w 395799"/>
                <a:gd name="connsiteY3" fmla="*/ 105032 h 105032"/>
                <a:gd name="connsiteX4" fmla="*/ 21571 w 395799"/>
                <a:gd name="connsiteY4" fmla="*/ 73038 h 105032"/>
                <a:gd name="connsiteX5" fmla="*/ 197899 w 395799"/>
                <a:gd name="connsiteY5" fmla="*/ 0 h 105032"/>
                <a:gd name="connsiteX0" fmla="*/ 395799 w 487239"/>
                <a:gd name="connsiteY0" fmla="*/ 105032 h 196472"/>
                <a:gd name="connsiteX1" fmla="*/ 0 w 487239"/>
                <a:gd name="connsiteY1" fmla="*/ 105032 h 196472"/>
                <a:gd name="connsiteX2" fmla="*/ 21571 w 487239"/>
                <a:gd name="connsiteY2" fmla="*/ 73038 h 196472"/>
                <a:gd name="connsiteX3" fmla="*/ 197899 w 487239"/>
                <a:gd name="connsiteY3" fmla="*/ 0 h 196472"/>
                <a:gd name="connsiteX4" fmla="*/ 374228 w 487239"/>
                <a:gd name="connsiteY4" fmla="*/ 73038 h 196472"/>
                <a:gd name="connsiteX5" fmla="*/ 487239 w 487239"/>
                <a:gd name="connsiteY5" fmla="*/ 196472 h 196472"/>
                <a:gd name="connsiteX0" fmla="*/ 0 w 487239"/>
                <a:gd name="connsiteY0" fmla="*/ 105032 h 196472"/>
                <a:gd name="connsiteX1" fmla="*/ 21571 w 487239"/>
                <a:gd name="connsiteY1" fmla="*/ 73038 h 196472"/>
                <a:gd name="connsiteX2" fmla="*/ 197899 w 487239"/>
                <a:gd name="connsiteY2" fmla="*/ 0 h 196472"/>
                <a:gd name="connsiteX3" fmla="*/ 374228 w 487239"/>
                <a:gd name="connsiteY3" fmla="*/ 73038 h 196472"/>
                <a:gd name="connsiteX4" fmla="*/ 487239 w 487239"/>
                <a:gd name="connsiteY4" fmla="*/ 196472 h 196472"/>
                <a:gd name="connsiteX0" fmla="*/ 0 w 399926"/>
                <a:gd name="connsiteY0" fmla="*/ 105032 h 105032"/>
                <a:gd name="connsiteX1" fmla="*/ 21571 w 399926"/>
                <a:gd name="connsiteY1" fmla="*/ 73038 h 105032"/>
                <a:gd name="connsiteX2" fmla="*/ 197899 w 399926"/>
                <a:gd name="connsiteY2" fmla="*/ 0 h 105032"/>
                <a:gd name="connsiteX3" fmla="*/ 374228 w 399926"/>
                <a:gd name="connsiteY3" fmla="*/ 73038 h 105032"/>
                <a:gd name="connsiteX4" fmla="*/ 399926 w 399926"/>
                <a:gd name="connsiteY4" fmla="*/ 101222 h 1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26" h="105032">
                  <a:moveTo>
                    <a:pt x="0" y="105032"/>
                  </a:moveTo>
                  <a:lnTo>
                    <a:pt x="21571" y="73038"/>
                  </a:lnTo>
                  <a:cubicBezTo>
                    <a:pt x="66697" y="27911"/>
                    <a:pt x="129039" y="0"/>
                    <a:pt x="197899" y="0"/>
                  </a:cubicBezTo>
                  <a:cubicBezTo>
                    <a:pt x="266760" y="0"/>
                    <a:pt x="329101" y="27911"/>
                    <a:pt x="374228" y="73038"/>
                  </a:cubicBezTo>
                  <a:cubicBezTo>
                    <a:pt x="381418" y="83703"/>
                    <a:pt x="399926" y="101222"/>
                    <a:pt x="399926" y="101222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7A0D8CB-A054-C437-996F-099D2FC0F623}"/>
                </a:ext>
              </a:extLst>
            </p:cNvPr>
            <p:cNvSpPr/>
            <p:nvPr/>
          </p:nvSpPr>
          <p:spPr>
            <a:xfrm>
              <a:off x="6969851" y="2330838"/>
              <a:ext cx="399926" cy="45719"/>
            </a:xfrm>
            <a:custGeom>
              <a:avLst/>
              <a:gdLst>
                <a:gd name="connsiteX0" fmla="*/ 197899 w 395799"/>
                <a:gd name="connsiteY0" fmla="*/ 0 h 105032"/>
                <a:gd name="connsiteX1" fmla="*/ 374228 w 395799"/>
                <a:gd name="connsiteY1" fmla="*/ 73038 h 105032"/>
                <a:gd name="connsiteX2" fmla="*/ 395799 w 395799"/>
                <a:gd name="connsiteY2" fmla="*/ 105032 h 105032"/>
                <a:gd name="connsiteX3" fmla="*/ 0 w 395799"/>
                <a:gd name="connsiteY3" fmla="*/ 105032 h 105032"/>
                <a:gd name="connsiteX4" fmla="*/ 21571 w 395799"/>
                <a:gd name="connsiteY4" fmla="*/ 73038 h 105032"/>
                <a:gd name="connsiteX5" fmla="*/ 197899 w 395799"/>
                <a:gd name="connsiteY5" fmla="*/ 0 h 105032"/>
                <a:gd name="connsiteX0" fmla="*/ 395799 w 487239"/>
                <a:gd name="connsiteY0" fmla="*/ 105032 h 196472"/>
                <a:gd name="connsiteX1" fmla="*/ 0 w 487239"/>
                <a:gd name="connsiteY1" fmla="*/ 105032 h 196472"/>
                <a:gd name="connsiteX2" fmla="*/ 21571 w 487239"/>
                <a:gd name="connsiteY2" fmla="*/ 73038 h 196472"/>
                <a:gd name="connsiteX3" fmla="*/ 197899 w 487239"/>
                <a:gd name="connsiteY3" fmla="*/ 0 h 196472"/>
                <a:gd name="connsiteX4" fmla="*/ 374228 w 487239"/>
                <a:gd name="connsiteY4" fmla="*/ 73038 h 196472"/>
                <a:gd name="connsiteX5" fmla="*/ 487239 w 487239"/>
                <a:gd name="connsiteY5" fmla="*/ 196472 h 196472"/>
                <a:gd name="connsiteX0" fmla="*/ 0 w 487239"/>
                <a:gd name="connsiteY0" fmla="*/ 105032 h 196472"/>
                <a:gd name="connsiteX1" fmla="*/ 21571 w 487239"/>
                <a:gd name="connsiteY1" fmla="*/ 73038 h 196472"/>
                <a:gd name="connsiteX2" fmla="*/ 197899 w 487239"/>
                <a:gd name="connsiteY2" fmla="*/ 0 h 196472"/>
                <a:gd name="connsiteX3" fmla="*/ 374228 w 487239"/>
                <a:gd name="connsiteY3" fmla="*/ 73038 h 196472"/>
                <a:gd name="connsiteX4" fmla="*/ 487239 w 487239"/>
                <a:gd name="connsiteY4" fmla="*/ 196472 h 196472"/>
                <a:gd name="connsiteX0" fmla="*/ 0 w 399926"/>
                <a:gd name="connsiteY0" fmla="*/ 105032 h 105032"/>
                <a:gd name="connsiteX1" fmla="*/ 21571 w 399926"/>
                <a:gd name="connsiteY1" fmla="*/ 73038 h 105032"/>
                <a:gd name="connsiteX2" fmla="*/ 197899 w 399926"/>
                <a:gd name="connsiteY2" fmla="*/ 0 h 105032"/>
                <a:gd name="connsiteX3" fmla="*/ 374228 w 399926"/>
                <a:gd name="connsiteY3" fmla="*/ 73038 h 105032"/>
                <a:gd name="connsiteX4" fmla="*/ 399926 w 399926"/>
                <a:gd name="connsiteY4" fmla="*/ 101222 h 1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26" h="105032">
                  <a:moveTo>
                    <a:pt x="0" y="105032"/>
                  </a:moveTo>
                  <a:lnTo>
                    <a:pt x="21571" y="73038"/>
                  </a:lnTo>
                  <a:cubicBezTo>
                    <a:pt x="66697" y="27911"/>
                    <a:pt x="129039" y="0"/>
                    <a:pt x="197899" y="0"/>
                  </a:cubicBezTo>
                  <a:cubicBezTo>
                    <a:pt x="266760" y="0"/>
                    <a:pt x="329101" y="27911"/>
                    <a:pt x="374228" y="73038"/>
                  </a:cubicBezTo>
                  <a:cubicBezTo>
                    <a:pt x="381418" y="83703"/>
                    <a:pt x="399926" y="101222"/>
                    <a:pt x="399926" y="101222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C1CCC23-F048-7454-F0B3-EBCBD6FEFAE7}"/>
              </a:ext>
            </a:extLst>
          </p:cNvPr>
          <p:cNvSpPr txBox="1"/>
          <p:nvPr/>
        </p:nvSpPr>
        <p:spPr>
          <a:xfrm>
            <a:off x="7342362" y="193539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BAD60-D524-E174-C858-28C1F8D2F2CB}"/>
              </a:ext>
            </a:extLst>
          </p:cNvPr>
          <p:cNvSpPr txBox="1"/>
          <p:nvPr/>
        </p:nvSpPr>
        <p:spPr>
          <a:xfrm>
            <a:off x="2500652" y="191930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75CE00-04B1-B750-0BA1-6D03C3EA12A1}"/>
                  </a:ext>
                </a:extLst>
              </p:cNvPr>
              <p:cNvSpPr txBox="1"/>
              <p:nvPr/>
            </p:nvSpPr>
            <p:spPr>
              <a:xfrm>
                <a:off x="5251172" y="3914384"/>
                <a:ext cx="3230308" cy="1886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Fórsa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6×9.81 </m:t>
                    </m:r>
                  </m:oMath>
                </a14:m>
                <a:r>
                  <a:rPr lang="en-GB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Luasghéarú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ó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𝑟𝑠𝑎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9.81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75CE00-04B1-B750-0BA1-6D03C3EA1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72" y="3914384"/>
                <a:ext cx="3230308" cy="1886670"/>
              </a:xfrm>
              <a:prstGeom prst="rect">
                <a:avLst/>
              </a:prstGeom>
              <a:blipFill>
                <a:blip r:embed="rId2"/>
                <a:stretch>
                  <a:fillRect l="-3774" t="-3226" b="-80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59E3C-74B5-9826-543D-A38FEAF962D8}"/>
                  </a:ext>
                </a:extLst>
              </p:cNvPr>
              <p:cNvSpPr txBox="1"/>
              <p:nvPr/>
            </p:nvSpPr>
            <p:spPr>
              <a:xfrm>
                <a:off x="330200" y="3914384"/>
                <a:ext cx="3230308" cy="1886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Fórsa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2×9.81 </m:t>
                    </m:r>
                  </m:oMath>
                </a14:m>
                <a:r>
                  <a:rPr lang="en-GB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Luasghéarú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ó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𝑟𝑠𝑎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𝑖𝑠</m:t>
                        </m:r>
                      </m:den>
                    </m:f>
                  </m:oMath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9.81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59E3C-74B5-9826-543D-A38FEAF9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3914384"/>
                <a:ext cx="3230308" cy="1886670"/>
              </a:xfrm>
              <a:prstGeom prst="rect">
                <a:avLst/>
              </a:prstGeom>
              <a:blipFill>
                <a:blip r:embed="rId3"/>
                <a:stretch>
                  <a:fillRect l="-3774" t="-3226" b="-80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53DDEEE5-23AB-42F9-73AA-045D9F8FB341}"/>
              </a:ext>
            </a:extLst>
          </p:cNvPr>
          <p:cNvSpPr/>
          <p:nvPr/>
        </p:nvSpPr>
        <p:spPr>
          <a:xfrm>
            <a:off x="6821833" y="2624488"/>
            <a:ext cx="238125" cy="828718"/>
          </a:xfrm>
          <a:prstGeom prst="downArrow">
            <a:avLst>
              <a:gd name="adj1" fmla="val 28286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A3F8472-5319-F039-F5AA-B46093CA4584}"/>
              </a:ext>
            </a:extLst>
          </p:cNvPr>
          <p:cNvSpPr/>
          <p:nvPr/>
        </p:nvSpPr>
        <p:spPr>
          <a:xfrm>
            <a:off x="1924287" y="2531756"/>
            <a:ext cx="238125" cy="371564"/>
          </a:xfrm>
          <a:prstGeom prst="downArrow">
            <a:avLst>
              <a:gd name="adj1" fmla="val 28286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6E9CF1-8D48-6C59-AFA7-24D1E636BB51}"/>
              </a:ext>
            </a:extLst>
          </p:cNvPr>
          <p:cNvSpPr txBox="1"/>
          <p:nvPr/>
        </p:nvSpPr>
        <p:spPr>
          <a:xfrm>
            <a:off x="7059958" y="2777237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58.9 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B0DAA4-57E6-99CB-5711-1823C6B168FB}"/>
              </a:ext>
            </a:extLst>
          </p:cNvPr>
          <p:cNvSpPr txBox="1"/>
          <p:nvPr/>
        </p:nvSpPr>
        <p:spPr>
          <a:xfrm>
            <a:off x="2239202" y="248103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19.6 N</a:t>
            </a:r>
          </a:p>
        </p:txBody>
      </p:sp>
    </p:spTree>
    <p:extLst>
      <p:ext uri="{BB962C8B-B14F-4D97-AF65-F5344CB8AC3E}">
        <p14:creationId xmlns:p14="http://schemas.microsoft.com/office/powerpoint/2010/main" val="22563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 animBg="1"/>
      <p:bldP spid="22" grpId="0" animBg="1"/>
      <p:bldP spid="31" grpId="0"/>
      <p:bldP spid="3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BD66-F3E9-174A-D4B8-06A8F8A9B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C64B4C-D0D3-6810-241E-C8ACEE7F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Domhan</a:t>
            </a:r>
            <a:r>
              <a:rPr lang="en-GB" dirty="0"/>
              <a:t> go </a:t>
            </a:r>
            <a:r>
              <a:rPr lang="en-GB" dirty="0" err="1"/>
              <a:t>dtí</a:t>
            </a:r>
            <a:r>
              <a:rPr lang="en-GB" dirty="0"/>
              <a:t> an </a:t>
            </a:r>
            <a:r>
              <a:rPr lang="en-GB" dirty="0" err="1"/>
              <a:t>Ghealach</a:t>
            </a:r>
            <a:r>
              <a:rPr lang="en-GB" dirty="0"/>
              <a:t> (1865)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7EAE73-89BD-5F8D-9731-2B896EB8AF94}"/>
              </a:ext>
            </a:extLst>
          </p:cNvPr>
          <p:cNvSpPr txBox="1"/>
          <p:nvPr/>
        </p:nvSpPr>
        <p:spPr>
          <a:xfrm>
            <a:off x="4102099" y="749383"/>
            <a:ext cx="48005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úrscéal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ficsean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eolaíochta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údar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Francach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Jules Verne,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scaoil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spásárthach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gealaí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chanóin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270 m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curtha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talamh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 é 10.97 km/s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tosaigh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chanóin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raibh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ghluaiseacht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bhreise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tosaigh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é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thabhairt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ghealach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BA4065-ECB6-E05A-7CBA-183E671F8CBD}"/>
              </a:ext>
            </a:extLst>
          </p:cNvPr>
          <p:cNvGrpSpPr/>
          <p:nvPr/>
        </p:nvGrpSpPr>
        <p:grpSpPr>
          <a:xfrm>
            <a:off x="241301" y="768680"/>
            <a:ext cx="3446340" cy="5505308"/>
            <a:chOff x="241301" y="768680"/>
            <a:chExt cx="3446340" cy="5505308"/>
          </a:xfrm>
        </p:grpSpPr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6D4B0417-CAD7-530A-01B6-48C90EC3D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1" y="768680"/>
              <a:ext cx="3446340" cy="550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3"/>
              <a:extLst>
                <a:ext uri="{FF2B5EF4-FFF2-40B4-BE49-F238E27FC236}">
                  <a16:creationId xmlns:a16="http://schemas.microsoft.com/office/drawing/2014/main" id="{5A9ECC49-00A1-7B84-239C-DE6A7E20D3B9}"/>
                </a:ext>
              </a:extLst>
            </p:cNvPr>
            <p:cNvSpPr txBox="1"/>
            <p:nvPr/>
          </p:nvSpPr>
          <p:spPr>
            <a:xfrm>
              <a:off x="3041310" y="584233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5A2600E-ECA3-A0DA-8EE5-BBD4B7688174}"/>
              </a:ext>
            </a:extLst>
          </p:cNvPr>
          <p:cNvSpPr txBox="1"/>
          <p:nvPr/>
        </p:nvSpPr>
        <p:spPr>
          <a:xfrm>
            <a:off x="241301" y="6211669"/>
            <a:ext cx="3446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engraving from the 1872 illustrated edition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98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082B-E193-8D85-DF2F-5F71B94F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B243B4-1C84-4451-788F-88FF8A54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EF417-803C-6AC8-FB6D-37BFDC7E7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pPr algn="ctr"/>
            <a:r>
              <a:rPr lang="en-GB" b="1" dirty="0" err="1"/>
              <a:t>Ríomh</a:t>
            </a:r>
            <a:r>
              <a:rPr lang="en-GB" b="1" dirty="0"/>
              <a:t> an </a:t>
            </a:r>
            <a:r>
              <a:rPr lang="en-GB" b="1" dirty="0" err="1"/>
              <a:t>luas</a:t>
            </a:r>
            <a:r>
              <a:rPr lang="en-GB" b="1" dirty="0"/>
              <a:t> </a:t>
            </a:r>
            <a:r>
              <a:rPr lang="en-GB" b="1" dirty="0" err="1"/>
              <a:t>éalaithe</a:t>
            </a:r>
            <a:r>
              <a:rPr lang="en-GB" b="1" dirty="0"/>
              <a:t> </a:t>
            </a:r>
            <a:r>
              <a:rPr lang="en-GB" b="1" dirty="0" err="1"/>
              <a:t>ón</a:t>
            </a:r>
            <a:r>
              <a:rPr lang="en-GB" b="1" dirty="0"/>
              <a:t> </a:t>
            </a:r>
            <a:r>
              <a:rPr lang="en-GB" b="1" dirty="0" err="1"/>
              <a:t>Domhan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ag </a:t>
            </a:r>
            <a:r>
              <a:rPr lang="en-GB" b="1" dirty="0" err="1"/>
              <a:t>baint</a:t>
            </a:r>
            <a:r>
              <a:rPr lang="en-GB" b="1" dirty="0"/>
              <a:t> </a:t>
            </a:r>
            <a:r>
              <a:rPr lang="en-GB" b="1" dirty="0" err="1"/>
              <a:t>úsáide</a:t>
            </a:r>
            <a:r>
              <a:rPr lang="en-GB" b="1" dirty="0"/>
              <a:t> as 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7D91D-A0D7-2E57-B904-CBAD27C78A7B}"/>
                  </a:ext>
                </a:extLst>
              </p:cNvPr>
              <p:cNvSpPr txBox="1"/>
              <p:nvPr/>
            </p:nvSpPr>
            <p:spPr>
              <a:xfrm>
                <a:off x="2297630" y="2437606"/>
                <a:ext cx="1971694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7D91D-A0D7-2E57-B904-CBAD27C78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30" y="2437606"/>
                <a:ext cx="1971694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5ED8B-8A71-3CDD-CEF7-8DF4A93456CD}"/>
                  </a:ext>
                </a:extLst>
              </p:cNvPr>
              <p:cNvSpPr txBox="1"/>
              <p:nvPr/>
            </p:nvSpPr>
            <p:spPr>
              <a:xfrm>
                <a:off x="122293" y="1646643"/>
                <a:ext cx="9021707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300" dirty="0"/>
                  <a:t>Mais an </a:t>
                </a:r>
                <a:r>
                  <a:rPr lang="en-GB" sz="2300" dirty="0" err="1"/>
                  <a:t>Domhain</a:t>
                </a:r>
                <a:r>
                  <a:rPr lang="en-GB" sz="2300" dirty="0"/>
                  <a:t> =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latin typeface="Cambria Math" panose="02040503050406030204" pitchFamily="18" charset="0"/>
                      </a:rPr>
                      <m:t>5.97</m:t>
                    </m:r>
                    <m:r>
                      <a:rPr lang="en-GB" sz="23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GB" sz="2300" dirty="0"/>
                  <a:t> kg. Ga an </a:t>
                </a:r>
                <a:r>
                  <a:rPr lang="en-GB" sz="2300" dirty="0" err="1"/>
                  <a:t>Domhain</a:t>
                </a:r>
                <a:r>
                  <a:rPr lang="en-GB" sz="2300" dirty="0"/>
                  <a:t> = </a:t>
                </a:r>
                <a14:m>
                  <m:oMath xmlns:m="http://schemas.openxmlformats.org/officeDocument/2006/math">
                    <m:r>
                      <a:rPr lang="en-GB" sz="2300" b="0" i="1" smtClean="0">
                        <a:latin typeface="Cambria Math" panose="02040503050406030204" pitchFamily="18" charset="0"/>
                      </a:rPr>
                      <m:t>6.38×</m:t>
                    </m:r>
                    <m:sSup>
                      <m:sSupPr>
                        <m:ctrlPr>
                          <a:rPr lang="en-GB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3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3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300" dirty="0"/>
                  <a:t> 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5ED8B-8A71-3CDD-CEF7-8DF4A934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3" y="1646643"/>
                <a:ext cx="9021707" cy="446276"/>
              </a:xfrm>
              <a:prstGeom prst="rect">
                <a:avLst/>
              </a:prstGeom>
              <a:blipFill>
                <a:blip r:embed="rId3"/>
                <a:stretch>
                  <a:fillRect l="-946" t="-9589" b="-3013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E4CF43-BA29-AAFF-EC81-A7B7C3A09CFE}"/>
                  </a:ext>
                </a:extLst>
              </p:cNvPr>
              <p:cNvSpPr txBox="1"/>
              <p:nvPr/>
            </p:nvSpPr>
            <p:spPr>
              <a:xfrm>
                <a:off x="2526230" y="3956868"/>
                <a:ext cx="5823902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2(6.67×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)(5.97×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6.38×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E4CF43-BA29-AAFF-EC81-A7B7C3A09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30" y="3956868"/>
                <a:ext cx="5823902" cy="1519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5BEA6D-5E1E-415A-C2F5-9ABB2111098F}"/>
                  </a:ext>
                </a:extLst>
              </p:cNvPr>
              <p:cNvSpPr txBox="1"/>
              <p:nvPr/>
            </p:nvSpPr>
            <p:spPr>
              <a:xfrm>
                <a:off x="2914039" y="5719228"/>
                <a:ext cx="303442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=11 200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5BEA6D-5E1E-415A-C2F5-9ABB21110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039" y="5719228"/>
                <a:ext cx="303442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0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2D61A-1975-838A-CA9A-949C59370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1FA39-4CD4-91FE-3242-AFE97490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20EF87-BDBC-B6A9-91E7-EA967BA15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159566"/>
          </a:xfrm>
        </p:spPr>
        <p:txBody>
          <a:bodyPr/>
          <a:lstStyle/>
          <a:p>
            <a:r>
              <a:rPr lang="en-GB" dirty="0" err="1"/>
              <a:t>D'úsáid</a:t>
            </a:r>
            <a:r>
              <a:rPr lang="en-GB" dirty="0"/>
              <a:t> Verne </a:t>
            </a:r>
            <a:r>
              <a:rPr lang="en-GB" dirty="0" err="1"/>
              <a:t>luas</a:t>
            </a:r>
            <a:r>
              <a:rPr lang="en-GB" dirty="0"/>
              <a:t> de 11 000 m/s, ach tá an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éalaithe</a:t>
            </a:r>
            <a:r>
              <a:rPr lang="en-GB" dirty="0"/>
              <a:t> </a:t>
            </a:r>
            <a:r>
              <a:rPr lang="en-GB" dirty="0" err="1"/>
              <a:t>ríofa</a:t>
            </a:r>
            <a:r>
              <a:rPr lang="en-GB" dirty="0"/>
              <a:t> </a:t>
            </a:r>
            <a:r>
              <a:rPr lang="en-GB" dirty="0" err="1"/>
              <a:t>againn</a:t>
            </a:r>
            <a:r>
              <a:rPr lang="en-GB" dirty="0"/>
              <a:t> ag 11 200 m/s. Tá </a:t>
            </a:r>
            <a:r>
              <a:rPr lang="en-GB" dirty="0" err="1"/>
              <a:t>comhaontú</a:t>
            </a:r>
            <a:r>
              <a:rPr lang="en-GB" dirty="0"/>
              <a:t> </a:t>
            </a:r>
            <a:r>
              <a:rPr lang="en-GB" dirty="0" err="1"/>
              <a:t>ginearálta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go </a:t>
            </a:r>
            <a:r>
              <a:rPr lang="en-GB" dirty="0" err="1"/>
              <a:t>raibh</a:t>
            </a:r>
            <a:r>
              <a:rPr lang="en-GB" dirty="0"/>
              <a:t> an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ceart</a:t>
            </a:r>
            <a:r>
              <a:rPr lang="en-GB" dirty="0"/>
              <a:t> ag Verne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dul</a:t>
            </a:r>
            <a:r>
              <a:rPr lang="en-GB" dirty="0"/>
              <a:t> go </a:t>
            </a:r>
            <a:r>
              <a:rPr lang="en-GB" dirty="0" err="1"/>
              <a:t>dtí</a:t>
            </a:r>
            <a:r>
              <a:rPr lang="en-GB" dirty="0"/>
              <a:t> an </a:t>
            </a:r>
            <a:r>
              <a:rPr lang="en-GB" dirty="0" err="1"/>
              <a:t>ghealach</a:t>
            </a:r>
            <a:r>
              <a:rPr lang="en-GB" dirty="0"/>
              <a:t>. </a:t>
            </a:r>
          </a:p>
          <a:p>
            <a:r>
              <a:rPr lang="en-GB" b="1" dirty="0">
                <a:solidFill>
                  <a:schemeClr val="accent5"/>
                </a:solidFill>
              </a:rPr>
              <a:t>	Mol </a:t>
            </a:r>
            <a:r>
              <a:rPr lang="en-GB" b="1" dirty="0" err="1">
                <a:solidFill>
                  <a:schemeClr val="accent5"/>
                </a:solidFill>
              </a:rPr>
              <a:t>cúis</a:t>
            </a:r>
            <a:r>
              <a:rPr lang="en-GB" b="1" dirty="0">
                <a:solidFill>
                  <a:schemeClr val="accent5"/>
                </a:solidFill>
              </a:rPr>
              <a:t> a </a:t>
            </a:r>
            <a:r>
              <a:rPr lang="en-GB" b="1" dirty="0" err="1">
                <a:solidFill>
                  <a:schemeClr val="accent5"/>
                </a:solidFill>
              </a:rPr>
              <a:t>bhféadfadh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sé</a:t>
            </a:r>
            <a:r>
              <a:rPr lang="en-GB" b="1" dirty="0">
                <a:solidFill>
                  <a:schemeClr val="accent5"/>
                </a:solidFill>
              </a:rPr>
              <a:t> a bheith </a:t>
            </a:r>
            <a:r>
              <a:rPr lang="en-GB" b="1" dirty="0" err="1">
                <a:solidFill>
                  <a:schemeClr val="accent5"/>
                </a:solidFill>
              </a:rPr>
              <a:t>ceart</a:t>
            </a:r>
            <a:r>
              <a:rPr lang="en-GB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53C3-881F-9D6E-0E45-8700E2E9D3F4}"/>
              </a:ext>
            </a:extLst>
          </p:cNvPr>
          <p:cNvSpPr txBox="1"/>
          <p:nvPr/>
        </p:nvSpPr>
        <p:spPr>
          <a:xfrm>
            <a:off x="615949" y="3200495"/>
            <a:ext cx="791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Ní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éalú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iomlán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chomh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fada leis an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ngealach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 go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domhantarraingt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Domhain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fós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 an achar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B7EFE-9280-A491-07AB-C920C8132C8C}"/>
              </a:ext>
            </a:extLst>
          </p:cNvPr>
          <p:cNvSpPr txBox="1"/>
          <p:nvPr/>
        </p:nvSpPr>
        <p:spPr>
          <a:xfrm>
            <a:off x="615949" y="5164756"/>
            <a:ext cx="791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Chuirfeadh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imtharraingthe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Gealaí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Domhain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ceal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páirteach</a:t>
            </a: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3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4772-62B5-EE8F-1124-A4C25D32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883A1B-8E73-6306-8F03-695896E6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Ní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éalaithe</a:t>
            </a:r>
            <a:r>
              <a:rPr lang="en-GB" dirty="0"/>
              <a:t> é…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DCE77-F2E9-2194-0EA1-943F5DFD36CB}"/>
              </a:ext>
            </a:extLst>
          </p:cNvPr>
          <p:cNvSpPr txBox="1"/>
          <p:nvPr/>
        </p:nvSpPr>
        <p:spPr>
          <a:xfrm>
            <a:off x="1016001" y="1536700"/>
            <a:ext cx="7454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tairiseach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é; is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tosaigh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chaithfidh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tú a bheith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héalú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thuilleadh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tiomána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spcAft>
                <a:spcPts val="12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teastáil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dul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isteach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bhfithis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é. (Tá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13525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2F2D-7CA7-F65F-63DB-E130948B5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3B0F07-745A-A1B1-7989-518C18A9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Scríobh</a:t>
            </a:r>
            <a:r>
              <a:rPr lang="en-GB" dirty="0"/>
              <a:t>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éalaithe</a:t>
            </a:r>
            <a:r>
              <a:rPr lang="en-GB" dirty="0"/>
              <a:t> i </a:t>
            </a:r>
            <a:r>
              <a:rPr lang="en-GB" dirty="0" err="1"/>
              <a:t>dtéarmaí</a:t>
            </a:r>
            <a:r>
              <a:rPr lang="en-GB" dirty="0"/>
              <a:t> 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86CFC1-44FA-3589-F1C0-6CBB73BFF631}"/>
                  </a:ext>
                </a:extLst>
              </p:cNvPr>
              <p:cNvSpPr txBox="1"/>
              <p:nvPr/>
            </p:nvSpPr>
            <p:spPr>
              <a:xfrm>
                <a:off x="2066047" y="1011169"/>
                <a:ext cx="2105640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86CFC1-44FA-3589-F1C0-6CBB73BFF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47" y="1011169"/>
                <a:ext cx="2105640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080FFE-F3A2-BE6C-35EF-9A099F51BE55}"/>
                  </a:ext>
                </a:extLst>
              </p:cNvPr>
              <p:cNvSpPr txBox="1"/>
              <p:nvPr/>
            </p:nvSpPr>
            <p:spPr>
              <a:xfrm>
                <a:off x="4478693" y="2598003"/>
                <a:ext cx="14916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4800" b="0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080FFE-F3A2-BE6C-35EF-9A099F51B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3" y="2598003"/>
                <a:ext cx="1491627" cy="830997"/>
              </a:xfrm>
              <a:prstGeom prst="rect">
                <a:avLst/>
              </a:prstGeom>
              <a:blipFill>
                <a:blip r:embed="rId3"/>
                <a:stretch>
                  <a:fillRect l="-18852" t="-21168" b="-32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89986F-9AC4-0B00-CBDC-7B1D8F349286}"/>
                  </a:ext>
                </a:extLst>
              </p:cNvPr>
              <p:cNvSpPr txBox="1"/>
              <p:nvPr/>
            </p:nvSpPr>
            <p:spPr>
              <a:xfrm>
                <a:off x="5970320" y="2530431"/>
                <a:ext cx="23907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4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89986F-9AC4-0B00-CBDC-7B1D8F34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20" y="2530431"/>
                <a:ext cx="2390783" cy="830997"/>
              </a:xfrm>
              <a:prstGeom prst="rect">
                <a:avLst/>
              </a:prstGeom>
              <a:blipFill>
                <a:blip r:embed="rId4"/>
                <a:stretch>
                  <a:fillRect t="-17647" r="-10433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991B69-1AA0-161A-BDB5-4C0E54B4F873}"/>
                  </a:ext>
                </a:extLst>
              </p:cNvPr>
              <p:cNvSpPr txBox="1"/>
              <p:nvPr/>
            </p:nvSpPr>
            <p:spPr>
              <a:xfrm>
                <a:off x="2501710" y="2505536"/>
                <a:ext cx="1706813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991B69-1AA0-161A-BDB5-4C0E54B4F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710" y="2505536"/>
                <a:ext cx="1706813" cy="1519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04AAE7-2DEE-D675-9618-5E4BBF2D4E40}"/>
                  </a:ext>
                </a:extLst>
              </p:cNvPr>
              <p:cNvSpPr txBox="1"/>
              <p:nvPr/>
            </p:nvSpPr>
            <p:spPr>
              <a:xfrm>
                <a:off x="2196910" y="4259998"/>
                <a:ext cx="1955792" cy="7680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𝑔𝑟</m:t>
                          </m:r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04AAE7-2DEE-D675-9618-5E4BBF2D4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10" y="4259998"/>
                <a:ext cx="1955792" cy="768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6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C8A70-9287-3564-8541-952D34028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714E7-0EA2-C5EF-DBF0-7342921D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Comhtharlú</a:t>
            </a:r>
            <a:r>
              <a:rPr lang="en-GB" dirty="0"/>
              <a:t> </a:t>
            </a:r>
            <a:r>
              <a:rPr lang="en-GB" dirty="0" err="1"/>
              <a:t>suimiúil</a:t>
            </a:r>
            <a:r>
              <a:rPr lang="en-GB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513897-1E9B-C191-E97F-4659CD8006C2}"/>
                  </a:ext>
                </a:extLst>
              </p:cNvPr>
              <p:cNvSpPr txBox="1"/>
              <p:nvPr/>
            </p:nvSpPr>
            <p:spPr>
              <a:xfrm>
                <a:off x="241300" y="1360148"/>
                <a:ext cx="4838699" cy="1052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513897-1E9B-C191-E97F-4659CD800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1360148"/>
                <a:ext cx="4838699" cy="1052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E1539-9DCC-3076-5B2A-F4B6C144FE69}"/>
                  </a:ext>
                </a:extLst>
              </p:cNvPr>
              <p:cNvSpPr txBox="1"/>
              <p:nvPr/>
            </p:nvSpPr>
            <p:spPr>
              <a:xfrm>
                <a:off x="1003298" y="2260146"/>
                <a:ext cx="3898899" cy="76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E1539-9DCC-3076-5B2A-F4B6C144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98" y="2260146"/>
                <a:ext cx="3898899" cy="768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E0427-4A39-8C6E-0B81-B4419A7E7816}"/>
                  </a:ext>
                </a:extLst>
              </p:cNvPr>
              <p:cNvSpPr txBox="1"/>
              <p:nvPr/>
            </p:nvSpPr>
            <p:spPr>
              <a:xfrm>
                <a:off x="444500" y="4480950"/>
                <a:ext cx="3898899" cy="76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𝑔𝑟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E0427-4A39-8C6E-0B81-B4419A7E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4480950"/>
                <a:ext cx="3898899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6A5E7B0-CEE4-AFCE-D865-F44EA378C4CC}"/>
              </a:ext>
            </a:extLst>
          </p:cNvPr>
          <p:cNvSpPr txBox="1"/>
          <p:nvPr/>
        </p:nvSpPr>
        <p:spPr>
          <a:xfrm>
            <a:off x="4531096" y="1573384"/>
            <a:ext cx="4459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caomhnú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fuinnimh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Glactar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beag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tairiseach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E6424-E79A-3BAB-45CA-F31FF81D6761}"/>
              </a:ext>
            </a:extLst>
          </p:cNvPr>
          <p:cNvSpPr txBox="1"/>
          <p:nvPr/>
        </p:nvSpPr>
        <p:spPr>
          <a:xfrm>
            <a:off x="4572000" y="4330509"/>
            <a:ext cx="409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Is é r an fad ó lár an phláinéid.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7DD05-37A9-5806-8132-53114C38467F}"/>
              </a:ext>
            </a:extLst>
          </p:cNvPr>
          <p:cNvSpPr txBox="1"/>
          <p:nvPr/>
        </p:nvSpPr>
        <p:spPr>
          <a:xfrm>
            <a:off x="844548" y="926379"/>
            <a:ext cx="715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feicthe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againn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48FA6-479B-557C-5697-EB3629185A68}"/>
              </a:ext>
            </a:extLst>
          </p:cNvPr>
          <p:cNvSpPr txBox="1"/>
          <p:nvPr/>
        </p:nvSpPr>
        <p:spPr>
          <a:xfrm>
            <a:off x="0" y="3637527"/>
            <a:ext cx="951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cuma</a:t>
            </a: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chosúil</a:t>
            </a: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bhfoirmle</a:t>
            </a: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luais</a:t>
            </a:r>
            <a:r>
              <a:rPr lang="en-GB" sz="27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éalaithe</a:t>
            </a:r>
            <a:endParaRPr lang="en-GB" sz="27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C0081-892E-FF94-D6D0-C17BE8072169}"/>
              </a:ext>
            </a:extLst>
          </p:cNvPr>
          <p:cNvSpPr txBox="1"/>
          <p:nvPr/>
        </p:nvSpPr>
        <p:spPr>
          <a:xfrm>
            <a:off x="241300" y="5758852"/>
            <a:ext cx="7386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B’fhéidir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gur bealach é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cuimhneamh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20313137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122D-7DF3-F4C0-7137-D1A34B22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9E1A8F-6AF0-25B2-4357-9AC53ADF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ADC7-B5E4-B862-1192-F7D719B0D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pPr algn="ctr"/>
            <a:r>
              <a:rPr lang="en-GB" b="1" dirty="0" err="1"/>
              <a:t>Ríomh</a:t>
            </a:r>
            <a:r>
              <a:rPr lang="en-GB" b="1" dirty="0"/>
              <a:t> an </a:t>
            </a:r>
            <a:r>
              <a:rPr lang="en-GB" b="1" dirty="0" err="1"/>
              <a:t>luas</a:t>
            </a:r>
            <a:r>
              <a:rPr lang="en-GB" b="1" dirty="0"/>
              <a:t> </a:t>
            </a:r>
            <a:r>
              <a:rPr lang="en-GB" b="1" dirty="0" err="1"/>
              <a:t>éalaithe</a:t>
            </a:r>
            <a:r>
              <a:rPr lang="en-GB" b="1" dirty="0"/>
              <a:t> </a:t>
            </a:r>
            <a:r>
              <a:rPr lang="en-GB" b="1" dirty="0" err="1"/>
              <a:t>ón</a:t>
            </a:r>
            <a:r>
              <a:rPr lang="en-GB" b="1" dirty="0"/>
              <a:t> </a:t>
            </a:r>
            <a:r>
              <a:rPr lang="en-GB" b="1" dirty="0" err="1"/>
              <a:t>Domhan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ag </a:t>
            </a:r>
            <a:r>
              <a:rPr lang="en-GB" b="1" dirty="0" err="1"/>
              <a:t>baint</a:t>
            </a:r>
            <a:r>
              <a:rPr lang="en-GB" b="1" dirty="0"/>
              <a:t> </a:t>
            </a:r>
            <a:r>
              <a:rPr lang="en-GB" b="1" dirty="0" err="1"/>
              <a:t>úsáide</a:t>
            </a:r>
            <a:r>
              <a:rPr lang="en-GB" b="1" dirty="0"/>
              <a:t> as </a:t>
            </a:r>
            <a:r>
              <a:rPr lang="en-GB" b="1" i="1" dirty="0"/>
              <a:t>g</a:t>
            </a:r>
            <a:r>
              <a:rPr lang="en-GB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65677B-4BA9-8DA6-3970-2938EF11C308}"/>
                  </a:ext>
                </a:extLst>
              </p:cNvPr>
              <p:cNvSpPr txBox="1"/>
              <p:nvPr/>
            </p:nvSpPr>
            <p:spPr>
              <a:xfrm>
                <a:off x="2629330" y="3300952"/>
                <a:ext cx="1821845" cy="76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𝑔𝑟</m:t>
                          </m:r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65677B-4BA9-8DA6-3970-2938EF11C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30" y="3300952"/>
                <a:ext cx="1821845" cy="7680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8BFBBA-CE0A-F380-2D4C-5495C6F15C6F}"/>
                  </a:ext>
                </a:extLst>
              </p:cNvPr>
              <p:cNvSpPr txBox="1"/>
              <p:nvPr/>
            </p:nvSpPr>
            <p:spPr>
              <a:xfrm>
                <a:off x="244586" y="1919499"/>
                <a:ext cx="88994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g = 9.8 m s⁻² . Ga an </a:t>
                </a:r>
                <a:r>
                  <a:rPr lang="en-GB" sz="2800" dirty="0" err="1"/>
                  <a:t>Domhain</a:t>
                </a:r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6.38×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800" dirty="0"/>
                  <a:t> 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8BFBBA-CE0A-F380-2D4C-5495C6F15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6" y="1919499"/>
                <a:ext cx="8899414" cy="523220"/>
              </a:xfrm>
              <a:prstGeom prst="rect">
                <a:avLst/>
              </a:prstGeom>
              <a:blipFill>
                <a:blip r:embed="rId3"/>
                <a:stretch>
                  <a:fillRect l="-1370" t="-1279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FC5C9D-67F1-A7D1-8A3E-69260DA9F779}"/>
                  </a:ext>
                </a:extLst>
              </p:cNvPr>
              <p:cNvSpPr txBox="1"/>
              <p:nvPr/>
            </p:nvSpPr>
            <p:spPr>
              <a:xfrm>
                <a:off x="2629330" y="4213513"/>
                <a:ext cx="4141198" cy="76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2(9.8)(6.38×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FC5C9D-67F1-A7D1-8A3E-69260DA9F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30" y="4213513"/>
                <a:ext cx="4141198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B0CDCF-F587-734E-47AC-E4CA6AD1B230}"/>
                  </a:ext>
                </a:extLst>
              </p:cNvPr>
              <p:cNvSpPr txBox="1"/>
              <p:nvPr/>
            </p:nvSpPr>
            <p:spPr>
              <a:xfrm>
                <a:off x="2629330" y="5270603"/>
                <a:ext cx="303442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=11 200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B0CDCF-F587-734E-47AC-E4CA6AD1B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30" y="5270603"/>
                <a:ext cx="303442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B7FC-2C2F-2945-F823-81B6E292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F610-0D99-F23C-203A-63181A130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éalaithe</a:t>
            </a:r>
            <a:r>
              <a:rPr lang="en-GB" dirty="0"/>
              <a:t> ó </a:t>
            </a:r>
            <a:r>
              <a:rPr lang="en-GB" dirty="0" err="1"/>
              <a:t>dhromchla</a:t>
            </a:r>
            <a:r>
              <a:rPr lang="en-GB" dirty="0"/>
              <a:t> na </a:t>
            </a:r>
            <a:r>
              <a:rPr lang="en-GB" dirty="0" err="1"/>
              <a:t>gealaí</a:t>
            </a:r>
            <a:r>
              <a:rPr lang="en-GB" dirty="0"/>
              <a:t>..</a:t>
            </a:r>
          </a:p>
          <a:p>
            <a:r>
              <a:rPr lang="en-GB" dirty="0"/>
              <a:t>Ga na </a:t>
            </a:r>
            <a:r>
              <a:rPr lang="en-GB" dirty="0" err="1"/>
              <a:t>Gealaí</a:t>
            </a:r>
            <a:r>
              <a:rPr lang="en-GB" dirty="0"/>
              <a:t> = 1737 km,  </a:t>
            </a:r>
            <a:br>
              <a:rPr lang="en-GB" dirty="0"/>
            </a:br>
            <a:r>
              <a:rPr lang="en-GB" dirty="0"/>
              <a:t>Mais na </a:t>
            </a:r>
            <a:r>
              <a:rPr lang="en-GB" dirty="0" err="1"/>
              <a:t>Gealaí</a:t>
            </a:r>
            <a:r>
              <a:rPr lang="en-GB" dirty="0"/>
              <a:t> = 7.35×10</a:t>
            </a:r>
            <a:r>
              <a:rPr lang="en-GB" baseline="30000" dirty="0"/>
              <a:t>22</a:t>
            </a:r>
            <a:r>
              <a:rPr lang="en-GB" dirty="0"/>
              <a:t> kg.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6212E0-4A66-5AB1-9F6A-55BFA48732B1}"/>
                  </a:ext>
                </a:extLst>
              </p:cNvPr>
              <p:cNvSpPr txBox="1"/>
              <p:nvPr/>
            </p:nvSpPr>
            <p:spPr>
              <a:xfrm>
                <a:off x="2406215" y="1973844"/>
                <a:ext cx="1971694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6212E0-4A66-5AB1-9F6A-55BFA4873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15" y="1973844"/>
                <a:ext cx="1971694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D2702-D12D-079D-56E6-1AE450575FEA}"/>
                  </a:ext>
                </a:extLst>
              </p:cNvPr>
              <p:cNvSpPr txBox="1"/>
              <p:nvPr/>
            </p:nvSpPr>
            <p:spPr>
              <a:xfrm>
                <a:off x="2406215" y="3493106"/>
                <a:ext cx="5823902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2(6.67×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)(7.35×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1.737×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D2702-D12D-079D-56E6-1AE450575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15" y="3493106"/>
                <a:ext cx="5823902" cy="1519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432C9C-DC8D-3BF4-7329-AC8B4190B558}"/>
                  </a:ext>
                </a:extLst>
              </p:cNvPr>
              <p:cNvSpPr txBox="1"/>
              <p:nvPr/>
            </p:nvSpPr>
            <p:spPr>
              <a:xfrm>
                <a:off x="2406215" y="5254990"/>
                <a:ext cx="283564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=2 380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432C9C-DC8D-3BF4-7329-AC8B4190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15" y="5254990"/>
                <a:ext cx="283564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051F-199B-87DA-704F-0480D163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5B6B2-F2B4-CFFD-674A-6CD32C234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leabhar</a:t>
            </a:r>
            <a:r>
              <a:rPr lang="en-GB" dirty="0"/>
              <a:t> Verne, </a:t>
            </a:r>
            <a:r>
              <a:rPr lang="en-GB" dirty="0" err="1"/>
              <a:t>luasghéaraíodh</a:t>
            </a:r>
            <a:r>
              <a:rPr lang="en-GB" dirty="0"/>
              <a:t> an </a:t>
            </a:r>
            <a:r>
              <a:rPr lang="en-GB" dirty="0" err="1"/>
              <a:t>spásárthach</a:t>
            </a:r>
            <a:r>
              <a:rPr lang="en-GB" dirty="0"/>
              <a:t> go 11 km/s i </a:t>
            </a:r>
            <a:r>
              <a:rPr lang="en-GB" dirty="0" err="1"/>
              <a:t>gcanóin</a:t>
            </a:r>
            <a:r>
              <a:rPr lang="en-GB" dirty="0"/>
              <a:t> 270 m. </a:t>
            </a:r>
          </a:p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meánluasghéarú</a:t>
            </a:r>
            <a:r>
              <a:rPr lang="en-GB" dirty="0"/>
              <a:t> </a:t>
            </a:r>
            <a:r>
              <a:rPr lang="en-GB" dirty="0" err="1"/>
              <a:t>laistigh</a:t>
            </a:r>
            <a:r>
              <a:rPr lang="en-GB" dirty="0"/>
              <a:t> den </a:t>
            </a:r>
            <a:r>
              <a:rPr lang="en-GB" dirty="0" err="1"/>
              <a:t>chanóin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EE0F45-01DF-D0EE-02A4-A934FA99C837}"/>
                  </a:ext>
                </a:extLst>
              </p:cNvPr>
              <p:cNvSpPr txBox="1"/>
              <p:nvPr/>
            </p:nvSpPr>
            <p:spPr>
              <a:xfrm>
                <a:off x="6273800" y="3721100"/>
                <a:ext cx="1686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𝑎𝑠</m:t>
                      </m:r>
                    </m:oMath>
                  </m:oMathPara>
                </a14:m>
                <a:endParaRPr lang="en-GB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EE0F45-01DF-D0EE-02A4-A934FA99C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0" y="3721100"/>
                <a:ext cx="168655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260CEE-6803-F623-C7F3-6FB3BDA3F39C}"/>
                  </a:ext>
                </a:extLst>
              </p:cNvPr>
              <p:cNvSpPr txBox="1"/>
              <p:nvPr/>
            </p:nvSpPr>
            <p:spPr>
              <a:xfrm>
                <a:off x="6224200" y="4195008"/>
                <a:ext cx="929870" cy="80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260CEE-6803-F623-C7F3-6FB3BDA3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00" y="4195008"/>
                <a:ext cx="929870" cy="802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80F073-5434-C6FB-3C22-73A5CCA3D0E6}"/>
                  </a:ext>
                </a:extLst>
              </p:cNvPr>
              <p:cNvSpPr txBox="1"/>
              <p:nvPr/>
            </p:nvSpPr>
            <p:spPr>
              <a:xfrm>
                <a:off x="6224200" y="4932192"/>
                <a:ext cx="1432572" cy="80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11000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540</m:t>
                          </m:r>
                        </m:den>
                      </m:f>
                    </m:oMath>
                  </m:oMathPara>
                </a14:m>
                <a:endParaRPr lang="en-GB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80F073-5434-C6FB-3C22-73A5CCA3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00" y="4932192"/>
                <a:ext cx="1432572" cy="802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C41EC5-6061-04A3-C2C7-48C2A94CBACE}"/>
                  </a:ext>
                </a:extLst>
              </p:cNvPr>
              <p:cNvSpPr txBox="1"/>
              <p:nvPr/>
            </p:nvSpPr>
            <p:spPr>
              <a:xfrm>
                <a:off x="6224200" y="5580668"/>
                <a:ext cx="2101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=224000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C41EC5-6061-04A3-C2C7-48C2A94CB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00" y="5580668"/>
                <a:ext cx="21015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6DFEA7-1D33-C045-A0FD-C567AF3B006D}"/>
              </a:ext>
            </a:extLst>
          </p:cNvPr>
          <p:cNvSpPr txBox="1"/>
          <p:nvPr/>
        </p:nvSpPr>
        <p:spPr>
          <a:xfrm>
            <a:off x="5956300" y="6038216"/>
            <a:ext cx="295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brú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spásárthach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agus na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ndaoine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áit</a:t>
            </a:r>
            <a:endParaRPr lang="en-GB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3E83F-155A-33C8-A41A-D036E12F829E}"/>
              </a:ext>
            </a:extLst>
          </p:cNvPr>
          <p:cNvSpPr txBox="1"/>
          <p:nvPr/>
        </p:nvSpPr>
        <p:spPr>
          <a:xfrm>
            <a:off x="7799001" y="4285860"/>
            <a:ext cx="111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(u=0)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DC1A56-A966-CD5F-9825-958E238B2C32}"/>
              </a:ext>
            </a:extLst>
          </p:cNvPr>
          <p:cNvSpPr/>
          <p:nvPr/>
        </p:nvSpPr>
        <p:spPr>
          <a:xfrm>
            <a:off x="731835" y="2115475"/>
            <a:ext cx="2682240" cy="3474720"/>
          </a:xfrm>
          <a:custGeom>
            <a:avLst/>
            <a:gdLst>
              <a:gd name="connsiteX0" fmla="*/ 0 w 2692400"/>
              <a:gd name="connsiteY0" fmla="*/ 12700 h 3479800"/>
              <a:gd name="connsiteX1" fmla="*/ 1028700 w 2692400"/>
              <a:gd name="connsiteY1" fmla="*/ 12700 h 3479800"/>
              <a:gd name="connsiteX2" fmla="*/ 1028700 w 2692400"/>
              <a:gd name="connsiteY2" fmla="*/ 3479800 h 3479800"/>
              <a:gd name="connsiteX3" fmla="*/ 1244600 w 2692400"/>
              <a:gd name="connsiteY3" fmla="*/ 3479800 h 3479800"/>
              <a:gd name="connsiteX4" fmla="*/ 1244600 w 2692400"/>
              <a:gd name="connsiteY4" fmla="*/ 0 h 3479800"/>
              <a:gd name="connsiteX5" fmla="*/ 2692400 w 2692400"/>
              <a:gd name="connsiteY5" fmla="*/ 0 h 3479800"/>
              <a:gd name="connsiteX0" fmla="*/ 0 w 2692400"/>
              <a:gd name="connsiteY0" fmla="*/ 12700 h 3479800"/>
              <a:gd name="connsiteX1" fmla="*/ 1028700 w 2692400"/>
              <a:gd name="connsiteY1" fmla="*/ 12700 h 3479800"/>
              <a:gd name="connsiteX2" fmla="*/ 1028700 w 2692400"/>
              <a:gd name="connsiteY2" fmla="*/ 3479800 h 3479800"/>
              <a:gd name="connsiteX3" fmla="*/ 1244600 w 2692400"/>
              <a:gd name="connsiteY3" fmla="*/ 3479800 h 3479800"/>
              <a:gd name="connsiteX4" fmla="*/ 1244600 w 2692400"/>
              <a:gd name="connsiteY4" fmla="*/ 25400 h 3479800"/>
              <a:gd name="connsiteX5" fmla="*/ 2692400 w 2692400"/>
              <a:gd name="connsiteY5" fmla="*/ 0 h 3479800"/>
              <a:gd name="connsiteX0" fmla="*/ 0 w 2692400"/>
              <a:gd name="connsiteY0" fmla="*/ 0 h 3467100"/>
              <a:gd name="connsiteX1" fmla="*/ 1028700 w 2692400"/>
              <a:gd name="connsiteY1" fmla="*/ 0 h 3467100"/>
              <a:gd name="connsiteX2" fmla="*/ 1028700 w 2692400"/>
              <a:gd name="connsiteY2" fmla="*/ 3467100 h 3467100"/>
              <a:gd name="connsiteX3" fmla="*/ 1244600 w 2692400"/>
              <a:gd name="connsiteY3" fmla="*/ 3467100 h 3467100"/>
              <a:gd name="connsiteX4" fmla="*/ 1244600 w 2692400"/>
              <a:gd name="connsiteY4" fmla="*/ 12700 h 3467100"/>
              <a:gd name="connsiteX5" fmla="*/ 2692400 w 2692400"/>
              <a:gd name="connsiteY5" fmla="*/ 17780 h 3467100"/>
              <a:gd name="connsiteX0" fmla="*/ 0 w 2692400"/>
              <a:gd name="connsiteY0" fmla="*/ 7620 h 3474720"/>
              <a:gd name="connsiteX1" fmla="*/ 1028700 w 2692400"/>
              <a:gd name="connsiteY1" fmla="*/ 7620 h 3474720"/>
              <a:gd name="connsiteX2" fmla="*/ 1028700 w 2692400"/>
              <a:gd name="connsiteY2" fmla="*/ 3474720 h 3474720"/>
              <a:gd name="connsiteX3" fmla="*/ 1244600 w 2692400"/>
              <a:gd name="connsiteY3" fmla="*/ 3474720 h 3474720"/>
              <a:gd name="connsiteX4" fmla="*/ 1239520 w 2692400"/>
              <a:gd name="connsiteY4" fmla="*/ 0 h 3474720"/>
              <a:gd name="connsiteX5" fmla="*/ 2692400 w 2692400"/>
              <a:gd name="connsiteY5" fmla="*/ 25400 h 3474720"/>
              <a:gd name="connsiteX0" fmla="*/ 0 w 2682240"/>
              <a:gd name="connsiteY0" fmla="*/ 7620 h 3474720"/>
              <a:gd name="connsiteX1" fmla="*/ 1028700 w 2682240"/>
              <a:gd name="connsiteY1" fmla="*/ 7620 h 3474720"/>
              <a:gd name="connsiteX2" fmla="*/ 1028700 w 2682240"/>
              <a:gd name="connsiteY2" fmla="*/ 3474720 h 3474720"/>
              <a:gd name="connsiteX3" fmla="*/ 1244600 w 2682240"/>
              <a:gd name="connsiteY3" fmla="*/ 3474720 h 3474720"/>
              <a:gd name="connsiteX4" fmla="*/ 1239520 w 2682240"/>
              <a:gd name="connsiteY4" fmla="*/ 0 h 3474720"/>
              <a:gd name="connsiteX5" fmla="*/ 2682240 w 2682240"/>
              <a:gd name="connsiteY5" fmla="*/ 203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40" h="3474720">
                <a:moveTo>
                  <a:pt x="0" y="7620"/>
                </a:moveTo>
                <a:lnTo>
                  <a:pt x="1028700" y="7620"/>
                </a:lnTo>
                <a:lnTo>
                  <a:pt x="1028700" y="3474720"/>
                </a:lnTo>
                <a:lnTo>
                  <a:pt x="1244600" y="3474720"/>
                </a:lnTo>
                <a:cubicBezTo>
                  <a:pt x="1242907" y="2316480"/>
                  <a:pt x="1241213" y="1158240"/>
                  <a:pt x="1239520" y="0"/>
                </a:cubicBezTo>
                <a:lnTo>
                  <a:pt x="2682240" y="2032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17A89-6B1F-39A4-A8DD-F590A9537E36}"/>
              </a:ext>
            </a:extLst>
          </p:cNvPr>
          <p:cNvSpPr txBox="1"/>
          <p:nvPr/>
        </p:nvSpPr>
        <p:spPr>
          <a:xfrm>
            <a:off x="2288895" y="3198993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270 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1663BD-2540-9F29-74FF-78DD78517ADD}"/>
              </a:ext>
            </a:extLst>
          </p:cNvPr>
          <p:cNvSpPr/>
          <p:nvPr/>
        </p:nvSpPr>
        <p:spPr>
          <a:xfrm>
            <a:off x="1773235" y="4999866"/>
            <a:ext cx="177800" cy="5903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7C9A2-35AB-2489-8313-36272B6AC998}"/>
              </a:ext>
            </a:extLst>
          </p:cNvPr>
          <p:cNvSpPr/>
          <p:nvPr/>
        </p:nvSpPr>
        <p:spPr>
          <a:xfrm>
            <a:off x="1786516" y="4534141"/>
            <a:ext cx="164519" cy="465725"/>
          </a:xfrm>
          <a:custGeom>
            <a:avLst/>
            <a:gdLst>
              <a:gd name="connsiteX0" fmla="*/ 0 w 558800"/>
              <a:gd name="connsiteY0" fmla="*/ 0 h 1171519"/>
              <a:gd name="connsiteX1" fmla="*/ 558800 w 558800"/>
              <a:gd name="connsiteY1" fmla="*/ 0 h 1171519"/>
              <a:gd name="connsiteX2" fmla="*/ 558800 w 558800"/>
              <a:gd name="connsiteY2" fmla="*/ 1171519 h 1171519"/>
              <a:gd name="connsiteX3" fmla="*/ 0 w 558800"/>
              <a:gd name="connsiteY3" fmla="*/ 1171519 h 1171519"/>
              <a:gd name="connsiteX4" fmla="*/ 0 w 558800"/>
              <a:gd name="connsiteY4" fmla="*/ 0 h 1171519"/>
              <a:gd name="connsiteX0" fmla="*/ 0 w 558800"/>
              <a:gd name="connsiteY0" fmla="*/ 287774 h 1459293"/>
              <a:gd name="connsiteX1" fmla="*/ 296333 w 558800"/>
              <a:gd name="connsiteY1" fmla="*/ 0 h 1459293"/>
              <a:gd name="connsiteX2" fmla="*/ 558800 w 558800"/>
              <a:gd name="connsiteY2" fmla="*/ 287774 h 1459293"/>
              <a:gd name="connsiteX3" fmla="*/ 558800 w 558800"/>
              <a:gd name="connsiteY3" fmla="*/ 1459293 h 1459293"/>
              <a:gd name="connsiteX4" fmla="*/ 0 w 558800"/>
              <a:gd name="connsiteY4" fmla="*/ 1459293 h 1459293"/>
              <a:gd name="connsiteX5" fmla="*/ 0 w 558800"/>
              <a:gd name="connsiteY5" fmla="*/ 287774 h 1459293"/>
              <a:gd name="connsiteX0" fmla="*/ 0 w 558800"/>
              <a:gd name="connsiteY0" fmla="*/ 288905 h 1460424"/>
              <a:gd name="connsiteX1" fmla="*/ 296333 w 558800"/>
              <a:gd name="connsiteY1" fmla="*/ 1131 h 1460424"/>
              <a:gd name="connsiteX2" fmla="*/ 558800 w 558800"/>
              <a:gd name="connsiteY2" fmla="*/ 288905 h 1460424"/>
              <a:gd name="connsiteX3" fmla="*/ 558800 w 558800"/>
              <a:gd name="connsiteY3" fmla="*/ 1460424 h 1460424"/>
              <a:gd name="connsiteX4" fmla="*/ 0 w 558800"/>
              <a:gd name="connsiteY4" fmla="*/ 1460424 h 1460424"/>
              <a:gd name="connsiteX5" fmla="*/ 0 w 558800"/>
              <a:gd name="connsiteY5" fmla="*/ 288905 h 1460424"/>
              <a:gd name="connsiteX0" fmla="*/ 2 w 558802"/>
              <a:gd name="connsiteY0" fmla="*/ 288905 h 1460424"/>
              <a:gd name="connsiteX1" fmla="*/ 296335 w 558802"/>
              <a:gd name="connsiteY1" fmla="*/ 1131 h 1460424"/>
              <a:gd name="connsiteX2" fmla="*/ 558802 w 558802"/>
              <a:gd name="connsiteY2" fmla="*/ 288905 h 1460424"/>
              <a:gd name="connsiteX3" fmla="*/ 558802 w 558802"/>
              <a:gd name="connsiteY3" fmla="*/ 1460424 h 1460424"/>
              <a:gd name="connsiteX4" fmla="*/ 2 w 558802"/>
              <a:gd name="connsiteY4" fmla="*/ 1460424 h 1460424"/>
              <a:gd name="connsiteX5" fmla="*/ 2 w 558802"/>
              <a:gd name="connsiteY5" fmla="*/ 288905 h 1460424"/>
              <a:gd name="connsiteX0" fmla="*/ 2 w 558802"/>
              <a:gd name="connsiteY0" fmla="*/ 289130 h 1460649"/>
              <a:gd name="connsiteX1" fmla="*/ 296335 w 558802"/>
              <a:gd name="connsiteY1" fmla="*/ 1356 h 1460649"/>
              <a:gd name="connsiteX2" fmla="*/ 558802 w 558802"/>
              <a:gd name="connsiteY2" fmla="*/ 289130 h 1460649"/>
              <a:gd name="connsiteX3" fmla="*/ 558802 w 558802"/>
              <a:gd name="connsiteY3" fmla="*/ 1460649 h 1460649"/>
              <a:gd name="connsiteX4" fmla="*/ 2 w 558802"/>
              <a:gd name="connsiteY4" fmla="*/ 1460649 h 1460649"/>
              <a:gd name="connsiteX5" fmla="*/ 2 w 558802"/>
              <a:gd name="connsiteY5" fmla="*/ 289130 h 1460649"/>
              <a:gd name="connsiteX0" fmla="*/ 2 w 558802"/>
              <a:gd name="connsiteY0" fmla="*/ 352288 h 1523807"/>
              <a:gd name="connsiteX1" fmla="*/ 281519 w 558802"/>
              <a:gd name="connsiteY1" fmla="*/ 1014 h 1523807"/>
              <a:gd name="connsiteX2" fmla="*/ 558802 w 558802"/>
              <a:gd name="connsiteY2" fmla="*/ 352288 h 1523807"/>
              <a:gd name="connsiteX3" fmla="*/ 558802 w 558802"/>
              <a:gd name="connsiteY3" fmla="*/ 1523807 h 1523807"/>
              <a:gd name="connsiteX4" fmla="*/ 2 w 558802"/>
              <a:gd name="connsiteY4" fmla="*/ 1523807 h 1523807"/>
              <a:gd name="connsiteX5" fmla="*/ 2 w 558802"/>
              <a:gd name="connsiteY5" fmla="*/ 352288 h 1523807"/>
              <a:gd name="connsiteX0" fmla="*/ 2 w 558802"/>
              <a:gd name="connsiteY0" fmla="*/ 351317 h 1522836"/>
              <a:gd name="connsiteX1" fmla="*/ 281519 w 558802"/>
              <a:gd name="connsiteY1" fmla="*/ 43 h 1522836"/>
              <a:gd name="connsiteX2" fmla="*/ 558802 w 558802"/>
              <a:gd name="connsiteY2" fmla="*/ 351317 h 1522836"/>
              <a:gd name="connsiteX3" fmla="*/ 558802 w 558802"/>
              <a:gd name="connsiteY3" fmla="*/ 1522836 h 1522836"/>
              <a:gd name="connsiteX4" fmla="*/ 2 w 558802"/>
              <a:gd name="connsiteY4" fmla="*/ 1522836 h 1522836"/>
              <a:gd name="connsiteX5" fmla="*/ 2 w 558802"/>
              <a:gd name="connsiteY5" fmla="*/ 351317 h 1522836"/>
              <a:gd name="connsiteX0" fmla="*/ 2 w 558802"/>
              <a:gd name="connsiteY0" fmla="*/ 423273 h 1594792"/>
              <a:gd name="connsiteX1" fmla="*/ 279402 w 558802"/>
              <a:gd name="connsiteY1" fmla="*/ 32 h 1594792"/>
              <a:gd name="connsiteX2" fmla="*/ 558802 w 558802"/>
              <a:gd name="connsiteY2" fmla="*/ 423273 h 1594792"/>
              <a:gd name="connsiteX3" fmla="*/ 558802 w 558802"/>
              <a:gd name="connsiteY3" fmla="*/ 1594792 h 1594792"/>
              <a:gd name="connsiteX4" fmla="*/ 2 w 558802"/>
              <a:gd name="connsiteY4" fmla="*/ 1594792 h 1594792"/>
              <a:gd name="connsiteX5" fmla="*/ 2 w 558802"/>
              <a:gd name="connsiteY5" fmla="*/ 423273 h 1594792"/>
              <a:gd name="connsiteX0" fmla="*/ 1 w 571501"/>
              <a:gd name="connsiteY0" fmla="*/ 792123 h 1601692"/>
              <a:gd name="connsiteX1" fmla="*/ 292101 w 571501"/>
              <a:gd name="connsiteY1" fmla="*/ 6932 h 1601692"/>
              <a:gd name="connsiteX2" fmla="*/ 571501 w 571501"/>
              <a:gd name="connsiteY2" fmla="*/ 430173 h 1601692"/>
              <a:gd name="connsiteX3" fmla="*/ 571501 w 571501"/>
              <a:gd name="connsiteY3" fmla="*/ 1601692 h 1601692"/>
              <a:gd name="connsiteX4" fmla="*/ 12701 w 571501"/>
              <a:gd name="connsiteY4" fmla="*/ 1601692 h 1601692"/>
              <a:gd name="connsiteX5" fmla="*/ 1 w 571501"/>
              <a:gd name="connsiteY5" fmla="*/ 792123 h 1601692"/>
              <a:gd name="connsiteX0" fmla="*/ 1 w 571501"/>
              <a:gd name="connsiteY0" fmla="*/ 785213 h 1594782"/>
              <a:gd name="connsiteX1" fmla="*/ 292101 w 571501"/>
              <a:gd name="connsiteY1" fmla="*/ 22 h 1594782"/>
              <a:gd name="connsiteX2" fmla="*/ 565151 w 571501"/>
              <a:gd name="connsiteY2" fmla="*/ 759813 h 1594782"/>
              <a:gd name="connsiteX3" fmla="*/ 571501 w 571501"/>
              <a:gd name="connsiteY3" fmla="*/ 1594782 h 1594782"/>
              <a:gd name="connsiteX4" fmla="*/ 12701 w 571501"/>
              <a:gd name="connsiteY4" fmla="*/ 1594782 h 1594782"/>
              <a:gd name="connsiteX5" fmla="*/ 1 w 571501"/>
              <a:gd name="connsiteY5" fmla="*/ 785213 h 1594782"/>
              <a:gd name="connsiteX0" fmla="*/ 3 w 571503"/>
              <a:gd name="connsiteY0" fmla="*/ 785196 h 1594765"/>
              <a:gd name="connsiteX1" fmla="*/ 292103 w 571503"/>
              <a:gd name="connsiteY1" fmla="*/ 5 h 1594765"/>
              <a:gd name="connsiteX2" fmla="*/ 565153 w 571503"/>
              <a:gd name="connsiteY2" fmla="*/ 759796 h 1594765"/>
              <a:gd name="connsiteX3" fmla="*/ 571503 w 571503"/>
              <a:gd name="connsiteY3" fmla="*/ 1594765 h 1594765"/>
              <a:gd name="connsiteX4" fmla="*/ 12703 w 571503"/>
              <a:gd name="connsiteY4" fmla="*/ 1594765 h 1594765"/>
              <a:gd name="connsiteX5" fmla="*/ 3 w 571503"/>
              <a:gd name="connsiteY5" fmla="*/ 785196 h 159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3" h="1594765">
                <a:moveTo>
                  <a:pt x="3" y="785196"/>
                </a:moveTo>
                <a:cubicBezTo>
                  <a:pt x="-702" y="713261"/>
                  <a:pt x="115361" y="-2112"/>
                  <a:pt x="292103" y="5"/>
                </a:cubicBezTo>
                <a:cubicBezTo>
                  <a:pt x="468845" y="2122"/>
                  <a:pt x="547514" y="625771"/>
                  <a:pt x="565153" y="759796"/>
                </a:cubicBezTo>
                <a:cubicBezTo>
                  <a:pt x="567270" y="1038119"/>
                  <a:pt x="569386" y="1316442"/>
                  <a:pt x="571503" y="1594765"/>
                </a:cubicBezTo>
                <a:lnTo>
                  <a:pt x="12703" y="1594765"/>
                </a:lnTo>
                <a:lnTo>
                  <a:pt x="3" y="7851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1DA47-0DC4-A4B6-E8F1-75E26315DFF8}"/>
              </a:ext>
            </a:extLst>
          </p:cNvPr>
          <p:cNvCxnSpPr/>
          <p:nvPr/>
        </p:nvCxnSpPr>
        <p:spPr>
          <a:xfrm>
            <a:off x="2211987" y="2110395"/>
            <a:ext cx="0" cy="288947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64FD86-7E12-535C-648B-542F86744239}"/>
              </a:ext>
            </a:extLst>
          </p:cNvPr>
          <p:cNvSpPr txBox="1"/>
          <p:nvPr/>
        </p:nvSpPr>
        <p:spPr>
          <a:xfrm>
            <a:off x="2211987" y="5075573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Pléascáin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2B657-2708-9FC8-A3A9-752A9FDAB35E}"/>
              </a:ext>
            </a:extLst>
          </p:cNvPr>
          <p:cNvSpPr txBox="1"/>
          <p:nvPr/>
        </p:nvSpPr>
        <p:spPr>
          <a:xfrm>
            <a:off x="203506" y="4505393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Capsúil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B5B8-D8F2-8A06-55B0-CBB30B7E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2519-6DCF-3D2F-79B7-89AE5440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83836-23E1-3ECA-9331-405ABC38E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leabhar</a:t>
            </a:r>
            <a:r>
              <a:rPr lang="en-GB" dirty="0"/>
              <a:t> Verne, </a:t>
            </a:r>
            <a:r>
              <a:rPr lang="en-GB" dirty="0" err="1"/>
              <a:t>luasghéaraíodh</a:t>
            </a:r>
            <a:r>
              <a:rPr lang="en-GB" dirty="0"/>
              <a:t> an </a:t>
            </a:r>
            <a:r>
              <a:rPr lang="en-GB" dirty="0" err="1"/>
              <a:t>spásárthach</a:t>
            </a:r>
            <a:r>
              <a:rPr lang="en-GB" dirty="0"/>
              <a:t> go 11 km/s. </a:t>
            </a:r>
            <a:r>
              <a:rPr lang="en-GB" dirty="0" err="1"/>
              <a:t>Ríomh</a:t>
            </a:r>
            <a:r>
              <a:rPr lang="en-GB" dirty="0"/>
              <a:t> fad an </a:t>
            </a:r>
            <a:r>
              <a:rPr lang="en-GB" dirty="0" err="1"/>
              <a:t>chanóin</a:t>
            </a:r>
            <a:r>
              <a:rPr lang="en-GB" dirty="0"/>
              <a:t> a </a:t>
            </a:r>
            <a:r>
              <a:rPr lang="en-GB" dirty="0" err="1"/>
              <a:t>theastaíonn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mian</a:t>
            </a:r>
            <a:r>
              <a:rPr lang="en-GB" dirty="0"/>
              <a:t> </a:t>
            </a:r>
            <a:r>
              <a:rPr lang="en-GB" dirty="0" err="1"/>
              <a:t>leat</a:t>
            </a:r>
            <a:r>
              <a:rPr lang="en-GB" dirty="0"/>
              <a:t> an </a:t>
            </a:r>
            <a:r>
              <a:rPr lang="en-GB" dirty="0" err="1"/>
              <a:t>luasghéarú</a:t>
            </a:r>
            <a:r>
              <a:rPr lang="en-GB" dirty="0"/>
              <a:t> </a:t>
            </a:r>
            <a:r>
              <a:rPr lang="en-GB" dirty="0" err="1"/>
              <a:t>meánach</a:t>
            </a:r>
            <a:r>
              <a:rPr lang="en-GB" dirty="0"/>
              <a:t> a </a:t>
            </a:r>
            <a:r>
              <a:rPr lang="en-GB" dirty="0" err="1"/>
              <a:t>choinneáil</a:t>
            </a:r>
            <a:r>
              <a:rPr lang="en-GB" dirty="0"/>
              <a:t> </a:t>
            </a:r>
            <a:r>
              <a:rPr lang="en-GB" dirty="0" err="1"/>
              <a:t>faoi</a:t>
            </a:r>
            <a:r>
              <a:rPr lang="en-GB" dirty="0"/>
              <a:t> </a:t>
            </a:r>
            <a:r>
              <a:rPr lang="en-GB" dirty="0" err="1"/>
              <a:t>bhun</a:t>
            </a:r>
            <a:r>
              <a:rPr lang="en-GB" dirty="0"/>
              <a:t> 4g.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79F72-3B1E-AA58-1347-5E12C8FA3411}"/>
                  </a:ext>
                </a:extLst>
              </p:cNvPr>
              <p:cNvSpPr txBox="1"/>
              <p:nvPr/>
            </p:nvSpPr>
            <p:spPr>
              <a:xfrm>
                <a:off x="6273800" y="3124200"/>
                <a:ext cx="1686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𝑎𝑠</m:t>
                      </m:r>
                    </m:oMath>
                  </m:oMathPara>
                </a14:m>
                <a:endParaRPr lang="en-GB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79F72-3B1E-AA58-1347-5E12C8FA3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0" y="3124200"/>
                <a:ext cx="168655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627AE4-614B-CD3A-CC7F-391D15874627}"/>
                  </a:ext>
                </a:extLst>
              </p:cNvPr>
              <p:cNvSpPr txBox="1"/>
              <p:nvPr/>
            </p:nvSpPr>
            <p:spPr>
              <a:xfrm>
                <a:off x="6224200" y="3598108"/>
                <a:ext cx="924419" cy="802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627AE4-614B-CD3A-CC7F-391D15874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00" y="3598108"/>
                <a:ext cx="924419" cy="802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61E53D-11F0-5D4B-8470-C873254ABA6E}"/>
                  </a:ext>
                </a:extLst>
              </p:cNvPr>
              <p:cNvSpPr txBox="1"/>
              <p:nvPr/>
            </p:nvSpPr>
            <p:spPr>
              <a:xfrm>
                <a:off x="6224200" y="4335292"/>
                <a:ext cx="1758750" cy="802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11000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2×4×9.8</m:t>
                          </m:r>
                        </m:den>
                      </m:f>
                    </m:oMath>
                  </m:oMathPara>
                </a14:m>
                <a:endParaRPr lang="en-GB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61E53D-11F0-5D4B-8470-C873254AB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00" y="4335292"/>
                <a:ext cx="1758750" cy="802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E8DAC-192D-5A55-EAF8-A763A358D50A}"/>
                  </a:ext>
                </a:extLst>
              </p:cNvPr>
              <p:cNvSpPr txBox="1"/>
              <p:nvPr/>
            </p:nvSpPr>
            <p:spPr>
              <a:xfrm>
                <a:off x="6224200" y="4983768"/>
                <a:ext cx="1860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=1543 000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E8DAC-192D-5A55-EAF8-A763A358D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00" y="4983768"/>
                <a:ext cx="18605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F75A0F-297D-1CAD-ADA1-06B259A602C9}"/>
              </a:ext>
            </a:extLst>
          </p:cNvPr>
          <p:cNvSpPr txBox="1"/>
          <p:nvPr/>
        </p:nvSpPr>
        <p:spPr>
          <a:xfrm>
            <a:off x="6224201" y="5432276"/>
            <a:ext cx="26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1543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81846-7701-C1DA-4D96-AAA157ABDA55}"/>
              </a:ext>
            </a:extLst>
          </p:cNvPr>
          <p:cNvSpPr txBox="1"/>
          <p:nvPr/>
        </p:nvSpPr>
        <p:spPr>
          <a:xfrm>
            <a:off x="7799001" y="3688960"/>
            <a:ext cx="111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(u=0)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7668A-793C-314F-D650-38532F76DE59}"/>
              </a:ext>
            </a:extLst>
          </p:cNvPr>
          <p:cNvSpPr txBox="1"/>
          <p:nvPr/>
        </p:nvSpPr>
        <p:spPr>
          <a:xfrm>
            <a:off x="4940300" y="5867028"/>
            <a:ext cx="4081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Bheadh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​​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canóin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chineál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a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thógáil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cothrománach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D’fhéadfadh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oibriú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fós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983AC-1F8E-B87F-C4B3-3D948BC1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4F4C3-8E4A-E83E-E372-C6AEE051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Cén </a:t>
            </a:r>
            <a:r>
              <a:rPr lang="en-GB" dirty="0" err="1"/>
              <a:t>fáth</a:t>
            </a:r>
            <a:r>
              <a:rPr lang="en-GB" dirty="0"/>
              <a:t> nach </a:t>
            </a:r>
            <a:r>
              <a:rPr lang="en-GB" dirty="0" err="1"/>
              <a:t>mbraitheann</a:t>
            </a:r>
            <a:r>
              <a:rPr lang="en-GB" dirty="0"/>
              <a:t> </a:t>
            </a:r>
            <a:r>
              <a:rPr lang="en-GB" dirty="0" err="1"/>
              <a:t>luasghéarú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domhantarraingthe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mhais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AFE2ED-05FD-E777-304A-C6027753C1E7}"/>
                  </a:ext>
                </a:extLst>
              </p:cNvPr>
              <p:cNvSpPr txBox="1"/>
              <p:nvPr/>
            </p:nvSpPr>
            <p:spPr>
              <a:xfrm>
                <a:off x="2663217" y="2249456"/>
                <a:ext cx="3665812" cy="3126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luasgh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ar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ú=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𝑟𝑠𝑎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AFE2ED-05FD-E777-304A-C6027753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17" y="2249456"/>
                <a:ext cx="3665812" cy="31268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6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B7FC-2C2F-2945-F823-81B6E292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F610-0D99-F23C-203A-63181A130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54736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é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léaslíne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theagmhais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dúphoill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teorainn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nach féidir le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himeachtaí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bhfeidhm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bhreathnóir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seachtrach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thar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Ag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léaslíne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theagmhais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ionann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éalaithe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tsolais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Ríomh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léaslíne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imeachta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poill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dhuibh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Domhain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6212E0-4A66-5AB1-9F6A-55BFA48732B1}"/>
                  </a:ext>
                </a:extLst>
              </p:cNvPr>
              <p:cNvSpPr txBox="1"/>
              <p:nvPr/>
            </p:nvSpPr>
            <p:spPr>
              <a:xfrm>
                <a:off x="3586149" y="3673878"/>
                <a:ext cx="1971694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6212E0-4A66-5AB1-9F6A-55BFA4873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49" y="3673878"/>
                <a:ext cx="1971694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66EC23-2FBE-CF25-703B-0EDF5E4B4AF6}"/>
                  </a:ext>
                </a:extLst>
              </p:cNvPr>
              <p:cNvSpPr txBox="1"/>
              <p:nvPr/>
            </p:nvSpPr>
            <p:spPr>
              <a:xfrm>
                <a:off x="122292" y="3018420"/>
                <a:ext cx="88994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Mais an </a:t>
                </a:r>
                <a:r>
                  <a:rPr lang="en-GB" sz="2800" dirty="0" err="1"/>
                  <a:t>Domhain</a:t>
                </a:r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5.97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GB" sz="2800" dirty="0"/>
                  <a:t> kg.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66EC23-2FBE-CF25-703B-0EDF5E4B4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3018420"/>
                <a:ext cx="8899414" cy="523220"/>
              </a:xfrm>
              <a:prstGeom prst="rect">
                <a:avLst/>
              </a:prstGeom>
              <a:blipFill>
                <a:blip r:embed="rId3"/>
                <a:stretch>
                  <a:fillRect l="-1370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3F5E351-AECD-1D16-D5DA-84AAD8938771}"/>
              </a:ext>
            </a:extLst>
          </p:cNvPr>
          <p:cNvSpPr txBox="1"/>
          <p:nvPr/>
        </p:nvSpPr>
        <p:spPr>
          <a:xfrm>
            <a:off x="1712611" y="5278678"/>
            <a:ext cx="28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2GM/c</a:t>
            </a:r>
            <a:r>
              <a:rPr lang="en-GB" sz="2800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30000" dirty="0" err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CF55-290F-314B-25C0-8408B28D8493}"/>
              </a:ext>
            </a:extLst>
          </p:cNvPr>
          <p:cNvSpPr txBox="1"/>
          <p:nvPr/>
        </p:nvSpPr>
        <p:spPr>
          <a:xfrm>
            <a:off x="5195301" y="5193140"/>
            <a:ext cx="307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9 mm</a:t>
            </a:r>
            <a:endParaRPr lang="en-US" sz="2800" dirty="0" err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82E8F9-D0E2-0A03-F113-650F76A48CE2}"/>
              </a:ext>
            </a:extLst>
          </p:cNvPr>
          <p:cNvSpPr txBox="1"/>
          <p:nvPr/>
        </p:nvSpPr>
        <p:spPr>
          <a:xfrm>
            <a:off x="269016" y="5887436"/>
            <a:ext cx="8605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00CC"/>
                </a:solidFill>
              </a:rPr>
              <a:t>Tugtar</a:t>
            </a:r>
            <a:r>
              <a:rPr lang="en-GB" sz="2400" dirty="0">
                <a:solidFill>
                  <a:srgbClr val="0000CC"/>
                </a:solidFill>
              </a:rPr>
              <a:t> ga </a:t>
            </a:r>
            <a:r>
              <a:rPr lang="en-GB" sz="2400" i="1" dirty="0">
                <a:solidFill>
                  <a:srgbClr val="0000CC"/>
                </a:solidFill>
              </a:rPr>
              <a:t>Schwarzschild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dirty="0" err="1">
                <a:solidFill>
                  <a:srgbClr val="0000CC"/>
                </a:solidFill>
              </a:rPr>
              <a:t>ar</a:t>
            </a:r>
            <a:r>
              <a:rPr lang="en-GB" sz="2400" dirty="0">
                <a:solidFill>
                  <a:srgbClr val="0000CC"/>
                </a:solidFill>
              </a:rPr>
              <a:t> an </a:t>
            </a:r>
            <a:r>
              <a:rPr lang="en-GB" sz="2400" dirty="0" err="1">
                <a:solidFill>
                  <a:srgbClr val="0000CC"/>
                </a:solidFill>
              </a:rPr>
              <a:t>nga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dirty="0" err="1">
                <a:solidFill>
                  <a:srgbClr val="0000CC"/>
                </a:solidFill>
              </a:rPr>
              <a:t>seo</a:t>
            </a:r>
            <a:r>
              <a:rPr lang="en-GB" sz="2400" dirty="0">
                <a:solidFill>
                  <a:srgbClr val="0000CC"/>
                </a:solidFill>
              </a:rPr>
              <a:t>. </a:t>
            </a:r>
            <a:r>
              <a:rPr lang="en-GB" sz="2400" dirty="0" err="1">
                <a:solidFill>
                  <a:srgbClr val="0000CC"/>
                </a:solidFill>
              </a:rPr>
              <a:t>Dá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dirty="0" err="1">
                <a:solidFill>
                  <a:srgbClr val="0000CC"/>
                </a:solidFill>
              </a:rPr>
              <a:t>mbeadh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dirty="0" err="1">
                <a:solidFill>
                  <a:srgbClr val="0000CC"/>
                </a:solidFill>
              </a:rPr>
              <a:t>dúpholl</a:t>
            </a:r>
            <a:r>
              <a:rPr lang="en-GB" sz="2400" dirty="0">
                <a:solidFill>
                  <a:srgbClr val="0000CC"/>
                </a:solidFill>
              </a:rPr>
              <a:t> den </a:t>
            </a:r>
            <a:r>
              <a:rPr lang="en-GB" sz="2400" dirty="0" err="1">
                <a:solidFill>
                  <a:srgbClr val="0000CC"/>
                </a:solidFill>
              </a:rPr>
              <a:t>sórt</a:t>
            </a:r>
            <a:r>
              <a:rPr lang="en-GB" sz="2400" dirty="0">
                <a:solidFill>
                  <a:srgbClr val="0000CC"/>
                </a:solidFill>
              </a:rPr>
              <a:t> sin </a:t>
            </a:r>
            <a:r>
              <a:rPr lang="en-GB" sz="2400" dirty="0" err="1">
                <a:solidFill>
                  <a:srgbClr val="0000CC"/>
                </a:solidFill>
              </a:rPr>
              <a:t>ann</a:t>
            </a:r>
            <a:r>
              <a:rPr lang="en-GB" sz="2400" dirty="0">
                <a:solidFill>
                  <a:srgbClr val="0000CC"/>
                </a:solidFill>
              </a:rPr>
              <a:t>, </a:t>
            </a:r>
            <a:r>
              <a:rPr lang="en-GB" sz="2400" dirty="0" err="1">
                <a:solidFill>
                  <a:srgbClr val="0000CC"/>
                </a:solidFill>
              </a:rPr>
              <a:t>d’fhéadfaí</a:t>
            </a:r>
            <a:r>
              <a:rPr lang="en-GB" sz="2400" dirty="0">
                <a:solidFill>
                  <a:srgbClr val="0000CC"/>
                </a:solidFill>
              </a:rPr>
              <a:t> é a </a:t>
            </a:r>
            <a:r>
              <a:rPr lang="en-GB" sz="2400" dirty="0" err="1">
                <a:solidFill>
                  <a:srgbClr val="0000CC"/>
                </a:solidFill>
              </a:rPr>
              <a:t>aicmiú</a:t>
            </a:r>
            <a:r>
              <a:rPr lang="en-GB" sz="2400" dirty="0">
                <a:solidFill>
                  <a:srgbClr val="0000CC"/>
                </a:solidFill>
              </a:rPr>
              <a:t> mar </a:t>
            </a:r>
            <a:r>
              <a:rPr lang="en-GB" sz="2400" dirty="0" err="1">
                <a:solidFill>
                  <a:srgbClr val="0000CC"/>
                </a:solidFill>
              </a:rPr>
              <a:t>dúpholl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dirty="0" err="1">
                <a:solidFill>
                  <a:srgbClr val="0000CC"/>
                </a:solidFill>
              </a:rPr>
              <a:t>micrea</a:t>
            </a:r>
            <a:r>
              <a:rPr lang="en-GB" sz="24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9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CA98C-9AEA-F54F-A7BF-14C3B8187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6637-3E8F-9B3A-87AB-06CCF847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AD1E-5194-2343-531E-1E4214FF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0313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event horizon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black hole is the boundary beyond which events cannot affect an outside observer. At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event horizon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escape velocity is equal to the speed of light. Calculate the radius of the event horizon of a black hole with the mass of Earth.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3E9A3-2209-7FCA-97E7-59443DA72AF9}"/>
                  </a:ext>
                </a:extLst>
              </p:cNvPr>
              <p:cNvSpPr txBox="1"/>
              <p:nvPr/>
            </p:nvSpPr>
            <p:spPr>
              <a:xfrm>
                <a:off x="3586150" y="3020414"/>
                <a:ext cx="1971694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3E9A3-2209-7FCA-97E7-59443DA7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50" y="3020414"/>
                <a:ext cx="1971694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DFC7E8-3FA2-6FF4-A6E1-F78B1B18FF4F}"/>
                  </a:ext>
                </a:extLst>
              </p:cNvPr>
              <p:cNvSpPr txBox="1"/>
              <p:nvPr/>
            </p:nvSpPr>
            <p:spPr>
              <a:xfrm>
                <a:off x="122291" y="2495856"/>
                <a:ext cx="88994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Mass of Earth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5.97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GB" sz="2800" dirty="0"/>
                  <a:t> kg.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DFC7E8-3FA2-6FF4-A6E1-F78B1B18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1" y="2495856"/>
                <a:ext cx="8899414" cy="523220"/>
              </a:xfrm>
              <a:prstGeom prst="rect">
                <a:avLst/>
              </a:prstGeom>
              <a:blipFill>
                <a:blip r:embed="rId3"/>
                <a:stretch>
                  <a:fillRect l="-1370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7469AF7-B7FA-9350-89F6-B17F1BA054F8}"/>
              </a:ext>
            </a:extLst>
          </p:cNvPr>
          <p:cNvSpPr txBox="1"/>
          <p:nvPr/>
        </p:nvSpPr>
        <p:spPr>
          <a:xfrm>
            <a:off x="3765608" y="4552536"/>
            <a:ext cx="28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2GM/c</a:t>
            </a:r>
            <a:r>
              <a:rPr lang="en-GB" sz="2800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30000" dirty="0" err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19825-71FC-4323-5152-248B8C005BC6}"/>
              </a:ext>
            </a:extLst>
          </p:cNvPr>
          <p:cNvSpPr txBox="1"/>
          <p:nvPr/>
        </p:nvSpPr>
        <p:spPr>
          <a:xfrm>
            <a:off x="3660192" y="5278678"/>
            <a:ext cx="307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9 mm</a:t>
            </a:r>
            <a:endParaRPr lang="en-US" sz="2800" dirty="0" err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CC265-DFE0-AE3C-A419-7A52645CB160}"/>
              </a:ext>
            </a:extLst>
          </p:cNvPr>
          <p:cNvSpPr txBox="1"/>
          <p:nvPr/>
        </p:nvSpPr>
        <p:spPr>
          <a:xfrm>
            <a:off x="269017" y="5980837"/>
            <a:ext cx="8605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CC"/>
                </a:solidFill>
                <a:effectLst/>
              </a:rPr>
              <a:t>This radius is called the </a:t>
            </a:r>
            <a:r>
              <a:rPr lang="en-IE" sz="2400" b="0" i="0" u="none" strike="noStrike" dirty="0">
                <a:solidFill>
                  <a:srgbClr val="0000CC"/>
                </a:solidFill>
                <a:effectLst/>
              </a:rPr>
              <a:t>Schwarzschild radiu</a:t>
            </a:r>
            <a:r>
              <a:rPr lang="en-GB" sz="2400" b="0" i="0" u="none" strike="noStrike" dirty="0">
                <a:solidFill>
                  <a:srgbClr val="0000CC"/>
                </a:solidFill>
                <a:effectLst/>
              </a:rPr>
              <a:t>s. If such a black hole exists it would be classed as a micro black hole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5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93E2-C2E7-3718-B5B9-8B4A2EDD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4D869D-07F1-089F-2044-0DA5E21A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38A676-2124-ECE8-54A5-4050252D1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4"/>
            <a:ext cx="8459808" cy="1255728"/>
          </a:xfrm>
        </p:spPr>
        <p:txBody>
          <a:bodyPr/>
          <a:lstStyle/>
          <a:p>
            <a:r>
              <a:rPr lang="en-GB" dirty="0" err="1"/>
              <a:t>Déan</a:t>
            </a:r>
            <a:r>
              <a:rPr lang="en-GB" dirty="0"/>
              <a:t> </a:t>
            </a:r>
            <a:r>
              <a:rPr lang="en-GB" dirty="0" err="1"/>
              <a:t>anailís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fhoirmle</a:t>
            </a:r>
            <a:r>
              <a:rPr lang="en-GB" dirty="0"/>
              <a:t> an </a:t>
            </a:r>
            <a:r>
              <a:rPr lang="en-GB" dirty="0" err="1"/>
              <a:t>luais</a:t>
            </a:r>
            <a:r>
              <a:rPr lang="en-GB" dirty="0"/>
              <a:t> </a:t>
            </a:r>
            <a:r>
              <a:rPr lang="en-GB" dirty="0" err="1"/>
              <a:t>éalaithe</a:t>
            </a:r>
            <a:r>
              <a:rPr lang="en-GB" dirty="0"/>
              <a:t> ag </a:t>
            </a:r>
            <a:r>
              <a:rPr lang="en-GB" dirty="0" err="1"/>
              <a:t>baint</a:t>
            </a:r>
            <a:r>
              <a:rPr lang="en-GB" dirty="0"/>
              <a:t> </a:t>
            </a:r>
            <a:r>
              <a:rPr lang="en-GB" dirty="0" err="1"/>
              <a:t>úsáide</a:t>
            </a:r>
            <a:r>
              <a:rPr lang="en-GB" dirty="0"/>
              <a:t> as </a:t>
            </a:r>
            <a:r>
              <a:rPr lang="en-GB" dirty="0" err="1"/>
              <a:t>anailís</a:t>
            </a:r>
            <a:r>
              <a:rPr lang="en-GB" dirty="0"/>
              <a:t> </a:t>
            </a:r>
            <a:r>
              <a:rPr lang="en-GB" dirty="0" err="1"/>
              <a:t>aonad</a:t>
            </a:r>
            <a:r>
              <a:rPr lang="en-GB" dirty="0"/>
              <a:t>. Tá na </a:t>
            </a:r>
            <a:r>
              <a:rPr lang="en-GB" dirty="0" err="1"/>
              <a:t>haonaid</a:t>
            </a:r>
            <a:r>
              <a:rPr lang="en-GB" dirty="0"/>
              <a:t> do G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leabhar</a:t>
            </a:r>
            <a:r>
              <a:rPr lang="en-GB" dirty="0"/>
              <a:t> </a:t>
            </a:r>
            <a:r>
              <a:rPr lang="en-GB" dirty="0" err="1"/>
              <a:t>foirmlí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2E540C-6714-C2F6-532C-D2A4FC3AF971}"/>
                  </a:ext>
                </a:extLst>
              </p:cNvPr>
              <p:cNvSpPr txBox="1"/>
              <p:nvPr/>
            </p:nvSpPr>
            <p:spPr>
              <a:xfrm>
                <a:off x="4352197" y="1677874"/>
                <a:ext cx="1971694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2E540C-6714-C2F6-532C-D2A4FC3A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97" y="1677874"/>
                <a:ext cx="1971694" cy="1519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3E24ED0-C15A-A580-89C9-8AC8023FD231}"/>
              </a:ext>
            </a:extLst>
          </p:cNvPr>
          <p:cNvSpPr txBox="1"/>
          <p:nvPr/>
        </p:nvSpPr>
        <p:spPr>
          <a:xfrm>
            <a:off x="4827532" y="3086971"/>
            <a:ext cx="443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láimhe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dheis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FCD65A-8C10-1B04-BDD8-003E08E36A74}"/>
                  </a:ext>
                </a:extLst>
              </p:cNvPr>
              <p:cNvSpPr txBox="1"/>
              <p:nvPr/>
            </p:nvSpPr>
            <p:spPr>
              <a:xfrm>
                <a:off x="122293" y="1914285"/>
                <a:ext cx="3729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Aonad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FCD65A-8C10-1B04-BDD8-003E08E3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3" y="1914285"/>
                <a:ext cx="3729995" cy="523220"/>
              </a:xfrm>
              <a:prstGeom prst="rect">
                <a:avLst/>
              </a:prstGeom>
              <a:blipFill>
                <a:blip r:embed="rId3"/>
                <a:stretch>
                  <a:fillRect l="-3268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5B88FE-86CE-0AC0-EAB6-6671F180580C}"/>
                  </a:ext>
                </a:extLst>
              </p:cNvPr>
              <p:cNvSpPr txBox="1"/>
              <p:nvPr/>
            </p:nvSpPr>
            <p:spPr>
              <a:xfrm>
                <a:off x="5896492" y="3579680"/>
                <a:ext cx="2790829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5B88FE-86CE-0AC0-EAB6-6671F1805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92" y="3579680"/>
                <a:ext cx="2790829" cy="1519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03E7AB-2DF6-DFA8-92D2-09C00572EE21}"/>
                  </a:ext>
                </a:extLst>
              </p:cNvPr>
              <p:cNvSpPr txBox="1"/>
              <p:nvPr/>
            </p:nvSpPr>
            <p:spPr>
              <a:xfrm>
                <a:off x="6164207" y="5070803"/>
                <a:ext cx="2011448" cy="783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03E7AB-2DF6-DFA8-92D2-09C00572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07" y="5070803"/>
                <a:ext cx="2011448" cy="783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3D2EFA-68A8-7974-B4F9-A21A71C57989}"/>
                  </a:ext>
                </a:extLst>
              </p:cNvPr>
              <p:cNvSpPr txBox="1"/>
              <p:nvPr/>
            </p:nvSpPr>
            <p:spPr>
              <a:xfrm>
                <a:off x="6164207" y="5960566"/>
                <a:ext cx="157761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3D2EFA-68A8-7974-B4F9-A21A71C57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07" y="5960566"/>
                <a:ext cx="1577611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5F45B3C-43F1-50E6-4009-685A1D259127}"/>
              </a:ext>
            </a:extLst>
          </p:cNvPr>
          <p:cNvSpPr txBox="1"/>
          <p:nvPr/>
        </p:nvSpPr>
        <p:spPr>
          <a:xfrm>
            <a:off x="122293" y="3097059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láimhe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clé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F2BBAE-7707-060A-AE46-B544A981D0F5}"/>
                  </a:ext>
                </a:extLst>
              </p:cNvPr>
              <p:cNvSpPr txBox="1"/>
              <p:nvPr/>
            </p:nvSpPr>
            <p:spPr>
              <a:xfrm>
                <a:off x="1259593" y="3555562"/>
                <a:ext cx="121013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F2BBAE-7707-060A-AE46-B544A981D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93" y="3555562"/>
                <a:ext cx="1210139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B965B23-B19A-A972-8953-A3289D6287AD}"/>
              </a:ext>
            </a:extLst>
          </p:cNvPr>
          <p:cNvSpPr txBox="1"/>
          <p:nvPr/>
        </p:nvSpPr>
        <p:spPr>
          <a:xfrm>
            <a:off x="97180" y="4628378"/>
            <a:ext cx="5933170" cy="200054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Conclúid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láimhe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láimhe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dheis</a:t>
            </a:r>
            <a:endParaRPr lang="en-GB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Mar sin,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fhadhb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6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70359-AA63-7800-3521-DE1CB84B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E210-C6BD-5736-564D-2A5D6BA8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0931"/>
          </a:xfrm>
        </p:spPr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 </a:t>
            </a:r>
            <a:r>
              <a:rPr lang="en-GB" dirty="0" err="1"/>
              <a:t>Athbhreithnithe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1AE0CA-E6A7-2FDE-6939-B2F44DB6F677}"/>
                  </a:ext>
                </a:extLst>
              </p:cNvPr>
              <p:cNvSpPr txBox="1"/>
              <p:nvPr/>
            </p:nvSpPr>
            <p:spPr>
              <a:xfrm>
                <a:off x="224790" y="978762"/>
                <a:ext cx="8757920" cy="571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Eochairfhocail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Práinneach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Neart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réimse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imtharraingthe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IE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Treoluas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éalaithe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Fíoraigh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2800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GB" sz="2800" b="1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treoluas</a:t>
                </a:r>
                <a:r>
                  <a:rPr lang="en-GB" sz="2800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2800" b="1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éalaithe</a:t>
                </a:r>
                <a:endParaRPr lang="en-GB" sz="28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A4B574-6ECD-E416-2D57-51A12C01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" y="978762"/>
                <a:ext cx="8757920" cy="5713359"/>
              </a:xfrm>
              <a:prstGeom prst="rect">
                <a:avLst/>
              </a:prstGeom>
              <a:blipFill>
                <a:blip r:embed="rId2"/>
                <a:stretch>
                  <a:fillRect l="-1461" t="-11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92238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141E536-4E46-7CC1-F102-136D095E6A7F}"/>
              </a:ext>
            </a:extLst>
          </p:cNvPr>
          <p:cNvGrpSpPr/>
          <p:nvPr/>
        </p:nvGrpSpPr>
        <p:grpSpPr>
          <a:xfrm>
            <a:off x="-68783" y="-85093"/>
            <a:ext cx="9121343" cy="6946677"/>
            <a:chOff x="-68783" y="-85093"/>
            <a:chExt cx="9175342" cy="698780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0E0D3E7-DF46-4845-601D-6FA63D88066F}"/>
                </a:ext>
              </a:extLst>
            </p:cNvPr>
            <p:cNvGrpSpPr/>
            <p:nvPr/>
          </p:nvGrpSpPr>
          <p:grpSpPr>
            <a:xfrm rot="16200000">
              <a:off x="-28025" y="191427"/>
              <a:ext cx="6712772" cy="6581701"/>
              <a:chOff x="205740" y="320040"/>
              <a:chExt cx="8583930" cy="632079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FF4A5E0-1200-A7FE-070A-A02F22D4B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F7B8B54-756B-ED8E-88F7-B5C23D3F6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D7CDA1-EF46-13EB-342F-8F82B0CC9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5AB186C-6E2A-D0CD-B6D4-BA52ED1BE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52E9B91-DCC7-30AE-E2E8-A96F38909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61FFF09-E2BF-ABCB-B6CC-23C6DDBD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6EB64C2-3DC3-2E6D-8974-8BFAE0213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5314962-A234-63E2-CC02-3457443E5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EC92C39-17FE-841A-25F4-F6686E203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0429208-8F50-4832-4E4F-3F162A9E6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FE56F7E-5DC2-1EA9-C61D-4EEA1533EF19}"/>
                </a:ext>
              </a:extLst>
            </p:cNvPr>
            <p:cNvGrpSpPr/>
            <p:nvPr/>
          </p:nvGrpSpPr>
          <p:grpSpPr>
            <a:xfrm>
              <a:off x="91440" y="189937"/>
              <a:ext cx="8938260" cy="6581701"/>
              <a:chOff x="205740" y="320040"/>
              <a:chExt cx="8583930" cy="632079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F01C4D3-AC1B-32C4-6880-9936FCA96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15B9EE5-BB55-742A-A422-77123A03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10771D-8162-DFAC-A300-23B195AA8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BD0B448-9BD3-E254-24AD-4D27B3977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395B1D0-4A81-E2DC-C182-7E1F12F8D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B07B833-7DA7-3766-069B-3077BCFC9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4D21066-326F-9F13-18C3-9B25A8C50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5135DFA-848C-FC0D-A0B4-EDABD8674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B50F433-85BF-518F-9560-87FDE1C8A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0015E2-15AD-FF8B-5E15-C949A84BB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698E6E-5523-70FA-B2CD-06C8E5E5185A}"/>
                </a:ext>
              </a:extLst>
            </p:cNvPr>
            <p:cNvSpPr txBox="1"/>
            <p:nvPr/>
          </p:nvSpPr>
          <p:spPr>
            <a:xfrm>
              <a:off x="-68783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582D83-EADA-E7C9-6B29-B24C1D318299}"/>
                </a:ext>
              </a:extLst>
            </p:cNvPr>
            <p:cNvSpPr txBox="1"/>
            <p:nvPr/>
          </p:nvSpPr>
          <p:spPr>
            <a:xfrm>
              <a:off x="-58012" y="5649837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2F2FBD-6B51-5FA1-A2FE-526228EC343F}"/>
                </a:ext>
              </a:extLst>
            </p:cNvPr>
            <p:cNvSpPr txBox="1"/>
            <p:nvPr/>
          </p:nvSpPr>
          <p:spPr>
            <a:xfrm>
              <a:off x="-58012" y="4921705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EC21BF-D202-5D83-E304-6FEEF84003E5}"/>
                </a:ext>
              </a:extLst>
            </p:cNvPr>
            <p:cNvSpPr txBox="1"/>
            <p:nvPr/>
          </p:nvSpPr>
          <p:spPr>
            <a:xfrm>
              <a:off x="-58012" y="418159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D37457-6A16-DA68-3F54-E9042D29B9EE}"/>
                </a:ext>
              </a:extLst>
            </p:cNvPr>
            <p:cNvSpPr txBox="1"/>
            <p:nvPr/>
          </p:nvSpPr>
          <p:spPr>
            <a:xfrm>
              <a:off x="-58012" y="3464842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BCDE6F-57F0-4F6C-9D96-D36E25DFD804}"/>
                </a:ext>
              </a:extLst>
            </p:cNvPr>
            <p:cNvSpPr txBox="1"/>
            <p:nvPr/>
          </p:nvSpPr>
          <p:spPr>
            <a:xfrm>
              <a:off x="-58012" y="270841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A7DBF9-3ED7-A836-5042-AE66CDB0B0AB}"/>
                </a:ext>
              </a:extLst>
            </p:cNvPr>
            <p:cNvSpPr txBox="1"/>
            <p:nvPr/>
          </p:nvSpPr>
          <p:spPr>
            <a:xfrm>
              <a:off x="-58012" y="197429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626D83-D9EF-108C-3FF2-E9CE868CC509}"/>
                </a:ext>
              </a:extLst>
            </p:cNvPr>
            <p:cNvSpPr txBox="1"/>
            <p:nvPr/>
          </p:nvSpPr>
          <p:spPr>
            <a:xfrm>
              <a:off x="-58012" y="1265204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5BCCCA-BDC6-7673-FB70-D84A3D1081A8}"/>
                </a:ext>
              </a:extLst>
            </p:cNvPr>
            <p:cNvSpPr txBox="1"/>
            <p:nvPr/>
          </p:nvSpPr>
          <p:spPr>
            <a:xfrm>
              <a:off x="-58012" y="54186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0.8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8CE6C35-231B-A711-8A75-06301E0494A3}"/>
                </a:ext>
              </a:extLst>
            </p:cNvPr>
            <p:cNvGrpSpPr/>
            <p:nvPr/>
          </p:nvGrpSpPr>
          <p:grpSpPr>
            <a:xfrm rot="16200000">
              <a:off x="2158475" y="163588"/>
              <a:ext cx="6712772" cy="6581701"/>
              <a:chOff x="205740" y="320040"/>
              <a:chExt cx="8583930" cy="632079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88A2EDB-BEBC-D89D-FB2A-F92CA2067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560D128-6A74-9686-C42E-E841049D8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0A8E007-E451-710C-38D4-EEF739BA9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B9AC478-2C4B-1CE1-3DA0-69F7CCE1E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E28E630-B037-E881-6FE6-A7538BDC9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9C61C3A-B41D-1030-8E39-46AC02247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C989C36-3420-BB12-2493-0C3D1DFCA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0173A0A-986E-B43C-FBF8-4A5F3F92E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041EDF5-279C-48DF-3B12-EEC7E3339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D8C959F-4D6D-3995-2D28-113D506A5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3AEEFDD-3521-FB19-2840-F1E18E21C8DC}"/>
                </a:ext>
              </a:extLst>
            </p:cNvPr>
            <p:cNvSpPr txBox="1"/>
            <p:nvPr/>
          </p:nvSpPr>
          <p:spPr>
            <a:xfrm>
              <a:off x="670421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B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A17D41A-23E7-5ECE-0D48-5F3BA22F09C5}"/>
                </a:ext>
              </a:extLst>
            </p:cNvPr>
            <p:cNvSpPr txBox="1"/>
            <p:nvPr/>
          </p:nvSpPr>
          <p:spPr>
            <a:xfrm>
              <a:off x="1409625" y="64410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C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7809FA9-5E61-86B9-9C6E-028F5A4E1CDD}"/>
                </a:ext>
              </a:extLst>
            </p:cNvPr>
            <p:cNvSpPr txBox="1"/>
            <p:nvPr/>
          </p:nvSpPr>
          <p:spPr>
            <a:xfrm>
              <a:off x="2166463" y="64410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467644F-D45F-A98F-8C6F-30CD14AE191D}"/>
                </a:ext>
              </a:extLst>
            </p:cNvPr>
            <p:cNvSpPr txBox="1"/>
            <p:nvPr/>
          </p:nvSpPr>
          <p:spPr>
            <a:xfrm>
              <a:off x="2923301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812EA57-F790-AF7A-D9D6-1DBA3D5DA281}"/>
                </a:ext>
              </a:extLst>
            </p:cNvPr>
            <p:cNvSpPr txBox="1"/>
            <p:nvPr/>
          </p:nvSpPr>
          <p:spPr>
            <a:xfrm>
              <a:off x="3662505" y="644104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F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93A7138-ADFB-291A-0E41-DBDDA28CC206}"/>
                </a:ext>
              </a:extLst>
            </p:cNvPr>
            <p:cNvSpPr txBox="1"/>
            <p:nvPr/>
          </p:nvSpPr>
          <p:spPr>
            <a:xfrm>
              <a:off x="4384077" y="644104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G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D0ACA70-BA5D-C234-C361-8C67EA2358D2}"/>
                </a:ext>
              </a:extLst>
            </p:cNvPr>
            <p:cNvSpPr txBox="1"/>
            <p:nvPr/>
          </p:nvSpPr>
          <p:spPr>
            <a:xfrm>
              <a:off x="5156945" y="64410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H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9456D35-3B14-90FF-80F0-5C82B8BA667B}"/>
                </a:ext>
              </a:extLst>
            </p:cNvPr>
            <p:cNvSpPr txBox="1"/>
            <p:nvPr/>
          </p:nvSpPr>
          <p:spPr>
            <a:xfrm>
              <a:off x="5805553" y="5423379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noProof="0" dirty="0"/>
                <a:t>10 cm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18F5373-29EB-088A-896A-90FE3E163757}"/>
                </a:ext>
              </a:extLst>
            </p:cNvPr>
            <p:cNvSpPr txBox="1"/>
            <p:nvPr/>
          </p:nvSpPr>
          <p:spPr>
            <a:xfrm>
              <a:off x="5913783" y="6441044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I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F600C86-6B83-3EEA-6577-79ED3CEB6973}"/>
                </a:ext>
              </a:extLst>
            </p:cNvPr>
            <p:cNvSpPr txBox="1"/>
            <p:nvPr/>
          </p:nvSpPr>
          <p:spPr>
            <a:xfrm>
              <a:off x="6532763" y="64410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J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AB0B26E-C475-2FB4-1BC4-EE50E94F3217}"/>
                </a:ext>
              </a:extLst>
            </p:cNvPr>
            <p:cNvSpPr txBox="1"/>
            <p:nvPr/>
          </p:nvSpPr>
          <p:spPr>
            <a:xfrm>
              <a:off x="7220671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K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5C311B1-4AFC-EF35-2BFA-1B74FDAB7A5C}"/>
                </a:ext>
              </a:extLst>
            </p:cNvPr>
            <p:cNvSpPr txBox="1"/>
            <p:nvPr/>
          </p:nvSpPr>
          <p:spPr>
            <a:xfrm>
              <a:off x="7959875" y="644104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L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37DC048-6CDB-C901-3CC8-6AE3C5469322}"/>
                </a:ext>
              </a:extLst>
            </p:cNvPr>
            <p:cNvSpPr txBox="1"/>
            <p:nvPr/>
          </p:nvSpPr>
          <p:spPr>
            <a:xfrm>
              <a:off x="21936" y="-85093"/>
              <a:ext cx="6126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0.9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F9B154-7793-B58B-0DF6-789BB891D0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5310" y="5864449"/>
              <a:ext cx="702460" cy="16220"/>
            </a:xfrm>
            <a:prstGeom prst="straightConnector1">
              <a:avLst/>
            </a:prstGeom>
            <a:ln w="25400">
              <a:headEnd type="arrow" w="lg" len="lg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8EC743-FC9E-23CA-0202-B8F9FF2069A5}"/>
                </a:ext>
              </a:extLst>
            </p:cNvPr>
            <p:cNvSpPr txBox="1"/>
            <p:nvPr/>
          </p:nvSpPr>
          <p:spPr>
            <a:xfrm>
              <a:off x="6902122" y="5519362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noProof="0" dirty="0"/>
                <a:t>10 cm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620CDF-B087-FD48-3450-6C7A64F9727F}"/>
                </a:ext>
              </a:extLst>
            </p:cNvPr>
            <p:cNvCxnSpPr>
              <a:cxnSpLocks/>
            </p:cNvCxnSpPr>
            <p:nvPr/>
          </p:nvCxnSpPr>
          <p:spPr>
            <a:xfrm>
              <a:off x="6961026" y="5265082"/>
              <a:ext cx="0" cy="769509"/>
            </a:xfrm>
            <a:prstGeom prst="straightConnector1">
              <a:avLst/>
            </a:prstGeom>
            <a:ln w="25400">
              <a:headEnd type="arrow" w="lg" len="lg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1D3C02-46B5-53EB-FFFF-4D12AD16E20A}"/>
                </a:ext>
              </a:extLst>
            </p:cNvPr>
            <p:cNvSpPr txBox="1"/>
            <p:nvPr/>
          </p:nvSpPr>
          <p:spPr>
            <a:xfrm>
              <a:off x="8665413" y="644104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27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E52C-D031-D2B2-CA17-A19D735C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A372E4-9507-6F6C-C11B-405F7222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Cad </a:t>
            </a:r>
            <a:r>
              <a:rPr lang="en-GB" dirty="0" err="1"/>
              <a:t>iad</a:t>
            </a:r>
            <a:r>
              <a:rPr lang="en-GB" dirty="0"/>
              <a:t>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aonaid</a:t>
            </a:r>
            <a:r>
              <a:rPr lang="en-GB" dirty="0"/>
              <a:t> do </a:t>
            </a:r>
            <a:r>
              <a:rPr lang="en-GB" i="1" dirty="0"/>
              <a:t>g</a:t>
            </a:r>
            <a:r>
              <a:rPr lang="en-GB" dirty="0"/>
              <a:t> 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90082B-9F62-D858-A6CF-E94252C9B467}"/>
              </a:ext>
            </a:extLst>
          </p:cNvPr>
          <p:cNvGrpSpPr/>
          <p:nvPr/>
        </p:nvGrpSpPr>
        <p:grpSpPr>
          <a:xfrm>
            <a:off x="4990289" y="2232660"/>
            <a:ext cx="1748522" cy="2392679"/>
            <a:chOff x="95213" y="1882140"/>
            <a:chExt cx="3140643" cy="429766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472D8E-07B4-0FF2-5F90-2741C994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0145" y="1882140"/>
              <a:ext cx="3595" cy="3540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D04E0B-7693-CF55-F1A6-36EB055D29EB}"/>
                </a:ext>
              </a:extLst>
            </p:cNvPr>
            <p:cNvGrpSpPr/>
            <p:nvPr/>
          </p:nvGrpSpPr>
          <p:grpSpPr>
            <a:xfrm rot="10800000">
              <a:off x="1087409" y="2346979"/>
              <a:ext cx="912663" cy="2164690"/>
              <a:chOff x="12363189" y="806450"/>
              <a:chExt cx="275573" cy="94615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1422AD4-9D39-33CB-5EB1-583116B9DEF2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A854C8B-8F4F-B6F6-6F57-0E4EBE7D43B7}"/>
                  </a:ext>
                </a:extLst>
              </p:cNvPr>
              <p:cNvSpPr/>
              <p:nvPr/>
            </p:nvSpPr>
            <p:spPr>
              <a:xfrm>
                <a:off x="12443717" y="919187"/>
                <a:ext cx="116688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EE22074-A07F-2C32-4224-488EF65233BF}"/>
                </a:ext>
              </a:extLst>
            </p:cNvPr>
            <p:cNvSpPr/>
            <p:nvPr/>
          </p:nvSpPr>
          <p:spPr>
            <a:xfrm>
              <a:off x="1306401" y="3117345"/>
              <a:ext cx="457200" cy="127000"/>
            </a:xfrm>
            <a:prstGeom prst="hexagon">
              <a:avLst>
                <a:gd name="adj" fmla="val 155303"/>
                <a:gd name="vf" fmla="val 1154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4F266F79-86D4-2302-AD77-31395EB53617}"/>
                </a:ext>
              </a:extLst>
            </p:cNvPr>
            <p:cNvSpPr/>
            <p:nvPr/>
          </p:nvSpPr>
          <p:spPr>
            <a:xfrm>
              <a:off x="838891" y="5308645"/>
              <a:ext cx="1409699" cy="871156"/>
            </a:xfrm>
            <a:prstGeom prst="trapezoi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2EC92A-7282-2F38-7BA0-D217BB311FA4}"/>
                </a:ext>
              </a:extLst>
            </p:cNvPr>
            <p:cNvSpPr txBox="1"/>
            <p:nvPr/>
          </p:nvSpPr>
          <p:spPr>
            <a:xfrm>
              <a:off x="2023109" y="2919235"/>
              <a:ext cx="1212747" cy="60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9.8 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60FAFA-4C0D-4864-A0CF-65449510659A}"/>
                </a:ext>
              </a:extLst>
            </p:cNvPr>
            <p:cNvSpPr txBox="1"/>
            <p:nvPr/>
          </p:nvSpPr>
          <p:spPr>
            <a:xfrm>
              <a:off x="95213" y="2855735"/>
              <a:ext cx="1028474" cy="60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 kg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709FDD-579F-E397-BA71-5578E8CE1B53}"/>
                </a:ext>
              </a:extLst>
            </p:cNvPr>
            <p:cNvSpPr txBox="1"/>
            <p:nvPr/>
          </p:nvSpPr>
          <p:spPr>
            <a:xfrm>
              <a:off x="1158770" y="5489646"/>
              <a:ext cx="1028474" cy="60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 kg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EB486C-AB2A-FB15-83AA-3DE6A3CEDC67}"/>
              </a:ext>
            </a:extLst>
          </p:cNvPr>
          <p:cNvGrpSpPr/>
          <p:nvPr/>
        </p:nvGrpSpPr>
        <p:grpSpPr>
          <a:xfrm>
            <a:off x="1998266" y="2516678"/>
            <a:ext cx="548135" cy="1954591"/>
            <a:chOff x="1589447" y="4000500"/>
            <a:chExt cx="548135" cy="19545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5B959F9-5E62-DF52-781E-1B64D87BA1AB}"/>
                </a:ext>
              </a:extLst>
            </p:cNvPr>
            <p:cNvGrpSpPr/>
            <p:nvPr/>
          </p:nvGrpSpPr>
          <p:grpSpPr>
            <a:xfrm>
              <a:off x="1638850" y="5246295"/>
              <a:ext cx="498732" cy="708796"/>
              <a:chOff x="6920448" y="2330838"/>
              <a:chExt cx="498732" cy="70879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8B7E228-80D1-07EA-3F78-F307E554EA7E}"/>
                  </a:ext>
                </a:extLst>
              </p:cNvPr>
              <p:cNvSpPr/>
              <p:nvPr/>
            </p:nvSpPr>
            <p:spPr>
              <a:xfrm>
                <a:off x="6920448" y="2540902"/>
                <a:ext cx="498732" cy="4987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24000">
                    <a:schemeClr val="accent4">
                      <a:lumMod val="0"/>
                      <a:lumOff val="100000"/>
                    </a:schemeClr>
                  </a:gs>
                  <a:gs pos="86000">
                    <a:schemeClr val="accent4">
                      <a:lumMod val="10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589010D-8B2C-ECAF-D91F-1FBACAE05D7F}"/>
                  </a:ext>
                </a:extLst>
              </p:cNvPr>
              <p:cNvSpPr/>
              <p:nvPr/>
            </p:nvSpPr>
            <p:spPr>
              <a:xfrm>
                <a:off x="6969851" y="2435870"/>
                <a:ext cx="399926" cy="74285"/>
              </a:xfrm>
              <a:custGeom>
                <a:avLst/>
                <a:gdLst>
                  <a:gd name="connsiteX0" fmla="*/ 197899 w 395799"/>
                  <a:gd name="connsiteY0" fmla="*/ 0 h 105032"/>
                  <a:gd name="connsiteX1" fmla="*/ 374228 w 395799"/>
                  <a:gd name="connsiteY1" fmla="*/ 73038 h 105032"/>
                  <a:gd name="connsiteX2" fmla="*/ 395799 w 395799"/>
                  <a:gd name="connsiteY2" fmla="*/ 105032 h 105032"/>
                  <a:gd name="connsiteX3" fmla="*/ 0 w 395799"/>
                  <a:gd name="connsiteY3" fmla="*/ 105032 h 105032"/>
                  <a:gd name="connsiteX4" fmla="*/ 21571 w 395799"/>
                  <a:gd name="connsiteY4" fmla="*/ 73038 h 105032"/>
                  <a:gd name="connsiteX5" fmla="*/ 197899 w 395799"/>
                  <a:gd name="connsiteY5" fmla="*/ 0 h 105032"/>
                  <a:gd name="connsiteX0" fmla="*/ 395799 w 487239"/>
                  <a:gd name="connsiteY0" fmla="*/ 105032 h 196472"/>
                  <a:gd name="connsiteX1" fmla="*/ 0 w 487239"/>
                  <a:gd name="connsiteY1" fmla="*/ 105032 h 196472"/>
                  <a:gd name="connsiteX2" fmla="*/ 21571 w 487239"/>
                  <a:gd name="connsiteY2" fmla="*/ 73038 h 196472"/>
                  <a:gd name="connsiteX3" fmla="*/ 197899 w 487239"/>
                  <a:gd name="connsiteY3" fmla="*/ 0 h 196472"/>
                  <a:gd name="connsiteX4" fmla="*/ 374228 w 487239"/>
                  <a:gd name="connsiteY4" fmla="*/ 73038 h 196472"/>
                  <a:gd name="connsiteX5" fmla="*/ 487239 w 487239"/>
                  <a:gd name="connsiteY5" fmla="*/ 196472 h 196472"/>
                  <a:gd name="connsiteX0" fmla="*/ 0 w 487239"/>
                  <a:gd name="connsiteY0" fmla="*/ 105032 h 196472"/>
                  <a:gd name="connsiteX1" fmla="*/ 21571 w 487239"/>
                  <a:gd name="connsiteY1" fmla="*/ 73038 h 196472"/>
                  <a:gd name="connsiteX2" fmla="*/ 197899 w 487239"/>
                  <a:gd name="connsiteY2" fmla="*/ 0 h 196472"/>
                  <a:gd name="connsiteX3" fmla="*/ 374228 w 487239"/>
                  <a:gd name="connsiteY3" fmla="*/ 73038 h 196472"/>
                  <a:gd name="connsiteX4" fmla="*/ 487239 w 487239"/>
                  <a:gd name="connsiteY4" fmla="*/ 196472 h 196472"/>
                  <a:gd name="connsiteX0" fmla="*/ 0 w 399926"/>
                  <a:gd name="connsiteY0" fmla="*/ 105032 h 105032"/>
                  <a:gd name="connsiteX1" fmla="*/ 21571 w 399926"/>
                  <a:gd name="connsiteY1" fmla="*/ 73038 h 105032"/>
                  <a:gd name="connsiteX2" fmla="*/ 197899 w 399926"/>
                  <a:gd name="connsiteY2" fmla="*/ 0 h 105032"/>
                  <a:gd name="connsiteX3" fmla="*/ 374228 w 399926"/>
                  <a:gd name="connsiteY3" fmla="*/ 73038 h 105032"/>
                  <a:gd name="connsiteX4" fmla="*/ 399926 w 399926"/>
                  <a:gd name="connsiteY4" fmla="*/ 101222 h 1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6" h="105032">
                    <a:moveTo>
                      <a:pt x="0" y="105032"/>
                    </a:moveTo>
                    <a:lnTo>
                      <a:pt x="21571" y="73038"/>
                    </a:lnTo>
                    <a:cubicBezTo>
                      <a:pt x="66697" y="27911"/>
                      <a:pt x="129039" y="0"/>
                      <a:pt x="197899" y="0"/>
                    </a:cubicBezTo>
                    <a:cubicBezTo>
                      <a:pt x="266760" y="0"/>
                      <a:pt x="329101" y="27911"/>
                      <a:pt x="374228" y="73038"/>
                    </a:cubicBezTo>
                    <a:cubicBezTo>
                      <a:pt x="381418" y="83703"/>
                      <a:pt x="399926" y="101222"/>
                      <a:pt x="399926" y="101222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364871-7180-3247-D7EC-9AB81B6E7685}"/>
                  </a:ext>
                </a:extLst>
              </p:cNvPr>
              <p:cNvSpPr/>
              <p:nvPr/>
            </p:nvSpPr>
            <p:spPr>
              <a:xfrm>
                <a:off x="6969851" y="2330838"/>
                <a:ext cx="399926" cy="45719"/>
              </a:xfrm>
              <a:custGeom>
                <a:avLst/>
                <a:gdLst>
                  <a:gd name="connsiteX0" fmla="*/ 197899 w 395799"/>
                  <a:gd name="connsiteY0" fmla="*/ 0 h 105032"/>
                  <a:gd name="connsiteX1" fmla="*/ 374228 w 395799"/>
                  <a:gd name="connsiteY1" fmla="*/ 73038 h 105032"/>
                  <a:gd name="connsiteX2" fmla="*/ 395799 w 395799"/>
                  <a:gd name="connsiteY2" fmla="*/ 105032 h 105032"/>
                  <a:gd name="connsiteX3" fmla="*/ 0 w 395799"/>
                  <a:gd name="connsiteY3" fmla="*/ 105032 h 105032"/>
                  <a:gd name="connsiteX4" fmla="*/ 21571 w 395799"/>
                  <a:gd name="connsiteY4" fmla="*/ 73038 h 105032"/>
                  <a:gd name="connsiteX5" fmla="*/ 197899 w 395799"/>
                  <a:gd name="connsiteY5" fmla="*/ 0 h 105032"/>
                  <a:gd name="connsiteX0" fmla="*/ 395799 w 487239"/>
                  <a:gd name="connsiteY0" fmla="*/ 105032 h 196472"/>
                  <a:gd name="connsiteX1" fmla="*/ 0 w 487239"/>
                  <a:gd name="connsiteY1" fmla="*/ 105032 h 196472"/>
                  <a:gd name="connsiteX2" fmla="*/ 21571 w 487239"/>
                  <a:gd name="connsiteY2" fmla="*/ 73038 h 196472"/>
                  <a:gd name="connsiteX3" fmla="*/ 197899 w 487239"/>
                  <a:gd name="connsiteY3" fmla="*/ 0 h 196472"/>
                  <a:gd name="connsiteX4" fmla="*/ 374228 w 487239"/>
                  <a:gd name="connsiteY4" fmla="*/ 73038 h 196472"/>
                  <a:gd name="connsiteX5" fmla="*/ 487239 w 487239"/>
                  <a:gd name="connsiteY5" fmla="*/ 196472 h 196472"/>
                  <a:gd name="connsiteX0" fmla="*/ 0 w 487239"/>
                  <a:gd name="connsiteY0" fmla="*/ 105032 h 196472"/>
                  <a:gd name="connsiteX1" fmla="*/ 21571 w 487239"/>
                  <a:gd name="connsiteY1" fmla="*/ 73038 h 196472"/>
                  <a:gd name="connsiteX2" fmla="*/ 197899 w 487239"/>
                  <a:gd name="connsiteY2" fmla="*/ 0 h 196472"/>
                  <a:gd name="connsiteX3" fmla="*/ 374228 w 487239"/>
                  <a:gd name="connsiteY3" fmla="*/ 73038 h 196472"/>
                  <a:gd name="connsiteX4" fmla="*/ 487239 w 487239"/>
                  <a:gd name="connsiteY4" fmla="*/ 196472 h 196472"/>
                  <a:gd name="connsiteX0" fmla="*/ 0 w 399926"/>
                  <a:gd name="connsiteY0" fmla="*/ 105032 h 105032"/>
                  <a:gd name="connsiteX1" fmla="*/ 21571 w 399926"/>
                  <a:gd name="connsiteY1" fmla="*/ 73038 h 105032"/>
                  <a:gd name="connsiteX2" fmla="*/ 197899 w 399926"/>
                  <a:gd name="connsiteY2" fmla="*/ 0 h 105032"/>
                  <a:gd name="connsiteX3" fmla="*/ 374228 w 399926"/>
                  <a:gd name="connsiteY3" fmla="*/ 73038 h 105032"/>
                  <a:gd name="connsiteX4" fmla="*/ 399926 w 399926"/>
                  <a:gd name="connsiteY4" fmla="*/ 101222 h 1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6" h="105032">
                    <a:moveTo>
                      <a:pt x="0" y="105032"/>
                    </a:moveTo>
                    <a:lnTo>
                      <a:pt x="21571" y="73038"/>
                    </a:lnTo>
                    <a:cubicBezTo>
                      <a:pt x="66697" y="27911"/>
                      <a:pt x="129039" y="0"/>
                      <a:pt x="197899" y="0"/>
                    </a:cubicBezTo>
                    <a:cubicBezTo>
                      <a:pt x="266760" y="0"/>
                      <a:pt x="329101" y="27911"/>
                      <a:pt x="374228" y="73038"/>
                    </a:cubicBezTo>
                    <a:cubicBezTo>
                      <a:pt x="381418" y="83703"/>
                      <a:pt x="399926" y="101222"/>
                      <a:pt x="399926" y="101222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1372FCD-A1B1-1337-9823-A19F41241D95}"/>
                </a:ext>
              </a:extLst>
            </p:cNvPr>
            <p:cNvSpPr/>
            <p:nvPr/>
          </p:nvSpPr>
          <p:spPr>
            <a:xfrm>
              <a:off x="1589447" y="4000500"/>
              <a:ext cx="498732" cy="49873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9026F9-DBC8-7490-A62B-8F5C871F1A5F}"/>
                  </a:ext>
                </a:extLst>
              </p:cNvPr>
              <p:cNvSpPr txBox="1"/>
              <p:nvPr/>
            </p:nvSpPr>
            <p:spPr>
              <a:xfrm>
                <a:off x="1441897" y="4905176"/>
                <a:ext cx="17102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9.8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9026F9-DBC8-7490-A62B-8F5C871F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97" y="4905176"/>
                <a:ext cx="1710276" cy="523220"/>
              </a:xfrm>
              <a:prstGeom prst="rect">
                <a:avLst/>
              </a:prstGeom>
              <a:blipFill>
                <a:blip r:embed="rId2"/>
                <a:stretch>
                  <a:fillRect l="-7500" t="-12941" b="-3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0F939-2316-CDEF-1C29-1AFA54E8C002}"/>
                  </a:ext>
                </a:extLst>
              </p:cNvPr>
              <p:cNvSpPr txBox="1"/>
              <p:nvPr/>
            </p:nvSpPr>
            <p:spPr>
              <a:xfrm>
                <a:off x="5047180" y="4905176"/>
                <a:ext cx="1979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9.8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sSup>
                      <m:sSup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0F939-2316-CDEF-1C29-1AFA54E8C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80" y="4905176"/>
                <a:ext cx="1979068" cy="523220"/>
              </a:xfrm>
              <a:prstGeom prst="rect">
                <a:avLst/>
              </a:prstGeom>
              <a:blipFill>
                <a:blip r:embed="rId3"/>
                <a:stretch>
                  <a:fillRect l="-6462" t="-12941" b="-3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514D5A-63F2-52D9-9D5C-13A7C337378E}"/>
                  </a:ext>
                </a:extLst>
              </p:cNvPr>
              <p:cNvSpPr txBox="1"/>
              <p:nvPr/>
            </p:nvSpPr>
            <p:spPr>
              <a:xfrm>
                <a:off x="1691966" y="1510791"/>
                <a:ext cx="121013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514D5A-63F2-52D9-9D5C-13A7C337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66" y="1510791"/>
                <a:ext cx="121013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E95610-FA5C-6B89-A7FA-92BB007D5371}"/>
                  </a:ext>
                </a:extLst>
              </p:cNvPr>
              <p:cNvSpPr txBox="1"/>
              <p:nvPr/>
            </p:nvSpPr>
            <p:spPr>
              <a:xfrm>
                <a:off x="5162852" y="1483071"/>
                <a:ext cx="147893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E95610-FA5C-6B89-A7FA-92BB007D5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52" y="1483071"/>
                <a:ext cx="147893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6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61B20748-04E1-2B9F-66B0-6BFBEEC57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pPr eaLnBrk="1" hangingPunct="1"/>
            <a:r>
              <a:rPr lang="en-IE" altLang="en-US" sz="3600" b="1" dirty="0" err="1"/>
              <a:t>Casúr</a:t>
            </a:r>
            <a:r>
              <a:rPr lang="en-IE" altLang="en-US" sz="3600" b="1" dirty="0"/>
              <a:t> agus </a:t>
            </a:r>
            <a:r>
              <a:rPr lang="en-IE" altLang="en-US" sz="3600" b="1" dirty="0" err="1"/>
              <a:t>Cleite</a:t>
            </a:r>
            <a:endParaRPr lang="en-GB" altLang="en-US" sz="3600" b="1" i="1" dirty="0"/>
          </a:p>
        </p:txBody>
      </p:sp>
      <p:sp>
        <p:nvSpPr>
          <p:cNvPr id="13315" name="Text Box 11">
            <a:extLst>
              <a:ext uri="{FF2B5EF4-FFF2-40B4-BE49-F238E27FC236}">
                <a16:creationId xmlns:a16="http://schemas.microsoft.com/office/drawing/2014/main" id="{54ED43F7-0054-97D3-BDD1-06503B57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00093"/>
            <a:ext cx="449934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 err="1"/>
              <a:t>Má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scaoileann</a:t>
            </a:r>
            <a:r>
              <a:rPr lang="en-GB" altLang="en-US" sz="2800" dirty="0"/>
              <a:t> tú </a:t>
            </a:r>
            <a:r>
              <a:rPr lang="en-GB" altLang="en-US" sz="2800" dirty="0" err="1"/>
              <a:t>casúr</a:t>
            </a:r>
            <a:r>
              <a:rPr lang="en-GB" altLang="en-US" sz="2800" dirty="0"/>
              <a:t> agus </a:t>
            </a:r>
            <a:r>
              <a:rPr lang="en-GB" altLang="en-US" sz="2800" dirty="0" err="1"/>
              <a:t>cleite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talamh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buailfidh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casúr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talamh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dtús</a:t>
            </a:r>
            <a:r>
              <a:rPr lang="en-GB" altLang="en-US" sz="2800" dirty="0"/>
              <a:t> mar go </a:t>
            </a:r>
            <a:r>
              <a:rPr lang="en-GB" altLang="en-US" sz="2800" dirty="0" err="1"/>
              <a:t>moillíonn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friotaíocht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aeir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chleite</a:t>
            </a:r>
            <a:r>
              <a:rPr lang="en-GB" altLang="en-US" sz="2800" dirty="0"/>
              <a:t>.</a:t>
            </a:r>
          </a:p>
          <a:p>
            <a:pPr eaLnBrk="1" hangingPunct="1"/>
            <a:endParaRPr lang="en-IE" altLang="en-US" sz="2800" dirty="0"/>
          </a:p>
          <a:p>
            <a:pPr eaLnBrk="1" hangingPunct="1"/>
            <a:r>
              <a:rPr lang="en-GB" altLang="en-US" sz="2800" dirty="0"/>
              <a:t>I </a:t>
            </a:r>
            <a:r>
              <a:rPr lang="en-GB" altLang="en-US" sz="2800" dirty="0" err="1"/>
              <a:t>bhfolús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sroichfidh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dá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ceann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talamh</a:t>
            </a:r>
            <a:r>
              <a:rPr lang="en-GB" altLang="en-US" sz="2800" dirty="0"/>
              <a:t> le </a:t>
            </a:r>
            <a:r>
              <a:rPr lang="en-GB" altLang="en-US" sz="2800" dirty="0" err="1"/>
              <a:t>chéile</a:t>
            </a:r>
            <a:r>
              <a:rPr lang="en-GB" altLang="en-US" sz="2800" dirty="0"/>
              <a:t>.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Tá </a:t>
            </a:r>
            <a:r>
              <a:rPr lang="en-GB" altLang="en-US" sz="2800" dirty="0" err="1"/>
              <a:t>sé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toisc</a:t>
            </a:r>
            <a:r>
              <a:rPr lang="en-GB" altLang="en-US" sz="2800" dirty="0"/>
              <a:t> go </a:t>
            </a:r>
            <a:r>
              <a:rPr lang="en-GB" altLang="en-US" sz="2800" dirty="0" err="1"/>
              <a:t>bhfuil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luasghéarú</a:t>
            </a:r>
            <a:r>
              <a:rPr lang="en-GB" altLang="en-US" sz="2800" dirty="0"/>
              <a:t> mar an </a:t>
            </a:r>
            <a:r>
              <a:rPr lang="en-GB" altLang="en-US" sz="2800" dirty="0" err="1"/>
              <a:t>gcéanna</a:t>
            </a:r>
            <a:r>
              <a:rPr lang="en-GB" altLang="en-US" sz="2800" dirty="0"/>
              <a:t> don </a:t>
            </a:r>
            <a:r>
              <a:rPr lang="en-GB" altLang="en-US" sz="2800" dirty="0" err="1"/>
              <a:t>dá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ceann</a:t>
            </a:r>
            <a:r>
              <a:rPr lang="en-GB" altLang="en-US" sz="2800" dirty="0"/>
              <a:t>.</a:t>
            </a:r>
          </a:p>
          <a:p>
            <a:pPr eaLnBrk="1" hangingPunct="1"/>
            <a:endParaRPr lang="en-GB" alt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E36A4-7885-8412-2CA9-8F9995EFEDCA}"/>
              </a:ext>
            </a:extLst>
          </p:cNvPr>
          <p:cNvGrpSpPr/>
          <p:nvPr/>
        </p:nvGrpSpPr>
        <p:grpSpPr>
          <a:xfrm>
            <a:off x="5271134" y="968693"/>
            <a:ext cx="3121025" cy="3732746"/>
            <a:chOff x="5271134" y="968693"/>
            <a:chExt cx="3121025" cy="373274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60CC534-B53E-C641-3465-4F4CD2F83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134" y="968693"/>
              <a:ext cx="3121025" cy="373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4"/>
              <a:extLst>
                <a:ext uri="{FF2B5EF4-FFF2-40B4-BE49-F238E27FC236}">
                  <a16:creationId xmlns:a16="http://schemas.microsoft.com/office/drawing/2014/main" id="{8A02FADD-CBCB-5FDA-E08C-955466BD3E63}"/>
                </a:ext>
              </a:extLst>
            </p:cNvPr>
            <p:cNvSpPr txBox="1"/>
            <p:nvPr/>
          </p:nvSpPr>
          <p:spPr>
            <a:xfrm>
              <a:off x="7406640" y="439366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/>
                <a:t>CC0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8B5DCB-CDF0-F4D9-2209-C105FE62D959}"/>
              </a:ext>
            </a:extLst>
          </p:cNvPr>
          <p:cNvSpPr txBox="1"/>
          <p:nvPr/>
        </p:nvSpPr>
        <p:spPr>
          <a:xfrm>
            <a:off x="5120640" y="4807635"/>
            <a:ext cx="375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NASA, Apollo 15, Dave Scott drops a hammer and a feather.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5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C7406-7B80-DAE2-DD19-59FC0FDB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2A64F-3B75-EE1E-1862-A276B3ADC23A}"/>
                  </a:ext>
                </a:extLst>
              </p:cNvPr>
              <p:cNvSpPr txBox="1"/>
              <p:nvPr/>
            </p:nvSpPr>
            <p:spPr>
              <a:xfrm>
                <a:off x="407678" y="2025324"/>
                <a:ext cx="43405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800" b="0" i="0" smtClean="0">
                        <a:latin typeface="Cambria Math" panose="02040503050406030204" pitchFamily="18" charset="0"/>
                      </a:rPr>
                      <m:t>hit</m:t>
                    </m:r>
                    <m:r>
                      <a:rPr lang="en-IE" sz="2800" b="0" i="0" smtClean="0">
                        <a:latin typeface="Cambria Math" panose="02040503050406030204" pitchFamily="18" charset="0"/>
                      </a:rPr>
                      <m:t> ó </m:t>
                    </m:r>
                    <m:r>
                      <m:rPr>
                        <m:sty m:val="p"/>
                      </m:rPr>
                      <a:rPr lang="en-IE" sz="2800" b="0" i="0" smtClean="0">
                        <a:latin typeface="Cambria Math" panose="02040503050406030204" pitchFamily="18" charset="0"/>
                      </a:rPr>
                      <m:t>fos</m:t>
                    </m:r>
                    <m:r>
                      <a:rPr lang="en-IE" sz="2800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2A64F-3B75-EE1E-1862-A276B3AD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8" y="2025324"/>
                <a:ext cx="4340579" cy="523220"/>
              </a:xfrm>
              <a:prstGeom prst="rect">
                <a:avLst/>
              </a:prstGeom>
              <a:blipFill>
                <a:blip r:embed="rId2"/>
                <a:stretch>
                  <a:fillRect l="-2949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119AA5-E97E-136D-DC2A-BCD6C3FB1A54}"/>
                  </a:ext>
                </a:extLst>
              </p:cNvPr>
              <p:cNvSpPr txBox="1"/>
              <p:nvPr/>
            </p:nvSpPr>
            <p:spPr>
              <a:xfrm>
                <a:off x="4417181" y="2046601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119AA5-E97E-136D-DC2A-BCD6C3FB1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81" y="2046601"/>
                <a:ext cx="4828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A715AE-9727-BF14-7DF5-16C4467FB752}"/>
                  </a:ext>
                </a:extLst>
              </p:cNvPr>
              <p:cNvSpPr txBox="1"/>
              <p:nvPr/>
            </p:nvSpPr>
            <p:spPr>
              <a:xfrm>
                <a:off x="636278" y="2608749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A715AE-9727-BF14-7DF5-16C4467FB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8" y="2608749"/>
                <a:ext cx="41119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75E294-24B3-5ECC-7B82-69248B040672}"/>
                  </a:ext>
                </a:extLst>
              </p:cNvPr>
              <p:cNvSpPr txBox="1"/>
              <p:nvPr/>
            </p:nvSpPr>
            <p:spPr>
              <a:xfrm>
                <a:off x="1049336" y="3090470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+2(9.8)(2)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75E294-24B3-5ECC-7B82-69248B040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36" y="3090470"/>
                <a:ext cx="41119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F80064-8AE9-8FF6-CAD3-7D8AF1DD8D0F}"/>
                  </a:ext>
                </a:extLst>
              </p:cNvPr>
              <p:cNvSpPr txBox="1"/>
              <p:nvPr/>
            </p:nvSpPr>
            <p:spPr>
              <a:xfrm>
                <a:off x="244945" y="3620201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=39.2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F80064-8AE9-8FF6-CAD3-7D8AF1DD8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5" y="3620201"/>
                <a:ext cx="41119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F1A54-27C3-A7F7-0D04-DA09A11E52AD}"/>
                  </a:ext>
                </a:extLst>
              </p:cNvPr>
              <p:cNvSpPr txBox="1"/>
              <p:nvPr/>
            </p:nvSpPr>
            <p:spPr>
              <a:xfrm>
                <a:off x="443778" y="4149932"/>
                <a:ext cx="4111981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39.2</m:t>
                          </m:r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F1A54-27C3-A7F7-0D04-DA09A11E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78" y="4149932"/>
                <a:ext cx="4111981" cy="582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80252-761C-81CE-EFE2-0D4F4CBA4545}"/>
                  </a:ext>
                </a:extLst>
              </p:cNvPr>
              <p:cNvSpPr txBox="1"/>
              <p:nvPr/>
            </p:nvSpPr>
            <p:spPr>
              <a:xfrm>
                <a:off x="788024" y="4758791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=6.06 </m:t>
                      </m:r>
                      <m:r>
                        <m:rPr>
                          <m:sty m:val="p"/>
                        </m:rPr>
                        <a:rPr lang="en-GB" sz="28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280252-761C-81CE-EFE2-0D4F4CBA4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24" y="4758791"/>
                <a:ext cx="411198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D93541-5AD8-51BB-B82A-E26F3DB129E2}"/>
              </a:ext>
            </a:extLst>
          </p:cNvPr>
          <p:cNvCxnSpPr/>
          <p:nvPr/>
        </p:nvCxnSpPr>
        <p:spPr>
          <a:xfrm>
            <a:off x="5422630" y="2286934"/>
            <a:ext cx="0" cy="305530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D66CEF-6850-20ED-E403-5F938E44F531}"/>
                  </a:ext>
                </a:extLst>
              </p:cNvPr>
              <p:cNvSpPr txBox="1"/>
              <p:nvPr/>
            </p:nvSpPr>
            <p:spPr>
              <a:xfrm>
                <a:off x="5511252" y="2457104"/>
                <a:ext cx="3188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D66CEF-6850-20ED-E403-5F938E44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52" y="2457104"/>
                <a:ext cx="31889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79236E-5C6C-6A46-A402-2E1D4932CAF6}"/>
                  </a:ext>
                </a:extLst>
              </p:cNvPr>
              <p:cNvSpPr txBox="1"/>
              <p:nvPr/>
            </p:nvSpPr>
            <p:spPr>
              <a:xfrm>
                <a:off x="5511252" y="3134051"/>
                <a:ext cx="3188970" cy="83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79236E-5C6C-6A46-A402-2E1D4932C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52" y="3134051"/>
                <a:ext cx="3188970" cy="830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3829EE-A7F3-C278-17EA-2E4AFAF4BF4B}"/>
                  </a:ext>
                </a:extLst>
              </p:cNvPr>
              <p:cNvSpPr txBox="1"/>
              <p:nvPr/>
            </p:nvSpPr>
            <p:spPr>
              <a:xfrm>
                <a:off x="5621463" y="4206725"/>
                <a:ext cx="2824035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6.06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9.8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3829EE-A7F3-C278-17EA-2E4AFAF4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63" y="4206725"/>
                <a:ext cx="2824035" cy="9017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57413F-E541-5657-635D-9C8F90997B77}"/>
                  </a:ext>
                </a:extLst>
              </p:cNvPr>
              <p:cNvSpPr txBox="1"/>
              <p:nvPr/>
            </p:nvSpPr>
            <p:spPr>
              <a:xfrm>
                <a:off x="6508480" y="5282011"/>
                <a:ext cx="2083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=0.618 </m:t>
                      </m:r>
                      <m:r>
                        <m:rPr>
                          <m:sty m:val="p"/>
                        </m:rPr>
                        <a:rPr lang="en-GB" sz="2800" b="0" i="0" dirty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57413F-E541-5657-635D-9C8F9099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480" y="5282011"/>
                <a:ext cx="208391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EF8E717-AEF7-74CA-F80E-15DC6D4DAA25}"/>
              </a:ext>
            </a:extLst>
          </p:cNvPr>
          <p:cNvSpPr txBox="1"/>
          <p:nvPr/>
        </p:nvSpPr>
        <p:spPr>
          <a:xfrm>
            <a:off x="-7688" y="1993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EDA7-C76B-5D89-A0F8-03B8BB943ED1}"/>
              </a:ext>
            </a:extLst>
          </p:cNvPr>
          <p:cNvSpPr txBox="1"/>
          <p:nvPr/>
        </p:nvSpPr>
        <p:spPr>
          <a:xfrm>
            <a:off x="5614022" y="19536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84833D-C239-0A4B-6E25-37879354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82633"/>
          </a:xfrm>
        </p:spPr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34F058-FE32-5585-4060-E10B0399E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8" y="461963"/>
            <a:ext cx="8899525" cy="1512209"/>
          </a:xfrm>
        </p:spPr>
        <p:txBody>
          <a:bodyPr/>
          <a:lstStyle/>
          <a:p>
            <a:r>
              <a:rPr lang="en-GB" dirty="0" err="1"/>
              <a:t>Scaoiltear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ó 2 </a:t>
            </a:r>
            <a:r>
              <a:rPr lang="en-GB" dirty="0" err="1"/>
              <a:t>mhéadar</a:t>
            </a:r>
            <a:r>
              <a:rPr lang="en-GB" dirty="0"/>
              <a:t>. </a:t>
            </a:r>
          </a:p>
          <a:p>
            <a:r>
              <a:rPr lang="en-GB" dirty="0"/>
              <a:t>(i) Cad é a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díreach</a:t>
            </a:r>
            <a:r>
              <a:rPr lang="en-GB" dirty="0"/>
              <a:t> </a:t>
            </a:r>
            <a:r>
              <a:rPr lang="en-GB" dirty="0" err="1"/>
              <a:t>sula</a:t>
            </a:r>
            <a:r>
              <a:rPr lang="en-GB" dirty="0"/>
              <a:t> </a:t>
            </a:r>
            <a:r>
              <a:rPr lang="en-GB" dirty="0" err="1"/>
              <a:t>dtuirlingíonn</a:t>
            </a:r>
            <a:r>
              <a:rPr lang="en-GB" dirty="0"/>
              <a:t> </a:t>
            </a:r>
            <a:r>
              <a:rPr lang="en-GB" dirty="0" err="1"/>
              <a:t>sí</a:t>
            </a:r>
            <a:r>
              <a:rPr lang="en-GB" dirty="0"/>
              <a:t>, </a:t>
            </a:r>
          </a:p>
          <a:p>
            <a:r>
              <a:rPr lang="en-GB" dirty="0"/>
              <a:t>(ii) </a:t>
            </a:r>
            <a:r>
              <a:rPr lang="en-GB" dirty="0" err="1"/>
              <a:t>cá</a:t>
            </a:r>
            <a:r>
              <a:rPr lang="en-GB" dirty="0"/>
              <a:t> </a:t>
            </a:r>
            <a:r>
              <a:rPr lang="en-GB" dirty="0" err="1"/>
              <a:t>fhad</a:t>
            </a:r>
            <a:r>
              <a:rPr lang="en-GB" dirty="0"/>
              <a:t> a </a:t>
            </a:r>
            <a:r>
              <a:rPr lang="en-GB" dirty="0" err="1"/>
              <a:t>thóg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uirthi</a:t>
            </a:r>
            <a:r>
              <a:rPr lang="en-GB" dirty="0"/>
              <a:t> </a:t>
            </a:r>
            <a:r>
              <a:rPr lang="en-GB" dirty="0" err="1"/>
              <a:t>titim</a:t>
            </a:r>
            <a:r>
              <a:rPr lang="en-GB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03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FF99A-9EC4-959D-751F-ED5F6A41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B4D43-52EE-BB1E-749C-51C24BE5BC37}"/>
                  </a:ext>
                </a:extLst>
              </p:cNvPr>
              <p:cNvSpPr txBox="1"/>
              <p:nvPr/>
            </p:nvSpPr>
            <p:spPr>
              <a:xfrm>
                <a:off x="407679" y="2025324"/>
                <a:ext cx="37625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Thit ó </a:t>
                </a:r>
                <a:r>
                  <a:rPr lang="en-GB" sz="2800" dirty="0" err="1"/>
                  <a:t>fos</a:t>
                </a:r>
                <a:r>
                  <a:rPr lang="en-GB" sz="2800" dirty="0"/>
                  <a:t>          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B4D43-52EE-BB1E-749C-51C24BE5B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9" y="2025324"/>
                <a:ext cx="3762568" cy="523220"/>
              </a:xfrm>
              <a:prstGeom prst="rect">
                <a:avLst/>
              </a:prstGeom>
              <a:blipFill>
                <a:blip r:embed="rId2"/>
                <a:stretch>
                  <a:fillRect l="-3404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D3286-84F7-713E-5F16-18333CF78267}"/>
                  </a:ext>
                </a:extLst>
              </p:cNvPr>
              <p:cNvSpPr txBox="1"/>
              <p:nvPr/>
            </p:nvSpPr>
            <p:spPr>
              <a:xfrm>
                <a:off x="4065279" y="2025324"/>
                <a:ext cx="1165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D3286-84F7-713E-5F16-18333CF78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79" y="2025324"/>
                <a:ext cx="116596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8AF7CC-92A0-DF97-EF93-99338B792621}"/>
                  </a:ext>
                </a:extLst>
              </p:cNvPr>
              <p:cNvSpPr txBox="1"/>
              <p:nvPr/>
            </p:nvSpPr>
            <p:spPr>
              <a:xfrm>
                <a:off x="636278" y="2608749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8AF7CC-92A0-DF97-EF93-99338B79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8" y="2608749"/>
                <a:ext cx="41119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565D8-9D63-EDDC-11CB-06375691457D}"/>
                  </a:ext>
                </a:extLst>
              </p:cNvPr>
              <p:cNvSpPr txBox="1"/>
              <p:nvPr/>
            </p:nvSpPr>
            <p:spPr>
              <a:xfrm>
                <a:off x="1222028" y="3117731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+2(9.8)(1.2)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565D8-9D63-EDDC-11CB-063756914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28" y="3117731"/>
                <a:ext cx="41119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7FD8A1-2B21-75B5-6AC0-0889E8EB7A3D}"/>
                  </a:ext>
                </a:extLst>
              </p:cNvPr>
              <p:cNvSpPr txBox="1"/>
              <p:nvPr/>
            </p:nvSpPr>
            <p:spPr>
              <a:xfrm>
                <a:off x="420378" y="3683505"/>
                <a:ext cx="411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=23.52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7FD8A1-2B21-75B5-6AC0-0889E8EB7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78" y="3683505"/>
                <a:ext cx="41119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87E879-9D4C-F9B7-AA3F-5FDF18CD78EC}"/>
                  </a:ext>
                </a:extLst>
              </p:cNvPr>
              <p:cNvSpPr txBox="1"/>
              <p:nvPr/>
            </p:nvSpPr>
            <p:spPr>
              <a:xfrm>
                <a:off x="838201" y="4149933"/>
                <a:ext cx="3830049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23.52</m:t>
                          </m:r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87E879-9D4C-F9B7-AA3F-5FDF18CD7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149933"/>
                <a:ext cx="3830049" cy="582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1AAD15-07BA-2B2A-1260-DDA02D494701}"/>
                  </a:ext>
                </a:extLst>
              </p:cNvPr>
              <p:cNvSpPr txBox="1"/>
              <p:nvPr/>
            </p:nvSpPr>
            <p:spPr>
              <a:xfrm>
                <a:off x="1422402" y="4907723"/>
                <a:ext cx="32458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=4.85 </m:t>
                      </m:r>
                      <m:r>
                        <m:rPr>
                          <m:sty m:val="p"/>
                        </m:rPr>
                        <a:rPr lang="en-GB" sz="28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1AAD15-07BA-2B2A-1260-DDA02D494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2" y="4907723"/>
                <a:ext cx="32458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D8ECE4-BDF1-F188-F53F-5F658324B445}"/>
              </a:ext>
            </a:extLst>
          </p:cNvPr>
          <p:cNvCxnSpPr/>
          <p:nvPr/>
        </p:nvCxnSpPr>
        <p:spPr>
          <a:xfrm>
            <a:off x="5422630" y="2286934"/>
            <a:ext cx="0" cy="305530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5E4FF-8504-426D-79D5-12F873BEA86E}"/>
                  </a:ext>
                </a:extLst>
              </p:cNvPr>
              <p:cNvSpPr txBox="1"/>
              <p:nvPr/>
            </p:nvSpPr>
            <p:spPr>
              <a:xfrm>
                <a:off x="5511252" y="2457104"/>
                <a:ext cx="3188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5E4FF-8504-426D-79D5-12F873BE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52" y="2457104"/>
                <a:ext cx="31889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D24BF0-D754-2653-61D1-4BEA2474196E}"/>
                  </a:ext>
                </a:extLst>
              </p:cNvPr>
              <p:cNvSpPr txBox="1"/>
              <p:nvPr/>
            </p:nvSpPr>
            <p:spPr>
              <a:xfrm>
                <a:off x="5511252" y="3134051"/>
                <a:ext cx="2705646" cy="83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D24BF0-D754-2653-61D1-4BEA24741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52" y="3134051"/>
                <a:ext cx="2705646" cy="830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F412A5-0636-6DDC-8C15-5C673677988A}"/>
                  </a:ext>
                </a:extLst>
              </p:cNvPr>
              <p:cNvSpPr txBox="1"/>
              <p:nvPr/>
            </p:nvSpPr>
            <p:spPr>
              <a:xfrm>
                <a:off x="5511252" y="4110475"/>
                <a:ext cx="252784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4.85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9.8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F412A5-0636-6DDC-8C15-5C6736779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52" y="4110475"/>
                <a:ext cx="2527846" cy="910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568D4A-061A-0E9D-1591-9FBAAD9008F6}"/>
                  </a:ext>
                </a:extLst>
              </p:cNvPr>
              <p:cNvSpPr txBox="1"/>
              <p:nvPr/>
            </p:nvSpPr>
            <p:spPr>
              <a:xfrm>
                <a:off x="6199440" y="5185761"/>
                <a:ext cx="2284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=0.495 </m:t>
                      </m:r>
                      <m:r>
                        <m:rPr>
                          <m:sty m:val="p"/>
                        </m:rPr>
                        <a:rPr lang="en-GB" sz="2800" b="0" i="0" dirty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568D4A-061A-0E9D-1591-9FBAAD900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0" y="5185761"/>
                <a:ext cx="228416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CF02A7C-5EE0-DF1A-6DA5-748488BD8EF6}"/>
              </a:ext>
            </a:extLst>
          </p:cNvPr>
          <p:cNvSpPr txBox="1"/>
          <p:nvPr/>
        </p:nvSpPr>
        <p:spPr>
          <a:xfrm>
            <a:off x="-7688" y="1993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FAC2F-6928-9160-2A07-DAE6F9A6815A}"/>
              </a:ext>
            </a:extLst>
          </p:cNvPr>
          <p:cNvSpPr txBox="1"/>
          <p:nvPr/>
        </p:nvSpPr>
        <p:spPr>
          <a:xfrm>
            <a:off x="5614022" y="19536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DDD8A5-7C7B-A26D-C134-56F388EE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52BBD-7955-F8AE-9111-050A4A84D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512209"/>
          </a:xfrm>
        </p:spPr>
        <p:txBody>
          <a:bodyPr/>
          <a:lstStyle/>
          <a:p>
            <a:r>
              <a:rPr lang="en-GB" dirty="0" err="1"/>
              <a:t>Titeann</a:t>
            </a:r>
            <a:r>
              <a:rPr lang="en-GB" dirty="0"/>
              <a:t> </a:t>
            </a:r>
            <a:r>
              <a:rPr lang="en-GB" dirty="0" err="1"/>
              <a:t>bríce</a:t>
            </a:r>
            <a:r>
              <a:rPr lang="en-GB" dirty="0"/>
              <a:t> ó 1.2 </a:t>
            </a:r>
            <a:r>
              <a:rPr lang="en-GB" dirty="0" err="1"/>
              <a:t>méadar</a:t>
            </a:r>
            <a:r>
              <a:rPr lang="en-GB" dirty="0"/>
              <a:t>. </a:t>
            </a:r>
          </a:p>
          <a:p>
            <a:r>
              <a:rPr lang="en-GB" dirty="0"/>
              <a:t>(i) Cad é a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díreach</a:t>
            </a:r>
            <a:r>
              <a:rPr lang="en-GB" dirty="0"/>
              <a:t> </a:t>
            </a:r>
            <a:r>
              <a:rPr lang="en-GB" dirty="0" err="1"/>
              <a:t>sula</a:t>
            </a:r>
            <a:r>
              <a:rPr lang="en-GB" dirty="0"/>
              <a:t> </a:t>
            </a:r>
            <a:r>
              <a:rPr lang="en-GB" dirty="0" err="1"/>
              <a:t>dtuirlingíonn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, </a:t>
            </a:r>
          </a:p>
          <a:p>
            <a:r>
              <a:rPr lang="en-GB" dirty="0"/>
              <a:t>(ii) </a:t>
            </a:r>
            <a:r>
              <a:rPr lang="en-GB" dirty="0" err="1"/>
              <a:t>cá</a:t>
            </a:r>
            <a:r>
              <a:rPr lang="en-GB" dirty="0"/>
              <a:t> </a:t>
            </a:r>
            <a:r>
              <a:rPr lang="en-GB" dirty="0" err="1"/>
              <a:t>fhad</a:t>
            </a:r>
            <a:r>
              <a:rPr lang="en-GB" dirty="0"/>
              <a:t> a </a:t>
            </a:r>
            <a:r>
              <a:rPr lang="en-GB" dirty="0" err="1"/>
              <a:t>thóg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air </a:t>
            </a:r>
            <a:r>
              <a:rPr lang="en-GB" dirty="0" err="1"/>
              <a:t>titim</a:t>
            </a:r>
            <a:r>
              <a:rPr lang="en-GB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97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9CF3750-4B26-6E57-B01D-EF73B3FA60EC}"/>
                  </a:ext>
                </a:extLst>
              </p:cNvPr>
              <p:cNvSpPr txBox="1"/>
              <p:nvPr/>
            </p:nvSpPr>
            <p:spPr>
              <a:xfrm>
                <a:off x="732815" y="2890650"/>
                <a:ext cx="2527359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9CF3750-4B26-6E57-B01D-EF73B3FA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5" y="2890650"/>
                <a:ext cx="2527359" cy="6559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BDAB6-66F1-03F3-8283-08B1882E2602}"/>
                  </a:ext>
                </a:extLst>
              </p:cNvPr>
              <p:cNvSpPr txBox="1"/>
              <p:nvPr/>
            </p:nvSpPr>
            <p:spPr>
              <a:xfrm>
                <a:off x="732815" y="3469110"/>
                <a:ext cx="4191725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=(0)(1)+</m:t>
                      </m:r>
                      <m:r>
                        <m:rPr>
                          <m:nor/>
                        </m:rPr>
                        <a:rPr lang="en-IE" sz="2800" i="1" kern="12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d>
                        <m:dPr>
                          <m:ctrlPr>
                            <a:rPr lang="en-GB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9.8</m:t>
                          </m:r>
                        </m:e>
                      </m:d>
                      <m:sSup>
                        <m:sSupPr>
                          <m:ctrlPr>
                            <a:rPr lang="en-GB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GB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BDAB6-66F1-03F3-8283-08B1882E2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5" y="3469110"/>
                <a:ext cx="4191725" cy="6559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1CEE6-A519-3906-82ED-E45E9A8D0C4F}"/>
                  </a:ext>
                </a:extLst>
              </p:cNvPr>
              <p:cNvSpPr txBox="1"/>
              <p:nvPr/>
            </p:nvSpPr>
            <p:spPr>
              <a:xfrm>
                <a:off x="732815" y="4096013"/>
                <a:ext cx="2003434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=0+4.9</m:t>
                      </m:r>
                    </m:oMath>
                  </m:oMathPara>
                </a14:m>
                <a:endParaRPr lang="en-I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1CEE6-A519-3906-82ED-E45E9A8D0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5" y="4096013"/>
                <a:ext cx="2003434" cy="6559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B806B2-618A-55F4-A7B4-92A8D61F8F6B}"/>
                  </a:ext>
                </a:extLst>
              </p:cNvPr>
              <p:cNvSpPr txBox="1"/>
              <p:nvPr/>
            </p:nvSpPr>
            <p:spPr>
              <a:xfrm>
                <a:off x="736625" y="4694183"/>
                <a:ext cx="1754135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=4.9 </m:t>
                      </m:r>
                      <m:r>
                        <m:rPr>
                          <m:sty m:val="p"/>
                        </m:rPr>
                        <a:rPr lang="en-GB" sz="2800" b="0" i="0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I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B806B2-618A-55F4-A7B4-92A8D61F8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25" y="4694183"/>
                <a:ext cx="1754135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1D9CBE-7D6A-2239-E867-72E94EB22048}"/>
                  </a:ext>
                </a:extLst>
              </p:cNvPr>
              <p:cNvSpPr txBox="1"/>
              <p:nvPr/>
            </p:nvSpPr>
            <p:spPr>
              <a:xfrm>
                <a:off x="218465" y="2351175"/>
                <a:ext cx="20474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𝑙𝑖𝑔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𝑎𝑟𝑑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1D9CBE-7D6A-2239-E867-72E94EB2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5" y="2351175"/>
                <a:ext cx="20474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9ABB25B-FADC-4FFC-7052-EA4A0ABD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55560-8583-AC2D-A076-B424B0D8C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635217"/>
            <a:ext cx="8899415" cy="1255728"/>
          </a:xfrm>
        </p:spPr>
        <p:txBody>
          <a:bodyPr/>
          <a:lstStyle/>
          <a:p>
            <a:r>
              <a:rPr lang="en-GB" dirty="0"/>
              <a:t>Ó </a:t>
            </a:r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chóir</a:t>
            </a:r>
            <a:r>
              <a:rPr lang="en-GB" dirty="0"/>
              <a:t> </a:t>
            </a:r>
            <a:r>
              <a:rPr lang="en-GB" dirty="0" err="1"/>
              <a:t>duit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chruach</a:t>
            </a:r>
            <a:r>
              <a:rPr lang="en-GB" dirty="0"/>
              <a:t> a </a:t>
            </a:r>
            <a:r>
              <a:rPr lang="en-GB" dirty="0" err="1"/>
              <a:t>scaoileadh</a:t>
            </a:r>
            <a:r>
              <a:rPr lang="en-GB" dirty="0"/>
              <a:t> </a:t>
            </a:r>
            <a:r>
              <a:rPr lang="en-GB" dirty="0" err="1"/>
              <a:t>ionas</a:t>
            </a:r>
            <a:r>
              <a:rPr lang="en-GB" dirty="0"/>
              <a:t> go </a:t>
            </a:r>
            <a:r>
              <a:rPr lang="en-GB" dirty="0" err="1"/>
              <a:t>dtógfaidh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1 </a:t>
            </a:r>
            <a:r>
              <a:rPr lang="en-GB" dirty="0" err="1"/>
              <a:t>soicind</a:t>
            </a:r>
            <a:r>
              <a:rPr lang="en-GB" dirty="0"/>
              <a:t> </a:t>
            </a:r>
            <a:r>
              <a:rPr lang="en-GB" dirty="0" err="1"/>
              <a:t>uirthi</a:t>
            </a:r>
            <a:r>
              <a:rPr lang="en-GB" dirty="0"/>
              <a:t> an </a:t>
            </a:r>
            <a:r>
              <a:rPr lang="en-GB" dirty="0" err="1"/>
              <a:t>talamh</a:t>
            </a:r>
            <a:r>
              <a:rPr lang="en-GB" dirty="0"/>
              <a:t> a </a:t>
            </a:r>
            <a:r>
              <a:rPr lang="en-GB" dirty="0" err="1"/>
              <a:t>shroicheadh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1288-F308-3A57-F74C-073C01F6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EC5FC352-87BB-A2B5-86FE-D5142EB74211}"/>
                  </a:ext>
                </a:extLst>
              </p:cNvPr>
              <p:cNvSpPr txBox="1"/>
              <p:nvPr/>
            </p:nvSpPr>
            <p:spPr>
              <a:xfrm>
                <a:off x="5998709" y="4814545"/>
                <a:ext cx="1694758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i="1" kern="1200">
                          <a:solidFill>
                            <a:srgbClr val="0000FF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i="1" kern="12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1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EC5FC352-87BB-A2B5-86FE-D5142EB74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09" y="4814545"/>
                <a:ext cx="1694758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F84181-6C12-78B3-5C38-D04BCCEEFA48}"/>
                  </a:ext>
                </a:extLst>
              </p:cNvPr>
              <p:cNvSpPr txBox="1"/>
              <p:nvPr/>
            </p:nvSpPr>
            <p:spPr>
              <a:xfrm>
                <a:off x="5998709" y="5300813"/>
                <a:ext cx="298825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=(0)(1)+</m:t>
                      </m:r>
                      <m:r>
                        <m:rPr>
                          <m:nor/>
                        </m:rPr>
                        <a:rPr lang="en-IE" i="1" kern="1200">
                          <a:solidFill>
                            <a:srgbClr val="0000FF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d>
                        <m:dPr>
                          <m:ctrlPr>
                            <a:rPr lang="en-GB" b="0" i="1" kern="120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b="0" i="1" kern="120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9.8</m:t>
                          </m:r>
                        </m:e>
                      </m:d>
                      <m:sSup>
                        <m:sSupPr>
                          <m:ctrlPr>
                            <a:rPr lang="en-GB" b="0" i="1" kern="120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e>
                          </m:d>
                        </m:e>
                        <m:sup>
                          <m:r>
                            <a:rPr lang="en-GB" b="0" i="1" kern="120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1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F84181-6C12-78B3-5C38-D04BCCEE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09" y="5300813"/>
                <a:ext cx="2988254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96AC58-F53C-47D1-8A32-0ED2D75EF466}"/>
                  </a:ext>
                </a:extLst>
              </p:cNvPr>
              <p:cNvSpPr txBox="1"/>
              <p:nvPr/>
            </p:nvSpPr>
            <p:spPr>
              <a:xfrm>
                <a:off x="5998709" y="5787081"/>
                <a:ext cx="1616083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=0+0.306</m:t>
                      </m:r>
                    </m:oMath>
                  </m:oMathPara>
                </a14:m>
                <a:endParaRPr lang="en-IE" sz="11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96AC58-F53C-47D1-8A32-0ED2D75E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09" y="5787081"/>
                <a:ext cx="1616083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8C71DD-ACDD-A8CD-FFA9-94196105CD32}"/>
                  </a:ext>
                </a:extLst>
              </p:cNvPr>
              <p:cNvSpPr txBox="1"/>
              <p:nvPr/>
            </p:nvSpPr>
            <p:spPr>
              <a:xfrm>
                <a:off x="6002519" y="6273348"/>
                <a:ext cx="1455783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=0.306 </m:t>
                      </m:r>
                      <m:r>
                        <m:rPr>
                          <m:sty m:val="p"/>
                        </m:rPr>
                        <a:rPr lang="en-GB" b="0" i="0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IE" sz="11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8C71DD-ACDD-A8CD-FFA9-94196105C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19" y="6273348"/>
                <a:ext cx="1455783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EDCDA3-19B8-9E08-1031-94CB31222193}"/>
                  </a:ext>
                </a:extLst>
              </p:cNvPr>
              <p:cNvSpPr txBox="1"/>
              <p:nvPr/>
            </p:nvSpPr>
            <p:spPr>
              <a:xfrm>
                <a:off x="5624059" y="4450233"/>
                <a:ext cx="1678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h𝑒𝑖𝑔h𝑡</m:t>
                      </m:r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EDCDA3-19B8-9E08-1031-94CB3122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59" y="4450233"/>
                <a:ext cx="1678665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C21135-6C74-E189-34DB-CC5A7162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F21C1-6E39-8998-4A03-D5D3006AD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Ó </a:t>
            </a:r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a </a:t>
            </a:r>
            <a:r>
              <a:rPr lang="en-GB" dirty="0" err="1"/>
              <a:t>scaoilfeá</a:t>
            </a:r>
            <a:r>
              <a:rPr lang="en-GB" dirty="0"/>
              <a:t> </a:t>
            </a:r>
            <a:r>
              <a:rPr lang="en-GB" dirty="0" err="1"/>
              <a:t>réad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chaoi</a:t>
            </a:r>
            <a:r>
              <a:rPr lang="en-GB" dirty="0"/>
              <a:t> is go </a:t>
            </a:r>
            <a:r>
              <a:rPr lang="en-GB" dirty="0" err="1"/>
              <a:t>dtógfadh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250 </a:t>
            </a:r>
            <a:r>
              <a:rPr lang="en-GB" dirty="0" err="1"/>
              <a:t>ms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an </a:t>
            </a:r>
            <a:r>
              <a:rPr lang="en-GB" dirty="0" err="1"/>
              <a:t>talamh</a:t>
            </a:r>
            <a:r>
              <a:rPr lang="en-GB" dirty="0"/>
              <a:t> a </a:t>
            </a:r>
            <a:r>
              <a:rPr lang="en-GB" dirty="0" err="1"/>
              <a:t>bhaint</a:t>
            </a:r>
            <a:r>
              <a:rPr lang="en-GB" dirty="0"/>
              <a:t> </a:t>
            </a:r>
            <a:r>
              <a:rPr lang="en-GB" dirty="0" err="1"/>
              <a:t>amach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46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E95A-246C-EED2-AB3C-DCB198D6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 err="1"/>
              <a:t>Sonraíocht</a:t>
            </a:r>
            <a:r>
              <a:rPr lang="en-GB" dirty="0"/>
              <a:t> </a:t>
            </a:r>
            <a:r>
              <a:rPr lang="en-GB" dirty="0" err="1"/>
              <a:t>churaclaim</a:t>
            </a:r>
            <a:r>
              <a:rPr lang="en-GB" dirty="0"/>
              <a:t> i </a:t>
            </a:r>
            <a:r>
              <a:rPr lang="en-GB" dirty="0" err="1"/>
              <a:t>réimse</a:t>
            </a:r>
            <a:r>
              <a:rPr lang="en-GB" dirty="0"/>
              <a:t> </a:t>
            </a:r>
            <a:r>
              <a:rPr lang="en-GB" dirty="0" err="1"/>
              <a:t>imtharraingteach</a:t>
            </a:r>
            <a:r>
              <a:rPr lang="en-GB" dirty="0"/>
              <a:t> – 1.5</a:t>
            </a:r>
          </a:p>
        </p:txBody>
      </p:sp>
      <p:pic>
        <p:nvPicPr>
          <p:cNvPr id="10" name="Picture 9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88617D0E-784C-03C0-6D29-988BCCE7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8" y="2212652"/>
            <a:ext cx="6096540" cy="4579300"/>
          </a:xfrm>
          <a:prstGeom prst="rect">
            <a:avLst/>
          </a:prstGeom>
        </p:spPr>
      </p:pic>
      <p:pic>
        <p:nvPicPr>
          <p:cNvPr id="12" name="Picture 11" descr="A close-up of a sign&#10;&#10;AI-generated content may be incorrect.">
            <a:extLst>
              <a:ext uri="{FF2B5EF4-FFF2-40B4-BE49-F238E27FC236}">
                <a16:creationId xmlns:a16="http://schemas.microsoft.com/office/drawing/2014/main" id="{B3A6B7DF-EB67-8546-64A6-CCD240AA6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44775"/>
            <a:ext cx="6947608" cy="9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1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DB03E-F195-D64C-CDCC-4F6D29545C59}"/>
                  </a:ext>
                </a:extLst>
              </p:cNvPr>
              <p:cNvSpPr txBox="1"/>
              <p:nvPr/>
            </p:nvSpPr>
            <p:spPr>
              <a:xfrm>
                <a:off x="237921" y="1417320"/>
                <a:ext cx="20474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𝑙𝑖𝑔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𝑎𝑟𝑑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DB03E-F195-D64C-CDCC-4F6D29545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1" y="1417320"/>
                <a:ext cx="20474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2A9061-5F05-48FF-5ACD-8E45973E617E}"/>
              </a:ext>
            </a:extLst>
          </p:cNvPr>
          <p:cNvSpPr txBox="1"/>
          <p:nvPr/>
        </p:nvSpPr>
        <p:spPr>
          <a:xfrm>
            <a:off x="1348740" y="1845055"/>
            <a:ext cx="755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Cad é an </a:t>
            </a:r>
            <a:r>
              <a:rPr lang="en-GB" sz="2800" b="1" dirty="0" err="1"/>
              <a:t>treoluas</a:t>
            </a:r>
            <a:r>
              <a:rPr lang="en-GB" sz="2800" b="1" dirty="0"/>
              <a:t> </a:t>
            </a:r>
            <a:r>
              <a:rPr lang="en-GB" sz="2800" b="1" i="1" dirty="0"/>
              <a:t>v</a:t>
            </a:r>
            <a:r>
              <a:rPr lang="en-GB" sz="2800" b="1" dirty="0"/>
              <a:t> ag an </a:t>
            </a:r>
            <a:r>
              <a:rPr lang="en-GB" sz="2800" b="1" dirty="0" err="1"/>
              <a:t>uasairde</a:t>
            </a:r>
            <a:r>
              <a:rPr lang="en-GB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52E2A6-1BE1-86B6-5101-2965EEF44881}"/>
                  </a:ext>
                </a:extLst>
              </p:cNvPr>
              <p:cNvSpPr txBox="1"/>
              <p:nvPr/>
            </p:nvSpPr>
            <p:spPr>
              <a:xfrm>
                <a:off x="237921" y="2276885"/>
                <a:ext cx="1590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52E2A6-1BE1-86B6-5101-2965EEF44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1" y="2276885"/>
                <a:ext cx="15908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BBD02F-DDD3-2424-36A8-65E77ADA4E0E}"/>
                  </a:ext>
                </a:extLst>
              </p:cNvPr>
              <p:cNvSpPr txBox="1"/>
              <p:nvPr/>
            </p:nvSpPr>
            <p:spPr>
              <a:xfrm>
                <a:off x="0" y="2767427"/>
                <a:ext cx="3028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BBD02F-DDD3-2424-36A8-65E77ADA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7427"/>
                <a:ext cx="30289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2513AB-878E-7022-4D7B-FB2B012B1909}"/>
                  </a:ext>
                </a:extLst>
              </p:cNvPr>
              <p:cNvSpPr txBox="1"/>
              <p:nvPr/>
            </p:nvSpPr>
            <p:spPr>
              <a:xfrm>
                <a:off x="38100" y="3262727"/>
                <a:ext cx="3028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2513AB-878E-7022-4D7B-FB2B012B1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3262727"/>
                <a:ext cx="302894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692ACD-FA75-3FEE-AF00-6B8E0FEF9021}"/>
                  </a:ext>
                </a:extLst>
              </p:cNvPr>
              <p:cNvSpPr txBox="1"/>
              <p:nvPr/>
            </p:nvSpPr>
            <p:spPr>
              <a:xfrm>
                <a:off x="206579" y="3847598"/>
                <a:ext cx="25225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692ACD-FA75-3FEE-AF00-6B8E0FEF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9" y="3847598"/>
                <a:ext cx="2522586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CC194-9C8E-4AE6-F94C-8E16BEF27989}"/>
                  </a:ext>
                </a:extLst>
              </p:cNvPr>
              <p:cNvSpPr txBox="1"/>
              <p:nvPr/>
            </p:nvSpPr>
            <p:spPr>
              <a:xfrm>
                <a:off x="218008" y="4953110"/>
                <a:ext cx="2522586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2(−9.8)</m:t>
                          </m:r>
                        </m:den>
                      </m:f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CC194-9C8E-4AE6-F94C-8E16BEF27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8" y="4953110"/>
                <a:ext cx="2522586" cy="1033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38F1A0-89EB-987F-9231-EDE4A7B2DA34}"/>
                  </a:ext>
                </a:extLst>
              </p:cNvPr>
              <p:cNvSpPr txBox="1"/>
              <p:nvPr/>
            </p:nvSpPr>
            <p:spPr>
              <a:xfrm>
                <a:off x="311429" y="6137875"/>
                <a:ext cx="2522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=7.35 </m:t>
                      </m:r>
                      <m:r>
                        <m:rPr>
                          <m:sty m:val="p"/>
                        </m:rPr>
                        <a:rPr lang="en-GB" sz="2800" b="0" i="0" dirty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38F1A0-89EB-987F-9231-EDE4A7B2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9" y="6137875"/>
                <a:ext cx="252258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5161E4-C54E-46FF-9FAA-1441FDFC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2F42-F654-B202-161C-9EAA9A997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a </a:t>
            </a:r>
            <a:r>
              <a:rPr lang="en-GB" dirty="0" err="1"/>
              <a:t>theilgean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 12 m s⁻¹. Faigh an </a:t>
            </a:r>
            <a:r>
              <a:rPr lang="en-GB" dirty="0" err="1"/>
              <a:t>uasairde</a:t>
            </a:r>
            <a:r>
              <a:rPr lang="en-GB" dirty="0"/>
              <a:t> a </a:t>
            </a:r>
            <a:r>
              <a:rPr lang="en-GB" dirty="0" err="1"/>
              <a:t>shroicheann</a:t>
            </a:r>
            <a:r>
              <a:rPr lang="en-GB" dirty="0"/>
              <a:t> </a:t>
            </a:r>
            <a:r>
              <a:rPr lang="en-GB" dirty="0" err="1"/>
              <a:t>sí</a:t>
            </a:r>
            <a:r>
              <a:rPr lang="en-GB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484C4-5D74-4209-F3B9-3A524DCABE1A}"/>
              </a:ext>
            </a:extLst>
          </p:cNvPr>
          <p:cNvSpPr txBox="1"/>
          <p:nvPr/>
        </p:nvSpPr>
        <p:spPr>
          <a:xfrm>
            <a:off x="3846464" y="2493433"/>
            <a:ext cx="498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inchoimeád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fuinnimh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7214BE-AFF0-C410-9989-726524D51E5F}"/>
                  </a:ext>
                </a:extLst>
              </p:cNvPr>
              <p:cNvSpPr txBox="1"/>
              <p:nvPr/>
            </p:nvSpPr>
            <p:spPr>
              <a:xfrm>
                <a:off x="4813300" y="3008727"/>
                <a:ext cx="1525994" cy="710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7214BE-AFF0-C410-9989-726524D5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300" y="3008727"/>
                <a:ext cx="1525994" cy="7103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3B3206-6804-5793-A802-624FDD471676}"/>
                  </a:ext>
                </a:extLst>
              </p:cNvPr>
              <p:cNvSpPr txBox="1"/>
              <p:nvPr/>
            </p:nvSpPr>
            <p:spPr>
              <a:xfrm>
                <a:off x="5080619" y="3431701"/>
                <a:ext cx="2427075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3B3206-6804-5793-A802-624FDD471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19" y="3431701"/>
                <a:ext cx="2427075" cy="10528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27C3BF-E9AB-6078-66AB-7EB34FFE114A}"/>
                  </a:ext>
                </a:extLst>
              </p:cNvPr>
              <p:cNvSpPr txBox="1"/>
              <p:nvPr/>
            </p:nvSpPr>
            <p:spPr>
              <a:xfrm>
                <a:off x="5282034" y="4484553"/>
                <a:ext cx="1607748" cy="1145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den>
                          </m:f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27C3BF-E9AB-6078-66AB-7EB34FFE1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34" y="4484553"/>
                <a:ext cx="1607748" cy="11454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E4FD5F-CC6E-674A-E3EE-8AF6D33875C8}"/>
                  </a:ext>
                </a:extLst>
              </p:cNvPr>
              <p:cNvSpPr txBox="1"/>
              <p:nvPr/>
            </p:nvSpPr>
            <p:spPr>
              <a:xfrm>
                <a:off x="5282034" y="5537405"/>
                <a:ext cx="3732817" cy="114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den>
                          </m:f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=7.35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E4FD5F-CC6E-674A-E3EE-8AF6D3387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34" y="5537405"/>
                <a:ext cx="3732817" cy="11407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AFF50B-B0FA-6ECF-1C7F-73CC317F0039}"/>
              </a:ext>
            </a:extLst>
          </p:cNvPr>
          <p:cNvCxnSpPr>
            <a:cxnSpLocks/>
          </p:cNvCxnSpPr>
          <p:nvPr/>
        </p:nvCxnSpPr>
        <p:spPr>
          <a:xfrm>
            <a:off x="3517900" y="2667000"/>
            <a:ext cx="22793" cy="388620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910F0F2-FF62-1074-0C08-B3F27AFD2F25}"/>
              </a:ext>
            </a:extLst>
          </p:cNvPr>
          <p:cNvSpPr txBox="1"/>
          <p:nvPr/>
        </p:nvSpPr>
        <p:spPr>
          <a:xfrm>
            <a:off x="-1974571" y="38792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10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2" grpId="0"/>
      <p:bldP spid="6" grpId="0"/>
      <p:bldP spid="12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17672-539A-C386-56C2-A9FA78B0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43CB82-A1BB-3C56-6E5D-94F08D56B77D}"/>
                  </a:ext>
                </a:extLst>
              </p:cNvPr>
              <p:cNvSpPr txBox="1"/>
              <p:nvPr/>
            </p:nvSpPr>
            <p:spPr>
              <a:xfrm>
                <a:off x="6499121" y="6134726"/>
                <a:ext cx="25225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=1.28 </m:t>
                      </m:r>
                      <m:r>
                        <m:rPr>
                          <m:sty m:val="p"/>
                        </m:rPr>
                        <a:rPr lang="en-GB" sz="14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43CB82-A1BB-3C56-6E5D-94F08D56B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121" y="6134726"/>
                <a:ext cx="252258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6DD9F1E-C0FD-8B04-F22D-AE9712E7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DBFF5-5A52-3BDD-7CA6-5A0B8367E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651" y="461664"/>
            <a:ext cx="8103140" cy="1383969"/>
          </a:xfrm>
        </p:spPr>
        <p:txBody>
          <a:bodyPr/>
          <a:lstStyle/>
          <a:p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a </a:t>
            </a:r>
            <a:r>
              <a:rPr lang="en-GB" dirty="0" err="1"/>
              <a:t>theilgean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tosaigh</a:t>
            </a:r>
            <a:r>
              <a:rPr lang="en-GB" dirty="0"/>
              <a:t> 5 m s⁻¹. Faigh an </a:t>
            </a:r>
            <a:r>
              <a:rPr lang="en-GB" dirty="0" err="1"/>
              <a:t>airde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 a </a:t>
            </a:r>
            <a:r>
              <a:rPr lang="en-GB" dirty="0" err="1"/>
              <a:t>shroicheann</a:t>
            </a:r>
            <a:r>
              <a:rPr lang="en-GB" dirty="0"/>
              <a:t> </a:t>
            </a:r>
            <a:r>
              <a:rPr lang="en-GB" dirty="0" err="1"/>
              <a:t>sí</a:t>
            </a:r>
            <a:r>
              <a:rPr lang="en-GB" dirty="0"/>
              <a:t>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08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E677F7-7E7D-AF87-5311-889D0CABD692}"/>
              </a:ext>
            </a:extLst>
          </p:cNvPr>
          <p:cNvSpPr txBox="1"/>
          <p:nvPr/>
        </p:nvSpPr>
        <p:spPr>
          <a:xfrm>
            <a:off x="467544" y="116632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dirty="0" err="1"/>
              <a:t>Fís</a:t>
            </a:r>
            <a:r>
              <a:rPr lang="en-IE" sz="2800" dirty="0"/>
              <a:t>: </a:t>
            </a:r>
            <a:r>
              <a:rPr lang="en-IE" sz="2800" i="1" dirty="0"/>
              <a:t>g</a:t>
            </a:r>
            <a:r>
              <a:rPr lang="en-IE" sz="2800" dirty="0"/>
              <a:t> le </a:t>
            </a:r>
            <a:r>
              <a:rPr lang="en-IE" sz="2800" dirty="0" err="1"/>
              <a:t>saorthitime</a:t>
            </a:r>
            <a:r>
              <a:rPr lang="en-IE" sz="28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26CCC-656B-CDA7-961C-F0C5C671ABAB}"/>
              </a:ext>
            </a:extLst>
          </p:cNvPr>
          <p:cNvSpPr txBox="1"/>
          <p:nvPr/>
        </p:nvSpPr>
        <p:spPr>
          <a:xfrm>
            <a:off x="1256142" y="1363062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>
                <a:hlinkClick r:id="rId2"/>
              </a:rPr>
              <a:t>https://www.youtube.com/watch?v=fcT_zUb3wis</a:t>
            </a:r>
            <a:r>
              <a:rPr lang="en-IE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614D3-FF45-0327-FE4D-83E7E624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832" y="0"/>
            <a:ext cx="1790950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7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47DE-3D8E-C549-D7CB-A3EDBA1D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33EADE7-09DF-C26F-6D84-372157C43D86}"/>
              </a:ext>
            </a:extLst>
          </p:cNvPr>
          <p:cNvSpPr/>
          <p:nvPr/>
        </p:nvSpPr>
        <p:spPr>
          <a:xfrm>
            <a:off x="2322908" y="5206369"/>
            <a:ext cx="2013978" cy="525354"/>
          </a:xfrm>
          <a:custGeom>
            <a:avLst/>
            <a:gdLst>
              <a:gd name="connsiteX0" fmla="*/ 5363570 w 5363570"/>
              <a:gd name="connsiteY0" fmla="*/ 300251 h 696036"/>
              <a:gd name="connsiteX1" fmla="*/ 1801504 w 5363570"/>
              <a:gd name="connsiteY1" fmla="*/ 300251 h 696036"/>
              <a:gd name="connsiteX2" fmla="*/ 1801504 w 5363570"/>
              <a:gd name="connsiteY2" fmla="*/ 696036 h 696036"/>
              <a:gd name="connsiteX3" fmla="*/ 0 w 5363570"/>
              <a:gd name="connsiteY3" fmla="*/ 696036 h 696036"/>
              <a:gd name="connsiteX4" fmla="*/ 0 w 5363570"/>
              <a:gd name="connsiteY4" fmla="*/ 0 h 696036"/>
              <a:gd name="connsiteX5" fmla="*/ 259307 w 5363570"/>
              <a:gd name="connsiteY5" fmla="*/ 0 h 696036"/>
              <a:gd name="connsiteX0" fmla="*/ 5363570 w 5363570"/>
              <a:gd name="connsiteY0" fmla="*/ 586931 h 982716"/>
              <a:gd name="connsiteX1" fmla="*/ 1801504 w 5363570"/>
              <a:gd name="connsiteY1" fmla="*/ 0 h 982716"/>
              <a:gd name="connsiteX2" fmla="*/ 1801504 w 5363570"/>
              <a:gd name="connsiteY2" fmla="*/ 982716 h 982716"/>
              <a:gd name="connsiteX3" fmla="*/ 0 w 5363570"/>
              <a:gd name="connsiteY3" fmla="*/ 982716 h 982716"/>
              <a:gd name="connsiteX4" fmla="*/ 0 w 5363570"/>
              <a:gd name="connsiteY4" fmla="*/ 286680 h 982716"/>
              <a:gd name="connsiteX5" fmla="*/ 259307 w 5363570"/>
              <a:gd name="connsiteY5" fmla="*/ 286680 h 982716"/>
              <a:gd name="connsiteX0" fmla="*/ 3448142 w 3448142"/>
              <a:gd name="connsiteY0" fmla="*/ 21342 h 982716"/>
              <a:gd name="connsiteX1" fmla="*/ 1801504 w 3448142"/>
              <a:gd name="connsiteY1" fmla="*/ 0 h 982716"/>
              <a:gd name="connsiteX2" fmla="*/ 1801504 w 3448142"/>
              <a:gd name="connsiteY2" fmla="*/ 982716 h 982716"/>
              <a:gd name="connsiteX3" fmla="*/ 0 w 3448142"/>
              <a:gd name="connsiteY3" fmla="*/ 982716 h 982716"/>
              <a:gd name="connsiteX4" fmla="*/ 0 w 3448142"/>
              <a:gd name="connsiteY4" fmla="*/ 286680 h 982716"/>
              <a:gd name="connsiteX5" fmla="*/ 259307 w 3448142"/>
              <a:gd name="connsiteY5" fmla="*/ 286680 h 982716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1801504 w 3448142"/>
              <a:gd name="connsiteY2" fmla="*/ 961374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465647 w 3448142"/>
              <a:gd name="connsiteY2" fmla="*/ 940030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513774 w 3448142"/>
              <a:gd name="connsiteY2" fmla="*/ 940030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494523 w 3448142"/>
              <a:gd name="connsiteY2" fmla="*/ 950703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494523 w 3448142"/>
              <a:gd name="connsiteY2" fmla="*/ 950703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494523 w 3448142"/>
              <a:gd name="connsiteY2" fmla="*/ 950703 h 961374"/>
              <a:gd name="connsiteX3" fmla="*/ 0 w 3448142"/>
              <a:gd name="connsiteY3" fmla="*/ 961374 h 961374"/>
              <a:gd name="connsiteX0" fmla="*/ 2013978 w 2013978"/>
              <a:gd name="connsiteY0" fmla="*/ 0 h 950703"/>
              <a:gd name="connsiteX1" fmla="*/ 1060359 w 2013978"/>
              <a:gd name="connsiteY1" fmla="*/ 2 h 950703"/>
              <a:gd name="connsiteX2" fmla="*/ 1060359 w 2013978"/>
              <a:gd name="connsiteY2" fmla="*/ 950703 h 950703"/>
              <a:gd name="connsiteX3" fmla="*/ 0 w 2013978"/>
              <a:gd name="connsiteY3" fmla="*/ 943956 h 9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978" h="950703">
                <a:moveTo>
                  <a:pt x="2013978" y="0"/>
                </a:moveTo>
                <a:lnTo>
                  <a:pt x="1060359" y="2"/>
                </a:lnTo>
                <a:lnTo>
                  <a:pt x="1060359" y="950703"/>
                </a:lnTo>
                <a:lnTo>
                  <a:pt x="0" y="94395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2B67E-F03C-473B-FE8A-EAC881239AA5}"/>
              </a:ext>
            </a:extLst>
          </p:cNvPr>
          <p:cNvSpPr/>
          <p:nvPr/>
        </p:nvSpPr>
        <p:spPr>
          <a:xfrm>
            <a:off x="1501254" y="1708055"/>
            <a:ext cx="136477" cy="955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E75722-A199-8F1A-1E5D-9B092311E615}"/>
              </a:ext>
            </a:extLst>
          </p:cNvPr>
          <p:cNvSpPr/>
          <p:nvPr/>
        </p:nvSpPr>
        <p:spPr>
          <a:xfrm>
            <a:off x="1637731" y="2400897"/>
            <a:ext cx="259308" cy="280244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1C57870-B5ED-7AF8-99CD-A3D625E7C4B7}"/>
              </a:ext>
            </a:extLst>
          </p:cNvPr>
          <p:cNvSpPr/>
          <p:nvPr/>
        </p:nvSpPr>
        <p:spPr>
          <a:xfrm>
            <a:off x="1514902" y="1407804"/>
            <a:ext cx="4408378" cy="3616657"/>
          </a:xfrm>
          <a:custGeom>
            <a:avLst/>
            <a:gdLst>
              <a:gd name="connsiteX0" fmla="*/ 13648 w 5104263"/>
              <a:gd name="connsiteY0" fmla="*/ 300251 h 3616657"/>
              <a:gd name="connsiteX1" fmla="*/ 0 w 5104263"/>
              <a:gd name="connsiteY1" fmla="*/ 0 h 3616657"/>
              <a:gd name="connsiteX2" fmla="*/ 4435523 w 5104263"/>
              <a:gd name="connsiteY2" fmla="*/ 27296 h 3616657"/>
              <a:gd name="connsiteX3" fmla="*/ 4435523 w 5104263"/>
              <a:gd name="connsiteY3" fmla="*/ 3616657 h 3616657"/>
              <a:gd name="connsiteX4" fmla="*/ 5104263 w 5104263"/>
              <a:gd name="connsiteY4" fmla="*/ 3616657 h 361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4263" h="3616657">
                <a:moveTo>
                  <a:pt x="13648" y="300251"/>
                </a:moveTo>
                <a:lnTo>
                  <a:pt x="0" y="0"/>
                </a:lnTo>
                <a:lnTo>
                  <a:pt x="4435523" y="27296"/>
                </a:lnTo>
                <a:lnTo>
                  <a:pt x="4435523" y="3616657"/>
                </a:lnTo>
                <a:lnTo>
                  <a:pt x="5104263" y="361665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93FBF-6037-8A05-CFCA-F8C8A2446B77}"/>
              </a:ext>
            </a:extLst>
          </p:cNvPr>
          <p:cNvSpPr/>
          <p:nvPr/>
        </p:nvSpPr>
        <p:spPr>
          <a:xfrm>
            <a:off x="1951630" y="1644525"/>
            <a:ext cx="3837965" cy="3639338"/>
          </a:xfrm>
          <a:custGeom>
            <a:avLst/>
            <a:gdLst>
              <a:gd name="connsiteX0" fmla="*/ 13648 w 5104263"/>
              <a:gd name="connsiteY0" fmla="*/ 300251 h 3616657"/>
              <a:gd name="connsiteX1" fmla="*/ 0 w 5104263"/>
              <a:gd name="connsiteY1" fmla="*/ 0 h 3616657"/>
              <a:gd name="connsiteX2" fmla="*/ 4435523 w 5104263"/>
              <a:gd name="connsiteY2" fmla="*/ 27296 h 3616657"/>
              <a:gd name="connsiteX3" fmla="*/ 4435523 w 5104263"/>
              <a:gd name="connsiteY3" fmla="*/ 3616657 h 3616657"/>
              <a:gd name="connsiteX4" fmla="*/ 5104263 w 5104263"/>
              <a:gd name="connsiteY4" fmla="*/ 3616657 h 3616657"/>
              <a:gd name="connsiteX0" fmla="*/ 13648 w 5389595"/>
              <a:gd name="connsiteY0" fmla="*/ 300251 h 3630271"/>
              <a:gd name="connsiteX1" fmla="*/ 0 w 5389595"/>
              <a:gd name="connsiteY1" fmla="*/ 0 h 3630271"/>
              <a:gd name="connsiteX2" fmla="*/ 4435523 w 5389595"/>
              <a:gd name="connsiteY2" fmla="*/ 27296 h 3630271"/>
              <a:gd name="connsiteX3" fmla="*/ 4435523 w 5389595"/>
              <a:gd name="connsiteY3" fmla="*/ 3616657 h 3630271"/>
              <a:gd name="connsiteX4" fmla="*/ 5389595 w 5389595"/>
              <a:gd name="connsiteY4" fmla="*/ 3630271 h 36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595" h="3630271">
                <a:moveTo>
                  <a:pt x="13648" y="300251"/>
                </a:moveTo>
                <a:lnTo>
                  <a:pt x="0" y="0"/>
                </a:lnTo>
                <a:lnTo>
                  <a:pt x="4435523" y="27296"/>
                </a:lnTo>
                <a:lnTo>
                  <a:pt x="4435523" y="3616657"/>
                </a:lnTo>
                <a:cubicBezTo>
                  <a:pt x="4658436" y="3616657"/>
                  <a:pt x="5166682" y="3630271"/>
                  <a:pt x="5389595" y="36302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B67B99-F18D-083C-F52D-44A3584B774E}"/>
              </a:ext>
            </a:extLst>
          </p:cNvPr>
          <p:cNvSpPr/>
          <p:nvPr/>
        </p:nvSpPr>
        <p:spPr>
          <a:xfrm>
            <a:off x="1201003" y="5494820"/>
            <a:ext cx="3448142" cy="867121"/>
          </a:xfrm>
          <a:custGeom>
            <a:avLst/>
            <a:gdLst>
              <a:gd name="connsiteX0" fmla="*/ 5363570 w 5363570"/>
              <a:gd name="connsiteY0" fmla="*/ 300251 h 696036"/>
              <a:gd name="connsiteX1" fmla="*/ 1801504 w 5363570"/>
              <a:gd name="connsiteY1" fmla="*/ 300251 h 696036"/>
              <a:gd name="connsiteX2" fmla="*/ 1801504 w 5363570"/>
              <a:gd name="connsiteY2" fmla="*/ 696036 h 696036"/>
              <a:gd name="connsiteX3" fmla="*/ 0 w 5363570"/>
              <a:gd name="connsiteY3" fmla="*/ 696036 h 696036"/>
              <a:gd name="connsiteX4" fmla="*/ 0 w 5363570"/>
              <a:gd name="connsiteY4" fmla="*/ 0 h 696036"/>
              <a:gd name="connsiteX5" fmla="*/ 259307 w 5363570"/>
              <a:gd name="connsiteY5" fmla="*/ 0 h 696036"/>
              <a:gd name="connsiteX0" fmla="*/ 5363570 w 5363570"/>
              <a:gd name="connsiteY0" fmla="*/ 586931 h 982716"/>
              <a:gd name="connsiteX1" fmla="*/ 1801504 w 5363570"/>
              <a:gd name="connsiteY1" fmla="*/ 0 h 982716"/>
              <a:gd name="connsiteX2" fmla="*/ 1801504 w 5363570"/>
              <a:gd name="connsiteY2" fmla="*/ 982716 h 982716"/>
              <a:gd name="connsiteX3" fmla="*/ 0 w 5363570"/>
              <a:gd name="connsiteY3" fmla="*/ 982716 h 982716"/>
              <a:gd name="connsiteX4" fmla="*/ 0 w 5363570"/>
              <a:gd name="connsiteY4" fmla="*/ 286680 h 982716"/>
              <a:gd name="connsiteX5" fmla="*/ 259307 w 5363570"/>
              <a:gd name="connsiteY5" fmla="*/ 286680 h 982716"/>
              <a:gd name="connsiteX0" fmla="*/ 3448142 w 3448142"/>
              <a:gd name="connsiteY0" fmla="*/ 21342 h 982716"/>
              <a:gd name="connsiteX1" fmla="*/ 1801504 w 3448142"/>
              <a:gd name="connsiteY1" fmla="*/ 0 h 982716"/>
              <a:gd name="connsiteX2" fmla="*/ 1801504 w 3448142"/>
              <a:gd name="connsiteY2" fmla="*/ 982716 h 982716"/>
              <a:gd name="connsiteX3" fmla="*/ 0 w 3448142"/>
              <a:gd name="connsiteY3" fmla="*/ 982716 h 982716"/>
              <a:gd name="connsiteX4" fmla="*/ 0 w 3448142"/>
              <a:gd name="connsiteY4" fmla="*/ 286680 h 982716"/>
              <a:gd name="connsiteX5" fmla="*/ 259307 w 3448142"/>
              <a:gd name="connsiteY5" fmla="*/ 286680 h 982716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1801504 w 3448142"/>
              <a:gd name="connsiteY2" fmla="*/ 961374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465647 w 3448142"/>
              <a:gd name="connsiteY2" fmla="*/ 940030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513774 w 3448142"/>
              <a:gd name="connsiteY2" fmla="*/ 940030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  <a:gd name="connsiteX0" fmla="*/ 3448142 w 3448142"/>
              <a:gd name="connsiteY0" fmla="*/ 0 h 961374"/>
              <a:gd name="connsiteX1" fmla="*/ 2494523 w 3448142"/>
              <a:gd name="connsiteY1" fmla="*/ 2 h 961374"/>
              <a:gd name="connsiteX2" fmla="*/ 2494523 w 3448142"/>
              <a:gd name="connsiteY2" fmla="*/ 950703 h 961374"/>
              <a:gd name="connsiteX3" fmla="*/ 0 w 3448142"/>
              <a:gd name="connsiteY3" fmla="*/ 961374 h 961374"/>
              <a:gd name="connsiteX4" fmla="*/ 0 w 3448142"/>
              <a:gd name="connsiteY4" fmla="*/ 265338 h 961374"/>
              <a:gd name="connsiteX5" fmla="*/ 259307 w 3448142"/>
              <a:gd name="connsiteY5" fmla="*/ 265338 h 96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8142" h="961374">
                <a:moveTo>
                  <a:pt x="3448142" y="0"/>
                </a:moveTo>
                <a:lnTo>
                  <a:pt x="2494523" y="2"/>
                </a:lnTo>
                <a:lnTo>
                  <a:pt x="2494523" y="950703"/>
                </a:lnTo>
                <a:lnTo>
                  <a:pt x="0" y="961374"/>
                </a:lnTo>
                <a:lnTo>
                  <a:pt x="0" y="265338"/>
                </a:lnTo>
                <a:lnTo>
                  <a:pt x="259307" y="2653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60719-7CCF-808D-5F28-322FCD15A91D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1460310" y="5734144"/>
            <a:ext cx="84616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D4207-C5C3-5142-2EEE-82D1F2ADF453}"/>
              </a:ext>
            </a:extLst>
          </p:cNvPr>
          <p:cNvSpPr/>
          <p:nvPr/>
        </p:nvSpPr>
        <p:spPr>
          <a:xfrm>
            <a:off x="3983495" y="3698252"/>
            <a:ext cx="2159138" cy="1935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15715-9029-ADFA-C355-A37F06620B14}"/>
              </a:ext>
            </a:extLst>
          </p:cNvPr>
          <p:cNvSpPr txBox="1"/>
          <p:nvPr/>
        </p:nvSpPr>
        <p:spPr>
          <a:xfrm>
            <a:off x="2520474" y="1694503"/>
            <a:ext cx="232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Meicníocht</a:t>
            </a:r>
            <a:r>
              <a:rPr lang="en-GB" sz="2000" dirty="0"/>
              <a:t> </a:t>
            </a:r>
            <a:r>
              <a:rPr lang="en-GB" sz="2000" dirty="0" err="1"/>
              <a:t>scaoilte</a:t>
            </a:r>
            <a:r>
              <a:rPr lang="en-GB" sz="2000" dirty="0"/>
              <a:t> </a:t>
            </a:r>
            <a:r>
              <a:rPr lang="en-GB" sz="2000" dirty="0" err="1"/>
              <a:t>chun</a:t>
            </a:r>
            <a:r>
              <a:rPr lang="en-GB" sz="2000" dirty="0"/>
              <a:t> an </a:t>
            </a:r>
            <a:r>
              <a:rPr lang="en-GB" sz="2000" dirty="0" err="1"/>
              <a:t>lasc</a:t>
            </a:r>
            <a:r>
              <a:rPr lang="en-GB" sz="2000" dirty="0"/>
              <a:t> ama a </a:t>
            </a:r>
            <a:r>
              <a:rPr lang="en-GB" sz="2000" dirty="0" err="1"/>
              <a:t>thosú</a:t>
            </a:r>
            <a:endParaRPr lang="en-IE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3C1BC-AE97-AE0C-6DFE-EAE769051E8A}"/>
              </a:ext>
            </a:extLst>
          </p:cNvPr>
          <p:cNvSpPr txBox="1"/>
          <p:nvPr/>
        </p:nvSpPr>
        <p:spPr>
          <a:xfrm>
            <a:off x="155949" y="2568803"/>
            <a:ext cx="1253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Liathróid</a:t>
            </a:r>
            <a:r>
              <a:rPr lang="en-GB" sz="2000" dirty="0"/>
              <a:t> </a:t>
            </a:r>
            <a:r>
              <a:rPr lang="en-GB" sz="2000" dirty="0" err="1"/>
              <a:t>cruach</a:t>
            </a:r>
            <a:endParaRPr lang="en-IE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18CE31-FE25-AC82-A489-E26C8ED71D7B}"/>
              </a:ext>
            </a:extLst>
          </p:cNvPr>
          <p:cNvSpPr/>
          <p:nvPr/>
        </p:nvSpPr>
        <p:spPr>
          <a:xfrm>
            <a:off x="4150931" y="4289664"/>
            <a:ext cx="1733704" cy="461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0000 </a:t>
            </a:r>
            <a:r>
              <a:rPr lang="en-GB" sz="2800" dirty="0" err="1">
                <a:solidFill>
                  <a:srgbClr val="002060"/>
                </a:solidFill>
              </a:rPr>
              <a:t>ms</a:t>
            </a:r>
            <a:endParaRPr lang="en-IE" sz="28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9B1076-A37A-2BF9-7779-07EA9B00C620}"/>
              </a:ext>
            </a:extLst>
          </p:cNvPr>
          <p:cNvSpPr txBox="1"/>
          <p:nvPr/>
        </p:nvSpPr>
        <p:spPr>
          <a:xfrm>
            <a:off x="4870808" y="3703218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err="1"/>
              <a:t>Tús</a:t>
            </a:r>
            <a:endParaRPr lang="en-IE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886EA-8B99-2275-4A94-6885E5DC4B6E}"/>
              </a:ext>
            </a:extLst>
          </p:cNvPr>
          <p:cNvSpPr txBox="1"/>
          <p:nvPr/>
        </p:nvSpPr>
        <p:spPr>
          <a:xfrm>
            <a:off x="3999397" y="5065260"/>
            <a:ext cx="8178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Stop</a:t>
            </a:r>
            <a:endParaRPr lang="en-IE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65A52-BA4E-9DC3-6220-8B05CBA25EA5}"/>
              </a:ext>
            </a:extLst>
          </p:cNvPr>
          <p:cNvSpPr txBox="1"/>
          <p:nvPr/>
        </p:nvSpPr>
        <p:spPr>
          <a:xfrm>
            <a:off x="4336886" y="5655472"/>
            <a:ext cx="155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Amadóir</a:t>
            </a:r>
            <a:r>
              <a:rPr lang="en-GB" sz="2000" dirty="0"/>
              <a:t> </a:t>
            </a:r>
            <a:r>
              <a:rPr lang="en-GB" sz="2000" dirty="0" err="1"/>
              <a:t>leictreach</a:t>
            </a:r>
            <a:endParaRPr lang="en-IE" sz="2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96976B-25FB-65EB-36EF-ADD3DF701B52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767385" y="2681141"/>
            <a:ext cx="0" cy="305300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2D5768-D6DF-95B9-7EDF-840AF417F8C5}"/>
                  </a:ext>
                </a:extLst>
              </p:cNvPr>
              <p:cNvSpPr txBox="1"/>
              <p:nvPr/>
            </p:nvSpPr>
            <p:spPr>
              <a:xfrm>
                <a:off x="1671094" y="3823521"/>
                <a:ext cx="506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2D5768-D6DF-95B9-7EDF-840AF417F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94" y="3823521"/>
                <a:ext cx="50648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300DFF-5D72-180E-A062-6C4B8B131118}"/>
              </a:ext>
            </a:extLst>
          </p:cNvPr>
          <p:cNvSpPr txBox="1"/>
          <p:nvPr/>
        </p:nvSpPr>
        <p:spPr>
          <a:xfrm>
            <a:off x="271633" y="4577843"/>
            <a:ext cx="163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Comhla</a:t>
            </a:r>
            <a:r>
              <a:rPr lang="en-GB" sz="2000" dirty="0"/>
              <a:t> </a:t>
            </a:r>
            <a:r>
              <a:rPr lang="en-GB" sz="2000" dirty="0" err="1"/>
              <a:t>thógála</a:t>
            </a:r>
            <a:endParaRPr lang="en-IE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3BFCC-6666-8B79-D475-284042717F7D}"/>
              </a:ext>
            </a:extLst>
          </p:cNvPr>
          <p:cNvSpPr/>
          <p:nvPr/>
        </p:nvSpPr>
        <p:spPr>
          <a:xfrm flipH="1">
            <a:off x="2130232" y="2344791"/>
            <a:ext cx="112172" cy="3368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91FC6F-02BF-7142-AD20-A052BDA1F481}"/>
              </a:ext>
            </a:extLst>
          </p:cNvPr>
          <p:cNvSpPr txBox="1"/>
          <p:nvPr/>
        </p:nvSpPr>
        <p:spPr>
          <a:xfrm>
            <a:off x="2231407" y="4092717"/>
            <a:ext cx="180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Slatmhéadar</a:t>
            </a:r>
            <a:endParaRPr lang="en-IE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61234F-5ACC-5C8C-FF98-39DFB55A1487}"/>
              </a:ext>
            </a:extLst>
          </p:cNvPr>
          <p:cNvCxnSpPr/>
          <p:nvPr/>
        </p:nvCxnSpPr>
        <p:spPr>
          <a:xfrm flipH="1">
            <a:off x="2130232" y="1909662"/>
            <a:ext cx="483693" cy="8499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DED0948-AD84-0E06-702C-7668EB0613F0}"/>
              </a:ext>
            </a:extLst>
          </p:cNvPr>
          <p:cNvSpPr/>
          <p:nvPr/>
        </p:nvSpPr>
        <p:spPr>
          <a:xfrm>
            <a:off x="1897039" y="1708055"/>
            <a:ext cx="136477" cy="955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90FD89-A1CA-BDC0-D5C3-D92D3B28BDE7}"/>
              </a:ext>
            </a:extLst>
          </p:cNvPr>
          <p:cNvCxnSpPr>
            <a:cxnSpLocks/>
          </p:cNvCxnSpPr>
          <p:nvPr/>
        </p:nvCxnSpPr>
        <p:spPr>
          <a:xfrm flipV="1">
            <a:off x="1226327" y="2780017"/>
            <a:ext cx="420002" cy="39578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75B17A-92C9-C05C-0040-6027F50E2E08}"/>
              </a:ext>
            </a:extLst>
          </p:cNvPr>
          <p:cNvCxnSpPr>
            <a:cxnSpLocks/>
          </p:cNvCxnSpPr>
          <p:nvPr/>
        </p:nvCxnSpPr>
        <p:spPr>
          <a:xfrm>
            <a:off x="1163201" y="5317118"/>
            <a:ext cx="443348" cy="31822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DD01884-F722-E4C7-3981-9A8E38AC4229}"/>
              </a:ext>
            </a:extLst>
          </p:cNvPr>
          <p:cNvSpPr/>
          <p:nvPr/>
        </p:nvSpPr>
        <p:spPr>
          <a:xfrm>
            <a:off x="5071078" y="3646992"/>
            <a:ext cx="68327" cy="85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DF28EC-4872-2379-E21E-648D70054D74}"/>
              </a:ext>
            </a:extLst>
          </p:cNvPr>
          <p:cNvSpPr/>
          <p:nvPr/>
        </p:nvSpPr>
        <p:spPr>
          <a:xfrm>
            <a:off x="5316078" y="3648917"/>
            <a:ext cx="68327" cy="85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49A498B-4EC6-0D26-652D-12872EFE0FA2}"/>
              </a:ext>
            </a:extLst>
          </p:cNvPr>
          <p:cNvSpPr/>
          <p:nvPr/>
        </p:nvSpPr>
        <p:spPr>
          <a:xfrm>
            <a:off x="3946622" y="5439564"/>
            <a:ext cx="68327" cy="85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7544380-BE00-A4F2-62D6-5AC7BF777090}"/>
              </a:ext>
            </a:extLst>
          </p:cNvPr>
          <p:cNvSpPr/>
          <p:nvPr/>
        </p:nvSpPr>
        <p:spPr>
          <a:xfrm>
            <a:off x="3948554" y="5175275"/>
            <a:ext cx="68327" cy="85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CAFA0-8264-ACAA-5EFA-3F3302E22977}"/>
              </a:ext>
            </a:extLst>
          </p:cNvPr>
          <p:cNvSpPr txBox="1"/>
          <p:nvPr/>
        </p:nvSpPr>
        <p:spPr>
          <a:xfrm>
            <a:off x="6332944" y="1536700"/>
            <a:ext cx="2811056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Tomhais</a:t>
            </a:r>
            <a:r>
              <a:rPr lang="en-GB" sz="2800" dirty="0"/>
              <a:t> </a:t>
            </a:r>
            <a:r>
              <a:rPr lang="en-GB" sz="2800" i="1" dirty="0"/>
              <a:t>s</a:t>
            </a:r>
            <a:r>
              <a:rPr lang="en-GB" sz="2800" dirty="0"/>
              <a:t> ó </a:t>
            </a:r>
            <a:r>
              <a:rPr lang="en-GB" sz="2800" dirty="0" err="1"/>
              <a:t>bhun</a:t>
            </a:r>
            <a:r>
              <a:rPr lang="en-GB" sz="2800" dirty="0"/>
              <a:t> na </a:t>
            </a:r>
            <a:r>
              <a:rPr lang="en-GB" sz="2800" dirty="0" err="1"/>
              <a:t>liathróide</a:t>
            </a:r>
            <a:r>
              <a:rPr lang="en-GB" sz="2800" dirty="0"/>
              <a:t> go </a:t>
            </a:r>
            <a:r>
              <a:rPr lang="en-GB" sz="2800" dirty="0" err="1"/>
              <a:t>barr</a:t>
            </a:r>
            <a:r>
              <a:rPr lang="en-GB" sz="2800" dirty="0"/>
              <a:t> an </a:t>
            </a:r>
            <a:r>
              <a:rPr lang="en-GB" sz="2800" dirty="0" err="1"/>
              <a:t>comhla</a:t>
            </a:r>
            <a:r>
              <a:rPr lang="en-GB" sz="2800" dirty="0"/>
              <a:t> </a:t>
            </a:r>
            <a:r>
              <a:rPr lang="en-GB" sz="2800" dirty="0" err="1"/>
              <a:t>thógála</a:t>
            </a:r>
            <a:r>
              <a:rPr lang="en-GB" sz="2800" dirty="0"/>
              <a:t>.</a:t>
            </a:r>
          </a:p>
          <a:p>
            <a:pPr algn="l"/>
            <a:r>
              <a:rPr lang="en-GB" sz="2800" dirty="0"/>
              <a:t>Is é an t-am ó </a:t>
            </a:r>
            <a:r>
              <a:rPr lang="en-GB" sz="2800" dirty="0" err="1"/>
              <a:t>scaoileadh</a:t>
            </a:r>
            <a:r>
              <a:rPr lang="en-GB" sz="2800" dirty="0"/>
              <a:t> na </a:t>
            </a:r>
            <a:r>
              <a:rPr lang="en-GB" sz="2800" dirty="0" err="1"/>
              <a:t>liathróide</a:t>
            </a:r>
            <a:r>
              <a:rPr lang="en-GB" sz="2800" dirty="0"/>
              <a:t> go </a:t>
            </a:r>
            <a:r>
              <a:rPr lang="en-GB" sz="2800" dirty="0" err="1"/>
              <a:t>dtí</a:t>
            </a:r>
            <a:r>
              <a:rPr lang="en-GB" sz="2800" dirty="0"/>
              <a:t> go mbuaileann </a:t>
            </a:r>
            <a:r>
              <a:rPr lang="en-GB" sz="2800" dirty="0" err="1"/>
              <a:t>sí</a:t>
            </a:r>
            <a:r>
              <a:rPr lang="en-GB" sz="2800" dirty="0"/>
              <a:t> an </a:t>
            </a:r>
            <a:r>
              <a:rPr lang="en-GB" sz="2800" dirty="0" err="1"/>
              <a:t>comhla</a:t>
            </a:r>
            <a:r>
              <a:rPr lang="en-GB" sz="2800" dirty="0"/>
              <a:t> </a:t>
            </a:r>
            <a:r>
              <a:rPr lang="en-GB" sz="2800" dirty="0" err="1"/>
              <a:t>thógála</a:t>
            </a:r>
            <a:r>
              <a:rPr lang="en-GB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4C149F90-069C-0241-3FBF-97E5AB42A5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4000" y="197771"/>
                <a:ext cx="8712200" cy="1311193"/>
              </a:xfrm>
            </p:spPr>
            <p:txBody>
              <a:bodyPr/>
              <a:lstStyle/>
              <a:p>
                <a:r>
                  <a:rPr lang="en-IE" altLang="en-US" dirty="0" err="1">
                    <a:solidFill>
                      <a:srgbClr val="002060"/>
                    </a:solidFill>
                  </a:rPr>
                  <a:t>Fíoraigh</a:t>
                </a:r>
                <a:r>
                  <a:rPr lang="en-IE" alt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sSup>
                          <m:sSupPr>
                            <m:ctrlPr>
                              <a:rPr lang="en-GB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GB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altLang="en-US" dirty="0">
                    <a:solidFill>
                      <a:srgbClr val="002060"/>
                    </a:solidFill>
                  </a:rPr>
                  <a:t> le </a:t>
                </a:r>
                <a:r>
                  <a:rPr lang="en-IE" altLang="en-US" dirty="0" err="1">
                    <a:solidFill>
                      <a:srgbClr val="002060"/>
                    </a:solidFill>
                  </a:rPr>
                  <a:t>trealamh</a:t>
                </a:r>
                <a:r>
                  <a:rPr lang="en-IE" altLang="en-US" dirty="0">
                    <a:solidFill>
                      <a:srgbClr val="002060"/>
                    </a:solidFill>
                  </a:rPr>
                  <a:t> </a:t>
                </a:r>
                <a:r>
                  <a:rPr lang="en-IE" altLang="en-US" dirty="0" err="1">
                    <a:solidFill>
                      <a:srgbClr val="002060"/>
                    </a:solidFill>
                  </a:rPr>
                  <a:t>saorthitime</a:t>
                </a:r>
                <a:r>
                  <a:rPr lang="en-IE" altLang="en-US" dirty="0">
                    <a:solidFill>
                      <a:srgbClr val="002060"/>
                    </a:solidFill>
                  </a:rPr>
                  <a:t> agus </a:t>
                </a:r>
                <a:r>
                  <a:rPr lang="en-IE" altLang="en-US" dirty="0" err="1">
                    <a:solidFill>
                      <a:srgbClr val="002060"/>
                    </a:solidFill>
                  </a:rPr>
                  <a:t>amadóir</a:t>
                </a:r>
                <a:r>
                  <a:rPr lang="en-IE" altLang="en-US" dirty="0">
                    <a:solidFill>
                      <a:srgbClr val="002060"/>
                    </a:solidFill>
                  </a:rPr>
                  <a:t> </a:t>
                </a:r>
                <a:r>
                  <a:rPr lang="en-IE" altLang="en-US" dirty="0" err="1">
                    <a:solidFill>
                      <a:srgbClr val="002060"/>
                    </a:solidFill>
                  </a:rPr>
                  <a:t>scálaithe</a:t>
                </a:r>
                <a:endParaRPr lang="en-GB" dirty="0"/>
              </a:p>
            </p:txBody>
          </p:sp>
        </mc:Choice>
        <mc:Fallback xmlns="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4C149F90-069C-0241-3FBF-97E5AB42A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000" y="197771"/>
                <a:ext cx="8712200" cy="1311193"/>
              </a:xfrm>
              <a:blipFill>
                <a:blip r:embed="rId4"/>
                <a:stretch>
                  <a:fillRect l="-2169" t="-2778" r="-1120" b="-162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6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D03C9-E1AA-0FBF-4830-00F94A98B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FF827F0-BAB3-00D7-4798-DCE4EC57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978729"/>
          </a:xfrm>
        </p:spPr>
        <p:txBody>
          <a:bodyPr/>
          <a:lstStyle/>
          <a:p>
            <a:r>
              <a:rPr lang="en-GB" sz="3200" dirty="0" err="1">
                <a:solidFill>
                  <a:srgbClr val="002060"/>
                </a:solidFill>
              </a:rPr>
              <a:t>Achoimre</a:t>
            </a:r>
            <a:r>
              <a:rPr lang="en-GB" sz="3200" dirty="0">
                <a:solidFill>
                  <a:srgbClr val="002060"/>
                </a:solidFill>
              </a:rPr>
              <a:t>: </a:t>
            </a:r>
            <a:r>
              <a:rPr lang="en-GB" sz="3200" dirty="0" err="1">
                <a:solidFill>
                  <a:srgbClr val="002060"/>
                </a:solidFill>
              </a:rPr>
              <a:t>Scríobh</a:t>
            </a:r>
            <a:r>
              <a:rPr lang="en-GB" sz="3200" dirty="0">
                <a:solidFill>
                  <a:srgbClr val="002060"/>
                </a:solidFill>
              </a:rPr>
              <a:t> an </a:t>
            </a:r>
            <a:r>
              <a:rPr lang="en-GB" sz="3200" dirty="0" err="1">
                <a:solidFill>
                  <a:srgbClr val="002060"/>
                </a:solidFill>
              </a:rPr>
              <a:t>foirmle</a:t>
            </a:r>
            <a:r>
              <a:rPr lang="en-GB" sz="3200" dirty="0">
                <a:solidFill>
                  <a:srgbClr val="002060"/>
                </a:solidFill>
              </a:rPr>
              <a:t> do </a:t>
            </a:r>
            <a:r>
              <a:rPr lang="ga-IE" sz="3200" dirty="0">
                <a:solidFill>
                  <a:srgbClr val="002060"/>
                </a:solidFill>
              </a:rPr>
              <a:t>earráid chéatadáin</a:t>
            </a:r>
            <a:endParaRPr lang="en-GB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633245-2324-E0D8-A848-A62844E157A2}"/>
                  </a:ext>
                </a:extLst>
              </p:cNvPr>
              <p:cNvSpPr txBox="1"/>
              <p:nvPr/>
            </p:nvSpPr>
            <p:spPr>
              <a:xfrm>
                <a:off x="640080" y="1474470"/>
                <a:ext cx="7456657" cy="126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𝐸𝑎𝑟𝑟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𝑖𝑑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𝑐h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é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𝑎𝑡𝑎𝑑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𝑒𝑎𝑟𝑟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𝑖𝑑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num>
                        <m:den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í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𝑜𝑟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𝑙𝑢𝑎𝑐h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633245-2324-E0D8-A848-A62844E15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474470"/>
                <a:ext cx="7456657" cy="1269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BE0A15-765C-BD1C-4619-40BCEFC1F212}"/>
                  </a:ext>
                </a:extLst>
              </p:cNvPr>
              <p:cNvSpPr txBox="1"/>
              <p:nvPr/>
            </p:nvSpPr>
            <p:spPr>
              <a:xfrm>
                <a:off x="640080" y="3165352"/>
                <a:ext cx="7567521" cy="126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𝐿𝑢𝑎𝑐h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𝑡𝑜𝑚h𝑎𝑖𝑠𝑡𝑒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í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𝑜𝑟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𝑙𝑢𝑎𝑐h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num>
                        <m:den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í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𝑜𝑟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𝑙𝑢𝑎𝑐h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BE0A15-765C-BD1C-4619-40BCEFC1F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165352"/>
                <a:ext cx="7567521" cy="1269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348D0C-3200-9ACF-2A80-CA3988CB0978}"/>
                  </a:ext>
                </a:extLst>
              </p:cNvPr>
              <p:cNvSpPr txBox="1"/>
              <p:nvPr/>
            </p:nvSpPr>
            <p:spPr>
              <a:xfrm>
                <a:off x="1303020" y="5088126"/>
                <a:ext cx="60236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Úsáideamar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9.81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mar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agus ár dtorthaí á mheas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348D0C-3200-9ACF-2A80-CA3988CB0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" y="5088126"/>
                <a:ext cx="6023610" cy="954107"/>
              </a:xfrm>
              <a:prstGeom prst="rect">
                <a:avLst/>
              </a:prstGeom>
              <a:blipFill>
                <a:blip r:embed="rId5"/>
                <a:stretch>
                  <a:fillRect l="-2126" t="-7051" b="-173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9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E374-18CF-D80A-5EEE-3B55EE76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36662BB-C047-256A-9433-10BE6615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Sonraí</a:t>
            </a:r>
            <a:r>
              <a:rPr lang="en-GB" dirty="0">
                <a:solidFill>
                  <a:srgbClr val="002060"/>
                </a:solidFill>
              </a:rPr>
              <a:t> agus </a:t>
            </a:r>
            <a:r>
              <a:rPr lang="en-GB" dirty="0" err="1">
                <a:solidFill>
                  <a:srgbClr val="002060"/>
                </a:solidFill>
              </a:rPr>
              <a:t>anailís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3BCCE-4443-DB7A-ED92-1758E85942AD}"/>
              </a:ext>
            </a:extLst>
          </p:cNvPr>
          <p:cNvSpPr txBox="1"/>
          <p:nvPr/>
        </p:nvSpPr>
        <p:spPr>
          <a:xfrm>
            <a:off x="330200" y="1181100"/>
            <a:ext cx="2101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Fad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tithime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méadair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B64F2-7998-6077-6468-CB36E683652E}"/>
              </a:ext>
            </a:extLst>
          </p:cNvPr>
          <p:cNvSpPr txBox="1"/>
          <p:nvPr/>
        </p:nvSpPr>
        <p:spPr>
          <a:xfrm>
            <a:off x="330200" y="2305853"/>
            <a:ext cx="2045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soicindí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5AB8AA-3549-C08E-C655-780384E0E6FE}"/>
              </a:ext>
            </a:extLst>
          </p:cNvPr>
          <p:cNvCxnSpPr/>
          <p:nvPr/>
        </p:nvCxnSpPr>
        <p:spPr>
          <a:xfrm>
            <a:off x="127000" y="2173307"/>
            <a:ext cx="8890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6897C5-FCCF-E16C-4AC0-6E1905AC903F}"/>
              </a:ext>
            </a:extLst>
          </p:cNvPr>
          <p:cNvCxnSpPr/>
          <p:nvPr/>
        </p:nvCxnSpPr>
        <p:spPr>
          <a:xfrm>
            <a:off x="127000" y="1181100"/>
            <a:ext cx="8890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C7A5C7-BC37-2D12-E967-E5F19E3432AA}"/>
              </a:ext>
            </a:extLst>
          </p:cNvPr>
          <p:cNvCxnSpPr/>
          <p:nvPr/>
        </p:nvCxnSpPr>
        <p:spPr>
          <a:xfrm>
            <a:off x="127000" y="4129173"/>
            <a:ext cx="8890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7B81B5-5B8C-B3A1-CF96-44234A443B2F}"/>
              </a:ext>
            </a:extLst>
          </p:cNvPr>
          <p:cNvCxnSpPr/>
          <p:nvPr/>
        </p:nvCxnSpPr>
        <p:spPr>
          <a:xfrm>
            <a:off x="127000" y="3310760"/>
            <a:ext cx="8890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B5AD448-74B1-C616-ECE4-7709039C8783}"/>
                  </a:ext>
                </a:extLst>
              </p:cNvPr>
              <p:cNvSpPr txBox="1"/>
              <p:nvPr/>
            </p:nvSpPr>
            <p:spPr>
              <a:xfrm>
                <a:off x="330199" y="3452065"/>
                <a:ext cx="204575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B5AD448-74B1-C616-ECE4-7709039C8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9" y="3452065"/>
                <a:ext cx="204575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0E12AE9-C31F-DCC2-2847-99D007649B80}"/>
              </a:ext>
            </a:extLst>
          </p:cNvPr>
          <p:cNvGrpSpPr/>
          <p:nvPr/>
        </p:nvGrpSpPr>
        <p:grpSpPr>
          <a:xfrm>
            <a:off x="2501900" y="1157303"/>
            <a:ext cx="5384800" cy="4541249"/>
            <a:chOff x="2501900" y="1157304"/>
            <a:chExt cx="5384800" cy="297186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E4ADD7-7B90-514D-96A7-7142C3458363}"/>
                </a:ext>
              </a:extLst>
            </p:cNvPr>
            <p:cNvCxnSpPr/>
            <p:nvPr/>
          </p:nvCxnSpPr>
          <p:spPr>
            <a:xfrm>
              <a:off x="2501900" y="1181100"/>
              <a:ext cx="0" cy="2948073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E76E2B5-60C8-49D2-6DEE-2B588DF52C03}"/>
                </a:ext>
              </a:extLst>
            </p:cNvPr>
            <p:cNvCxnSpPr/>
            <p:nvPr/>
          </p:nvCxnSpPr>
          <p:spPr>
            <a:xfrm>
              <a:off x="3949700" y="1181099"/>
              <a:ext cx="0" cy="2948073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DDCC16F-835D-C789-302F-9FA5851F5771}"/>
                </a:ext>
              </a:extLst>
            </p:cNvPr>
            <p:cNvCxnSpPr/>
            <p:nvPr/>
          </p:nvCxnSpPr>
          <p:spPr>
            <a:xfrm>
              <a:off x="5321300" y="1181099"/>
              <a:ext cx="0" cy="2948073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615F9C-9899-F674-F48B-D7A9D5E94AB6}"/>
                </a:ext>
              </a:extLst>
            </p:cNvPr>
            <p:cNvCxnSpPr/>
            <p:nvPr/>
          </p:nvCxnSpPr>
          <p:spPr>
            <a:xfrm>
              <a:off x="6578600" y="1181098"/>
              <a:ext cx="0" cy="2948073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DC0256-5A76-5ABF-9855-1E14554822DF}"/>
                </a:ext>
              </a:extLst>
            </p:cNvPr>
            <p:cNvCxnSpPr/>
            <p:nvPr/>
          </p:nvCxnSpPr>
          <p:spPr>
            <a:xfrm>
              <a:off x="7886700" y="1157304"/>
              <a:ext cx="0" cy="2948073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396164A-CE6F-386F-CF38-A97E98E5886E}"/>
              </a:ext>
            </a:extLst>
          </p:cNvPr>
          <p:cNvSpPr txBox="1"/>
          <p:nvPr/>
        </p:nvSpPr>
        <p:spPr>
          <a:xfrm>
            <a:off x="177800" y="5747680"/>
            <a:ext cx="8547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Déan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tomhas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20 cm agus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603D65-335D-669D-131E-EA3720F64160}"/>
              </a:ext>
            </a:extLst>
          </p:cNvPr>
          <p:cNvCxnSpPr/>
          <p:nvPr/>
        </p:nvCxnSpPr>
        <p:spPr>
          <a:xfrm>
            <a:off x="127000" y="4929273"/>
            <a:ext cx="8890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317575-C1D5-6487-5CC6-76EA0AB7BD51}"/>
                  </a:ext>
                </a:extLst>
              </p:cNvPr>
              <p:cNvSpPr txBox="1"/>
              <p:nvPr/>
            </p:nvSpPr>
            <p:spPr>
              <a:xfrm>
                <a:off x="781050" y="4159378"/>
                <a:ext cx="106680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sSup>
                            <m:sSupPr>
                              <m:ctrlPr>
                                <a:rPr lang="en-GB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317575-C1D5-6487-5CC6-76EA0AB7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159378"/>
                <a:ext cx="1066800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75CC9BE-5504-261F-52BA-605B4A7C55A8}"/>
              </a:ext>
            </a:extLst>
          </p:cNvPr>
          <p:cNvCxnSpPr/>
          <p:nvPr/>
        </p:nvCxnSpPr>
        <p:spPr>
          <a:xfrm>
            <a:off x="127000" y="5698553"/>
            <a:ext cx="88900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9FD8BB2-4334-68B3-FAF3-A201839A13C9}"/>
              </a:ext>
            </a:extLst>
          </p:cNvPr>
          <p:cNvSpPr txBox="1"/>
          <p:nvPr/>
        </p:nvSpPr>
        <p:spPr>
          <a:xfrm>
            <a:off x="599811" y="5018169"/>
            <a:ext cx="170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earráid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2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E5FD-5702-A239-864A-E400F4E6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Ag </a:t>
            </a:r>
            <a:r>
              <a:rPr lang="en-GB" dirty="0" err="1"/>
              <a:t>tarraingt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oiriúnach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030D1-1649-B80B-AD0B-9D9D69EC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48" t="38001" b="-1"/>
          <a:stretch/>
        </p:blipFill>
        <p:spPr>
          <a:xfrm>
            <a:off x="2180131" y="2274569"/>
            <a:ext cx="4783738" cy="36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CBEB-85FA-1731-32BD-58753E26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nl-NL" dirty="0"/>
              <a:t>Cad is brí le Graf Oiriúnach?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F7C435-B568-5364-57A3-731F52BBB903}"/>
                  </a:ext>
                </a:extLst>
              </p:cNvPr>
              <p:cNvSpPr txBox="1"/>
              <p:nvPr/>
            </p:nvSpPr>
            <p:spPr>
              <a:xfrm>
                <a:off x="322770" y="3005512"/>
                <a:ext cx="8138160" cy="2147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Tá na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ríomhanna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roimh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ghrafadh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deartha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chruthú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Don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samhail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caithfimid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fháil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ghraf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F7C435-B568-5364-57A3-731F52BB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0" y="3005512"/>
                <a:ext cx="8138160" cy="2147254"/>
              </a:xfrm>
              <a:prstGeom prst="rect">
                <a:avLst/>
              </a:prstGeom>
              <a:blipFill>
                <a:blip r:embed="rId2"/>
                <a:stretch>
                  <a:fillRect l="-1573" t="-2841" b="-71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1C006C-987B-93A3-1BBD-0980019F154C}"/>
              </a:ext>
            </a:extLst>
          </p:cNvPr>
          <p:cNvSpPr txBox="1"/>
          <p:nvPr/>
        </p:nvSpPr>
        <p:spPr>
          <a:xfrm>
            <a:off x="322770" y="977983"/>
            <a:ext cx="8724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samhail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fhíorú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dhíreach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ghraf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oiriúnach</a:t>
            </a:r>
            <a:r>
              <a:rPr lang="en-GB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027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F7A2-F9E2-720A-8621-37D80D0D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04699" cy="1089529"/>
          </a:xfrm>
        </p:spPr>
        <p:txBody>
          <a:bodyPr/>
          <a:lstStyle/>
          <a:p>
            <a:r>
              <a:rPr lang="en-GB" dirty="0"/>
              <a:t>Cad a </a:t>
            </a:r>
            <a:r>
              <a:rPr lang="en-GB" dirty="0" err="1"/>
              <a:t>gheobhfá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ghrafaíonn</a:t>
            </a:r>
            <a:r>
              <a:rPr lang="en-GB" dirty="0"/>
              <a:t> tú </a:t>
            </a:r>
            <a:r>
              <a:rPr lang="en-GB" i="1" dirty="0"/>
              <a:t>s</a:t>
            </a:r>
            <a:r>
              <a:rPr lang="en-GB" dirty="0"/>
              <a:t> in </a:t>
            </a:r>
            <a:r>
              <a:rPr lang="en-GB" dirty="0" err="1"/>
              <a:t>aghaidh</a:t>
            </a:r>
            <a:r>
              <a:rPr lang="en-GB" dirty="0"/>
              <a:t> </a:t>
            </a:r>
            <a:r>
              <a:rPr lang="en-GB" i="1" dirty="0"/>
              <a:t>t</a:t>
            </a:r>
            <a:r>
              <a:rPr lang="en-GB" dirty="0"/>
              <a:t> le </a:t>
            </a:r>
            <a:r>
              <a:rPr lang="en-GB" dirty="0" err="1"/>
              <a:t>haghaidh</a:t>
            </a:r>
            <a:r>
              <a:rPr lang="en-GB" dirty="0"/>
              <a:t> </a:t>
            </a:r>
            <a:r>
              <a:rPr lang="en-GB" dirty="0" err="1"/>
              <a:t>saorthitim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CB5914-576A-7C9F-A523-9CC61ABD2D9D}"/>
                  </a:ext>
                </a:extLst>
              </p:cNvPr>
              <p:cNvSpPr txBox="1"/>
              <p:nvPr/>
            </p:nvSpPr>
            <p:spPr>
              <a:xfrm>
                <a:off x="251461" y="2893425"/>
                <a:ext cx="1960024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CB5914-576A-7C9F-A523-9CC61ABD2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1" y="2893425"/>
                <a:ext cx="1960024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8EF52-283E-1272-E460-9530A7508733}"/>
              </a:ext>
            </a:extLst>
          </p:cNvPr>
          <p:cNvCxnSpPr/>
          <p:nvPr/>
        </p:nvCxnSpPr>
        <p:spPr>
          <a:xfrm>
            <a:off x="3954780" y="2288762"/>
            <a:ext cx="0" cy="3097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A0CE99-7759-9D31-3014-823FD13A3E89}"/>
              </a:ext>
            </a:extLst>
          </p:cNvPr>
          <p:cNvCxnSpPr>
            <a:cxnSpLocks/>
          </p:cNvCxnSpPr>
          <p:nvPr/>
        </p:nvCxnSpPr>
        <p:spPr>
          <a:xfrm flipV="1">
            <a:off x="3954780" y="5383530"/>
            <a:ext cx="3703320" cy="16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1E5A1B-A2FD-156A-CF51-357324597B17}"/>
              </a:ext>
            </a:extLst>
          </p:cNvPr>
          <p:cNvSpPr/>
          <p:nvPr/>
        </p:nvSpPr>
        <p:spPr>
          <a:xfrm>
            <a:off x="3966210" y="2743200"/>
            <a:ext cx="3223260" cy="2640330"/>
          </a:xfrm>
          <a:custGeom>
            <a:avLst/>
            <a:gdLst>
              <a:gd name="connsiteX0" fmla="*/ 0 w 3223260"/>
              <a:gd name="connsiteY0" fmla="*/ 2640330 h 2640330"/>
              <a:gd name="connsiteX1" fmla="*/ 1531620 w 3223260"/>
              <a:gd name="connsiteY1" fmla="*/ 2423160 h 2640330"/>
              <a:gd name="connsiteX2" fmla="*/ 3223260 w 3223260"/>
              <a:gd name="connsiteY2" fmla="*/ 0 h 2640330"/>
              <a:gd name="connsiteX0" fmla="*/ 0 w 3223260"/>
              <a:gd name="connsiteY0" fmla="*/ 2640330 h 2649054"/>
              <a:gd name="connsiteX1" fmla="*/ 1531620 w 3223260"/>
              <a:gd name="connsiteY1" fmla="*/ 2423160 h 2649054"/>
              <a:gd name="connsiteX2" fmla="*/ 3223260 w 3223260"/>
              <a:gd name="connsiteY2" fmla="*/ 0 h 2649054"/>
              <a:gd name="connsiteX0" fmla="*/ 0 w 3223260"/>
              <a:gd name="connsiteY0" fmla="*/ 2640330 h 2640330"/>
              <a:gd name="connsiteX1" fmla="*/ 1805940 w 3223260"/>
              <a:gd name="connsiteY1" fmla="*/ 2228850 h 2640330"/>
              <a:gd name="connsiteX2" fmla="*/ 3223260 w 3223260"/>
              <a:gd name="connsiteY2" fmla="*/ 0 h 2640330"/>
              <a:gd name="connsiteX0" fmla="*/ 0 w 3223260"/>
              <a:gd name="connsiteY0" fmla="*/ 2640330 h 2640330"/>
              <a:gd name="connsiteX1" fmla="*/ 1805940 w 3223260"/>
              <a:gd name="connsiteY1" fmla="*/ 2228850 h 2640330"/>
              <a:gd name="connsiteX2" fmla="*/ 3223260 w 3223260"/>
              <a:gd name="connsiteY2" fmla="*/ 0 h 2640330"/>
              <a:gd name="connsiteX0" fmla="*/ 0 w 3223260"/>
              <a:gd name="connsiteY0" fmla="*/ 2640330 h 2640330"/>
              <a:gd name="connsiteX1" fmla="*/ 1805940 w 3223260"/>
              <a:gd name="connsiteY1" fmla="*/ 2228850 h 2640330"/>
              <a:gd name="connsiteX2" fmla="*/ 3223260 w 3223260"/>
              <a:gd name="connsiteY2" fmla="*/ 0 h 2640330"/>
              <a:gd name="connsiteX0" fmla="*/ 0 w 3223260"/>
              <a:gd name="connsiteY0" fmla="*/ 2640330 h 2640330"/>
              <a:gd name="connsiteX1" fmla="*/ 1714500 w 3223260"/>
              <a:gd name="connsiteY1" fmla="*/ 2205990 h 2640330"/>
              <a:gd name="connsiteX2" fmla="*/ 3223260 w 3223260"/>
              <a:gd name="connsiteY2" fmla="*/ 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3260" h="2640330">
                <a:moveTo>
                  <a:pt x="0" y="2640330"/>
                </a:moveTo>
                <a:cubicBezTo>
                  <a:pt x="567690" y="2613660"/>
                  <a:pt x="1184910" y="2590800"/>
                  <a:pt x="1714500" y="2205990"/>
                </a:cubicBezTo>
                <a:cubicBezTo>
                  <a:pt x="2244090" y="1821180"/>
                  <a:pt x="2887980" y="842010"/>
                  <a:pt x="322326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6C8C5BC-3369-5520-570B-516489F2C393}"/>
              </a:ext>
            </a:extLst>
          </p:cNvPr>
          <p:cNvSpPr/>
          <p:nvPr/>
        </p:nvSpPr>
        <p:spPr>
          <a:xfrm>
            <a:off x="2363045" y="3282529"/>
            <a:ext cx="720087" cy="292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54A77-3836-516A-B6DA-54AC7288ED3D}"/>
              </a:ext>
            </a:extLst>
          </p:cNvPr>
          <p:cNvSpPr txBox="1"/>
          <p:nvPr/>
        </p:nvSpPr>
        <p:spPr>
          <a:xfrm>
            <a:off x="3023233" y="223141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s(m)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33D76-45B0-ED3A-8718-28A2EB9CC261}"/>
              </a:ext>
            </a:extLst>
          </p:cNvPr>
          <p:cNvSpPr txBox="1"/>
          <p:nvPr/>
        </p:nvSpPr>
        <p:spPr>
          <a:xfrm>
            <a:off x="6583447" y="5400484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t(s)</a:t>
            </a:r>
          </a:p>
        </p:txBody>
      </p:sp>
    </p:spTree>
    <p:extLst>
      <p:ext uri="{BB962C8B-B14F-4D97-AF65-F5344CB8AC3E}">
        <p14:creationId xmlns:p14="http://schemas.microsoft.com/office/powerpoint/2010/main" val="31351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509E1-A2DD-573F-5F65-F416E26F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8563-C02A-D67E-4168-B5E2593A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Conas</a:t>
            </a:r>
            <a:r>
              <a:rPr lang="en-GB" dirty="0"/>
              <a:t> a </a:t>
            </a:r>
            <a:r>
              <a:rPr lang="en-GB" dirty="0" err="1"/>
              <a:t>bhfaighfeá</a:t>
            </a:r>
            <a:r>
              <a:rPr lang="en-GB" dirty="0"/>
              <a:t> </a:t>
            </a:r>
            <a:r>
              <a:rPr lang="en-GB" dirty="0" err="1"/>
              <a:t>líneach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913DA-5703-5438-C0A5-D0F096844E3C}"/>
                  </a:ext>
                </a:extLst>
              </p:cNvPr>
              <p:cNvSpPr txBox="1"/>
              <p:nvPr/>
            </p:nvSpPr>
            <p:spPr>
              <a:xfrm>
                <a:off x="251461" y="2893425"/>
                <a:ext cx="2049792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913DA-5703-5438-C0A5-D0F096844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1" y="2893425"/>
                <a:ext cx="2049792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862A51-B1F6-D00C-8E1E-D1CDED176537}"/>
              </a:ext>
            </a:extLst>
          </p:cNvPr>
          <p:cNvCxnSpPr/>
          <p:nvPr/>
        </p:nvCxnSpPr>
        <p:spPr>
          <a:xfrm>
            <a:off x="3954780" y="2288762"/>
            <a:ext cx="0" cy="3097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22A43E-4125-7F0E-774C-F5486F32FEA8}"/>
              </a:ext>
            </a:extLst>
          </p:cNvPr>
          <p:cNvCxnSpPr>
            <a:cxnSpLocks/>
          </p:cNvCxnSpPr>
          <p:nvPr/>
        </p:nvCxnSpPr>
        <p:spPr>
          <a:xfrm flipV="1">
            <a:off x="3954780" y="5383530"/>
            <a:ext cx="3703320" cy="16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8AA3F4-1980-DB4B-43DB-B89939BD052A}"/>
              </a:ext>
            </a:extLst>
          </p:cNvPr>
          <p:cNvSpPr txBox="1"/>
          <p:nvPr/>
        </p:nvSpPr>
        <p:spPr>
          <a:xfrm>
            <a:off x="3023233" y="223141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DCB94D-5113-F9EE-CB71-ACFEFEF95164}"/>
                  </a:ext>
                </a:extLst>
              </p:cNvPr>
              <p:cNvSpPr txBox="1"/>
              <p:nvPr/>
            </p:nvSpPr>
            <p:spPr>
              <a:xfrm>
                <a:off x="6054263" y="5657197"/>
                <a:ext cx="29504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3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𝑜𝑖𝑐𝑖𝑛𝑑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DCB94D-5113-F9EE-CB71-ACFEFEF9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63" y="5657197"/>
                <a:ext cx="295042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5F2B95-FBA7-DEB4-9293-23C4C3A1ACD6}"/>
              </a:ext>
            </a:extLst>
          </p:cNvPr>
          <p:cNvCxnSpPr/>
          <p:nvPr/>
        </p:nvCxnSpPr>
        <p:spPr>
          <a:xfrm flipV="1">
            <a:off x="3954780" y="2893425"/>
            <a:ext cx="3131820" cy="2490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FA51456-46B1-2419-3171-0E916E6FFA38}"/>
              </a:ext>
            </a:extLst>
          </p:cNvPr>
          <p:cNvSpPr/>
          <p:nvPr/>
        </p:nvSpPr>
        <p:spPr>
          <a:xfrm>
            <a:off x="1634495" y="2893425"/>
            <a:ext cx="666758" cy="1014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320EFE-6CF4-A73A-D40E-61DBF697E856}"/>
                  </a:ext>
                </a:extLst>
              </p:cNvPr>
              <p:cNvSpPr txBox="1"/>
              <p:nvPr/>
            </p:nvSpPr>
            <p:spPr>
              <a:xfrm>
                <a:off x="1825018" y="1172078"/>
                <a:ext cx="3981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3200" dirty="0" err="1"/>
                  <a:t>Úsáid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dirty="0"/>
                  <a:t> in </a:t>
                </a:r>
                <a:r>
                  <a:rPr lang="en-GB" sz="3200" dirty="0" err="1"/>
                  <a:t>ionad</a:t>
                </a:r>
                <a:r>
                  <a:rPr lang="en-GB" sz="3200" dirty="0"/>
                  <a:t> </a:t>
                </a:r>
                <a:r>
                  <a:rPr lang="en-GB" sz="3200" i="1" dirty="0"/>
                  <a:t>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320EFE-6CF4-A73A-D40E-61DBF697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18" y="1172078"/>
                <a:ext cx="3981422" cy="584775"/>
              </a:xfrm>
              <a:prstGeom prst="rect">
                <a:avLst/>
              </a:prstGeom>
              <a:blipFill>
                <a:blip r:embed="rId4"/>
                <a:stretch>
                  <a:fillRect l="-3823" t="-13542" b="-3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64DB2C-6A0E-A636-A791-1BA57E6AC7C5}"/>
              </a:ext>
            </a:extLst>
          </p:cNvPr>
          <p:cNvCxnSpPr>
            <a:cxnSpLocks/>
          </p:cNvCxnSpPr>
          <p:nvPr/>
        </p:nvCxnSpPr>
        <p:spPr>
          <a:xfrm flipH="1">
            <a:off x="2171700" y="1756853"/>
            <a:ext cx="666758" cy="1136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5352F0E-671A-C958-99A4-3E7E07C89957}"/>
              </a:ext>
            </a:extLst>
          </p:cNvPr>
          <p:cNvSpPr/>
          <p:nvPr/>
        </p:nvSpPr>
        <p:spPr>
          <a:xfrm>
            <a:off x="2959101" y="985317"/>
            <a:ext cx="5063199" cy="4671879"/>
          </a:xfrm>
          <a:custGeom>
            <a:avLst/>
            <a:gdLst>
              <a:gd name="connsiteX0" fmla="*/ 0 w 2349500"/>
              <a:gd name="connsiteY0" fmla="*/ 0 h 3708400"/>
              <a:gd name="connsiteX1" fmla="*/ 2349500 w 2349500"/>
              <a:gd name="connsiteY1" fmla="*/ 533400 h 3708400"/>
              <a:gd name="connsiteX2" fmla="*/ 1231900 w 2349500"/>
              <a:gd name="connsiteY2" fmla="*/ 3708400 h 3708400"/>
              <a:gd name="connsiteX0" fmla="*/ 0 w 2379715"/>
              <a:gd name="connsiteY0" fmla="*/ 166200 h 3874600"/>
              <a:gd name="connsiteX1" fmla="*/ 2349500 w 2379715"/>
              <a:gd name="connsiteY1" fmla="*/ 699600 h 3874600"/>
              <a:gd name="connsiteX2" fmla="*/ 1231900 w 2379715"/>
              <a:gd name="connsiteY2" fmla="*/ 3874600 h 3874600"/>
              <a:gd name="connsiteX0" fmla="*/ 0 w 2503653"/>
              <a:gd name="connsiteY0" fmla="*/ 0 h 3708400"/>
              <a:gd name="connsiteX1" fmla="*/ 2476500 w 2503653"/>
              <a:gd name="connsiteY1" fmla="*/ 1104900 h 3708400"/>
              <a:gd name="connsiteX2" fmla="*/ 1231900 w 2503653"/>
              <a:gd name="connsiteY2" fmla="*/ 3708400 h 3708400"/>
              <a:gd name="connsiteX0" fmla="*/ 0 w 2516828"/>
              <a:gd name="connsiteY0" fmla="*/ 0 h 3708400"/>
              <a:gd name="connsiteX1" fmla="*/ 2476500 w 2516828"/>
              <a:gd name="connsiteY1" fmla="*/ 1104900 h 3708400"/>
              <a:gd name="connsiteX2" fmla="*/ 1231900 w 2516828"/>
              <a:gd name="connsiteY2" fmla="*/ 3708400 h 3708400"/>
              <a:gd name="connsiteX0" fmla="*/ 0 w 2511452"/>
              <a:gd name="connsiteY0" fmla="*/ 0 h 3708400"/>
              <a:gd name="connsiteX1" fmla="*/ 2476500 w 2511452"/>
              <a:gd name="connsiteY1" fmla="*/ 1104900 h 3708400"/>
              <a:gd name="connsiteX2" fmla="*/ 1231900 w 2511452"/>
              <a:gd name="connsiteY2" fmla="*/ 3708400 h 3708400"/>
              <a:gd name="connsiteX0" fmla="*/ 0 w 2508801"/>
              <a:gd name="connsiteY0" fmla="*/ 0 h 3898900"/>
              <a:gd name="connsiteX1" fmla="*/ 2476500 w 2508801"/>
              <a:gd name="connsiteY1" fmla="*/ 1104900 h 3898900"/>
              <a:gd name="connsiteX2" fmla="*/ 1219200 w 2508801"/>
              <a:gd name="connsiteY2" fmla="*/ 3898900 h 3898900"/>
              <a:gd name="connsiteX0" fmla="*/ 0 w 2524894"/>
              <a:gd name="connsiteY0" fmla="*/ 0 h 3644900"/>
              <a:gd name="connsiteX1" fmla="*/ 2476500 w 2524894"/>
              <a:gd name="connsiteY1" fmla="*/ 1104900 h 3644900"/>
              <a:gd name="connsiteX2" fmla="*/ 1397000 w 2524894"/>
              <a:gd name="connsiteY2" fmla="*/ 3644900 h 3644900"/>
              <a:gd name="connsiteX0" fmla="*/ 0 w 2504278"/>
              <a:gd name="connsiteY0" fmla="*/ 0 h 4114800"/>
              <a:gd name="connsiteX1" fmla="*/ 2476500 w 2504278"/>
              <a:gd name="connsiteY1" fmla="*/ 1104900 h 4114800"/>
              <a:gd name="connsiteX2" fmla="*/ 1155700 w 2504278"/>
              <a:gd name="connsiteY2" fmla="*/ 4114800 h 4114800"/>
              <a:gd name="connsiteX0" fmla="*/ 0 w 4601168"/>
              <a:gd name="connsiteY0" fmla="*/ 0 h 4406900"/>
              <a:gd name="connsiteX1" fmla="*/ 4470400 w 4601168"/>
              <a:gd name="connsiteY1" fmla="*/ 1397000 h 4406900"/>
              <a:gd name="connsiteX2" fmla="*/ 3149600 w 4601168"/>
              <a:gd name="connsiteY2" fmla="*/ 4406900 h 4406900"/>
              <a:gd name="connsiteX0" fmla="*/ 0 w 4601168"/>
              <a:gd name="connsiteY0" fmla="*/ 106390 h 4513290"/>
              <a:gd name="connsiteX1" fmla="*/ 4470400 w 4601168"/>
              <a:gd name="connsiteY1" fmla="*/ 1503390 h 4513290"/>
              <a:gd name="connsiteX2" fmla="*/ 3149600 w 4601168"/>
              <a:gd name="connsiteY2" fmla="*/ 4513290 h 4513290"/>
              <a:gd name="connsiteX0" fmla="*/ 0 w 4659782"/>
              <a:gd name="connsiteY0" fmla="*/ 144035 h 4550935"/>
              <a:gd name="connsiteX1" fmla="*/ 4533900 w 4659782"/>
              <a:gd name="connsiteY1" fmla="*/ 1134635 h 4550935"/>
              <a:gd name="connsiteX2" fmla="*/ 3149600 w 4659782"/>
              <a:gd name="connsiteY2" fmla="*/ 4550935 h 4550935"/>
              <a:gd name="connsiteX0" fmla="*/ 0 w 4794177"/>
              <a:gd name="connsiteY0" fmla="*/ 142725 h 4562325"/>
              <a:gd name="connsiteX1" fmla="*/ 4660900 w 4794177"/>
              <a:gd name="connsiteY1" fmla="*/ 1146025 h 4562325"/>
              <a:gd name="connsiteX2" fmla="*/ 3276600 w 4794177"/>
              <a:gd name="connsiteY2" fmla="*/ 4562325 h 4562325"/>
              <a:gd name="connsiteX0" fmla="*/ 0 w 5063199"/>
              <a:gd name="connsiteY0" fmla="*/ 142725 h 4562325"/>
              <a:gd name="connsiteX1" fmla="*/ 4914900 w 5063199"/>
              <a:gd name="connsiteY1" fmla="*/ 1146025 h 4562325"/>
              <a:gd name="connsiteX2" fmla="*/ 3530600 w 5063199"/>
              <a:gd name="connsiteY2" fmla="*/ 4562325 h 4562325"/>
              <a:gd name="connsiteX0" fmla="*/ 0 w 5063199"/>
              <a:gd name="connsiteY0" fmla="*/ 252279 h 4671879"/>
              <a:gd name="connsiteX1" fmla="*/ 4914900 w 5063199"/>
              <a:gd name="connsiteY1" fmla="*/ 1255579 h 4671879"/>
              <a:gd name="connsiteX2" fmla="*/ 3530600 w 5063199"/>
              <a:gd name="connsiteY2" fmla="*/ 4671879 h 467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3199" h="4671879">
                <a:moveTo>
                  <a:pt x="0" y="252279"/>
                </a:moveTo>
                <a:cubicBezTo>
                  <a:pt x="630767" y="-471621"/>
                  <a:pt x="4326467" y="518979"/>
                  <a:pt x="4914900" y="1255579"/>
                </a:cubicBezTo>
                <a:cubicBezTo>
                  <a:pt x="5503333" y="1992179"/>
                  <a:pt x="4195233" y="3791346"/>
                  <a:pt x="3530600" y="4671879"/>
                </a:cubicBezTo>
              </a:path>
            </a:pathLst>
          </a:cu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04A286-4725-B1A9-358D-C1C409025946}"/>
              </a:ext>
            </a:extLst>
          </p:cNvPr>
          <p:cNvSpPr/>
          <p:nvPr/>
        </p:nvSpPr>
        <p:spPr>
          <a:xfrm>
            <a:off x="6503670" y="5356574"/>
            <a:ext cx="251460" cy="262890"/>
          </a:xfrm>
          <a:custGeom>
            <a:avLst/>
            <a:gdLst>
              <a:gd name="connsiteX0" fmla="*/ 114300 w 251460"/>
              <a:gd name="connsiteY0" fmla="*/ 0 h 262890"/>
              <a:gd name="connsiteX1" fmla="*/ 0 w 251460"/>
              <a:gd name="connsiteY1" fmla="*/ 262890 h 262890"/>
              <a:gd name="connsiteX2" fmla="*/ 251460 w 251460"/>
              <a:gd name="connsiteY2" fmla="*/ 11430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262890">
                <a:moveTo>
                  <a:pt x="114300" y="0"/>
                </a:moveTo>
                <a:lnTo>
                  <a:pt x="0" y="262890"/>
                </a:lnTo>
                <a:lnTo>
                  <a:pt x="251460" y="1143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8" grpId="0" animBg="1"/>
      <p:bldP spid="11" grpId="0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23C5D-59B5-FAA5-2C90-FD9E4009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2CA35-A800-BF0E-66A9-ECE3F84908C3}"/>
              </a:ext>
            </a:extLst>
          </p:cNvPr>
          <p:cNvGrpSpPr/>
          <p:nvPr/>
        </p:nvGrpSpPr>
        <p:grpSpPr>
          <a:xfrm>
            <a:off x="241300" y="1624520"/>
            <a:ext cx="5955219" cy="3891064"/>
            <a:chOff x="2506801" y="3169897"/>
            <a:chExt cx="4173579" cy="1813717"/>
          </a:xfrm>
        </p:grpSpPr>
        <p:pic>
          <p:nvPicPr>
            <p:cNvPr id="10" name="Picture 9" descr="A close up of a text&#10;&#10;AI-generated content may be incorrect.">
              <a:extLst>
                <a:ext uri="{FF2B5EF4-FFF2-40B4-BE49-F238E27FC236}">
                  <a16:creationId xmlns:a16="http://schemas.microsoft.com/office/drawing/2014/main" id="{88FF96FD-1A62-E245-BCAB-AF927C12A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6801" y="3169897"/>
              <a:ext cx="4130398" cy="518205"/>
            </a:xfrm>
            <a:prstGeom prst="rect">
              <a:avLst/>
            </a:prstGeom>
          </p:spPr>
        </p:pic>
        <p:pic>
          <p:nvPicPr>
            <p:cNvPr id="12" name="Picture 11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08D364BF-B2D8-3EE1-F4B9-2E061A189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7120" y="3688102"/>
              <a:ext cx="4153260" cy="1295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6DB6B0-3D88-2B7F-5CC0-0E625B60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875488"/>
            <a:ext cx="6986898" cy="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2E038-1D1E-706C-73DB-BF4989B0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F230-7A01-9B77-7F52-081C9563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Conas</a:t>
            </a:r>
            <a:r>
              <a:rPr lang="en-GB" dirty="0"/>
              <a:t> a </a:t>
            </a:r>
            <a:r>
              <a:rPr lang="en-GB" dirty="0" err="1"/>
              <a:t>bhfaighfeá</a:t>
            </a:r>
            <a:r>
              <a:rPr lang="en-GB" dirty="0"/>
              <a:t> g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6CB271-6BD9-EE95-8EA3-7B4947615B92}"/>
                  </a:ext>
                </a:extLst>
              </p:cNvPr>
              <p:cNvSpPr txBox="1"/>
              <p:nvPr/>
            </p:nvSpPr>
            <p:spPr>
              <a:xfrm>
                <a:off x="541319" y="1367921"/>
                <a:ext cx="2049792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6CB271-6BD9-EE95-8EA3-7B4947615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9" y="1367921"/>
                <a:ext cx="2049792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5BC330-F6F4-305A-6865-43E245C52632}"/>
              </a:ext>
            </a:extLst>
          </p:cNvPr>
          <p:cNvCxnSpPr/>
          <p:nvPr/>
        </p:nvCxnSpPr>
        <p:spPr>
          <a:xfrm>
            <a:off x="4081780" y="1347657"/>
            <a:ext cx="0" cy="3097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E22454-80A9-F3A9-3224-C8C24434EAD6}"/>
              </a:ext>
            </a:extLst>
          </p:cNvPr>
          <p:cNvCxnSpPr>
            <a:cxnSpLocks/>
          </p:cNvCxnSpPr>
          <p:nvPr/>
        </p:nvCxnSpPr>
        <p:spPr>
          <a:xfrm flipV="1">
            <a:off x="4081780" y="4442425"/>
            <a:ext cx="3703320" cy="16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1058FE-0AB8-8E1F-0058-9C7B556D75A5}"/>
              </a:ext>
            </a:extLst>
          </p:cNvPr>
          <p:cNvSpPr txBox="1"/>
          <p:nvPr/>
        </p:nvSpPr>
        <p:spPr>
          <a:xfrm>
            <a:off x="3150233" y="1290305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E4B9B8-D388-5960-1772-8FC983DC9823}"/>
                  </a:ext>
                </a:extLst>
              </p:cNvPr>
              <p:cNvSpPr txBox="1"/>
              <p:nvPr/>
            </p:nvSpPr>
            <p:spPr>
              <a:xfrm>
                <a:off x="5933440" y="4476333"/>
                <a:ext cx="3180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3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𝑜𝑖𝑐𝑖𝑛𝑑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E4B9B8-D388-5960-1772-8FC983DC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440" y="4476333"/>
                <a:ext cx="318003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ECFC9A-5CC6-040A-25B9-4BA1208A716B}"/>
              </a:ext>
            </a:extLst>
          </p:cNvPr>
          <p:cNvCxnSpPr>
            <a:cxnSpLocks/>
          </p:cNvCxnSpPr>
          <p:nvPr/>
        </p:nvCxnSpPr>
        <p:spPr>
          <a:xfrm flipV="1">
            <a:off x="4081780" y="1952320"/>
            <a:ext cx="3131820" cy="2473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95FB879-5120-6275-CBBE-883311E53A11}"/>
              </a:ext>
            </a:extLst>
          </p:cNvPr>
          <p:cNvSpPr/>
          <p:nvPr/>
        </p:nvSpPr>
        <p:spPr>
          <a:xfrm>
            <a:off x="1232835" y="1357348"/>
            <a:ext cx="796919" cy="1014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A1315-84D7-9F8E-4513-E384DF8E6B0D}"/>
              </a:ext>
            </a:extLst>
          </p:cNvPr>
          <p:cNvSpPr txBox="1"/>
          <p:nvPr/>
        </p:nvSpPr>
        <p:spPr>
          <a:xfrm>
            <a:off x="541319" y="29083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Seo an </a:t>
            </a:r>
            <a:r>
              <a:rPr lang="en-GB" sz="3200" dirty="0" err="1">
                <a:solidFill>
                  <a:srgbClr val="FF0000"/>
                </a:solidFill>
              </a:rPr>
              <a:t>fána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511CC7-9FE0-605B-7E41-B3B965DBC206}"/>
              </a:ext>
            </a:extLst>
          </p:cNvPr>
          <p:cNvCxnSpPr>
            <a:endCxn id="8" idx="4"/>
          </p:cNvCxnSpPr>
          <p:nvPr/>
        </p:nvCxnSpPr>
        <p:spPr>
          <a:xfrm flipH="1" flipV="1">
            <a:off x="1631295" y="2371665"/>
            <a:ext cx="261005" cy="46043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2029D6-E201-1CBB-D743-F34750EF05B0}"/>
                  </a:ext>
                </a:extLst>
              </p:cNvPr>
              <p:cNvSpPr txBox="1"/>
              <p:nvPr/>
            </p:nvSpPr>
            <p:spPr>
              <a:xfrm>
                <a:off x="378461" y="3865320"/>
                <a:ext cx="3165803" cy="196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3200" b="0" dirty="0"/>
              </a:p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=2×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</a:rPr>
                        <m:t>𝑛𝑎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2029D6-E201-1CBB-D743-F34750EF0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1" y="3865320"/>
                <a:ext cx="3165803" cy="1968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A0A45-B5D2-993D-CDC7-8C1C5851EEA9}"/>
              </a:ext>
            </a:extLst>
          </p:cNvPr>
          <p:cNvSpPr txBox="1"/>
          <p:nvPr/>
        </p:nvSpPr>
        <p:spPr bwMode="auto">
          <a:xfrm>
            <a:off x="95694" y="156901"/>
            <a:ext cx="321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IE" sz="2800" b="1" dirty="0"/>
              <a:t>An </a:t>
            </a:r>
            <a:r>
              <a:rPr lang="en-IE" sz="2800" b="1" dirty="0" err="1"/>
              <a:t>graf</a:t>
            </a:r>
            <a:r>
              <a:rPr lang="en-IE" sz="2800" b="1" dirty="0"/>
              <a:t> a </a:t>
            </a:r>
            <a:r>
              <a:rPr lang="en-IE" sz="2800" b="1" dirty="0" err="1"/>
              <a:t>scálú</a:t>
            </a:r>
            <a:endParaRPr lang="en-IE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386D0-AE8D-E115-1704-8F3C5CE1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539822"/>
            <a:ext cx="4978800" cy="278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A48D5-F63C-5932-CCC3-CBF5F93A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836712"/>
            <a:ext cx="4978800" cy="2788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45336-DA04-4751-92D2-CDACF154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80480"/>
            <a:ext cx="4978800" cy="2788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65EF4-6E21-E587-CC23-B88E6A462B2F}"/>
              </a:ext>
            </a:extLst>
          </p:cNvPr>
          <p:cNvSpPr txBox="1"/>
          <p:nvPr/>
        </p:nvSpPr>
        <p:spPr bwMode="auto">
          <a:xfrm>
            <a:off x="335373" y="1448491"/>
            <a:ext cx="2411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IE" sz="2800" dirty="0" err="1"/>
              <a:t>Uas</a:t>
            </a:r>
            <a:r>
              <a:rPr lang="en-IE" sz="2800" dirty="0"/>
              <a:t> </a:t>
            </a:r>
            <a:r>
              <a:rPr lang="en-IE" sz="2800" i="1" dirty="0"/>
              <a:t>s</a:t>
            </a:r>
            <a:r>
              <a:rPr lang="en-IE" sz="2800" dirty="0"/>
              <a:t> = 1.2 m</a:t>
            </a:r>
          </a:p>
          <a:p>
            <a:pPr algn="l" eaLnBrk="1" hangingPunct="1"/>
            <a:endParaRPr lang="en-I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EFDF20-50FD-6187-8E35-46B45E698CAD}"/>
                  </a:ext>
                </a:extLst>
              </p:cNvPr>
              <p:cNvSpPr txBox="1"/>
              <p:nvPr/>
            </p:nvSpPr>
            <p:spPr bwMode="auto">
              <a:xfrm>
                <a:off x="335373" y="2114853"/>
                <a:ext cx="28100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IE" sz="2800" dirty="0" err="1"/>
                  <a:t>Uas</a:t>
                </a:r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 = 0.24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E" sz="2800" dirty="0"/>
              </a:p>
              <a:p>
                <a:pPr algn="l" eaLnBrk="1" hangingPunct="1"/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EFDF20-50FD-6187-8E35-46B45E698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373" y="2114853"/>
                <a:ext cx="2810000" cy="954107"/>
              </a:xfrm>
              <a:prstGeom prst="rect">
                <a:avLst/>
              </a:prstGeom>
              <a:blipFill>
                <a:blip r:embed="rId3"/>
                <a:stretch>
                  <a:fillRect l="-4338" t="-7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206915-1600-C86D-431A-F3CE27933AF7}"/>
              </a:ext>
            </a:extLst>
          </p:cNvPr>
          <p:cNvCxnSpPr>
            <a:cxnSpLocks/>
          </p:cNvCxnSpPr>
          <p:nvPr/>
        </p:nvCxnSpPr>
        <p:spPr>
          <a:xfrm>
            <a:off x="3989070" y="836712"/>
            <a:ext cx="0" cy="4901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5B40EE-9C29-1E0D-E82A-067AE80865A5}"/>
              </a:ext>
            </a:extLst>
          </p:cNvPr>
          <p:cNvCxnSpPr>
            <a:cxnSpLocks/>
          </p:cNvCxnSpPr>
          <p:nvPr/>
        </p:nvCxnSpPr>
        <p:spPr>
          <a:xfrm flipH="1">
            <a:off x="3989070" y="5737860"/>
            <a:ext cx="4309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510393-BEB1-81C7-F93E-ED0941AB4B06}"/>
              </a:ext>
            </a:extLst>
          </p:cNvPr>
          <p:cNvSpPr txBox="1"/>
          <p:nvPr/>
        </p:nvSpPr>
        <p:spPr>
          <a:xfrm>
            <a:off x="3528545" y="5476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C1BED-3D4D-63FB-4F3E-88762EE30842}"/>
              </a:ext>
            </a:extLst>
          </p:cNvPr>
          <p:cNvSpPr txBox="1"/>
          <p:nvPr/>
        </p:nvSpPr>
        <p:spPr>
          <a:xfrm>
            <a:off x="3829739" y="58386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2E75E-FC9F-6857-5918-47CD48F9DB78}"/>
              </a:ext>
            </a:extLst>
          </p:cNvPr>
          <p:cNvSpPr txBox="1"/>
          <p:nvPr/>
        </p:nvSpPr>
        <p:spPr>
          <a:xfrm>
            <a:off x="3378664" y="494475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A40EA-3519-F2D9-D17B-0969F106804F}"/>
              </a:ext>
            </a:extLst>
          </p:cNvPr>
          <p:cNvSpPr txBox="1"/>
          <p:nvPr/>
        </p:nvSpPr>
        <p:spPr>
          <a:xfrm>
            <a:off x="3017520" y="146815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B6BA9A-4D34-E728-ED5E-B03F69402399}"/>
                  </a:ext>
                </a:extLst>
              </p:cNvPr>
              <p:cNvSpPr txBox="1"/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𝑠𝑜𝑖𝑐𝑖𝑛𝑑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B6BA9A-4D34-E728-ED5E-B03F6940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97DB4C2-6F1E-4831-B811-2B320FDEB65E}"/>
              </a:ext>
            </a:extLst>
          </p:cNvPr>
          <p:cNvSpPr txBox="1"/>
          <p:nvPr/>
        </p:nvSpPr>
        <p:spPr>
          <a:xfrm>
            <a:off x="3408027" y="439972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7822E1-50A3-5F7A-09B8-646994177231}"/>
              </a:ext>
            </a:extLst>
          </p:cNvPr>
          <p:cNvSpPr txBox="1"/>
          <p:nvPr/>
        </p:nvSpPr>
        <p:spPr>
          <a:xfrm>
            <a:off x="3378663" y="38428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3271E9-7A7D-14D7-5330-EAD49E0634A6}"/>
              </a:ext>
            </a:extLst>
          </p:cNvPr>
          <p:cNvSpPr txBox="1"/>
          <p:nvPr/>
        </p:nvSpPr>
        <p:spPr>
          <a:xfrm>
            <a:off x="3401857" y="334874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A2499-4576-0BA4-4DD3-1804AA094609}"/>
              </a:ext>
            </a:extLst>
          </p:cNvPr>
          <p:cNvSpPr txBox="1"/>
          <p:nvPr/>
        </p:nvSpPr>
        <p:spPr>
          <a:xfrm>
            <a:off x="3364843" y="27652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0520A-86BB-CD76-2938-0C12F0DBFBA9}"/>
              </a:ext>
            </a:extLst>
          </p:cNvPr>
          <p:cNvSpPr txBox="1"/>
          <p:nvPr/>
        </p:nvSpPr>
        <p:spPr>
          <a:xfrm>
            <a:off x="3364843" y="2226807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D9DCF-7269-479F-197F-520707EF29B3}"/>
              </a:ext>
            </a:extLst>
          </p:cNvPr>
          <p:cNvSpPr txBox="1"/>
          <p:nvPr/>
        </p:nvSpPr>
        <p:spPr>
          <a:xfrm>
            <a:off x="476415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A6808-C33B-5D77-A062-B1E8022E9D35}"/>
              </a:ext>
            </a:extLst>
          </p:cNvPr>
          <p:cNvSpPr txBox="1"/>
          <p:nvPr/>
        </p:nvSpPr>
        <p:spPr>
          <a:xfrm>
            <a:off x="580122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F719EF-C51A-8CA3-1DB2-43C7FCEC4058}"/>
              </a:ext>
            </a:extLst>
          </p:cNvPr>
          <p:cNvSpPr txBox="1"/>
          <p:nvPr/>
        </p:nvSpPr>
        <p:spPr>
          <a:xfrm>
            <a:off x="6908841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29814E-C63A-1E01-F4F5-88DDE02F9E2A}"/>
              </a:ext>
            </a:extLst>
          </p:cNvPr>
          <p:cNvSpPr txBox="1"/>
          <p:nvPr/>
        </p:nvSpPr>
        <p:spPr>
          <a:xfrm>
            <a:off x="4764153" y="3702"/>
            <a:ext cx="4461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accent5"/>
                </a:solidFill>
              </a:rPr>
              <a:t>Seo </a:t>
            </a:r>
            <a:r>
              <a:rPr lang="en-GB" sz="2800" b="1" dirty="0" err="1">
                <a:solidFill>
                  <a:schemeClr val="accent5"/>
                </a:solidFill>
              </a:rPr>
              <a:t>scála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maith</a:t>
            </a:r>
            <a:r>
              <a:rPr lang="en-GB" sz="2800" b="1" dirty="0">
                <a:solidFill>
                  <a:schemeClr val="accent5"/>
                </a:solidFill>
              </a:rPr>
              <a:t>.</a:t>
            </a:r>
          </a:p>
          <a:p>
            <a:pPr algn="l"/>
            <a:r>
              <a:rPr lang="en-GB" sz="2800" b="1" dirty="0" err="1">
                <a:solidFill>
                  <a:schemeClr val="accent5"/>
                </a:solidFill>
              </a:rPr>
              <a:t>Lipéadaigh</a:t>
            </a:r>
            <a:r>
              <a:rPr lang="en-GB" sz="2800" b="1" dirty="0">
                <a:solidFill>
                  <a:schemeClr val="accent5"/>
                </a:solidFill>
              </a:rPr>
              <a:t> na </a:t>
            </a:r>
            <a:r>
              <a:rPr lang="en-GB" sz="2800" b="1" dirty="0" err="1">
                <a:solidFill>
                  <a:schemeClr val="accent5"/>
                </a:solidFill>
              </a:rPr>
              <a:t>haiseanna</a:t>
            </a:r>
            <a:endParaRPr lang="en-GB" sz="2800" b="1" dirty="0">
              <a:solidFill>
                <a:schemeClr val="accent5"/>
              </a:solidFill>
            </a:endParaRPr>
          </a:p>
          <a:p>
            <a:pPr algn="l"/>
            <a:r>
              <a:rPr lang="en-GB" sz="2800" b="1" dirty="0" err="1">
                <a:solidFill>
                  <a:schemeClr val="accent5"/>
                </a:solidFill>
              </a:rPr>
              <a:t>Éasca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chun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úsáid</a:t>
            </a:r>
            <a:r>
              <a:rPr lang="en-GB" sz="2800" b="1" dirty="0">
                <a:solidFill>
                  <a:schemeClr val="accent5"/>
                </a:solidFill>
              </a:rPr>
              <a:t>.</a:t>
            </a:r>
          </a:p>
          <a:p>
            <a:pPr algn="l"/>
            <a:r>
              <a:rPr lang="en-GB" sz="2800" b="1" dirty="0">
                <a:solidFill>
                  <a:schemeClr val="accent5"/>
                </a:solidFill>
              </a:rPr>
              <a:t>Mór go </a:t>
            </a:r>
            <a:r>
              <a:rPr lang="en-GB" sz="2800" b="1" dirty="0" err="1">
                <a:solidFill>
                  <a:schemeClr val="accent5"/>
                </a:solidFill>
              </a:rPr>
              <a:t>leor</a:t>
            </a:r>
            <a:r>
              <a:rPr lang="en-GB" sz="2800" b="1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976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19A2B-D78A-4637-04A0-25E661E5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70D9D-D530-7EBC-2E44-BE941616485A}"/>
              </a:ext>
            </a:extLst>
          </p:cNvPr>
          <p:cNvSpPr txBox="1"/>
          <p:nvPr/>
        </p:nvSpPr>
        <p:spPr bwMode="auto">
          <a:xfrm>
            <a:off x="127592" y="156901"/>
            <a:ext cx="318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IE" sz="2800" b="1" dirty="0" err="1"/>
              <a:t>Scála</a:t>
            </a:r>
            <a:r>
              <a:rPr lang="en-IE" sz="2800" b="1" dirty="0"/>
              <a:t> dona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7C86F-7A12-1182-2F2D-49E406D9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539822"/>
            <a:ext cx="4978800" cy="278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D6DBB-8236-951E-3A07-3B1AAB27D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836712"/>
            <a:ext cx="4978800" cy="2788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5D183-C2EA-A53D-3EB7-4728AD8D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80480"/>
            <a:ext cx="4978800" cy="2788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FF3F9-D49A-E7A0-51E2-AB59BF4DE90C}"/>
              </a:ext>
            </a:extLst>
          </p:cNvPr>
          <p:cNvSpPr txBox="1"/>
          <p:nvPr/>
        </p:nvSpPr>
        <p:spPr bwMode="auto">
          <a:xfrm>
            <a:off x="335373" y="1448491"/>
            <a:ext cx="20120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IE" sz="2800" dirty="0" err="1"/>
              <a:t>Uas</a:t>
            </a:r>
            <a:r>
              <a:rPr lang="en-IE" sz="2800" dirty="0"/>
              <a:t> s = 1.2</a:t>
            </a:r>
          </a:p>
          <a:p>
            <a:pPr algn="l" eaLnBrk="1" hangingPunct="1"/>
            <a:endParaRPr lang="en-I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F2C630-2F4F-A98D-9BBC-CD65A6442319}"/>
                  </a:ext>
                </a:extLst>
              </p:cNvPr>
              <p:cNvSpPr txBox="1"/>
              <p:nvPr/>
            </p:nvSpPr>
            <p:spPr bwMode="auto">
              <a:xfrm>
                <a:off x="335373" y="2114853"/>
                <a:ext cx="236135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IE" sz="2800" dirty="0" err="1"/>
                  <a:t>Uas</a:t>
                </a:r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 = 0.24</a:t>
                </a:r>
              </a:p>
              <a:p>
                <a:pPr algn="l" eaLnBrk="1" hangingPunct="1"/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F2C630-2F4F-A98D-9BBC-CD65A6442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373" y="2114853"/>
                <a:ext cx="2361352" cy="954107"/>
              </a:xfrm>
              <a:prstGeom prst="rect">
                <a:avLst/>
              </a:prstGeom>
              <a:blipFill>
                <a:blip r:embed="rId3"/>
                <a:stretch>
                  <a:fillRect l="-5168" t="-7051" r="-3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E39418-DF70-5ED4-9AC8-F9A4404654DB}"/>
              </a:ext>
            </a:extLst>
          </p:cNvPr>
          <p:cNvCxnSpPr>
            <a:cxnSpLocks/>
          </p:cNvCxnSpPr>
          <p:nvPr/>
        </p:nvCxnSpPr>
        <p:spPr>
          <a:xfrm>
            <a:off x="3989070" y="836712"/>
            <a:ext cx="0" cy="4901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858714-2242-F087-4209-6EA881CE2711}"/>
              </a:ext>
            </a:extLst>
          </p:cNvPr>
          <p:cNvCxnSpPr>
            <a:cxnSpLocks/>
          </p:cNvCxnSpPr>
          <p:nvPr/>
        </p:nvCxnSpPr>
        <p:spPr>
          <a:xfrm flipH="1">
            <a:off x="3989070" y="5737860"/>
            <a:ext cx="4309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1E7DFF-FB20-86EA-E287-393BE9E85A91}"/>
              </a:ext>
            </a:extLst>
          </p:cNvPr>
          <p:cNvSpPr txBox="1"/>
          <p:nvPr/>
        </p:nvSpPr>
        <p:spPr>
          <a:xfrm>
            <a:off x="3528545" y="5476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12E2BD-F5F2-6EDC-A688-6587D06B2036}"/>
              </a:ext>
            </a:extLst>
          </p:cNvPr>
          <p:cNvSpPr txBox="1"/>
          <p:nvPr/>
        </p:nvSpPr>
        <p:spPr>
          <a:xfrm>
            <a:off x="3829739" y="58386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81852B-050D-231A-B5C8-8B993F821897}"/>
              </a:ext>
            </a:extLst>
          </p:cNvPr>
          <p:cNvSpPr txBox="1"/>
          <p:nvPr/>
        </p:nvSpPr>
        <p:spPr>
          <a:xfrm>
            <a:off x="3367550" y="440453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7E6FA-2B94-6BB5-3AE9-4BA3DA2D11A0}"/>
              </a:ext>
            </a:extLst>
          </p:cNvPr>
          <p:cNvSpPr txBox="1"/>
          <p:nvPr/>
        </p:nvSpPr>
        <p:spPr>
          <a:xfrm>
            <a:off x="3520359" y="32244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36F220-6515-3F65-3013-28FB22F30E60}"/>
                  </a:ext>
                </a:extLst>
              </p:cNvPr>
              <p:cNvSpPr txBox="1"/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𝑠𝑜𝑖𝑐𝑖𝑛𝑑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36F220-6515-3F65-3013-28FB22F30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BDC5EDE-85C4-6FD2-0021-ECC33C545EDD}"/>
              </a:ext>
            </a:extLst>
          </p:cNvPr>
          <p:cNvSpPr txBox="1"/>
          <p:nvPr/>
        </p:nvSpPr>
        <p:spPr>
          <a:xfrm>
            <a:off x="3378664" y="331566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3E14D9-6279-9526-F79C-0FB0014C9053}"/>
              </a:ext>
            </a:extLst>
          </p:cNvPr>
          <p:cNvSpPr txBox="1"/>
          <p:nvPr/>
        </p:nvSpPr>
        <p:spPr>
          <a:xfrm>
            <a:off x="3371535" y="2221081"/>
            <a:ext cx="69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A24BF9-EA97-8494-EA36-FE8E985E2315}"/>
              </a:ext>
            </a:extLst>
          </p:cNvPr>
          <p:cNvSpPr txBox="1"/>
          <p:nvPr/>
        </p:nvSpPr>
        <p:spPr>
          <a:xfrm>
            <a:off x="3367549" y="113221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15909A-A8AA-6271-DA69-D299D0C0CE1A}"/>
              </a:ext>
            </a:extLst>
          </p:cNvPr>
          <p:cNvSpPr txBox="1"/>
          <p:nvPr/>
        </p:nvSpPr>
        <p:spPr>
          <a:xfrm>
            <a:off x="4764481" y="5788735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7869C6-EC13-CDAF-F67A-0F9A51488D95}"/>
              </a:ext>
            </a:extLst>
          </p:cNvPr>
          <p:cNvSpPr txBox="1"/>
          <p:nvPr/>
        </p:nvSpPr>
        <p:spPr>
          <a:xfrm>
            <a:off x="5918974" y="5811595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0.2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8B0E8-F369-2270-891E-A1250E232160}"/>
              </a:ext>
            </a:extLst>
          </p:cNvPr>
          <p:cNvSpPr txBox="1"/>
          <p:nvPr/>
        </p:nvSpPr>
        <p:spPr>
          <a:xfrm>
            <a:off x="4643239" y="298871"/>
            <a:ext cx="185977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Cad a tá </a:t>
            </a:r>
            <a:r>
              <a:rPr lang="en-GB" sz="2800" b="1" dirty="0" err="1"/>
              <a:t>mícheart</a:t>
            </a:r>
            <a:r>
              <a:rPr lang="en-GB" sz="2800" b="1" dirty="0"/>
              <a:t> leis an </a:t>
            </a:r>
            <a:r>
              <a:rPr lang="en-GB" sz="2800" b="1" dirty="0" err="1"/>
              <a:t>scála</a:t>
            </a:r>
            <a:r>
              <a:rPr lang="en-GB" sz="2800" b="1" dirty="0"/>
              <a:t> </a:t>
            </a:r>
            <a:r>
              <a:rPr lang="en-GB" sz="2800" b="1" dirty="0" err="1"/>
              <a:t>seo</a:t>
            </a:r>
            <a:r>
              <a:rPr lang="en-GB" sz="2800" b="1" dirty="0"/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5A9665-A092-FD13-5179-C112259783B0}"/>
              </a:ext>
            </a:extLst>
          </p:cNvPr>
          <p:cNvCxnSpPr>
            <a:cxnSpLocks/>
          </p:cNvCxnSpPr>
          <p:nvPr/>
        </p:nvCxnSpPr>
        <p:spPr>
          <a:xfrm flipH="1">
            <a:off x="4270814" y="2053630"/>
            <a:ext cx="750591" cy="6893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6CE062-E60D-5A0F-170A-D7C2B66C9272}"/>
              </a:ext>
            </a:extLst>
          </p:cNvPr>
          <p:cNvSpPr txBox="1"/>
          <p:nvPr/>
        </p:nvSpPr>
        <p:spPr>
          <a:xfrm>
            <a:off x="6438404" y="3189187"/>
            <a:ext cx="185977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Deacair</a:t>
            </a:r>
            <a:r>
              <a:rPr lang="en-GB" sz="2800" dirty="0"/>
              <a:t> a </a:t>
            </a:r>
            <a:r>
              <a:rPr lang="en-GB" sz="2800" dirty="0" err="1"/>
              <a:t>úsáid</a:t>
            </a:r>
            <a:r>
              <a:rPr lang="en-GB" sz="2800" dirty="0"/>
              <a:t>, m.sh. </a:t>
            </a:r>
            <a:r>
              <a:rPr lang="en-GB" sz="2800" dirty="0" err="1"/>
              <a:t>Níl</a:t>
            </a:r>
            <a:r>
              <a:rPr lang="en-GB" sz="2800" dirty="0"/>
              <a:t> 0.8 or 1.0 </a:t>
            </a:r>
            <a:r>
              <a:rPr lang="en-GB" sz="2800" dirty="0" err="1"/>
              <a:t>ar</a:t>
            </a:r>
            <a:r>
              <a:rPr lang="en-GB" sz="2800" dirty="0"/>
              <a:t> na </a:t>
            </a:r>
            <a:r>
              <a:rPr lang="en-GB" sz="2800" dirty="0" err="1"/>
              <a:t>líntí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F42AE1-7E58-8694-E8AF-E43B7A6E2862}"/>
              </a:ext>
            </a:extLst>
          </p:cNvPr>
          <p:cNvSpPr txBox="1"/>
          <p:nvPr/>
        </p:nvSpPr>
        <p:spPr>
          <a:xfrm>
            <a:off x="6908841" y="5788735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3230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63A99EE-5BC5-8E81-13C4-CF52FC6A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48" t="38001" b="-1"/>
          <a:stretch/>
        </p:blipFill>
        <p:spPr>
          <a:xfrm>
            <a:off x="1200521" y="884969"/>
            <a:ext cx="7550616" cy="5819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353A4-8115-6C58-B5B0-D678E00DBD9F}"/>
              </a:ext>
            </a:extLst>
          </p:cNvPr>
          <p:cNvSpPr txBox="1"/>
          <p:nvPr/>
        </p:nvSpPr>
        <p:spPr>
          <a:xfrm>
            <a:off x="355698" y="88496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4D1B6-2322-62DD-2A48-EED359E47E1E}"/>
              </a:ext>
            </a:extLst>
          </p:cNvPr>
          <p:cNvSpPr txBox="1"/>
          <p:nvPr/>
        </p:nvSpPr>
        <p:spPr>
          <a:xfrm>
            <a:off x="355698" y="452628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FFC44-5936-01C8-1831-86EF5805334C}"/>
              </a:ext>
            </a:extLst>
          </p:cNvPr>
          <p:cNvSpPr txBox="1"/>
          <p:nvPr/>
        </p:nvSpPr>
        <p:spPr>
          <a:xfrm>
            <a:off x="3091278" y="1262290"/>
            <a:ext cx="34804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b="1" dirty="0" err="1"/>
              <a:t>Cá</a:t>
            </a:r>
            <a:r>
              <a:rPr lang="en-GB" sz="2800" b="1" dirty="0"/>
              <a:t> </a:t>
            </a:r>
            <a:r>
              <a:rPr lang="en-GB" sz="2800" b="1" dirty="0" err="1"/>
              <a:t>cuirean</a:t>
            </a:r>
            <a:r>
              <a:rPr lang="en-GB" sz="2800" b="1" dirty="0"/>
              <a:t> tú 0.8  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1547EE-0692-6019-34B1-90010BA790CD}"/>
              </a:ext>
            </a:extLst>
          </p:cNvPr>
          <p:cNvCxnSpPr/>
          <p:nvPr/>
        </p:nvCxnSpPr>
        <p:spPr>
          <a:xfrm>
            <a:off x="698099" y="2320290"/>
            <a:ext cx="1393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989A52-DE71-CD98-5E18-E4F9ECE4E4AD}"/>
              </a:ext>
            </a:extLst>
          </p:cNvPr>
          <p:cNvSpPr txBox="1"/>
          <p:nvPr/>
        </p:nvSpPr>
        <p:spPr>
          <a:xfrm>
            <a:off x="3091278" y="2788920"/>
            <a:ext cx="36233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Tá 0.8 </a:t>
            </a:r>
            <a:r>
              <a:rPr lang="en-GB" sz="2800" dirty="0" err="1"/>
              <a:t>idir</a:t>
            </a:r>
            <a:r>
              <a:rPr lang="en-GB" sz="2800" dirty="0"/>
              <a:t> </a:t>
            </a:r>
            <a:r>
              <a:rPr lang="en-GB" sz="2800" dirty="0" err="1"/>
              <a:t>dá</a:t>
            </a:r>
            <a:r>
              <a:rPr lang="en-GB" sz="2800" dirty="0"/>
              <a:t> </a:t>
            </a:r>
            <a:r>
              <a:rPr lang="en-GB" sz="2800" dirty="0" err="1"/>
              <a:t>líntí</a:t>
            </a:r>
            <a:r>
              <a:rPr lang="en-GB" sz="2800" dirty="0"/>
              <a:t> agus </a:t>
            </a:r>
            <a:r>
              <a:rPr lang="en-GB" sz="2800" dirty="0" err="1"/>
              <a:t>níl</a:t>
            </a:r>
            <a:r>
              <a:rPr lang="en-GB" sz="2800" dirty="0"/>
              <a:t> </a:t>
            </a:r>
            <a:r>
              <a:rPr lang="en-GB" sz="2800" dirty="0" err="1"/>
              <a:t>sé</a:t>
            </a:r>
            <a:r>
              <a:rPr lang="en-GB" sz="2800" dirty="0"/>
              <a:t> </a:t>
            </a:r>
            <a:r>
              <a:rPr lang="en-GB" sz="2800" dirty="0" err="1"/>
              <a:t>fiú</a:t>
            </a:r>
            <a:r>
              <a:rPr lang="en-GB" sz="2800" dirty="0"/>
              <a:t> </a:t>
            </a:r>
            <a:r>
              <a:rPr lang="en-GB" sz="2800" dirty="0" err="1"/>
              <a:t>leath</a:t>
            </a:r>
            <a:r>
              <a:rPr lang="en-GB" sz="2800" dirty="0"/>
              <a:t> </a:t>
            </a:r>
            <a:r>
              <a:rPr lang="en-GB" sz="2800" dirty="0" err="1"/>
              <a:t>bealaigh</a:t>
            </a:r>
            <a:r>
              <a:rPr lang="en-GB" sz="2800" dirty="0"/>
              <a:t> </a:t>
            </a:r>
            <a:r>
              <a:rPr lang="en-GB" sz="2800" dirty="0" err="1"/>
              <a:t>eatarthu</a:t>
            </a:r>
            <a:r>
              <a:rPr lang="en-GB" sz="2800" dirty="0"/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0E40A0-5E3B-AC9E-9D35-1C19CCDD37D3}"/>
              </a:ext>
            </a:extLst>
          </p:cNvPr>
          <p:cNvCxnSpPr>
            <a:cxnSpLocks/>
          </p:cNvCxnSpPr>
          <p:nvPr/>
        </p:nvCxnSpPr>
        <p:spPr>
          <a:xfrm flipH="1" flipV="1">
            <a:off x="2217420" y="2400300"/>
            <a:ext cx="754381" cy="3886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93322C-EDA2-44CB-9594-AF9781A29E2C}"/>
              </a:ext>
            </a:extLst>
          </p:cNvPr>
          <p:cNvSpPr txBox="1"/>
          <p:nvPr/>
        </p:nvSpPr>
        <p:spPr>
          <a:xfrm>
            <a:off x="474779" y="144449"/>
            <a:ext cx="81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/>
              <a:t>Cén </a:t>
            </a:r>
            <a:r>
              <a:rPr lang="en-GB" sz="3200" b="1" dirty="0" err="1"/>
              <a:t>fáth</a:t>
            </a:r>
            <a:r>
              <a:rPr lang="en-GB" sz="3200" b="1" dirty="0"/>
              <a:t> go </a:t>
            </a:r>
            <a:r>
              <a:rPr lang="en-GB" sz="3200" b="1" dirty="0" err="1"/>
              <a:t>bhfuil</a:t>
            </a:r>
            <a:r>
              <a:rPr lang="en-GB" sz="3200" b="1" dirty="0"/>
              <a:t> an </a:t>
            </a:r>
            <a:r>
              <a:rPr lang="en-GB" sz="3200" b="1" dirty="0" err="1"/>
              <a:t>scála</a:t>
            </a:r>
            <a:r>
              <a:rPr lang="en-GB" sz="3200" b="1" dirty="0"/>
              <a:t> </a:t>
            </a:r>
            <a:r>
              <a:rPr lang="en-GB" sz="3200" b="1" dirty="0" err="1"/>
              <a:t>seo</a:t>
            </a:r>
            <a:r>
              <a:rPr lang="en-GB" sz="3200" b="1" dirty="0"/>
              <a:t> </a:t>
            </a:r>
            <a:r>
              <a:rPr lang="en-GB" sz="3200" b="1" dirty="0" err="1"/>
              <a:t>deacair</a:t>
            </a:r>
            <a:r>
              <a:rPr lang="en-GB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69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D27F4-70AB-3FE6-D2CA-737C7BA24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C3988-FCFE-037D-CAC8-A2144273346F}"/>
              </a:ext>
            </a:extLst>
          </p:cNvPr>
          <p:cNvSpPr txBox="1"/>
          <p:nvPr/>
        </p:nvSpPr>
        <p:spPr bwMode="auto">
          <a:xfrm>
            <a:off x="142767" y="156901"/>
            <a:ext cx="3377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IE" sz="2800" b="1" dirty="0" err="1"/>
              <a:t>Scála</a:t>
            </a:r>
            <a:r>
              <a:rPr lang="en-IE" sz="2800" b="1" dirty="0"/>
              <a:t> dona </a:t>
            </a:r>
            <a:r>
              <a:rPr lang="en-IE" sz="2800" b="1" dirty="0" err="1"/>
              <a:t>eile</a:t>
            </a:r>
            <a:r>
              <a:rPr lang="en-IE" sz="2800" b="1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87665-C710-FE51-7BE8-C2C2D2D6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39822"/>
            <a:ext cx="4978800" cy="278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19A77-6B4F-01A7-557A-C6F72D3A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836712"/>
            <a:ext cx="4978800" cy="2788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E0785-A632-7345-C029-19DFD31B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80480"/>
            <a:ext cx="4978800" cy="2788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C2AB5-7FC8-D277-2E5A-BEF244DFC735}"/>
              </a:ext>
            </a:extLst>
          </p:cNvPr>
          <p:cNvSpPr txBox="1"/>
          <p:nvPr/>
        </p:nvSpPr>
        <p:spPr bwMode="auto">
          <a:xfrm>
            <a:off x="335373" y="1448491"/>
            <a:ext cx="20120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IE" sz="2800" dirty="0" err="1"/>
              <a:t>Uas</a:t>
            </a:r>
            <a:r>
              <a:rPr lang="en-IE" sz="2800" dirty="0"/>
              <a:t> s = 1.2</a:t>
            </a:r>
          </a:p>
          <a:p>
            <a:pPr algn="l" eaLnBrk="1" hangingPunct="1"/>
            <a:endParaRPr lang="en-I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1A5E0-55B1-78CE-C2BD-9403F90FDDD6}"/>
                  </a:ext>
                </a:extLst>
              </p:cNvPr>
              <p:cNvSpPr txBox="1"/>
              <p:nvPr/>
            </p:nvSpPr>
            <p:spPr bwMode="auto">
              <a:xfrm>
                <a:off x="335373" y="2114853"/>
                <a:ext cx="236135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IE" sz="2800" dirty="0" err="1"/>
                  <a:t>Uas</a:t>
                </a:r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 = 0.24</a:t>
                </a:r>
              </a:p>
              <a:p>
                <a:pPr algn="l" eaLnBrk="1" hangingPunct="1"/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1A5E0-55B1-78CE-C2BD-9403F90FD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373" y="2114853"/>
                <a:ext cx="2361352" cy="954107"/>
              </a:xfrm>
              <a:prstGeom prst="rect">
                <a:avLst/>
              </a:prstGeom>
              <a:blipFill>
                <a:blip r:embed="rId4"/>
                <a:stretch>
                  <a:fillRect l="-5168" t="-7051" r="-3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0FF53F-A271-CDA5-C752-95B5EE6A1954}"/>
              </a:ext>
            </a:extLst>
          </p:cNvPr>
          <p:cNvCxnSpPr>
            <a:cxnSpLocks/>
          </p:cNvCxnSpPr>
          <p:nvPr/>
        </p:nvCxnSpPr>
        <p:spPr>
          <a:xfrm>
            <a:off x="3989070" y="836712"/>
            <a:ext cx="0" cy="4901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FF6114-E385-DAB1-1781-24A844B6E018}"/>
              </a:ext>
            </a:extLst>
          </p:cNvPr>
          <p:cNvCxnSpPr>
            <a:cxnSpLocks/>
          </p:cNvCxnSpPr>
          <p:nvPr/>
        </p:nvCxnSpPr>
        <p:spPr>
          <a:xfrm flipH="1">
            <a:off x="3989070" y="5737860"/>
            <a:ext cx="4309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1373A2-B507-FFF8-AD2F-36B74FFB07F0}"/>
              </a:ext>
            </a:extLst>
          </p:cNvPr>
          <p:cNvSpPr txBox="1"/>
          <p:nvPr/>
        </p:nvSpPr>
        <p:spPr>
          <a:xfrm>
            <a:off x="3379955" y="547625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AE674-0E66-1D06-9EBC-519E58DD5EDF}"/>
              </a:ext>
            </a:extLst>
          </p:cNvPr>
          <p:cNvSpPr txBox="1"/>
          <p:nvPr/>
        </p:nvSpPr>
        <p:spPr>
          <a:xfrm>
            <a:off x="3322724" y="3319737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C736A3-A926-99E8-A700-5A21233C0509}"/>
              </a:ext>
            </a:extLst>
          </p:cNvPr>
          <p:cNvSpPr txBox="1"/>
          <p:nvPr/>
        </p:nvSpPr>
        <p:spPr>
          <a:xfrm>
            <a:off x="3520359" y="32244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CDB14A-2767-B51B-258A-F72631628980}"/>
                  </a:ext>
                </a:extLst>
              </p:cNvPr>
              <p:cNvSpPr txBox="1"/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𝑠𝑜𝑖𝑐𝑖𝑛𝑑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CDB14A-2767-B51B-258A-F7263162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EBFE7EB-2421-6E37-FFCE-468CFA4AC801}"/>
              </a:ext>
            </a:extLst>
          </p:cNvPr>
          <p:cNvSpPr txBox="1"/>
          <p:nvPr/>
        </p:nvSpPr>
        <p:spPr>
          <a:xfrm>
            <a:off x="3367548" y="4404901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8E794-DBF8-629C-75B4-2A680FD70D7A}"/>
              </a:ext>
            </a:extLst>
          </p:cNvPr>
          <p:cNvSpPr txBox="1"/>
          <p:nvPr/>
        </p:nvSpPr>
        <p:spPr>
          <a:xfrm>
            <a:off x="3371535" y="2221081"/>
            <a:ext cx="69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1.0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76A0F-7EE9-688F-7701-99022C216142}"/>
              </a:ext>
            </a:extLst>
          </p:cNvPr>
          <p:cNvSpPr txBox="1"/>
          <p:nvPr/>
        </p:nvSpPr>
        <p:spPr>
          <a:xfrm>
            <a:off x="3367549" y="113221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C14700-9C4E-C0F3-02EC-A83C82E08536}"/>
              </a:ext>
            </a:extLst>
          </p:cNvPr>
          <p:cNvSpPr txBox="1"/>
          <p:nvPr/>
        </p:nvSpPr>
        <p:spPr>
          <a:xfrm>
            <a:off x="3679857" y="5879574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9CA2F6-CAB1-7E0D-B0C4-DD2B4FD5AEEF}"/>
              </a:ext>
            </a:extLst>
          </p:cNvPr>
          <p:cNvSpPr txBox="1"/>
          <p:nvPr/>
        </p:nvSpPr>
        <p:spPr>
          <a:xfrm>
            <a:off x="5918974" y="567443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B6B87-C08B-22DA-46E8-81DCEDC2C0D6}"/>
              </a:ext>
            </a:extLst>
          </p:cNvPr>
          <p:cNvSpPr txBox="1"/>
          <p:nvPr/>
        </p:nvSpPr>
        <p:spPr>
          <a:xfrm>
            <a:off x="4643239" y="298871"/>
            <a:ext cx="18597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Cad a tá </a:t>
            </a:r>
            <a:r>
              <a:rPr lang="en-GB" sz="2800" b="1" dirty="0" err="1"/>
              <a:t>mí</a:t>
            </a:r>
            <a:r>
              <a:rPr lang="en-GB" sz="2800" b="1" dirty="0"/>
              <a:t> </a:t>
            </a:r>
            <a:r>
              <a:rPr lang="en-GB" sz="2800" b="1" dirty="0" err="1"/>
              <a:t>cheart</a:t>
            </a:r>
            <a:r>
              <a:rPr lang="en-GB" sz="2800" b="1" dirty="0"/>
              <a:t> leis an </a:t>
            </a:r>
            <a:r>
              <a:rPr lang="en-GB" sz="2800" b="1" dirty="0" err="1"/>
              <a:t>scála</a:t>
            </a:r>
            <a:r>
              <a:rPr lang="en-GB" sz="2800" b="1" dirty="0"/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96FE88-6192-CE6F-4CD7-01240A921AE6}"/>
              </a:ext>
            </a:extLst>
          </p:cNvPr>
          <p:cNvCxnSpPr>
            <a:cxnSpLocks/>
          </p:cNvCxnSpPr>
          <p:nvPr/>
        </p:nvCxnSpPr>
        <p:spPr>
          <a:xfrm flipH="1">
            <a:off x="4270814" y="2053630"/>
            <a:ext cx="750591" cy="6893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E06A426-2220-FFC0-8DE2-CD54494952CE}"/>
              </a:ext>
            </a:extLst>
          </p:cNvPr>
          <p:cNvSpPr txBox="1"/>
          <p:nvPr/>
        </p:nvSpPr>
        <p:spPr>
          <a:xfrm>
            <a:off x="5019624" y="3112132"/>
            <a:ext cx="18597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(0,0) in </a:t>
            </a:r>
            <a:r>
              <a:rPr lang="en-GB" sz="2800" dirty="0" err="1"/>
              <a:t>easnamh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5247DD-2340-1B7A-E8B0-4127C4F93538}"/>
              </a:ext>
            </a:extLst>
          </p:cNvPr>
          <p:cNvSpPr txBox="1"/>
          <p:nvPr/>
        </p:nvSpPr>
        <p:spPr>
          <a:xfrm>
            <a:off x="7958177" y="573786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453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FCD9-104B-AA30-A865-096DB8287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651622-F3C3-F2E1-DC42-8EE0103B4E3B}"/>
              </a:ext>
            </a:extLst>
          </p:cNvPr>
          <p:cNvSpPr txBox="1"/>
          <p:nvPr/>
        </p:nvSpPr>
        <p:spPr bwMode="auto">
          <a:xfrm>
            <a:off x="395717" y="33712"/>
            <a:ext cx="35843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IE" sz="2800" b="1" dirty="0"/>
              <a:t>An </a:t>
            </a:r>
            <a:r>
              <a:rPr lang="en-IE" sz="2800" b="1" dirty="0" err="1"/>
              <a:t>graf</a:t>
            </a:r>
            <a:r>
              <a:rPr lang="en-IE" sz="2800" b="1" dirty="0"/>
              <a:t> a </a:t>
            </a:r>
          </a:p>
          <a:p>
            <a:pPr algn="l" eaLnBrk="1" hangingPunct="1"/>
            <a:r>
              <a:rPr lang="en-IE" sz="2800" b="1" dirty="0" err="1"/>
              <a:t>bhreacadh</a:t>
            </a:r>
            <a:endParaRPr lang="en-IE" sz="2800" b="1" dirty="0"/>
          </a:p>
          <a:p>
            <a:pPr algn="l" eaLnBrk="1" hangingPunct="1"/>
            <a:endParaRPr lang="en-IE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C2232-754E-0C9E-0AAA-3192D7D1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39822"/>
            <a:ext cx="4978800" cy="2788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512D7D-0706-2CCB-3A36-43E234B9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836712"/>
            <a:ext cx="4978800" cy="2788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139CF2-C1B2-B58A-73CC-C062F5DA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80480"/>
            <a:ext cx="4978800" cy="2788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BBEF32-21C6-A740-425E-2108A6DDCACA}"/>
              </a:ext>
            </a:extLst>
          </p:cNvPr>
          <p:cNvCxnSpPr>
            <a:cxnSpLocks/>
          </p:cNvCxnSpPr>
          <p:nvPr/>
        </p:nvCxnSpPr>
        <p:spPr>
          <a:xfrm>
            <a:off x="3989070" y="836712"/>
            <a:ext cx="0" cy="4901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480904-9006-1FE6-0300-A06076C23B0D}"/>
              </a:ext>
            </a:extLst>
          </p:cNvPr>
          <p:cNvCxnSpPr>
            <a:cxnSpLocks/>
          </p:cNvCxnSpPr>
          <p:nvPr/>
        </p:nvCxnSpPr>
        <p:spPr>
          <a:xfrm flipH="1">
            <a:off x="3989070" y="5737860"/>
            <a:ext cx="4309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5C5EB5-180F-57AD-96F6-C898FDB3E459}"/>
              </a:ext>
            </a:extLst>
          </p:cNvPr>
          <p:cNvSpPr txBox="1"/>
          <p:nvPr/>
        </p:nvSpPr>
        <p:spPr>
          <a:xfrm>
            <a:off x="3528545" y="5476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87A5DA-B2D1-8845-6CF1-FA93F82140BE}"/>
              </a:ext>
            </a:extLst>
          </p:cNvPr>
          <p:cNvSpPr txBox="1"/>
          <p:nvPr/>
        </p:nvSpPr>
        <p:spPr>
          <a:xfrm>
            <a:off x="3829739" y="58386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4997DF-4D9C-BC0A-96C1-8A6DD77C2E20}"/>
              </a:ext>
            </a:extLst>
          </p:cNvPr>
          <p:cNvSpPr txBox="1"/>
          <p:nvPr/>
        </p:nvSpPr>
        <p:spPr>
          <a:xfrm>
            <a:off x="3378664" y="494475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435932-81D6-12A3-AB61-194E692DA465}"/>
              </a:ext>
            </a:extLst>
          </p:cNvPr>
          <p:cNvSpPr txBox="1"/>
          <p:nvPr/>
        </p:nvSpPr>
        <p:spPr>
          <a:xfrm>
            <a:off x="3520359" y="32244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BE5F91-0B8D-A3FD-46E8-71C94F89E8F6}"/>
                  </a:ext>
                </a:extLst>
              </p:cNvPr>
              <p:cNvSpPr txBox="1"/>
              <p:nvPr/>
            </p:nvSpPr>
            <p:spPr>
              <a:xfrm>
                <a:off x="5674666" y="6021288"/>
                <a:ext cx="285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BE5F91-0B8D-A3FD-46E8-71C94F89E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66" y="6021288"/>
                <a:ext cx="28517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2BA968F-2FAB-B1C9-5C63-EBF8F2264EF8}"/>
              </a:ext>
            </a:extLst>
          </p:cNvPr>
          <p:cNvSpPr txBox="1"/>
          <p:nvPr/>
        </p:nvSpPr>
        <p:spPr>
          <a:xfrm>
            <a:off x="3408027" y="439972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F05EE9-9D11-7D20-A2EB-1E4E50C7B552}"/>
              </a:ext>
            </a:extLst>
          </p:cNvPr>
          <p:cNvSpPr txBox="1"/>
          <p:nvPr/>
        </p:nvSpPr>
        <p:spPr>
          <a:xfrm>
            <a:off x="3378663" y="38428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7AFFA9-D08D-A28B-8824-C815780282B4}"/>
              </a:ext>
            </a:extLst>
          </p:cNvPr>
          <p:cNvSpPr txBox="1"/>
          <p:nvPr/>
        </p:nvSpPr>
        <p:spPr>
          <a:xfrm>
            <a:off x="3401857" y="334874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47B383-EB7E-9025-EC94-506831C277DA}"/>
              </a:ext>
            </a:extLst>
          </p:cNvPr>
          <p:cNvSpPr txBox="1"/>
          <p:nvPr/>
        </p:nvSpPr>
        <p:spPr>
          <a:xfrm>
            <a:off x="3364843" y="27652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6B2875-AACA-3552-60EC-5878C37BCAA3}"/>
              </a:ext>
            </a:extLst>
          </p:cNvPr>
          <p:cNvSpPr txBox="1"/>
          <p:nvPr/>
        </p:nvSpPr>
        <p:spPr>
          <a:xfrm>
            <a:off x="3364843" y="2226807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248525-1F71-9278-8ABF-711D668E680B}"/>
              </a:ext>
            </a:extLst>
          </p:cNvPr>
          <p:cNvSpPr txBox="1"/>
          <p:nvPr/>
        </p:nvSpPr>
        <p:spPr>
          <a:xfrm>
            <a:off x="476415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095DA7-378A-D06A-897B-62C4FC53E93D}"/>
              </a:ext>
            </a:extLst>
          </p:cNvPr>
          <p:cNvSpPr txBox="1"/>
          <p:nvPr/>
        </p:nvSpPr>
        <p:spPr>
          <a:xfrm>
            <a:off x="580122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55885-3B85-A45C-8B54-BBC373A20EC6}"/>
              </a:ext>
            </a:extLst>
          </p:cNvPr>
          <p:cNvSpPr txBox="1"/>
          <p:nvPr/>
        </p:nvSpPr>
        <p:spPr>
          <a:xfrm>
            <a:off x="6908841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EF04A2-2CF4-6D53-8232-4D684A94E284}"/>
              </a:ext>
            </a:extLst>
          </p:cNvPr>
          <p:cNvGrpSpPr/>
          <p:nvPr/>
        </p:nvGrpSpPr>
        <p:grpSpPr>
          <a:xfrm>
            <a:off x="5761823" y="3143270"/>
            <a:ext cx="288032" cy="288032"/>
            <a:chOff x="3349451" y="3432937"/>
            <a:chExt cx="288032" cy="288032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0D09AF-6B66-C137-3BA2-E2FAAC7CB751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9AAB32B-CBC7-8ABF-5FB5-34332791E4B1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414537-B17F-58BA-9A6C-9295D4349764}"/>
              </a:ext>
            </a:extLst>
          </p:cNvPr>
          <p:cNvGrpSpPr/>
          <p:nvPr/>
        </p:nvGrpSpPr>
        <p:grpSpPr>
          <a:xfrm>
            <a:off x="5386634" y="3909066"/>
            <a:ext cx="288032" cy="288032"/>
            <a:chOff x="3349451" y="3432937"/>
            <a:chExt cx="288032" cy="288032"/>
          </a:xfrm>
          <a:noFill/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1288D8-64C6-25DE-26AB-D826BEE59067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5B58012-B05F-41D8-215B-AC7644E57D4F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C3E71B-5D10-C59A-D83A-D3FF73FB0AA2}"/>
              </a:ext>
            </a:extLst>
          </p:cNvPr>
          <p:cNvGrpSpPr/>
          <p:nvPr/>
        </p:nvGrpSpPr>
        <p:grpSpPr>
          <a:xfrm>
            <a:off x="4705208" y="4399722"/>
            <a:ext cx="288032" cy="288032"/>
            <a:chOff x="3349451" y="3432937"/>
            <a:chExt cx="288032" cy="288032"/>
          </a:xfrm>
          <a:noFill/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BBC8334-BA7B-5525-099A-8B1F3D0352FC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F01DECF-9FCE-FCF5-0F66-0CC36DBE3B29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333099B-384E-D7F1-D540-C3D459F95332}"/>
              </a:ext>
            </a:extLst>
          </p:cNvPr>
          <p:cNvSpPr txBox="1"/>
          <p:nvPr/>
        </p:nvSpPr>
        <p:spPr>
          <a:xfrm>
            <a:off x="395717" y="1180242"/>
            <a:ext cx="2789800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GB" sz="2800" dirty="0" err="1"/>
              <a:t>Marcáil</a:t>
            </a:r>
            <a:r>
              <a:rPr lang="en-GB" sz="2800" dirty="0"/>
              <a:t> na </a:t>
            </a:r>
            <a:r>
              <a:rPr lang="en-GB" sz="2800" dirty="0" err="1"/>
              <a:t>pointí</a:t>
            </a:r>
            <a:r>
              <a:rPr lang="en-GB" sz="2800" dirty="0"/>
              <a:t> go </a:t>
            </a:r>
            <a:r>
              <a:rPr lang="en-GB" sz="2800" dirty="0" err="1"/>
              <a:t>cruinn</a:t>
            </a:r>
            <a:r>
              <a:rPr lang="en-GB" sz="2800" dirty="0"/>
              <a:t>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Go </a:t>
            </a:r>
            <a:r>
              <a:rPr lang="en-GB" sz="2800" dirty="0" err="1"/>
              <a:t>cúramach</a:t>
            </a:r>
            <a:r>
              <a:rPr lang="en-GB" sz="2800" dirty="0"/>
              <a:t> le </a:t>
            </a:r>
            <a:r>
              <a:rPr lang="en-GB" sz="2800" dirty="0" err="1"/>
              <a:t>rialóir</a:t>
            </a:r>
            <a:r>
              <a:rPr lang="en-GB" sz="2800" dirty="0"/>
              <a:t> fada </a:t>
            </a:r>
            <a:r>
              <a:rPr lang="en-GB" sz="2800" dirty="0" err="1"/>
              <a:t>trédhearcach</a:t>
            </a:r>
            <a:r>
              <a:rPr lang="en-GB" sz="2800" dirty="0"/>
              <a:t>, </a:t>
            </a:r>
            <a:r>
              <a:rPr lang="en-GB" sz="2800" dirty="0" err="1"/>
              <a:t>tarraing</a:t>
            </a:r>
            <a:r>
              <a:rPr lang="en-GB" sz="2800" dirty="0"/>
              <a:t> </a:t>
            </a:r>
            <a:r>
              <a:rPr lang="en-GB" sz="2800" dirty="0" err="1"/>
              <a:t>líne</a:t>
            </a:r>
            <a:r>
              <a:rPr lang="en-GB" sz="2800" dirty="0"/>
              <a:t> </a:t>
            </a:r>
            <a:r>
              <a:rPr lang="en-GB" sz="2800" dirty="0" err="1"/>
              <a:t>dhíreach</a:t>
            </a:r>
            <a:r>
              <a:rPr lang="en-GB" sz="2800" dirty="0"/>
              <a:t> le </a:t>
            </a:r>
            <a:r>
              <a:rPr lang="en-GB" sz="2800" dirty="0" err="1"/>
              <a:t>pointí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gach</a:t>
            </a:r>
            <a:r>
              <a:rPr lang="en-GB" sz="2800" dirty="0"/>
              <a:t> </a:t>
            </a:r>
            <a:r>
              <a:rPr lang="en-GB" sz="2800" dirty="0" err="1"/>
              <a:t>taobh</a:t>
            </a:r>
            <a:r>
              <a:rPr lang="en-GB" sz="280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A708CC-E55B-338B-FFEE-0FB92C845606}"/>
              </a:ext>
            </a:extLst>
          </p:cNvPr>
          <p:cNvGrpSpPr/>
          <p:nvPr/>
        </p:nvGrpSpPr>
        <p:grpSpPr>
          <a:xfrm>
            <a:off x="6661649" y="2376300"/>
            <a:ext cx="288032" cy="288032"/>
            <a:chOff x="3349451" y="3432937"/>
            <a:chExt cx="288032" cy="288032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910C6B5-3EAA-5C18-752B-4340E9837B1F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6F876E-573C-32DE-3B3B-3ED9798D9F72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A7DCF8-83E1-0D99-8B35-B71B4D2A7DE3}"/>
              </a:ext>
            </a:extLst>
          </p:cNvPr>
          <p:cNvCxnSpPr>
            <a:cxnSpLocks/>
          </p:cNvCxnSpPr>
          <p:nvPr/>
        </p:nvCxnSpPr>
        <p:spPr>
          <a:xfrm flipV="1">
            <a:off x="4000916" y="2344401"/>
            <a:ext cx="2884966" cy="3393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A5AC85-86EE-5C57-7E14-FACCFD84A302}"/>
              </a:ext>
            </a:extLst>
          </p:cNvPr>
          <p:cNvSpPr txBox="1"/>
          <p:nvPr/>
        </p:nvSpPr>
        <p:spPr>
          <a:xfrm>
            <a:off x="383931" y="5260806"/>
            <a:ext cx="27898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Seo an </a:t>
            </a:r>
            <a:r>
              <a:rPr lang="en-GB" sz="2800" dirty="0" err="1"/>
              <a:t>líne</a:t>
            </a:r>
            <a:r>
              <a:rPr lang="en-GB" sz="2800" dirty="0"/>
              <a:t> is </a:t>
            </a:r>
            <a:r>
              <a:rPr lang="en-GB" sz="2800" dirty="0" err="1"/>
              <a:t>oiriúnaí</a:t>
            </a:r>
            <a:r>
              <a:rPr lang="en-GB" sz="2800" dirty="0"/>
              <a:t> (</a:t>
            </a:r>
            <a:r>
              <a:rPr lang="en-GB" sz="2800" b="1" dirty="0"/>
              <a:t>line of best fit)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240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74A2E-5486-B6D8-0E85-E6AF5321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B6669-E63B-5634-1ABF-5DF1FF7769FA}"/>
              </a:ext>
            </a:extLst>
          </p:cNvPr>
          <p:cNvSpPr txBox="1"/>
          <p:nvPr/>
        </p:nvSpPr>
        <p:spPr bwMode="auto">
          <a:xfrm>
            <a:off x="106326" y="156901"/>
            <a:ext cx="347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IE" sz="2800" b="1" dirty="0"/>
              <a:t>Faigh an </a:t>
            </a:r>
            <a:r>
              <a:rPr lang="en-IE" sz="2800" b="1" dirty="0" err="1"/>
              <a:t>fána</a:t>
            </a:r>
            <a:r>
              <a:rPr lang="en-IE" sz="2800" b="1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F7627B-CDA6-5F2B-3916-10F07525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39822"/>
            <a:ext cx="4978800" cy="2788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9F8604-0C5D-8FA3-C6C9-CB38BA6D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836712"/>
            <a:ext cx="4978800" cy="2788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DC594-1A17-3C8E-4A87-131395BA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80480"/>
            <a:ext cx="4978800" cy="2788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DEDB6A-CCE8-87D9-FA01-7F89313D58F2}"/>
              </a:ext>
            </a:extLst>
          </p:cNvPr>
          <p:cNvCxnSpPr>
            <a:cxnSpLocks/>
          </p:cNvCxnSpPr>
          <p:nvPr/>
        </p:nvCxnSpPr>
        <p:spPr>
          <a:xfrm>
            <a:off x="3989070" y="836712"/>
            <a:ext cx="0" cy="4901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C3954E-185C-06F6-81DC-583A4C2DEF9B}"/>
              </a:ext>
            </a:extLst>
          </p:cNvPr>
          <p:cNvCxnSpPr>
            <a:cxnSpLocks/>
          </p:cNvCxnSpPr>
          <p:nvPr/>
        </p:nvCxnSpPr>
        <p:spPr>
          <a:xfrm flipH="1">
            <a:off x="3989070" y="5737860"/>
            <a:ext cx="4309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BB9F9E-D448-FF4D-7524-7CBD73555428}"/>
              </a:ext>
            </a:extLst>
          </p:cNvPr>
          <p:cNvSpPr txBox="1"/>
          <p:nvPr/>
        </p:nvSpPr>
        <p:spPr>
          <a:xfrm>
            <a:off x="3528545" y="5476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0812C-5074-85FF-0A57-F03F26ECFE38}"/>
              </a:ext>
            </a:extLst>
          </p:cNvPr>
          <p:cNvSpPr txBox="1"/>
          <p:nvPr/>
        </p:nvSpPr>
        <p:spPr>
          <a:xfrm>
            <a:off x="3829739" y="58386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1B303-5E9A-BFC7-7E5D-86DC79EDC158}"/>
              </a:ext>
            </a:extLst>
          </p:cNvPr>
          <p:cNvSpPr txBox="1"/>
          <p:nvPr/>
        </p:nvSpPr>
        <p:spPr>
          <a:xfrm>
            <a:off x="3378664" y="494475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F9C35E-D65E-A35D-C003-B2929222AD89}"/>
              </a:ext>
            </a:extLst>
          </p:cNvPr>
          <p:cNvSpPr txBox="1"/>
          <p:nvPr/>
        </p:nvSpPr>
        <p:spPr>
          <a:xfrm>
            <a:off x="3612864" y="1478258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B541FB-75D3-CE26-8911-164261403AE5}"/>
                  </a:ext>
                </a:extLst>
              </p:cNvPr>
              <p:cNvSpPr txBox="1"/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𝑠𝑜𝑖𝑐𝑖𝑛𝑑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B541FB-75D3-CE26-8911-164261403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3824C3F-DDE7-2C15-BAAC-7E90043B6BB7}"/>
              </a:ext>
            </a:extLst>
          </p:cNvPr>
          <p:cNvSpPr txBox="1"/>
          <p:nvPr/>
        </p:nvSpPr>
        <p:spPr>
          <a:xfrm>
            <a:off x="3408027" y="439972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9DA460-C56F-8A06-3250-BF22D0229078}"/>
              </a:ext>
            </a:extLst>
          </p:cNvPr>
          <p:cNvSpPr txBox="1"/>
          <p:nvPr/>
        </p:nvSpPr>
        <p:spPr>
          <a:xfrm>
            <a:off x="3378663" y="38428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71DA6A-1861-BF1F-7C80-8F7C1BB2097B}"/>
              </a:ext>
            </a:extLst>
          </p:cNvPr>
          <p:cNvSpPr txBox="1"/>
          <p:nvPr/>
        </p:nvSpPr>
        <p:spPr>
          <a:xfrm>
            <a:off x="3401857" y="334874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09DB39-2671-3A12-9671-4AA8503F59BD}"/>
              </a:ext>
            </a:extLst>
          </p:cNvPr>
          <p:cNvSpPr txBox="1"/>
          <p:nvPr/>
        </p:nvSpPr>
        <p:spPr>
          <a:xfrm>
            <a:off x="3364843" y="27652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3F4E63-4E36-62CB-FE77-81371EF3AD77}"/>
              </a:ext>
            </a:extLst>
          </p:cNvPr>
          <p:cNvSpPr txBox="1"/>
          <p:nvPr/>
        </p:nvSpPr>
        <p:spPr>
          <a:xfrm>
            <a:off x="3364843" y="2226807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279B92-5B9F-FE83-36AA-5B168E6F8FD2}"/>
              </a:ext>
            </a:extLst>
          </p:cNvPr>
          <p:cNvSpPr txBox="1"/>
          <p:nvPr/>
        </p:nvSpPr>
        <p:spPr>
          <a:xfrm>
            <a:off x="476415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29CAD1-ECC6-A0C5-58EF-4E0D31F7483A}"/>
              </a:ext>
            </a:extLst>
          </p:cNvPr>
          <p:cNvSpPr txBox="1"/>
          <p:nvPr/>
        </p:nvSpPr>
        <p:spPr>
          <a:xfrm>
            <a:off x="580122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4BE61D-9C54-38A8-6604-E9FFEE37F90A}"/>
              </a:ext>
            </a:extLst>
          </p:cNvPr>
          <p:cNvSpPr txBox="1"/>
          <p:nvPr/>
        </p:nvSpPr>
        <p:spPr>
          <a:xfrm>
            <a:off x="6908841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9D3E53-8A24-05FD-158F-FF6AFDA1491A}"/>
              </a:ext>
            </a:extLst>
          </p:cNvPr>
          <p:cNvGrpSpPr/>
          <p:nvPr/>
        </p:nvGrpSpPr>
        <p:grpSpPr>
          <a:xfrm>
            <a:off x="6661649" y="2376300"/>
            <a:ext cx="288032" cy="288032"/>
            <a:chOff x="3349451" y="3432937"/>
            <a:chExt cx="288032" cy="288032"/>
          </a:xfrm>
          <a:noFill/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1AAA97B-4607-B303-C683-3AD97539FDCC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516B3A2-F045-18E5-3974-1B2A0B7525D9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5AA3C9-2CA9-8CA9-4076-19B196CE6304}"/>
              </a:ext>
            </a:extLst>
          </p:cNvPr>
          <p:cNvCxnSpPr>
            <a:cxnSpLocks/>
          </p:cNvCxnSpPr>
          <p:nvPr/>
        </p:nvCxnSpPr>
        <p:spPr>
          <a:xfrm flipV="1">
            <a:off x="4000916" y="2344401"/>
            <a:ext cx="2884966" cy="3393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1535769-E1C0-F1B7-A8DD-AAE3069EA5CE}"/>
              </a:ext>
            </a:extLst>
          </p:cNvPr>
          <p:cNvGrpSpPr/>
          <p:nvPr/>
        </p:nvGrpSpPr>
        <p:grpSpPr>
          <a:xfrm>
            <a:off x="5761823" y="3143270"/>
            <a:ext cx="288032" cy="288032"/>
            <a:chOff x="3349451" y="3432937"/>
            <a:chExt cx="288032" cy="288032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9853390-808E-2CF1-670A-89E3309651C4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AF81410-3A5A-CC64-510F-E92F86569765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25D5287-C086-9B5B-0681-2A0F803DF6D4}"/>
              </a:ext>
            </a:extLst>
          </p:cNvPr>
          <p:cNvGrpSpPr/>
          <p:nvPr/>
        </p:nvGrpSpPr>
        <p:grpSpPr>
          <a:xfrm>
            <a:off x="5386634" y="3909066"/>
            <a:ext cx="288032" cy="288032"/>
            <a:chOff x="3349451" y="3432937"/>
            <a:chExt cx="288032" cy="288032"/>
          </a:xfrm>
          <a:noFill/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9F73E9F-ACD8-E14C-4B06-C8EE10D02260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02042C0-FC1A-7836-6E4A-9F1EE8968B25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FA682D-3E5E-BB3F-4761-14059E940EA3}"/>
              </a:ext>
            </a:extLst>
          </p:cNvPr>
          <p:cNvGrpSpPr/>
          <p:nvPr/>
        </p:nvGrpSpPr>
        <p:grpSpPr>
          <a:xfrm>
            <a:off x="4705208" y="4399722"/>
            <a:ext cx="288032" cy="288032"/>
            <a:chOff x="3349451" y="3432937"/>
            <a:chExt cx="288032" cy="288032"/>
          </a:xfrm>
          <a:noFill/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33E4F39-F9C7-DA20-C1E4-BF057487FEA1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D17465-F27F-F68C-6435-B2FD84FA5E02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626F80-9C89-2F3F-7979-7FB6F3F8CAD4}"/>
              </a:ext>
            </a:extLst>
          </p:cNvPr>
          <p:cNvSpPr txBox="1"/>
          <p:nvPr/>
        </p:nvSpPr>
        <p:spPr>
          <a:xfrm>
            <a:off x="390375" y="770788"/>
            <a:ext cx="30509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/>
              <a:t>Roghnaigh</a:t>
            </a:r>
            <a:r>
              <a:rPr lang="en-GB" sz="2800" dirty="0"/>
              <a:t> </a:t>
            </a:r>
            <a:r>
              <a:rPr lang="en-GB" sz="2800" dirty="0" err="1"/>
              <a:t>pointí</a:t>
            </a:r>
            <a:r>
              <a:rPr lang="en-GB" sz="2800" dirty="0"/>
              <a:t> </a:t>
            </a:r>
            <a:r>
              <a:rPr lang="en-GB" sz="2800" dirty="0" err="1"/>
              <a:t>nár</a:t>
            </a:r>
            <a:r>
              <a:rPr lang="en-GB" sz="2800" dirty="0"/>
              <a:t> </a:t>
            </a:r>
            <a:r>
              <a:rPr lang="en-GB" sz="2800" dirty="0" err="1"/>
              <a:t>thomhais</a:t>
            </a:r>
            <a:r>
              <a:rPr lang="en-GB" sz="2800" dirty="0"/>
              <a:t> tú agus </a:t>
            </a:r>
            <a:r>
              <a:rPr lang="en-GB" sz="2800" dirty="0" err="1"/>
              <a:t>atá</a:t>
            </a:r>
            <a:r>
              <a:rPr lang="en-GB" sz="2800" dirty="0"/>
              <a:t> i </a:t>
            </a:r>
            <a:r>
              <a:rPr lang="en-GB" sz="2800" dirty="0" err="1"/>
              <a:t>bhfad</a:t>
            </a:r>
            <a:r>
              <a:rPr lang="en-GB" sz="2800" dirty="0"/>
              <a:t> </a:t>
            </a:r>
            <a:r>
              <a:rPr lang="en-GB" sz="2800" dirty="0" err="1"/>
              <a:t>óna</a:t>
            </a:r>
            <a:r>
              <a:rPr lang="en-GB" sz="2800" dirty="0"/>
              <a:t> </a:t>
            </a:r>
            <a:r>
              <a:rPr lang="en-GB" sz="2800" dirty="0" err="1"/>
              <a:t>chéile</a:t>
            </a:r>
            <a:r>
              <a:rPr lang="en-GB" sz="2800" dirty="0"/>
              <a:t>.</a:t>
            </a:r>
          </a:p>
          <a:p>
            <a:pPr algn="l">
              <a:spcAft>
                <a:spcPts val="1200"/>
              </a:spcAft>
            </a:pPr>
            <a:r>
              <a:rPr lang="en-GB" sz="2800" dirty="0"/>
              <a:t>m. sh. (0, 0) and (0.2, 0.97)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D4A8F4D-DCCD-5D46-C443-AD15428C3CD4}"/>
              </a:ext>
            </a:extLst>
          </p:cNvPr>
          <p:cNvSpPr/>
          <p:nvPr/>
        </p:nvSpPr>
        <p:spPr>
          <a:xfrm rot="12863305">
            <a:off x="6206105" y="3297868"/>
            <a:ext cx="592553" cy="2430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B436A-9756-F4B4-6E75-8A03E254769C}"/>
              </a:ext>
            </a:extLst>
          </p:cNvPr>
          <p:cNvSpPr txBox="1"/>
          <p:nvPr/>
        </p:nvSpPr>
        <p:spPr>
          <a:xfrm>
            <a:off x="6885882" y="3395481"/>
            <a:ext cx="19731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(0.2, 0.97)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81E9D1E-D5E6-22D5-297D-FE6E09FEE171}"/>
              </a:ext>
            </a:extLst>
          </p:cNvPr>
          <p:cNvSpPr/>
          <p:nvPr/>
        </p:nvSpPr>
        <p:spPr>
          <a:xfrm rot="10341734">
            <a:off x="4307957" y="5394694"/>
            <a:ext cx="592553" cy="2430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DDA83-D0CB-E975-C229-256B28C08DC5}"/>
              </a:ext>
            </a:extLst>
          </p:cNvPr>
          <p:cNvSpPr txBox="1"/>
          <p:nvPr/>
        </p:nvSpPr>
        <p:spPr>
          <a:xfrm>
            <a:off x="4979546" y="4974466"/>
            <a:ext cx="12097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(0, 0)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6B8FE4-D8B5-0EC3-EEDA-7EB8199ABAEF}"/>
                  </a:ext>
                </a:extLst>
              </p:cNvPr>
              <p:cNvSpPr txBox="1"/>
              <p:nvPr/>
            </p:nvSpPr>
            <p:spPr>
              <a:xfrm>
                <a:off x="357322" y="3647178"/>
                <a:ext cx="3050953" cy="11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6B8FE4-D8B5-0EC3-EEDA-7EB8199A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2" y="3647178"/>
                <a:ext cx="3050953" cy="11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7563D2-1578-794A-6CAB-B4677C101F0F}"/>
                  </a:ext>
                </a:extLst>
              </p:cNvPr>
              <p:cNvSpPr txBox="1"/>
              <p:nvPr/>
            </p:nvSpPr>
            <p:spPr>
              <a:xfrm>
                <a:off x="145666" y="4841741"/>
                <a:ext cx="3050953" cy="1486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0.97−0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0.2−0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  <a:p>
                <a:pPr algn="ctr">
                  <a:spcAft>
                    <a:spcPts val="1200"/>
                  </a:spcAft>
                </a:pPr>
                <a:r>
                  <a:rPr lang="en-GB" sz="2800" dirty="0"/>
                  <a:t>  </a:t>
                </a:r>
                <a:r>
                  <a:rPr lang="en-GB" sz="2800" dirty="0" err="1"/>
                  <a:t>fána</a:t>
                </a:r>
                <a:r>
                  <a:rPr lang="en-GB" sz="2800" dirty="0"/>
                  <a:t> =4.85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7563D2-1578-794A-6CAB-B4677C10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" y="4841741"/>
                <a:ext cx="3050953" cy="1486561"/>
              </a:xfrm>
              <a:prstGeom prst="rect">
                <a:avLst/>
              </a:prstGeom>
              <a:blipFill>
                <a:blip r:embed="rId6"/>
                <a:stretch>
                  <a:fillRect b="-102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BC56-90F3-ECBF-BE3B-D8D3369F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2A8FC-ED9C-987A-166B-2A3C4DAA8467}"/>
              </a:ext>
            </a:extLst>
          </p:cNvPr>
          <p:cNvSpPr txBox="1"/>
          <p:nvPr/>
        </p:nvSpPr>
        <p:spPr bwMode="auto">
          <a:xfrm>
            <a:off x="106326" y="156901"/>
            <a:ext cx="347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IE" sz="2800" b="1" dirty="0"/>
              <a:t>Faigh g </a:t>
            </a:r>
            <a:r>
              <a:rPr lang="en-IE" sz="2800" b="1" dirty="0" err="1"/>
              <a:t>ón</a:t>
            </a:r>
            <a:r>
              <a:rPr lang="en-IE" sz="2800" b="1" dirty="0"/>
              <a:t> </a:t>
            </a:r>
            <a:r>
              <a:rPr lang="en-IE" sz="2800" b="1" dirty="0" err="1"/>
              <a:t>fána</a:t>
            </a:r>
            <a:r>
              <a:rPr lang="en-IE" sz="2800" b="1" dirty="0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74F406-2552-096C-5CBE-DD4672B08214}"/>
              </a:ext>
            </a:extLst>
          </p:cNvPr>
          <p:cNvGrpSpPr/>
          <p:nvPr/>
        </p:nvGrpSpPr>
        <p:grpSpPr>
          <a:xfrm>
            <a:off x="3443066" y="235076"/>
            <a:ext cx="4978800" cy="6047822"/>
            <a:chOff x="3419872" y="280480"/>
            <a:chExt cx="4978800" cy="6047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1B13DF-B7A0-ED39-16BF-7B0FEFA62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872" y="3539822"/>
              <a:ext cx="4978800" cy="27884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C1BDF4-28C4-7B83-D0AE-879B4931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872" y="836712"/>
              <a:ext cx="4978800" cy="27884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64893C-DCA8-68C8-82FC-96EE2F4ED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872" y="280480"/>
              <a:ext cx="4978800" cy="2788480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9219FA-F619-772E-08BF-5A7E1325D36F}"/>
              </a:ext>
            </a:extLst>
          </p:cNvPr>
          <p:cNvCxnSpPr>
            <a:cxnSpLocks/>
          </p:cNvCxnSpPr>
          <p:nvPr/>
        </p:nvCxnSpPr>
        <p:spPr>
          <a:xfrm>
            <a:off x="3989070" y="836712"/>
            <a:ext cx="0" cy="4901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B05CE9-0E2F-C118-D83B-1AB89542EA1A}"/>
              </a:ext>
            </a:extLst>
          </p:cNvPr>
          <p:cNvCxnSpPr>
            <a:cxnSpLocks/>
          </p:cNvCxnSpPr>
          <p:nvPr/>
        </p:nvCxnSpPr>
        <p:spPr>
          <a:xfrm flipH="1">
            <a:off x="3989070" y="5737860"/>
            <a:ext cx="4309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72147B-E604-C7DD-2FE2-6D12D44F2D7E}"/>
              </a:ext>
            </a:extLst>
          </p:cNvPr>
          <p:cNvSpPr txBox="1"/>
          <p:nvPr/>
        </p:nvSpPr>
        <p:spPr>
          <a:xfrm>
            <a:off x="3528545" y="5476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FEB0B9-07D5-DA0D-4545-573CC04E6272}"/>
              </a:ext>
            </a:extLst>
          </p:cNvPr>
          <p:cNvSpPr txBox="1"/>
          <p:nvPr/>
        </p:nvSpPr>
        <p:spPr>
          <a:xfrm>
            <a:off x="3829739" y="58386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362D59-3C39-47E9-29B5-9CD0991E0129}"/>
              </a:ext>
            </a:extLst>
          </p:cNvPr>
          <p:cNvSpPr txBox="1"/>
          <p:nvPr/>
        </p:nvSpPr>
        <p:spPr>
          <a:xfrm>
            <a:off x="3378664" y="494475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E5B122-AE54-6E03-B705-8C9C66B484D2}"/>
              </a:ext>
            </a:extLst>
          </p:cNvPr>
          <p:cNvSpPr txBox="1"/>
          <p:nvPr/>
        </p:nvSpPr>
        <p:spPr>
          <a:xfrm>
            <a:off x="3520359" y="32244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F799CA-122A-F254-BC09-2DD40006FB83}"/>
                  </a:ext>
                </a:extLst>
              </p:cNvPr>
              <p:cNvSpPr txBox="1"/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𝑠𝑜𝑖𝑐𝑖𝑛𝑑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í)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F799CA-122A-F254-BC09-2DD40006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66" y="6021288"/>
                <a:ext cx="28074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2781E9C-DC47-8D46-4EC8-2A413E56B82B}"/>
              </a:ext>
            </a:extLst>
          </p:cNvPr>
          <p:cNvSpPr txBox="1"/>
          <p:nvPr/>
        </p:nvSpPr>
        <p:spPr>
          <a:xfrm>
            <a:off x="3408027" y="439972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15E335-B48F-C6EB-7863-6FF58EE7CB48}"/>
              </a:ext>
            </a:extLst>
          </p:cNvPr>
          <p:cNvSpPr txBox="1"/>
          <p:nvPr/>
        </p:nvSpPr>
        <p:spPr>
          <a:xfrm>
            <a:off x="3378663" y="38428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3FEE26-4FD7-7B6C-733E-3509A44DCACB}"/>
              </a:ext>
            </a:extLst>
          </p:cNvPr>
          <p:cNvSpPr txBox="1"/>
          <p:nvPr/>
        </p:nvSpPr>
        <p:spPr>
          <a:xfrm>
            <a:off x="3401857" y="334874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B043A-7422-F694-44E0-874FA25192A7}"/>
              </a:ext>
            </a:extLst>
          </p:cNvPr>
          <p:cNvSpPr txBox="1"/>
          <p:nvPr/>
        </p:nvSpPr>
        <p:spPr>
          <a:xfrm>
            <a:off x="3364843" y="276529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390622-6954-0F89-22B4-7542D6C2C6FE}"/>
              </a:ext>
            </a:extLst>
          </p:cNvPr>
          <p:cNvSpPr txBox="1"/>
          <p:nvPr/>
        </p:nvSpPr>
        <p:spPr>
          <a:xfrm>
            <a:off x="3364843" y="2226807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1.2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72915A-1677-5A4F-5AB7-079959BC5949}"/>
              </a:ext>
            </a:extLst>
          </p:cNvPr>
          <p:cNvSpPr txBox="1"/>
          <p:nvPr/>
        </p:nvSpPr>
        <p:spPr>
          <a:xfrm>
            <a:off x="476415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01E86-C8C4-37A7-9970-B08BAE4434E7}"/>
              </a:ext>
            </a:extLst>
          </p:cNvPr>
          <p:cNvSpPr txBox="1"/>
          <p:nvPr/>
        </p:nvSpPr>
        <p:spPr>
          <a:xfrm>
            <a:off x="5801223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C996A0-BEA9-1106-986D-D35C8DA0DD4E}"/>
              </a:ext>
            </a:extLst>
          </p:cNvPr>
          <p:cNvSpPr txBox="1"/>
          <p:nvPr/>
        </p:nvSpPr>
        <p:spPr>
          <a:xfrm>
            <a:off x="6908841" y="565157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0.3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BF5DB5-99F1-2A10-7A57-D67F61988579}"/>
              </a:ext>
            </a:extLst>
          </p:cNvPr>
          <p:cNvGrpSpPr/>
          <p:nvPr/>
        </p:nvGrpSpPr>
        <p:grpSpPr>
          <a:xfrm>
            <a:off x="6661649" y="2376300"/>
            <a:ext cx="288032" cy="288032"/>
            <a:chOff x="3349451" y="3432937"/>
            <a:chExt cx="288032" cy="288032"/>
          </a:xfrm>
          <a:noFill/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852EF5-577E-1DB5-CD21-33B059736C04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E815EA-2491-B9FE-FE6F-A51166FEE1BB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345925-5948-2C23-8795-9E740616246C}"/>
              </a:ext>
            </a:extLst>
          </p:cNvPr>
          <p:cNvCxnSpPr>
            <a:cxnSpLocks/>
          </p:cNvCxnSpPr>
          <p:nvPr/>
        </p:nvCxnSpPr>
        <p:spPr>
          <a:xfrm flipV="1">
            <a:off x="4000916" y="2344401"/>
            <a:ext cx="2884966" cy="3393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54265-AB15-3C4E-CFB2-66F7E82C369C}"/>
              </a:ext>
            </a:extLst>
          </p:cNvPr>
          <p:cNvGrpSpPr/>
          <p:nvPr/>
        </p:nvGrpSpPr>
        <p:grpSpPr>
          <a:xfrm>
            <a:off x="5761823" y="3143270"/>
            <a:ext cx="288032" cy="288032"/>
            <a:chOff x="3349451" y="3432937"/>
            <a:chExt cx="288032" cy="288032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979DC2-22E8-35C6-DA50-E451188FC4AB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B839832-2A63-7BCF-DA5A-1D6DB985A89E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F1A82C-1E0C-B9DD-09B2-35E1B8283474}"/>
              </a:ext>
            </a:extLst>
          </p:cNvPr>
          <p:cNvGrpSpPr/>
          <p:nvPr/>
        </p:nvGrpSpPr>
        <p:grpSpPr>
          <a:xfrm>
            <a:off x="5386634" y="3909066"/>
            <a:ext cx="288032" cy="288032"/>
            <a:chOff x="3349451" y="3432937"/>
            <a:chExt cx="288032" cy="288032"/>
          </a:xfrm>
          <a:noFill/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2B96E99-936D-C50B-9F53-1EE1DC28DAEA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555396F-1339-179E-2FB2-46C8E0397E52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4C19BA-318B-43F8-BC19-ECD2F336A586}"/>
              </a:ext>
            </a:extLst>
          </p:cNvPr>
          <p:cNvGrpSpPr/>
          <p:nvPr/>
        </p:nvGrpSpPr>
        <p:grpSpPr>
          <a:xfrm>
            <a:off x="4705208" y="4399722"/>
            <a:ext cx="288032" cy="288032"/>
            <a:chOff x="3349451" y="3432937"/>
            <a:chExt cx="288032" cy="288032"/>
          </a:xfrm>
          <a:noFill/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36AF24A-0C88-1830-8706-5E01A7A229DC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592595-2243-35D9-2427-B2B300DF1D14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E21281-77D2-5A43-0ED0-77FFE54C930A}"/>
              </a:ext>
            </a:extLst>
          </p:cNvPr>
          <p:cNvSpPr txBox="1"/>
          <p:nvPr/>
        </p:nvSpPr>
        <p:spPr>
          <a:xfrm>
            <a:off x="5575061" y="1334337"/>
            <a:ext cx="215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/>
              <a:t>fána</a:t>
            </a:r>
            <a:r>
              <a:rPr lang="en-GB" sz="2800" dirty="0"/>
              <a:t> =4.85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30420A-2C06-53F2-E647-0F334AA0F713}"/>
                  </a:ext>
                </a:extLst>
              </p:cNvPr>
              <p:cNvSpPr txBox="1"/>
              <p:nvPr/>
            </p:nvSpPr>
            <p:spPr>
              <a:xfrm>
                <a:off x="-131167" y="1439056"/>
                <a:ext cx="3266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E" sz="3600" i="1" dirty="0" smtClean="0">
                          <a:latin typeface="Cambria Math" panose="02040503050406030204" pitchFamily="18" charset="0"/>
                        </a:rPr>
                        <m:t>= ½</m:t>
                      </m:r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E" sz="36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E" sz="3600" i="1" dirty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IE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30420A-2C06-53F2-E647-0F334AA0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167" y="1439056"/>
                <a:ext cx="326644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DB8E9B-5EFB-D41C-12DD-485FCB6EA1FC}"/>
              </a:ext>
            </a:extLst>
          </p:cNvPr>
          <p:cNvSpPr txBox="1"/>
          <p:nvPr/>
        </p:nvSpPr>
        <p:spPr>
          <a:xfrm>
            <a:off x="235050" y="790539"/>
            <a:ext cx="318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/>
              <a:t>An </a:t>
            </a:r>
            <a:r>
              <a:rPr lang="en-GB" sz="2800" dirty="0" err="1"/>
              <a:t>cothromáoi</a:t>
            </a:r>
            <a:r>
              <a:rPr lang="en-GB" sz="2800" dirty="0"/>
              <a:t> </a:t>
            </a:r>
            <a:r>
              <a:rPr lang="en-GB" sz="2800" dirty="0" err="1"/>
              <a:t>ná</a:t>
            </a:r>
            <a:r>
              <a:rPr lang="en-GB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0FC64-F38E-8C17-105C-3D37FCB2A64C}"/>
                  </a:ext>
                </a:extLst>
              </p:cNvPr>
              <p:cNvSpPr txBox="1"/>
              <p:nvPr/>
            </p:nvSpPr>
            <p:spPr>
              <a:xfrm>
                <a:off x="-160625" y="3137560"/>
                <a:ext cx="356901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IE" sz="3200" b="0" i="1" dirty="0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E" sz="32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E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IE" sz="3200" b="1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IE" sz="3200" b="1" i="1" smtClean="0">
                          <a:latin typeface="Cambria Math" panose="02040503050406030204" pitchFamily="18" charset="0"/>
                        </a:rPr>
                        <m:t>𝒏𝒂</m:t>
                      </m:r>
                    </m:oMath>
                  </m:oMathPara>
                </a14:m>
                <a:endParaRPr lang="en-IE" sz="3200" b="1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=2×4.85</m:t>
                      </m:r>
                    </m:oMath>
                  </m:oMathPara>
                </a14:m>
                <a:endParaRPr lang="en-GB" sz="32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=9.7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A0FC64-F38E-8C17-105C-3D37FCB2A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625" y="3137560"/>
                <a:ext cx="3569018" cy="2677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771AE0-AB7E-9325-EAF5-A6945FEF7F22}"/>
                  </a:ext>
                </a:extLst>
              </p:cNvPr>
              <p:cNvSpPr txBox="1"/>
              <p:nvPr/>
            </p:nvSpPr>
            <p:spPr>
              <a:xfrm>
                <a:off x="235049" y="2109728"/>
                <a:ext cx="290022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Sa </a:t>
                </a:r>
                <a:r>
                  <a:rPr lang="en-GB" sz="2400" dirty="0" err="1"/>
                  <a:t>foirm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céanna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ná</a:t>
                </a:r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771AE0-AB7E-9325-EAF5-A6945FEF7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9" y="2109728"/>
                <a:ext cx="2900223" cy="892552"/>
              </a:xfrm>
              <a:prstGeom prst="rect">
                <a:avLst/>
              </a:prstGeom>
              <a:blipFill>
                <a:blip r:embed="rId7"/>
                <a:stretch>
                  <a:fillRect l="-3368" t="-4762" r="-8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23DBB3-609B-B02F-EEAF-14C20B6EE0F3}"/>
              </a:ext>
            </a:extLst>
          </p:cNvPr>
          <p:cNvSpPr/>
          <p:nvPr/>
        </p:nvSpPr>
        <p:spPr>
          <a:xfrm>
            <a:off x="2121833" y="2057957"/>
            <a:ext cx="914400" cy="1155032"/>
          </a:xfrm>
          <a:custGeom>
            <a:avLst/>
            <a:gdLst>
              <a:gd name="connsiteX0" fmla="*/ 471638 w 914400"/>
              <a:gd name="connsiteY0" fmla="*/ 1155032 h 1155032"/>
              <a:gd name="connsiteX1" fmla="*/ 914400 w 914400"/>
              <a:gd name="connsiteY1" fmla="*/ 490889 h 1155032"/>
              <a:gd name="connsiteX2" fmla="*/ 0 w 914400"/>
              <a:gd name="connsiteY2" fmla="*/ 0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155032">
                <a:moveTo>
                  <a:pt x="471638" y="1155032"/>
                </a:moveTo>
                <a:lnTo>
                  <a:pt x="914400" y="490889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BEDD-8DBE-638C-C43A-645E1B1F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Conas</a:t>
            </a:r>
            <a:r>
              <a:rPr lang="en-GB" dirty="0"/>
              <a:t> a </a:t>
            </a:r>
            <a:r>
              <a:rPr lang="en-GB" dirty="0" err="1"/>
              <a:t>fhíoraíonn</a:t>
            </a:r>
            <a:r>
              <a:rPr lang="en-GB" dirty="0"/>
              <a:t> an </a:t>
            </a:r>
            <a:r>
              <a:rPr lang="en-GB" dirty="0" err="1"/>
              <a:t>graf</a:t>
            </a:r>
            <a:r>
              <a:rPr lang="en-GB" dirty="0"/>
              <a:t> an </a:t>
            </a:r>
            <a:r>
              <a:rPr lang="en-GB" dirty="0" err="1"/>
              <a:t>tsamhail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FCE71-8C69-E34E-D5E7-F5843AA7EF89}"/>
                  </a:ext>
                </a:extLst>
              </p:cNvPr>
              <p:cNvSpPr txBox="1"/>
              <p:nvPr/>
            </p:nvSpPr>
            <p:spPr>
              <a:xfrm>
                <a:off x="514350" y="1143000"/>
                <a:ext cx="8195311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Tá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déanta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againn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 s i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gcoinne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𝑡</a:t>
                </a:r>
                <a:r>
                  <a:rPr lang="en-GB" sz="36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is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tríd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mbunphointe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é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Ár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ngraf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fána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thart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GB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1/2 𝑔.</a:t>
                </a:r>
              </a:p>
              <a:p>
                <a:pPr>
                  <a:spcAft>
                    <a:spcPts val="1200"/>
                  </a:spcAft>
                </a:pPr>
                <a:endParaRPr lang="en-GB" sz="3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Fíoraíonn </a:t>
                </a:r>
                <a:r>
                  <a:rPr lang="en-GB" sz="36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sé</a:t>
                </a:r>
                <a:r>
                  <a:rPr lang="en-GB" sz="36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36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tsamhail</a:t>
                </a:r>
                <a:r>
                  <a:rPr lang="en-GB" sz="36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sz="3600" b="1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IE" sz="3600" b="1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 ½</m:t>
                    </m:r>
                    <m:r>
                      <a:rPr lang="en-GB" sz="3600" b="1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E" sz="3600" b="1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IE" sz="3600" b="1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en-IE" sz="3600" b="1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FCE71-8C69-E34E-D5E7-F5843AA7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143000"/>
                <a:ext cx="8195311" cy="3877985"/>
              </a:xfrm>
              <a:prstGeom prst="rect">
                <a:avLst/>
              </a:prstGeom>
              <a:blipFill>
                <a:blip r:embed="rId2"/>
                <a:stretch>
                  <a:fillRect l="-2230" t="-2516" b="-48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47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DAD0-BAF5-C636-4BDD-BD2AFB09D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E31986B-94DC-5930-CC12-32A0E0928AFC}"/>
              </a:ext>
            </a:extLst>
          </p:cNvPr>
          <p:cNvSpPr/>
          <p:nvPr/>
        </p:nvSpPr>
        <p:spPr>
          <a:xfrm>
            <a:off x="6404400" y="1525024"/>
            <a:ext cx="2519680" cy="52142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286A3-C811-3319-BFE8-408BF22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maith</a:t>
            </a:r>
            <a:r>
              <a:rPr lang="en-GB" dirty="0"/>
              <a:t> a </a:t>
            </a:r>
            <a:r>
              <a:rPr lang="en-GB" dirty="0" err="1"/>
              <a:t>tharraingt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EA73E5-D016-0FE1-B30D-AAF9B8288CC1}"/>
                  </a:ext>
                </a:extLst>
              </p:cNvPr>
              <p:cNvSpPr txBox="1"/>
              <p:nvPr/>
            </p:nvSpPr>
            <p:spPr>
              <a:xfrm>
                <a:off x="283827" y="948107"/>
                <a:ext cx="6123305" cy="610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Ríomhanna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(m.sh.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Lípéidí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e.g.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𝑎𝑑𝑎𝑟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Bain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scála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atá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éasca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ná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téigh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dtrí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choíche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Déan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mór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fearr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oireann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pointí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thíos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Fána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pointí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nach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bhfuil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tábla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EA73E5-D016-0FE1-B30D-AAF9B8288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7" y="948107"/>
                <a:ext cx="6123305" cy="6106031"/>
              </a:xfrm>
              <a:prstGeom prst="rect">
                <a:avLst/>
              </a:prstGeom>
              <a:blipFill>
                <a:blip r:embed="rId2"/>
                <a:stretch>
                  <a:fillRect l="-2092" t="-10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FECEBF5-F94D-882F-149A-6145D26C45F6}"/>
              </a:ext>
            </a:extLst>
          </p:cNvPr>
          <p:cNvSpPr/>
          <p:nvPr/>
        </p:nvSpPr>
        <p:spPr>
          <a:xfrm>
            <a:off x="6400800" y="749384"/>
            <a:ext cx="2519680" cy="774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E601E-C6E6-B611-0EF3-C5E58E676497}"/>
              </a:ext>
            </a:extLst>
          </p:cNvPr>
          <p:cNvCxnSpPr/>
          <p:nvPr/>
        </p:nvCxnSpPr>
        <p:spPr>
          <a:xfrm>
            <a:off x="6400800" y="1126573"/>
            <a:ext cx="251968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553189-2B85-E0B4-B5D3-27D17532EF38}"/>
                  </a:ext>
                </a:extLst>
              </p:cNvPr>
              <p:cNvSpPr txBox="1"/>
              <p:nvPr/>
            </p:nvSpPr>
            <p:spPr>
              <a:xfrm>
                <a:off x="6400800" y="639965"/>
                <a:ext cx="45653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553189-2B85-E0B4-B5D3-27D17532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39965"/>
                <a:ext cx="45653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5753E-F8C8-6EB7-2F2C-9C2BCFE594FE}"/>
                  </a:ext>
                </a:extLst>
              </p:cNvPr>
              <p:cNvSpPr txBox="1"/>
              <p:nvPr/>
            </p:nvSpPr>
            <p:spPr>
              <a:xfrm>
                <a:off x="6400800" y="1049358"/>
                <a:ext cx="43390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65753E-F8C8-6EB7-2F2C-9C2BCFE5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049358"/>
                <a:ext cx="43390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26EECB-04E9-9A72-1638-C329D6056AB6}"/>
                  </a:ext>
                </a:extLst>
              </p:cNvPr>
              <p:cNvSpPr txBox="1"/>
              <p:nvPr/>
            </p:nvSpPr>
            <p:spPr>
              <a:xfrm>
                <a:off x="6449234" y="1545891"/>
                <a:ext cx="57216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26EECB-04E9-9A72-1638-C329D6056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234" y="1545891"/>
                <a:ext cx="5721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8A3E96-4EEC-C6FB-3421-D888F5B728C2}"/>
                  </a:ext>
                </a:extLst>
              </p:cNvPr>
              <p:cNvSpPr txBox="1"/>
              <p:nvPr/>
            </p:nvSpPr>
            <p:spPr>
              <a:xfrm>
                <a:off x="5882440" y="2979006"/>
                <a:ext cx="908590" cy="67710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8A3E96-4EEC-C6FB-3421-D888F5B7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40" y="2979006"/>
                <a:ext cx="90859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526C18-194E-D8C3-D2D0-8D8C1FD4B22B}"/>
                  </a:ext>
                </a:extLst>
              </p:cNvPr>
              <p:cNvSpPr txBox="1"/>
              <p:nvPr/>
            </p:nvSpPr>
            <p:spPr>
              <a:xfrm>
                <a:off x="7660584" y="5175191"/>
                <a:ext cx="1259896" cy="67710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526C18-194E-D8C3-D2D0-8D8C1FD4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584" y="5175191"/>
                <a:ext cx="125989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5">
            <a:extLst>
              <a:ext uri="{FF2B5EF4-FFF2-40B4-BE49-F238E27FC236}">
                <a16:creationId xmlns:a16="http://schemas.microsoft.com/office/drawing/2014/main" id="{131B216F-2973-B88D-B8B8-5B633E79AA59}"/>
              </a:ext>
            </a:extLst>
          </p:cNvPr>
          <p:cNvSpPr/>
          <p:nvPr/>
        </p:nvSpPr>
        <p:spPr>
          <a:xfrm flipH="1" flipV="1">
            <a:off x="6754172" y="3568399"/>
            <a:ext cx="2168635" cy="1528882"/>
          </a:xfrm>
          <a:custGeom>
            <a:avLst/>
            <a:gdLst>
              <a:gd name="connsiteX0" fmla="*/ 0 w 2497043"/>
              <a:gd name="connsiteY0" fmla="*/ 0 h 2034540"/>
              <a:gd name="connsiteX1" fmla="*/ 2497043 w 2497043"/>
              <a:gd name="connsiteY1" fmla="*/ 0 h 2034540"/>
              <a:gd name="connsiteX2" fmla="*/ 2497043 w 2497043"/>
              <a:gd name="connsiteY2" fmla="*/ 2034540 h 2034540"/>
              <a:gd name="connsiteX3" fmla="*/ 0 w 2497043"/>
              <a:gd name="connsiteY3" fmla="*/ 2034540 h 2034540"/>
              <a:gd name="connsiteX4" fmla="*/ 0 w 2497043"/>
              <a:gd name="connsiteY4" fmla="*/ 0 h 2034540"/>
              <a:gd name="connsiteX0" fmla="*/ 0 w 2497043"/>
              <a:gd name="connsiteY0" fmla="*/ 0 h 2034540"/>
              <a:gd name="connsiteX1" fmla="*/ 2497043 w 2497043"/>
              <a:gd name="connsiteY1" fmla="*/ 0 h 2034540"/>
              <a:gd name="connsiteX2" fmla="*/ 2497043 w 2497043"/>
              <a:gd name="connsiteY2" fmla="*/ 2034540 h 2034540"/>
              <a:gd name="connsiteX3" fmla="*/ 0 w 2497043"/>
              <a:gd name="connsiteY3" fmla="*/ 2034540 h 2034540"/>
              <a:gd name="connsiteX4" fmla="*/ 91440 w 2497043"/>
              <a:gd name="connsiteY4" fmla="*/ 91440 h 2034540"/>
              <a:gd name="connsiteX0" fmla="*/ 0 w 2497043"/>
              <a:gd name="connsiteY0" fmla="*/ 0 h 2034540"/>
              <a:gd name="connsiteX1" fmla="*/ 2497043 w 2497043"/>
              <a:gd name="connsiteY1" fmla="*/ 0 h 2034540"/>
              <a:gd name="connsiteX2" fmla="*/ 2497043 w 2497043"/>
              <a:gd name="connsiteY2" fmla="*/ 2034540 h 2034540"/>
              <a:gd name="connsiteX3" fmla="*/ 0 w 2497043"/>
              <a:gd name="connsiteY3" fmla="*/ 2034540 h 2034540"/>
              <a:gd name="connsiteX0" fmla="*/ 0 w 2497043"/>
              <a:gd name="connsiteY0" fmla="*/ 0 h 2034540"/>
              <a:gd name="connsiteX1" fmla="*/ 2497043 w 2497043"/>
              <a:gd name="connsiteY1" fmla="*/ 0 h 2034540"/>
              <a:gd name="connsiteX2" fmla="*/ 2497043 w 2497043"/>
              <a:gd name="connsiteY2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43" h="2034540">
                <a:moveTo>
                  <a:pt x="0" y="0"/>
                </a:moveTo>
                <a:lnTo>
                  <a:pt x="2497043" y="0"/>
                </a:lnTo>
                <a:lnTo>
                  <a:pt x="2497043" y="203454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BEBEBD-9A38-24F2-DD54-E4FA05BD8C3B}"/>
              </a:ext>
            </a:extLst>
          </p:cNvPr>
          <p:cNvGrpSpPr/>
          <p:nvPr/>
        </p:nvGrpSpPr>
        <p:grpSpPr>
          <a:xfrm>
            <a:off x="7694474" y="3589903"/>
            <a:ext cx="288032" cy="288032"/>
            <a:chOff x="3349451" y="3432937"/>
            <a:chExt cx="288032" cy="288032"/>
          </a:xfrm>
          <a:noFill/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02B78D-BC9D-8B8E-81EC-DBF7840535D7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E9D2A1-8206-57C5-3640-A421339426E8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F6C681-DF4F-1D06-1B7C-DEB73FFBDFCF}"/>
              </a:ext>
            </a:extLst>
          </p:cNvPr>
          <p:cNvGrpSpPr/>
          <p:nvPr/>
        </p:nvGrpSpPr>
        <p:grpSpPr>
          <a:xfrm>
            <a:off x="7561846" y="4211683"/>
            <a:ext cx="288032" cy="288032"/>
            <a:chOff x="3349451" y="3432937"/>
            <a:chExt cx="288032" cy="288032"/>
          </a:xfrm>
          <a:noFill/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A8947A-B332-665C-B0C7-13F27713A1A7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741646-BE4C-7BCE-7ABE-24060B068321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6762F8-9E8C-7542-28A4-D27B032C1596}"/>
              </a:ext>
            </a:extLst>
          </p:cNvPr>
          <p:cNvGrpSpPr/>
          <p:nvPr/>
        </p:nvGrpSpPr>
        <p:grpSpPr>
          <a:xfrm>
            <a:off x="6880420" y="4702339"/>
            <a:ext cx="288032" cy="288032"/>
            <a:chOff x="3349451" y="3432937"/>
            <a:chExt cx="288032" cy="288032"/>
          </a:xfrm>
          <a:noFill/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AB264A-E3CD-C7CB-59FA-7ECE5BB7C143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5DF9CB-37E2-2285-5FFB-476B33B1E493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8FA86F-22E0-C4F3-C477-F769BB6BCA29}"/>
              </a:ext>
            </a:extLst>
          </p:cNvPr>
          <p:cNvGrpSpPr/>
          <p:nvPr/>
        </p:nvGrpSpPr>
        <p:grpSpPr>
          <a:xfrm>
            <a:off x="8208058" y="3525152"/>
            <a:ext cx="288032" cy="288032"/>
            <a:chOff x="3349451" y="3432937"/>
            <a:chExt cx="288032" cy="288032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E2B5AD0-78D4-5679-5D95-9FEE70E9EA7C}"/>
                </a:ext>
              </a:extLst>
            </p:cNvPr>
            <p:cNvSpPr/>
            <p:nvPr/>
          </p:nvSpPr>
          <p:spPr>
            <a:xfrm>
              <a:off x="3349451" y="3432937"/>
              <a:ext cx="288032" cy="28803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E69AC9-6F3A-519D-BE9B-40DEBCC9A5EF}"/>
                </a:ext>
              </a:extLst>
            </p:cNvPr>
            <p:cNvSpPr/>
            <p:nvPr/>
          </p:nvSpPr>
          <p:spPr>
            <a:xfrm>
              <a:off x="3470608" y="35540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7E72E4-2D17-EBE1-82BB-31DC7124A2A5}"/>
              </a:ext>
            </a:extLst>
          </p:cNvPr>
          <p:cNvCxnSpPr>
            <a:cxnSpLocks/>
            <a:stCxn id="19" idx="1"/>
            <a:endCxn id="30" idx="0"/>
          </p:cNvCxnSpPr>
          <p:nvPr/>
        </p:nvCxnSpPr>
        <p:spPr>
          <a:xfrm flipV="1">
            <a:off x="6754172" y="3525152"/>
            <a:ext cx="1597902" cy="1572129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2E0942-BA3E-FBD8-F0CD-8C072DE036A2}"/>
              </a:ext>
            </a:extLst>
          </p:cNvPr>
          <p:cNvCxnSpPr>
            <a:cxnSpLocks/>
          </p:cNvCxnSpPr>
          <p:nvPr/>
        </p:nvCxnSpPr>
        <p:spPr>
          <a:xfrm>
            <a:off x="3813243" y="1998717"/>
            <a:ext cx="2192762" cy="12048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6A91577-9AF5-1C57-6B1B-C504FF6ADD65}"/>
              </a:ext>
            </a:extLst>
          </p:cNvPr>
          <p:cNvCxnSpPr>
            <a:cxnSpLocks/>
          </p:cNvCxnSpPr>
          <p:nvPr/>
        </p:nvCxnSpPr>
        <p:spPr>
          <a:xfrm flipV="1">
            <a:off x="3080727" y="4515666"/>
            <a:ext cx="4263390" cy="833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9ADBAC3-105E-8120-6F08-2A868B4C3341}"/>
              </a:ext>
            </a:extLst>
          </p:cNvPr>
          <p:cNvCxnSpPr>
            <a:cxnSpLocks/>
          </p:cNvCxnSpPr>
          <p:nvPr/>
        </p:nvCxnSpPr>
        <p:spPr>
          <a:xfrm>
            <a:off x="3954780" y="1331043"/>
            <a:ext cx="2286000" cy="3954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461EC0-57F4-678F-253A-CC833CE5321D}"/>
              </a:ext>
            </a:extLst>
          </p:cNvPr>
          <p:cNvSpPr txBox="1"/>
          <p:nvPr/>
        </p:nvSpPr>
        <p:spPr>
          <a:xfrm>
            <a:off x="6405673" y="42912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A4397-A9CA-DF9F-2340-CC8B5D98E7F0}"/>
              </a:ext>
            </a:extLst>
          </p:cNvPr>
          <p:cNvSpPr txBox="1"/>
          <p:nvPr/>
        </p:nvSpPr>
        <p:spPr>
          <a:xfrm>
            <a:off x="6425229" y="3632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1C305-1DBD-0A50-6E06-11939999C17B}"/>
              </a:ext>
            </a:extLst>
          </p:cNvPr>
          <p:cNvSpPr txBox="1"/>
          <p:nvPr/>
        </p:nvSpPr>
        <p:spPr>
          <a:xfrm>
            <a:off x="6380659" y="48249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16B0DA-605C-7AC9-48AF-F7151E5E729F}"/>
              </a:ext>
            </a:extLst>
          </p:cNvPr>
          <p:cNvCxnSpPr>
            <a:cxnSpLocks/>
          </p:cNvCxnSpPr>
          <p:nvPr/>
        </p:nvCxnSpPr>
        <p:spPr>
          <a:xfrm>
            <a:off x="2052536" y="3932834"/>
            <a:ext cx="45206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D846-3D4A-C697-9A26-F700EDD9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BA8-12AA-22B2-573D-128B1ED6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Sonraíocht</a:t>
            </a:r>
            <a:r>
              <a:rPr lang="en-GB" dirty="0"/>
              <a:t> </a:t>
            </a:r>
            <a:r>
              <a:rPr lang="en-GB" dirty="0" err="1"/>
              <a:t>churaclaim</a:t>
            </a:r>
            <a:r>
              <a:rPr lang="en-GB" dirty="0"/>
              <a:t> 1.5</a:t>
            </a:r>
          </a:p>
        </p:txBody>
      </p:sp>
      <p:pic>
        <p:nvPicPr>
          <p:cNvPr id="5" name="Picture 4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F630164A-CAEA-5668-F44C-1250F875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8" y="1531474"/>
            <a:ext cx="8565083" cy="3370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161C51-B323-C01D-9992-7FC18D410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078942"/>
            <a:ext cx="8550008" cy="4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0C41-C8E2-83E9-E673-07DE156FA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4ADFDE-BF9C-8E55-C5AE-F7D06E55A9A4}"/>
                  </a:ext>
                </a:extLst>
              </p:cNvPr>
              <p:cNvSpPr txBox="1"/>
              <p:nvPr/>
            </p:nvSpPr>
            <p:spPr>
              <a:xfrm>
                <a:off x="838200" y="1284710"/>
                <a:ext cx="7950200" cy="138499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Rinneamar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fuireamar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mbunphointe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Fíoraíonn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sé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seo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go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bhfuil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gcomhréir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  <m:sSup>
                      <m:sSup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4ADFDE-BF9C-8E55-C5AE-F7D06E55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4710"/>
                <a:ext cx="7950200" cy="1384995"/>
              </a:xfrm>
              <a:prstGeom prst="rect">
                <a:avLst/>
              </a:prstGeom>
              <a:blipFill>
                <a:blip r:embed="rId3"/>
                <a:stretch>
                  <a:fillRect l="-1610" t="-4846" b="-114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E49AAB-50F8-0547-AC34-D3C8B57A42F5}"/>
                  </a:ext>
                </a:extLst>
              </p:cNvPr>
              <p:cNvSpPr txBox="1"/>
              <p:nvPr/>
            </p:nvSpPr>
            <p:spPr>
              <a:xfrm>
                <a:off x="838200" y="3004603"/>
                <a:ext cx="7950200" cy="66652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Fána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E49AAB-50F8-0547-AC34-D3C8B57A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04603"/>
                <a:ext cx="7950200" cy="666529"/>
              </a:xfrm>
              <a:prstGeom prst="rect">
                <a:avLst/>
              </a:prstGeom>
              <a:blipFill>
                <a:blip r:embed="rId4"/>
                <a:stretch>
                  <a:fillRect l="-1610" t="-3670" b="-100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C171C8-E1EE-A39E-D4CD-074E604F6505}"/>
                  </a:ext>
                </a:extLst>
              </p:cNvPr>
              <p:cNvSpPr txBox="1"/>
              <p:nvPr/>
            </p:nvSpPr>
            <p:spPr>
              <a:xfrm>
                <a:off x="838200" y="3804703"/>
                <a:ext cx="7950200" cy="171957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cs typeface="Arial" panose="020B0604020202020204" pitchFamily="34" charset="0"/>
                  </a:rPr>
                  <a:t>Trí na </a:t>
                </a:r>
                <a:r>
                  <a:rPr lang="en-GB" sz="2800" dirty="0" err="1">
                    <a:cs typeface="Arial" panose="020B0604020202020204" pitchFamily="34" charset="0"/>
                  </a:rPr>
                  <a:t>breathnuithe</a:t>
                </a:r>
                <a:r>
                  <a:rPr lang="en-GB" sz="2800" dirty="0"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cs typeface="Arial" panose="020B0604020202020204" pitchFamily="34" charset="0"/>
                  </a:rPr>
                  <a:t>seo</a:t>
                </a:r>
                <a:r>
                  <a:rPr lang="en-GB" sz="2800" dirty="0"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cs typeface="Arial" panose="020B0604020202020204" pitchFamily="34" charset="0"/>
                  </a:rPr>
                  <a:t>chomhcheangal</a:t>
                </a:r>
                <a:r>
                  <a:rPr lang="en-GB" sz="2800" dirty="0"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cs typeface="Arial" panose="020B0604020202020204" pitchFamily="34" charset="0"/>
                  </a:rPr>
                  <a:t>fíoraítear</a:t>
                </a:r>
                <a:r>
                  <a:rPr lang="en-GB" sz="2800" dirty="0"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cs typeface="Arial" panose="020B0604020202020204" pitchFamily="34" charset="0"/>
                  </a:rPr>
                  <a:t>tsamhail</a:t>
                </a:r>
                <a:endParaRPr lang="en-GB" sz="2800" dirty="0">
                  <a:cs typeface="Arial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C171C8-E1EE-A39E-D4CD-074E604F6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4703"/>
                <a:ext cx="7950200" cy="1719573"/>
              </a:xfrm>
              <a:prstGeom prst="rect">
                <a:avLst/>
              </a:prstGeom>
              <a:blipFill>
                <a:blip r:embed="rId5"/>
                <a:stretch>
                  <a:fillRect l="-1610" t="-35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5">
            <a:extLst>
              <a:ext uri="{FF2B5EF4-FFF2-40B4-BE49-F238E27FC236}">
                <a16:creationId xmlns:a16="http://schemas.microsoft.com/office/drawing/2014/main" id="{3B97459F-8310-0A06-DFDC-7DDCD279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Conclúid</a:t>
            </a:r>
            <a:r>
              <a:rPr lang="en-GB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C9AC6337-338C-99AB-BE99-DFCABDF447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667940"/>
              </a:xfrm>
            </p:spPr>
            <p:txBody>
              <a:bodyPr/>
              <a:lstStyle/>
              <a:p>
                <a:r>
                  <a:rPr lang="en-IE" dirty="0" err="1"/>
                  <a:t>Conas</a:t>
                </a:r>
                <a:r>
                  <a:rPr lang="en-IE" dirty="0"/>
                  <a:t> a </a:t>
                </a:r>
                <a:r>
                  <a:rPr lang="en-IE" dirty="0" err="1"/>
                  <a:t>fíoraíonn</a:t>
                </a:r>
                <a:r>
                  <a:rPr lang="en-IE" dirty="0"/>
                  <a:t> an </a:t>
                </a:r>
                <a:r>
                  <a:rPr lang="en-IE" dirty="0" err="1"/>
                  <a:t>graf</a:t>
                </a:r>
                <a:r>
                  <a:rPr lang="en-IE" dirty="0"/>
                  <a:t> an </a:t>
                </a:r>
                <a:r>
                  <a:rPr lang="en-IE" dirty="0" err="1"/>
                  <a:t>tsamhail</a:t>
                </a:r>
                <a:r>
                  <a:rPr lang="en-IE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C9AC6337-338C-99AB-BE99-DFCABDF44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667940"/>
              </a:xfrm>
              <a:blipFill>
                <a:blip r:embed="rId6"/>
                <a:stretch>
                  <a:fillRect l="-1370" t="-3670" b="-100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9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993E9-120C-CA6F-FDFE-78C6EBB9E0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4000" y="197771"/>
                <a:ext cx="8712200" cy="893258"/>
              </a:xfrm>
            </p:spPr>
            <p:txBody>
              <a:bodyPr/>
              <a:lstStyle/>
              <a:p>
                <a:r>
                  <a:rPr lang="en-GB" dirty="0" err="1"/>
                  <a:t>Fíoraigh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993E9-120C-CA6F-FDFE-78C6EBB9E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000" y="197771"/>
                <a:ext cx="8712200" cy="893258"/>
              </a:xfrm>
              <a:blipFill>
                <a:blip r:embed="rId2"/>
                <a:stretch>
                  <a:fillRect l="-2169" t="-4762" b="-27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C6D992C-2ECA-C94D-ECDA-F76948649888}"/>
              </a:ext>
            </a:extLst>
          </p:cNvPr>
          <p:cNvSpPr txBox="1"/>
          <p:nvPr/>
        </p:nvSpPr>
        <p:spPr>
          <a:xfrm>
            <a:off x="571500" y="1226655"/>
            <a:ext cx="162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Teoiric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A69D5-64CA-E39D-6640-F04A3FAB8443}"/>
                  </a:ext>
                </a:extLst>
              </p:cNvPr>
              <p:cNvSpPr txBox="1"/>
              <p:nvPr/>
            </p:nvSpPr>
            <p:spPr>
              <a:xfrm>
                <a:off x="2457450" y="1226655"/>
                <a:ext cx="160941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A69D5-64CA-E39D-6640-F04A3FAB8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226655"/>
                <a:ext cx="160941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C3DADC-158E-37B1-BE7D-0435C92A691B}"/>
              </a:ext>
            </a:extLst>
          </p:cNvPr>
          <p:cNvSpPr txBox="1"/>
          <p:nvPr/>
        </p:nvSpPr>
        <p:spPr>
          <a:xfrm>
            <a:off x="649305" y="1883871"/>
            <a:ext cx="786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Baineann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sreabháin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áirítear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GB" sz="2800" b="0" i="1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516D8-DA23-6DF0-62B5-69A60B4248FF}"/>
                  </a:ext>
                </a:extLst>
              </p:cNvPr>
              <p:cNvSpPr txBox="1"/>
              <p:nvPr/>
            </p:nvSpPr>
            <p:spPr>
              <a:xfrm>
                <a:off x="7181244" y="4310599"/>
                <a:ext cx="51565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516D8-DA23-6DF0-62B5-69A60B424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44" y="4310599"/>
                <a:ext cx="51565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085D04-7607-F3BF-433F-BE8462D4F7AD}"/>
                  </a:ext>
                </a:extLst>
              </p:cNvPr>
              <p:cNvSpPr txBox="1"/>
              <p:nvPr/>
            </p:nvSpPr>
            <p:spPr>
              <a:xfrm>
                <a:off x="7010165" y="3015901"/>
                <a:ext cx="6354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085D04-7607-F3BF-433F-BE8462D4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165" y="3015901"/>
                <a:ext cx="63543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70B252-0FB9-3375-0A39-41C18674C6DE}"/>
                  </a:ext>
                </a:extLst>
              </p:cNvPr>
              <p:cNvSpPr txBox="1"/>
              <p:nvPr/>
            </p:nvSpPr>
            <p:spPr>
              <a:xfrm>
                <a:off x="6359488" y="3708244"/>
                <a:ext cx="48898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70B252-0FB9-3375-0A39-41C18674C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488" y="3708244"/>
                <a:ext cx="48898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DFAC3F-DE8A-F14A-5D86-4A6387B1F07F}"/>
              </a:ext>
            </a:extLst>
          </p:cNvPr>
          <p:cNvCxnSpPr>
            <a:cxnSpLocks/>
          </p:cNvCxnSpPr>
          <p:nvPr/>
        </p:nvCxnSpPr>
        <p:spPr>
          <a:xfrm>
            <a:off x="6955273" y="3369690"/>
            <a:ext cx="0" cy="141968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73FEA7-AA62-DA09-AD5D-A5C2B462E0B8}"/>
                  </a:ext>
                </a:extLst>
              </p:cNvPr>
              <p:cNvSpPr txBox="1"/>
              <p:nvPr/>
            </p:nvSpPr>
            <p:spPr>
              <a:xfrm>
                <a:off x="2068144" y="3180283"/>
                <a:ext cx="238802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73FEA7-AA62-DA09-AD5D-A5C2B462E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44" y="3180283"/>
                <a:ext cx="238802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A7015C-1165-956C-6EC9-3E6378E5B79F}"/>
                  </a:ext>
                </a:extLst>
              </p:cNvPr>
              <p:cNvSpPr txBox="1"/>
              <p:nvPr/>
            </p:nvSpPr>
            <p:spPr>
              <a:xfrm>
                <a:off x="114400" y="5338143"/>
                <a:ext cx="9029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dlús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t-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atmaisféar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Athraíonn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sé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ó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go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..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féidir linn luach tipiciúil a úsáid de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1.2 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nó luach níos cruinne a léamh ó ghraf brú/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dlúis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A7015C-1165-956C-6EC9-3E6378E5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0" y="5338143"/>
                <a:ext cx="9029600" cy="1384995"/>
              </a:xfrm>
              <a:prstGeom prst="rect">
                <a:avLst/>
              </a:prstGeom>
              <a:blipFill>
                <a:blip r:embed="rId8"/>
                <a:stretch>
                  <a:fillRect l="-1418" t="-4846" r="-810" b="-114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29DB6E-C594-74E7-1F36-240F7CBA869A}"/>
                  </a:ext>
                </a:extLst>
              </p:cNvPr>
              <p:cNvSpPr txBox="1"/>
              <p:nvPr/>
            </p:nvSpPr>
            <p:spPr>
              <a:xfrm>
                <a:off x="2105584" y="3898533"/>
                <a:ext cx="2498633" cy="112562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𝑷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GB" sz="2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𝝆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GB" sz="2800" b="1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29DB6E-C594-74E7-1F36-240F7CBA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84" y="3898533"/>
                <a:ext cx="2498633" cy="1125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6D946C3-58BE-23F3-587D-96A751E9AD40}"/>
              </a:ext>
            </a:extLst>
          </p:cNvPr>
          <p:cNvSpPr txBox="1"/>
          <p:nvPr/>
        </p:nvSpPr>
        <p:spPr>
          <a:xfrm>
            <a:off x="649305" y="2501574"/>
            <a:ext cx="830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Méadaíonn</a:t>
            </a: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brú</a:t>
            </a: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réir</a:t>
            </a: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 mar a </a:t>
            </a:r>
            <a:r>
              <a:rPr lang="en-GB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théann</a:t>
            </a: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 tú </a:t>
            </a:r>
            <a:r>
              <a:rPr lang="en-GB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síos</a:t>
            </a:r>
            <a:endParaRPr lang="en-GB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C741A3-32B3-2A90-ACE5-E25F09A59809}"/>
              </a:ext>
            </a:extLst>
          </p:cNvPr>
          <p:cNvCxnSpPr/>
          <p:nvPr/>
        </p:nvCxnSpPr>
        <p:spPr>
          <a:xfrm>
            <a:off x="6213649" y="4789373"/>
            <a:ext cx="2228462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4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65DE3-081B-E460-A904-361E54142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8217-8A86-02CF-E526-E2E25DF4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9ED060-636A-AF0D-7D8C-A981DD6FD7C7}"/>
                  </a:ext>
                </a:extLst>
              </p:cNvPr>
              <p:cNvSpPr txBox="1"/>
              <p:nvPr/>
            </p:nvSpPr>
            <p:spPr>
              <a:xfrm>
                <a:off x="6611560" y="3436346"/>
                <a:ext cx="48898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9ED060-636A-AF0D-7D8C-A981DD6FD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60" y="3436346"/>
                <a:ext cx="488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896EF0-C7F3-0D52-0741-B2AB4E5AD2AA}"/>
              </a:ext>
            </a:extLst>
          </p:cNvPr>
          <p:cNvCxnSpPr>
            <a:cxnSpLocks/>
          </p:cNvCxnSpPr>
          <p:nvPr/>
        </p:nvCxnSpPr>
        <p:spPr>
          <a:xfrm>
            <a:off x="7252214" y="2993664"/>
            <a:ext cx="0" cy="141968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993EB9-C0EC-6439-6A66-493A7C1AB502}"/>
              </a:ext>
            </a:extLst>
          </p:cNvPr>
          <p:cNvSpPr txBox="1"/>
          <p:nvPr/>
        </p:nvSpPr>
        <p:spPr>
          <a:xfrm>
            <a:off x="7509515" y="572997"/>
            <a:ext cx="1713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Aip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Phyphox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thomhais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0CFB7A-9142-02FE-9C53-AC21F153E554}"/>
              </a:ext>
            </a:extLst>
          </p:cNvPr>
          <p:cNvSpPr/>
          <p:nvPr/>
        </p:nvSpPr>
        <p:spPr>
          <a:xfrm>
            <a:off x="7452360" y="2747414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EB2CF9-FF42-A878-9507-76A260B3B198}"/>
              </a:ext>
            </a:extLst>
          </p:cNvPr>
          <p:cNvSpPr/>
          <p:nvPr/>
        </p:nvSpPr>
        <p:spPr>
          <a:xfrm>
            <a:off x="7403889" y="4107735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B2269-6A17-A10C-480B-820546732692}"/>
              </a:ext>
            </a:extLst>
          </p:cNvPr>
          <p:cNvCxnSpPr/>
          <p:nvPr/>
        </p:nvCxnSpPr>
        <p:spPr>
          <a:xfrm flipH="1">
            <a:off x="7715250" y="2454371"/>
            <a:ext cx="434340" cy="39169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5CC439-8C5B-882D-88CA-F60614E372AD}"/>
              </a:ext>
            </a:extLst>
          </p:cNvPr>
          <p:cNvCxnSpPr>
            <a:cxnSpLocks/>
          </p:cNvCxnSpPr>
          <p:nvPr/>
        </p:nvCxnSpPr>
        <p:spPr>
          <a:xfrm flipH="1">
            <a:off x="7715250" y="2454371"/>
            <a:ext cx="594103" cy="164038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089A55-4C09-7371-D2CD-81CE6861E588}"/>
              </a:ext>
            </a:extLst>
          </p:cNvPr>
          <p:cNvSpPr txBox="1"/>
          <p:nvPr/>
        </p:nvSpPr>
        <p:spPr>
          <a:xfrm>
            <a:off x="693529" y="1225309"/>
            <a:ext cx="61625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phyphox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ghuthán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taibléad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thomhas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Tomhais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éagsúla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(e.g.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dul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staighre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30BB1-4456-01E1-4784-E8EFC6BFD367}"/>
              </a:ext>
            </a:extLst>
          </p:cNvPr>
          <p:cNvSpPr txBox="1"/>
          <p:nvPr/>
        </p:nvSpPr>
        <p:spPr>
          <a:xfrm>
            <a:off x="889314" y="5227652"/>
            <a:ext cx="7260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Tabhair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deara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dtugann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phyphox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léamha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Iolraigh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SI de Pa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fháil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48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C7DCD-4FA6-03EE-30D6-6A062773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6E4F-2DF1-585F-E662-5611A0B6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Modh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4C8538-E900-5F6A-B02E-6C327DBF3A32}"/>
              </a:ext>
            </a:extLst>
          </p:cNvPr>
          <p:cNvSpPr/>
          <p:nvPr/>
        </p:nvSpPr>
        <p:spPr>
          <a:xfrm>
            <a:off x="7226089" y="4084732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36A9576-17DB-01EC-BA86-E3E33AA2B268}"/>
              </a:ext>
            </a:extLst>
          </p:cNvPr>
          <p:cNvSpPr/>
          <p:nvPr/>
        </p:nvSpPr>
        <p:spPr>
          <a:xfrm>
            <a:off x="2197100" y="2057400"/>
            <a:ext cx="5664200" cy="2514600"/>
          </a:xfrm>
          <a:custGeom>
            <a:avLst/>
            <a:gdLst>
              <a:gd name="connsiteX0" fmla="*/ 0 w 5664200"/>
              <a:gd name="connsiteY0" fmla="*/ 0 h 2514600"/>
              <a:gd name="connsiteX1" fmla="*/ 1854200 w 5664200"/>
              <a:gd name="connsiteY1" fmla="*/ 0 h 2514600"/>
              <a:gd name="connsiteX2" fmla="*/ 1854200 w 5664200"/>
              <a:gd name="connsiteY2" fmla="*/ 292100 h 2514600"/>
              <a:gd name="connsiteX3" fmla="*/ 2197100 w 5664200"/>
              <a:gd name="connsiteY3" fmla="*/ 292100 h 2514600"/>
              <a:gd name="connsiteX4" fmla="*/ 2197100 w 5664200"/>
              <a:gd name="connsiteY4" fmla="*/ 622300 h 2514600"/>
              <a:gd name="connsiteX5" fmla="*/ 2565400 w 5664200"/>
              <a:gd name="connsiteY5" fmla="*/ 622300 h 2514600"/>
              <a:gd name="connsiteX6" fmla="*/ 2565400 w 5664200"/>
              <a:gd name="connsiteY6" fmla="*/ 914400 h 2514600"/>
              <a:gd name="connsiteX7" fmla="*/ 2908300 w 5664200"/>
              <a:gd name="connsiteY7" fmla="*/ 914400 h 2514600"/>
              <a:gd name="connsiteX8" fmla="*/ 2908300 w 5664200"/>
              <a:gd name="connsiteY8" fmla="*/ 1231900 h 2514600"/>
              <a:gd name="connsiteX9" fmla="*/ 3263900 w 5664200"/>
              <a:gd name="connsiteY9" fmla="*/ 1231900 h 2514600"/>
              <a:gd name="connsiteX10" fmla="*/ 3263900 w 5664200"/>
              <a:gd name="connsiteY10" fmla="*/ 1524000 h 2514600"/>
              <a:gd name="connsiteX11" fmla="*/ 3644900 w 5664200"/>
              <a:gd name="connsiteY11" fmla="*/ 1524000 h 2514600"/>
              <a:gd name="connsiteX12" fmla="*/ 3644900 w 5664200"/>
              <a:gd name="connsiteY12" fmla="*/ 1854200 h 2514600"/>
              <a:gd name="connsiteX13" fmla="*/ 4089400 w 5664200"/>
              <a:gd name="connsiteY13" fmla="*/ 1854200 h 2514600"/>
              <a:gd name="connsiteX14" fmla="*/ 4089400 w 5664200"/>
              <a:gd name="connsiteY14" fmla="*/ 2197100 h 2514600"/>
              <a:gd name="connsiteX15" fmla="*/ 4470400 w 5664200"/>
              <a:gd name="connsiteY15" fmla="*/ 2197100 h 2514600"/>
              <a:gd name="connsiteX16" fmla="*/ 4470400 w 5664200"/>
              <a:gd name="connsiteY16" fmla="*/ 2514600 h 2514600"/>
              <a:gd name="connsiteX17" fmla="*/ 5664200 w 5664200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4200" h="2514600">
                <a:moveTo>
                  <a:pt x="0" y="0"/>
                </a:moveTo>
                <a:lnTo>
                  <a:pt x="1854200" y="0"/>
                </a:lnTo>
                <a:lnTo>
                  <a:pt x="1854200" y="292100"/>
                </a:lnTo>
                <a:lnTo>
                  <a:pt x="2197100" y="292100"/>
                </a:lnTo>
                <a:lnTo>
                  <a:pt x="2197100" y="622300"/>
                </a:lnTo>
                <a:lnTo>
                  <a:pt x="2565400" y="622300"/>
                </a:lnTo>
                <a:lnTo>
                  <a:pt x="2565400" y="914400"/>
                </a:lnTo>
                <a:lnTo>
                  <a:pt x="2908300" y="914400"/>
                </a:lnTo>
                <a:lnTo>
                  <a:pt x="2908300" y="1231900"/>
                </a:lnTo>
                <a:lnTo>
                  <a:pt x="3263900" y="1231900"/>
                </a:lnTo>
                <a:lnTo>
                  <a:pt x="3263900" y="1524000"/>
                </a:lnTo>
                <a:lnTo>
                  <a:pt x="3644900" y="1524000"/>
                </a:lnTo>
                <a:lnTo>
                  <a:pt x="3644900" y="1854200"/>
                </a:lnTo>
                <a:lnTo>
                  <a:pt x="4089400" y="1854200"/>
                </a:lnTo>
                <a:lnTo>
                  <a:pt x="4089400" y="2197100"/>
                </a:lnTo>
                <a:lnTo>
                  <a:pt x="4470400" y="2197100"/>
                </a:lnTo>
                <a:lnTo>
                  <a:pt x="4470400" y="2514600"/>
                </a:lnTo>
                <a:lnTo>
                  <a:pt x="5664200" y="25146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A2A47C-D5E4-C5EC-2D56-1D7C411D744B}"/>
              </a:ext>
            </a:extLst>
          </p:cNvPr>
          <p:cNvSpPr/>
          <p:nvPr/>
        </p:nvSpPr>
        <p:spPr>
          <a:xfrm>
            <a:off x="3555789" y="470412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AC862-C1C1-ADEA-3F70-6B36409645ED}"/>
              </a:ext>
            </a:extLst>
          </p:cNvPr>
          <p:cNvSpPr/>
          <p:nvPr/>
        </p:nvSpPr>
        <p:spPr>
          <a:xfrm>
            <a:off x="3606589" y="929233"/>
            <a:ext cx="89111" cy="111419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001C9E-FBBA-6911-A238-6040800A333F}"/>
              </a:ext>
            </a:extLst>
          </p:cNvPr>
          <p:cNvSpPr/>
          <p:nvPr/>
        </p:nvSpPr>
        <p:spPr>
          <a:xfrm>
            <a:off x="3818679" y="1598579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CD8352-79ED-8A9D-FBF5-4A35A2717FF7}"/>
              </a:ext>
            </a:extLst>
          </p:cNvPr>
          <p:cNvSpPr/>
          <p:nvPr/>
        </p:nvSpPr>
        <p:spPr>
          <a:xfrm>
            <a:off x="4817110" y="2523220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86A540-5164-BF33-5922-838C4F5FE94F}"/>
              </a:ext>
            </a:extLst>
          </p:cNvPr>
          <p:cNvSpPr/>
          <p:nvPr/>
        </p:nvSpPr>
        <p:spPr>
          <a:xfrm>
            <a:off x="5929152" y="3459405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594482-020E-F81A-EB54-0E8AE505B848}"/>
                  </a:ext>
                </a:extLst>
              </p:cNvPr>
              <p:cNvSpPr txBox="1"/>
              <p:nvPr/>
            </p:nvSpPr>
            <p:spPr>
              <a:xfrm>
                <a:off x="4059696" y="1584771"/>
                <a:ext cx="115499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594482-020E-F81A-EB54-0E8AE505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6" y="1584771"/>
                <a:ext cx="1154996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A2D77F-AA8F-427D-09ED-1C2929BF2E83}"/>
                  </a:ext>
                </a:extLst>
              </p:cNvPr>
              <p:cNvSpPr txBox="1"/>
              <p:nvPr/>
            </p:nvSpPr>
            <p:spPr>
              <a:xfrm>
                <a:off x="5079082" y="2448520"/>
                <a:ext cx="115499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A2D77F-AA8F-427D-09ED-1C2929BF2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082" y="2448520"/>
                <a:ext cx="115499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C9905-D00D-AA36-A2E4-216538E169BD}"/>
                  </a:ext>
                </a:extLst>
              </p:cNvPr>
              <p:cNvSpPr txBox="1"/>
              <p:nvPr/>
            </p:nvSpPr>
            <p:spPr>
              <a:xfrm>
                <a:off x="6157321" y="3400640"/>
                <a:ext cx="115499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C9905-D00D-AA36-A2E4-216538E1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321" y="3400640"/>
                <a:ext cx="115499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D2F2F8-E48F-BBE7-056B-E9696F4155EB}"/>
                  </a:ext>
                </a:extLst>
              </p:cNvPr>
              <p:cNvSpPr txBox="1"/>
              <p:nvPr/>
            </p:nvSpPr>
            <p:spPr>
              <a:xfrm>
                <a:off x="7575207" y="3968804"/>
                <a:ext cx="115499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D2F2F8-E48F-BBE7-056B-E9696F415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207" y="3968804"/>
                <a:ext cx="115499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AEFD26-E18A-0ED9-DF4C-007D61B12A56}"/>
                  </a:ext>
                </a:extLst>
              </p:cNvPr>
              <p:cNvSpPr txBox="1"/>
              <p:nvPr/>
            </p:nvSpPr>
            <p:spPr>
              <a:xfrm>
                <a:off x="3826934" y="391773"/>
                <a:ext cx="115499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AEFD26-E18A-0ED9-DF4C-007D61B1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934" y="391773"/>
                <a:ext cx="115499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C6FEFE-3F18-0BB2-C98B-5A7EF3A7599E}"/>
                  </a:ext>
                </a:extLst>
              </p:cNvPr>
              <p:cNvSpPr txBox="1"/>
              <p:nvPr/>
            </p:nvSpPr>
            <p:spPr>
              <a:xfrm>
                <a:off x="0" y="3103523"/>
                <a:ext cx="45897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ón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pointe is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airde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C6FEFE-3F18-0BB2-C98B-5A7EF3A7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03523"/>
                <a:ext cx="4589718" cy="523220"/>
              </a:xfrm>
              <a:prstGeom prst="rect">
                <a:avLst/>
              </a:prstGeom>
              <a:blipFill>
                <a:blip r:embed="rId7"/>
                <a:stretch>
                  <a:fillRect l="-2656" t="-11628" r="-13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CE3CC7-084F-70E8-0EEC-79D39220DDCF}"/>
                  </a:ext>
                </a:extLst>
              </p:cNvPr>
              <p:cNvSpPr txBox="1"/>
              <p:nvPr/>
            </p:nvSpPr>
            <p:spPr>
              <a:xfrm>
                <a:off x="13653" y="4122692"/>
                <a:ext cx="4335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pointe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CE3CC7-084F-70E8-0EEC-79D39220D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" y="4122692"/>
                <a:ext cx="4335867" cy="523220"/>
              </a:xfrm>
              <a:prstGeom prst="rect">
                <a:avLst/>
              </a:prstGeom>
              <a:blipFill>
                <a:blip r:embed="rId8"/>
                <a:stretch>
                  <a:fillRect l="-2809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E9E9B03-C0C8-515B-6937-FB944446707B}"/>
              </a:ext>
            </a:extLst>
          </p:cNvPr>
          <p:cNvSpPr txBox="1"/>
          <p:nvPr/>
        </p:nvSpPr>
        <p:spPr>
          <a:xfrm>
            <a:off x="736600" y="1486332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Slatmhéadair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BFA817-D5D8-9458-E8CA-A4500550531C}"/>
              </a:ext>
            </a:extLst>
          </p:cNvPr>
          <p:cNvCxnSpPr>
            <a:stCxn id="25" idx="3"/>
          </p:cNvCxnSpPr>
          <p:nvPr/>
        </p:nvCxnSpPr>
        <p:spPr>
          <a:xfrm flipV="1">
            <a:off x="3042039" y="1358900"/>
            <a:ext cx="513750" cy="389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C7653A-F31B-AC26-4FC8-456AEC4DD157}"/>
                  </a:ext>
                </a:extLst>
              </p:cNvPr>
              <p:cNvSpPr txBox="1"/>
              <p:nvPr/>
            </p:nvSpPr>
            <p:spPr>
              <a:xfrm>
                <a:off x="2869662" y="346873"/>
                <a:ext cx="6354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C7653A-F31B-AC26-4FC8-456AEC4DD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662" y="346873"/>
                <a:ext cx="63543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D53D0-5CB0-CB19-FDF7-8DE5438ADCE8}"/>
                  </a:ext>
                </a:extLst>
              </p:cNvPr>
              <p:cNvSpPr txBox="1"/>
              <p:nvPr/>
            </p:nvSpPr>
            <p:spPr>
              <a:xfrm>
                <a:off x="13653" y="5110058"/>
                <a:ext cx="4913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Ríomh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pointe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D53D0-5CB0-CB19-FDF7-8DE5438AD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" y="5110058"/>
                <a:ext cx="4913846" cy="523220"/>
              </a:xfrm>
              <a:prstGeom prst="rect">
                <a:avLst/>
              </a:prstGeom>
              <a:blipFill>
                <a:blip r:embed="rId10"/>
                <a:stretch>
                  <a:fillRect l="-2481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353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4FC7-613B-2639-4A70-BA0108CC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D665F-C62F-5967-F303-6A4A0D84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Dlús</a:t>
            </a:r>
            <a:r>
              <a:rPr lang="en-GB" dirty="0"/>
              <a:t> an </a:t>
            </a:r>
            <a:r>
              <a:rPr lang="en-GB" dirty="0" err="1"/>
              <a:t>aeir</a:t>
            </a:r>
            <a:r>
              <a:rPr lang="en-GB" dirty="0"/>
              <a:t> (</a:t>
            </a:r>
            <a:r>
              <a:rPr lang="el-GR" dirty="0"/>
              <a:t>ρ</a:t>
            </a:r>
            <a:r>
              <a:rPr lang="en-GB" dirty="0"/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BFFAB8-4BAD-A661-7DAE-BF164A830552}"/>
              </a:ext>
            </a:extLst>
          </p:cNvPr>
          <p:cNvSpPr txBox="1"/>
          <p:nvPr/>
        </p:nvSpPr>
        <p:spPr>
          <a:xfrm>
            <a:off x="55219" y="6396103"/>
            <a:ext cx="9028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Engineering </a:t>
            </a:r>
            <a:r>
              <a:rPr lang="en-GB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ToolBox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(2003). </a:t>
            </a:r>
            <a:r>
              <a:rPr lang="en-GB" sz="1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Air Density, Specific Weight, and Thermal Expansion Coefficients at Varying Temperatures and Pressures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[online] Available at: https://www.engineeringtoolbox.com/air-density-specific-weight-d_600.html [28/10/2025]</a:t>
            </a:r>
            <a:endParaRPr lang="en-GB" sz="11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38A1FD-D689-890D-8A2A-523731EE7B0E}"/>
              </a:ext>
            </a:extLst>
          </p:cNvPr>
          <p:cNvGrpSpPr/>
          <p:nvPr/>
        </p:nvGrpSpPr>
        <p:grpSpPr>
          <a:xfrm>
            <a:off x="1790212" y="1094781"/>
            <a:ext cx="7103186" cy="4497619"/>
            <a:chOff x="3470315" y="3231860"/>
            <a:chExt cx="4923067" cy="31172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02CB283-CF64-E114-79FF-6AB6C309E4D5}"/>
                </a:ext>
              </a:extLst>
            </p:cNvPr>
            <p:cNvGrpSpPr/>
            <p:nvPr/>
          </p:nvGrpSpPr>
          <p:grpSpPr>
            <a:xfrm>
              <a:off x="3507358" y="3231860"/>
              <a:ext cx="4848984" cy="3090968"/>
              <a:chOff x="3643322" y="2924333"/>
              <a:chExt cx="4848984" cy="3090968"/>
            </a:xfrm>
          </p:grpSpPr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7CD9F938-93D3-AC10-D69B-1E683B9827F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28006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7C56EDB1-A405-C26F-59EE-89B2CD8BF94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3370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>
                <a:extLst>
                  <a:ext uri="{FF2B5EF4-FFF2-40B4-BE49-F238E27FC236}">
                    <a16:creationId xmlns:a16="http://schemas.microsoft.com/office/drawing/2014/main" id="{BE4E65F0-439B-3624-DB15-4C78592CE36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58734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0E29234E-87A3-8694-5D09-C88D1BD5F4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4099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>
                <a:extLst>
                  <a:ext uri="{FF2B5EF4-FFF2-40B4-BE49-F238E27FC236}">
                    <a16:creationId xmlns:a16="http://schemas.microsoft.com/office/drawing/2014/main" id="{2C1929FF-93D1-37A8-1BDA-4BB95FEEACB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9463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E0E546F5-2601-2962-8DC2-DD3FBD4721A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828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>
                <a:extLst>
                  <a:ext uri="{FF2B5EF4-FFF2-40B4-BE49-F238E27FC236}">
                    <a16:creationId xmlns:a16="http://schemas.microsoft.com/office/drawing/2014/main" id="{E0DA79CD-4B2F-40B0-A9CD-AB8C4AD1EDE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20192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>
                <a:extLst>
                  <a:ext uri="{FF2B5EF4-FFF2-40B4-BE49-F238E27FC236}">
                    <a16:creationId xmlns:a16="http://schemas.microsoft.com/office/drawing/2014/main" id="{94A789F6-3DE9-6283-860A-8E557ECAFAD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5556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DF69CBAA-3830-5FAC-14E7-0D1123F4BBC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0921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>
                <a:extLst>
                  <a:ext uri="{FF2B5EF4-FFF2-40B4-BE49-F238E27FC236}">
                    <a16:creationId xmlns:a16="http://schemas.microsoft.com/office/drawing/2014/main" id="{154D14D9-06FC-EB47-1D8B-0F23A2A1020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6285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BCC29A3D-945E-9935-71A4-8BDD7239ED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81650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2A2F7D8F-98CF-92EC-8B4E-B4F44D4409F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10688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2852DE84-C4A2-1E27-CFCD-B907D4F1CB6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76052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D9A8AABF-B41A-7078-28C8-4975434AC2F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41417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EAC01505-55D5-271F-7201-3128B9061B7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6781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B4436676-CC89-591B-954F-52DE24735FD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2145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3C024691-A848-2365-A7A2-E773400F2EF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7510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302A7701-1EE0-F559-8E41-75E084310C4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28746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0666B92C-E70F-F364-8B5F-F80E427186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82390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48932788-5FF5-5F81-0853-229E370B43C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336034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FF5E3667-B8CF-FCCF-70C2-892BAAFF372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989678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90DD46DC-244C-817B-E601-2CDF79A0EA5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3322" y="2924334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0768C617-B74A-3710-2B1A-AB31EB922BF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31912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D1E15F38-ED37-572B-5B95-1ECAC0DA39B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72772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53D0E327-5F80-CA78-EF92-F387515E7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62641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>
                <a:extLst>
                  <a:ext uri="{FF2B5EF4-FFF2-40B4-BE49-F238E27FC236}">
                    <a16:creationId xmlns:a16="http://schemas.microsoft.com/office/drawing/2014/main" id="{F0FAC5E2-F191-4F2C-92A8-FA9B302780E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492306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BA6E956B-66AA-18C1-ADE3-BAE43EAAB0A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45950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477A6022-B98E-295A-CEA8-4EA7FECEAEE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799594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507BF494-D79C-1142-E84E-15D86740152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453238" y="2924333"/>
                <a:ext cx="0" cy="30909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62C8E40-9387-2816-EC3B-CAEF8AD6DC93}"/>
                </a:ext>
              </a:extLst>
            </p:cNvPr>
            <p:cNvGrpSpPr/>
            <p:nvPr/>
          </p:nvGrpSpPr>
          <p:grpSpPr>
            <a:xfrm>
              <a:off x="3470315" y="3231860"/>
              <a:ext cx="4923067" cy="3117204"/>
              <a:chOff x="4258141" y="2784704"/>
              <a:chExt cx="4749890" cy="311720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667B339-B858-2E98-E18F-D42C9FF5687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58293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592E1AD-EE04-0DFA-21D3-1DAD18AAF3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92929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98C1CB2-4B2F-AB85-2AC4-D522A1D6CFF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27565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E83BFE6-FB26-870B-13E9-BC990D750B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62200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8383C-3530-240A-3AC6-A9A410563F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96836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3C0CC48-A900-65E8-2988-0828722D83F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31471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4B94566-102F-5DF7-02A3-1B08593FABF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66107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1758F3C-0938-DEB9-0DA7-343C22ABAD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00743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BB09058-11DF-321F-7401-03AFAEB3820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35378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975CF05-8A15-95BC-0667-BD5034B302E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40976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CFAB3B-F221-F21C-68BD-8F0D57C58A8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75611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E354DC3-D3E9-265F-818E-3621B09510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10247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F591B97-EF83-8B90-9235-541B6F09AD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5" y="144882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5917974-D78B-A094-307C-E8ADF25322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179518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15BD661-1CDF-702A-F048-F69A8A0F88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141540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B7AD66-9F2B-5F75-1F82-FE5F41CEDD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487896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941466B-B43A-5E55-2102-08256C15D8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2834252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9DA1F02F-F8BB-685B-098B-2DB93DDBD9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180608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AB0A3B23-A212-5160-1E81-FDA774FB8B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33087" y="3526964"/>
                <a:ext cx="0" cy="47498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AB55E51C-D218-D3EE-4284-5450B2D85128}"/>
              </a:ext>
            </a:extLst>
          </p:cNvPr>
          <p:cNvSpPr/>
          <p:nvPr/>
        </p:nvSpPr>
        <p:spPr>
          <a:xfrm>
            <a:off x="1837489" y="1114258"/>
            <a:ext cx="7086600" cy="4463716"/>
          </a:xfrm>
          <a:custGeom>
            <a:avLst/>
            <a:gdLst>
              <a:gd name="connsiteX0" fmla="*/ 0 w 7086600"/>
              <a:gd name="connsiteY0" fmla="*/ 0 h 4463716"/>
              <a:gd name="connsiteX1" fmla="*/ 0 w 7086600"/>
              <a:gd name="connsiteY1" fmla="*/ 4463716 h 4463716"/>
              <a:gd name="connsiteX2" fmla="*/ 7086600 w 7086600"/>
              <a:gd name="connsiteY2" fmla="*/ 4463716 h 446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6600" h="4463716">
                <a:moveTo>
                  <a:pt x="0" y="0"/>
                </a:moveTo>
                <a:lnTo>
                  <a:pt x="0" y="4463716"/>
                </a:lnTo>
                <a:lnTo>
                  <a:pt x="7086600" y="446371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6244A9AE-4F71-9595-B316-060C4828C35F}"/>
              </a:ext>
            </a:extLst>
          </p:cNvPr>
          <p:cNvSpPr txBox="1"/>
          <p:nvPr/>
        </p:nvSpPr>
        <p:spPr>
          <a:xfrm>
            <a:off x="697464" y="5030284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1.10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4D2262CB-09E8-BA99-4051-D5A3D67B2818}"/>
              </a:ext>
            </a:extLst>
          </p:cNvPr>
          <p:cNvSpPr txBox="1"/>
          <p:nvPr/>
        </p:nvSpPr>
        <p:spPr>
          <a:xfrm>
            <a:off x="697464" y="1326826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E4367891-FF14-6AA2-37B6-83B16D5922E9}"/>
              </a:ext>
            </a:extLst>
          </p:cNvPr>
          <p:cNvSpPr txBox="1"/>
          <p:nvPr/>
        </p:nvSpPr>
        <p:spPr>
          <a:xfrm>
            <a:off x="697464" y="262058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1.20</a:t>
            </a:r>
          </a:p>
        </p:txBody>
      </p: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7144B1CD-10DB-E51C-71A2-D01B7B103437}"/>
              </a:ext>
            </a:extLst>
          </p:cNvPr>
          <p:cNvCxnSpPr>
            <a:endCxn id="1059" idx="3"/>
          </p:cNvCxnSpPr>
          <p:nvPr/>
        </p:nvCxnSpPr>
        <p:spPr>
          <a:xfrm flipH="1">
            <a:off x="1582643" y="1588436"/>
            <a:ext cx="197068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7B265F16-93FE-8104-AF7C-B03EFEE67DE7}"/>
              </a:ext>
            </a:extLst>
          </p:cNvPr>
          <p:cNvCxnSpPr/>
          <p:nvPr/>
        </p:nvCxnSpPr>
        <p:spPr>
          <a:xfrm flipH="1">
            <a:off x="1592836" y="2838793"/>
            <a:ext cx="256037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17792415-1B8E-F6AB-78B5-832CB1EEA613}"/>
              </a:ext>
            </a:extLst>
          </p:cNvPr>
          <p:cNvCxnSpPr/>
          <p:nvPr/>
        </p:nvCxnSpPr>
        <p:spPr>
          <a:xfrm flipH="1">
            <a:off x="1564756" y="4098116"/>
            <a:ext cx="256037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81BB6486-D89D-9A95-B6FB-D4FF51B93224}"/>
              </a:ext>
            </a:extLst>
          </p:cNvPr>
          <p:cNvCxnSpPr/>
          <p:nvPr/>
        </p:nvCxnSpPr>
        <p:spPr>
          <a:xfrm flipH="1">
            <a:off x="1584808" y="5321330"/>
            <a:ext cx="256037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CDE2EE2B-4A45-5312-B964-800A8BBA7AA1}"/>
              </a:ext>
            </a:extLst>
          </p:cNvPr>
          <p:cNvSpPr txBox="1"/>
          <p:nvPr/>
        </p:nvSpPr>
        <p:spPr>
          <a:xfrm>
            <a:off x="697464" y="3811101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1.15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9FB1A76C-026D-1456-4FAB-E480371E6EE6}"/>
              </a:ext>
            </a:extLst>
          </p:cNvPr>
          <p:cNvSpPr txBox="1"/>
          <p:nvPr/>
        </p:nvSpPr>
        <p:spPr>
          <a:xfrm>
            <a:off x="2550419" y="5756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EE60205E-3BE6-72E6-6EF4-E49281674A8E}"/>
              </a:ext>
            </a:extLst>
          </p:cNvPr>
          <p:cNvGrpSpPr/>
          <p:nvPr/>
        </p:nvGrpSpPr>
        <p:grpSpPr>
          <a:xfrm>
            <a:off x="2343393" y="5593163"/>
            <a:ext cx="5996826" cy="223436"/>
            <a:chOff x="2449429" y="5452699"/>
            <a:chExt cx="5492077" cy="288260"/>
          </a:xfrm>
        </p:grpSpPr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32D2FE64-F19C-1E9E-94ED-642C11728ADC}"/>
                </a:ext>
              </a:extLst>
            </p:cNvPr>
            <p:cNvCxnSpPr>
              <a:cxnSpLocks/>
            </p:cNvCxnSpPr>
            <p:nvPr/>
          </p:nvCxnSpPr>
          <p:spPr>
            <a:xfrm>
              <a:off x="2449429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4F3E1F6C-EF7B-3827-9F7C-7923CEB943DE}"/>
                </a:ext>
              </a:extLst>
            </p:cNvPr>
            <p:cNvCxnSpPr>
              <a:cxnSpLocks/>
            </p:cNvCxnSpPr>
            <p:nvPr/>
          </p:nvCxnSpPr>
          <p:spPr>
            <a:xfrm>
              <a:off x="2907102" y="5452699"/>
              <a:ext cx="0" cy="28826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9CADA39D-1A3D-F91F-1309-F85892CB0148}"/>
                </a:ext>
              </a:extLst>
            </p:cNvPr>
            <p:cNvCxnSpPr>
              <a:cxnSpLocks/>
            </p:cNvCxnSpPr>
            <p:nvPr/>
          </p:nvCxnSpPr>
          <p:spPr>
            <a:xfrm>
              <a:off x="3364775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BE16628B-469E-640F-6AFB-DEE4B0A92F0F}"/>
                </a:ext>
              </a:extLst>
            </p:cNvPr>
            <p:cNvCxnSpPr>
              <a:cxnSpLocks/>
            </p:cNvCxnSpPr>
            <p:nvPr/>
          </p:nvCxnSpPr>
          <p:spPr>
            <a:xfrm>
              <a:off x="3822448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FE74705F-A6C7-91F7-02C5-DE555E5F0D31}"/>
                </a:ext>
              </a:extLst>
            </p:cNvPr>
            <p:cNvCxnSpPr>
              <a:cxnSpLocks/>
            </p:cNvCxnSpPr>
            <p:nvPr/>
          </p:nvCxnSpPr>
          <p:spPr>
            <a:xfrm>
              <a:off x="4280121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A3C3688B-7918-288F-A690-398FD7265E11}"/>
                </a:ext>
              </a:extLst>
            </p:cNvPr>
            <p:cNvCxnSpPr>
              <a:cxnSpLocks/>
            </p:cNvCxnSpPr>
            <p:nvPr/>
          </p:nvCxnSpPr>
          <p:spPr>
            <a:xfrm>
              <a:off x="4737794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3BAC063D-ED4C-2771-53BE-4C7F29F3ECC1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67" y="5452699"/>
              <a:ext cx="0" cy="28826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206FC254-92CF-397C-5048-8611191C2E3B}"/>
                </a:ext>
              </a:extLst>
            </p:cNvPr>
            <p:cNvCxnSpPr>
              <a:cxnSpLocks/>
            </p:cNvCxnSpPr>
            <p:nvPr/>
          </p:nvCxnSpPr>
          <p:spPr>
            <a:xfrm>
              <a:off x="5653140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700663B8-F6C4-8A79-62BB-B9E9C497BB9B}"/>
                </a:ext>
              </a:extLst>
            </p:cNvPr>
            <p:cNvCxnSpPr>
              <a:cxnSpLocks/>
            </p:cNvCxnSpPr>
            <p:nvPr/>
          </p:nvCxnSpPr>
          <p:spPr>
            <a:xfrm>
              <a:off x="6110813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08A39C2A-6E4C-5739-0156-3408AD77BD67}"/>
                </a:ext>
              </a:extLst>
            </p:cNvPr>
            <p:cNvCxnSpPr>
              <a:cxnSpLocks/>
            </p:cNvCxnSpPr>
            <p:nvPr/>
          </p:nvCxnSpPr>
          <p:spPr>
            <a:xfrm>
              <a:off x="6568486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E726A20D-F10E-FC9B-44F6-AA2DB35CB96F}"/>
                </a:ext>
              </a:extLst>
            </p:cNvPr>
            <p:cNvCxnSpPr>
              <a:cxnSpLocks/>
            </p:cNvCxnSpPr>
            <p:nvPr/>
          </p:nvCxnSpPr>
          <p:spPr>
            <a:xfrm>
              <a:off x="7026159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B066E70C-F101-672F-1023-1A7A8C6A7CFA}"/>
                </a:ext>
              </a:extLst>
            </p:cNvPr>
            <p:cNvCxnSpPr>
              <a:cxnSpLocks/>
            </p:cNvCxnSpPr>
            <p:nvPr/>
          </p:nvCxnSpPr>
          <p:spPr>
            <a:xfrm>
              <a:off x="7483832" y="5452699"/>
              <a:ext cx="0" cy="28826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5E16E596-4584-4C5A-623C-E104EC4CB064}"/>
                </a:ext>
              </a:extLst>
            </p:cNvPr>
            <p:cNvCxnSpPr>
              <a:cxnSpLocks/>
            </p:cNvCxnSpPr>
            <p:nvPr/>
          </p:nvCxnSpPr>
          <p:spPr>
            <a:xfrm>
              <a:off x="7941506" y="5452699"/>
              <a:ext cx="0" cy="17173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7" name="TextBox 1086">
            <a:extLst>
              <a:ext uri="{FF2B5EF4-FFF2-40B4-BE49-F238E27FC236}">
                <a16:creationId xmlns:a16="http://schemas.microsoft.com/office/drawing/2014/main" id="{B5949AB7-159C-E750-C2F2-648AFD5B0ADE}"/>
              </a:ext>
            </a:extLst>
          </p:cNvPr>
          <p:cNvSpPr txBox="1"/>
          <p:nvPr/>
        </p:nvSpPr>
        <p:spPr>
          <a:xfrm>
            <a:off x="4968173" y="575001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A02DBFD1-E962-8CCD-797A-C996A0B89531}"/>
              </a:ext>
            </a:extLst>
          </p:cNvPr>
          <p:cNvSpPr txBox="1"/>
          <p:nvPr/>
        </p:nvSpPr>
        <p:spPr>
          <a:xfrm>
            <a:off x="7446982" y="572596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1096" name="Freeform: Shape 1095">
            <a:extLst>
              <a:ext uri="{FF2B5EF4-FFF2-40B4-BE49-F238E27FC236}">
                <a16:creationId xmlns:a16="http://schemas.microsoft.com/office/drawing/2014/main" id="{63CC7A6D-E574-0C36-3BB2-A614AECC987D}"/>
              </a:ext>
            </a:extLst>
          </p:cNvPr>
          <p:cNvSpPr/>
          <p:nvPr/>
        </p:nvSpPr>
        <p:spPr>
          <a:xfrm>
            <a:off x="2335486" y="1619213"/>
            <a:ext cx="5969000" cy="3640667"/>
          </a:xfrm>
          <a:custGeom>
            <a:avLst/>
            <a:gdLst>
              <a:gd name="connsiteX0" fmla="*/ 0 w 2480734"/>
              <a:gd name="connsiteY0" fmla="*/ 1845734 h 1845734"/>
              <a:gd name="connsiteX1" fmla="*/ 999067 w 2480734"/>
              <a:gd name="connsiteY1" fmla="*/ 1244600 h 1845734"/>
              <a:gd name="connsiteX2" fmla="*/ 1727200 w 2480734"/>
              <a:gd name="connsiteY2" fmla="*/ 296334 h 1845734"/>
              <a:gd name="connsiteX3" fmla="*/ 2480734 w 2480734"/>
              <a:gd name="connsiteY3" fmla="*/ 0 h 1845734"/>
              <a:gd name="connsiteX0" fmla="*/ 0 w 2269067"/>
              <a:gd name="connsiteY0" fmla="*/ 1820334 h 1820334"/>
              <a:gd name="connsiteX1" fmla="*/ 787400 w 2269067"/>
              <a:gd name="connsiteY1" fmla="*/ 1244600 h 1820334"/>
              <a:gd name="connsiteX2" fmla="*/ 1515533 w 2269067"/>
              <a:gd name="connsiteY2" fmla="*/ 296334 h 1820334"/>
              <a:gd name="connsiteX3" fmla="*/ 2269067 w 2269067"/>
              <a:gd name="connsiteY3" fmla="*/ 0 h 1820334"/>
              <a:gd name="connsiteX0" fmla="*/ 0 w 3048000"/>
              <a:gd name="connsiteY0" fmla="*/ 2040467 h 2040467"/>
              <a:gd name="connsiteX1" fmla="*/ 3048000 w 3048000"/>
              <a:gd name="connsiteY1" fmla="*/ 0 h 2040467"/>
              <a:gd name="connsiteX2" fmla="*/ 1515533 w 3048000"/>
              <a:gd name="connsiteY2" fmla="*/ 516467 h 2040467"/>
              <a:gd name="connsiteX3" fmla="*/ 2269067 w 3048000"/>
              <a:gd name="connsiteY3" fmla="*/ 220133 h 2040467"/>
              <a:gd name="connsiteX0" fmla="*/ 0 w 5333999"/>
              <a:gd name="connsiteY0" fmla="*/ 2641600 h 2641600"/>
              <a:gd name="connsiteX1" fmla="*/ 3048000 w 5333999"/>
              <a:gd name="connsiteY1" fmla="*/ 601133 h 2641600"/>
              <a:gd name="connsiteX2" fmla="*/ 5333999 w 5333999"/>
              <a:gd name="connsiteY2" fmla="*/ 0 h 2641600"/>
              <a:gd name="connsiteX3" fmla="*/ 2269067 w 5333999"/>
              <a:gd name="connsiteY3" fmla="*/ 821266 h 2641600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333999 w 5444067"/>
              <a:gd name="connsiteY2" fmla="*/ 364068 h 3005668"/>
              <a:gd name="connsiteX3" fmla="*/ 5444067 w 5444067"/>
              <a:gd name="connsiteY3" fmla="*/ 0 h 3005668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071532 w 5444067"/>
              <a:gd name="connsiteY2" fmla="*/ 16935 h 3005668"/>
              <a:gd name="connsiteX3" fmla="*/ 5444067 w 5444067"/>
              <a:gd name="connsiteY3" fmla="*/ 0 h 3005668"/>
              <a:gd name="connsiteX0" fmla="*/ 0 w 5444067"/>
              <a:gd name="connsiteY0" fmla="*/ 3302000 h 3302000"/>
              <a:gd name="connsiteX1" fmla="*/ 3048000 w 5444067"/>
              <a:gd name="connsiteY1" fmla="*/ 1261533 h 3302000"/>
              <a:gd name="connsiteX2" fmla="*/ 5029199 w 5444067"/>
              <a:gd name="connsiteY2" fmla="*/ 0 h 3302000"/>
              <a:gd name="connsiteX3" fmla="*/ 5444067 w 5444067"/>
              <a:gd name="connsiteY3" fmla="*/ 296332 h 3302000"/>
              <a:gd name="connsiteX0" fmla="*/ 0 w 5994400"/>
              <a:gd name="connsiteY0" fmla="*/ 3911601 h 3911601"/>
              <a:gd name="connsiteX1" fmla="*/ 3048000 w 5994400"/>
              <a:gd name="connsiteY1" fmla="*/ 1871134 h 3911601"/>
              <a:gd name="connsiteX2" fmla="*/ 5029199 w 5994400"/>
              <a:gd name="connsiteY2" fmla="*/ 609601 h 3911601"/>
              <a:gd name="connsiteX3" fmla="*/ 5994400 w 5994400"/>
              <a:gd name="connsiteY3" fmla="*/ 0 h 3911601"/>
              <a:gd name="connsiteX0" fmla="*/ 0 w 5952066"/>
              <a:gd name="connsiteY0" fmla="*/ 3666067 h 3666067"/>
              <a:gd name="connsiteX1" fmla="*/ 3005666 w 5952066"/>
              <a:gd name="connsiteY1" fmla="*/ 1871134 h 3666067"/>
              <a:gd name="connsiteX2" fmla="*/ 4986865 w 5952066"/>
              <a:gd name="connsiteY2" fmla="*/ 609601 h 3666067"/>
              <a:gd name="connsiteX3" fmla="*/ 5952066 w 5952066"/>
              <a:gd name="connsiteY3" fmla="*/ 0 h 3666067"/>
              <a:gd name="connsiteX0" fmla="*/ 0 w 5969000"/>
              <a:gd name="connsiteY0" fmla="*/ 3640667 h 3640667"/>
              <a:gd name="connsiteX1" fmla="*/ 3022600 w 5969000"/>
              <a:gd name="connsiteY1" fmla="*/ 1871134 h 3640667"/>
              <a:gd name="connsiteX2" fmla="*/ 5003799 w 5969000"/>
              <a:gd name="connsiteY2" fmla="*/ 609601 h 3640667"/>
              <a:gd name="connsiteX3" fmla="*/ 5969000 w 5969000"/>
              <a:gd name="connsiteY3" fmla="*/ 0 h 3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3640667">
                <a:moveTo>
                  <a:pt x="0" y="3640667"/>
                </a:moveTo>
                <a:lnTo>
                  <a:pt x="3022600" y="1871134"/>
                </a:lnTo>
                <a:lnTo>
                  <a:pt x="5003799" y="609601"/>
                </a:lnTo>
                <a:lnTo>
                  <a:pt x="59690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DCB732E2-49AC-5E1F-F611-451695E5537F}"/>
              </a:ext>
            </a:extLst>
          </p:cNvPr>
          <p:cNvSpPr txBox="1"/>
          <p:nvPr/>
        </p:nvSpPr>
        <p:spPr>
          <a:xfrm>
            <a:off x="8275970" y="1466265"/>
            <a:ext cx="70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1800" dirty="0"/>
              <a:t>°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4" name="TextBox 1103">
                <a:extLst>
                  <a:ext uri="{FF2B5EF4-FFF2-40B4-BE49-F238E27FC236}">
                    <a16:creationId xmlns:a16="http://schemas.microsoft.com/office/drawing/2014/main" id="{CAF4EA40-0A96-0CF5-49FD-2DFCB58AA650}"/>
                  </a:ext>
                </a:extLst>
              </p:cNvPr>
              <p:cNvSpPr txBox="1"/>
              <p:nvPr/>
            </p:nvSpPr>
            <p:spPr>
              <a:xfrm>
                <a:off x="177800" y="781533"/>
                <a:ext cx="334251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Dl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aeir</m:t>
                      </m:r>
                      <m:r>
                        <m:rPr>
                          <m:nor/>
                        </m:rPr>
                        <a:rPr lang="en-GB" sz="2800" b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ρ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04" name="TextBox 1103">
                <a:extLst>
                  <a:ext uri="{FF2B5EF4-FFF2-40B4-BE49-F238E27FC236}">
                    <a16:creationId xmlns:a16="http://schemas.microsoft.com/office/drawing/2014/main" id="{CAF4EA40-0A96-0CF5-49FD-2DFCB58AA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781533"/>
                <a:ext cx="3342518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" name="TextBox 1104">
                <a:extLst>
                  <a:ext uri="{FF2B5EF4-FFF2-40B4-BE49-F238E27FC236}">
                    <a16:creationId xmlns:a16="http://schemas.microsoft.com/office/drawing/2014/main" id="{0CF20EDD-7F4D-EDDF-228B-262786C70C38}"/>
                  </a:ext>
                </a:extLst>
              </p:cNvPr>
              <p:cNvSpPr txBox="1"/>
              <p:nvPr/>
            </p:nvSpPr>
            <p:spPr>
              <a:xfrm>
                <a:off x="5387509" y="4786283"/>
                <a:ext cx="2868862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Br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ú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an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aeir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𝑘𝑃𝑎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05" name="TextBox 1104">
                <a:extLst>
                  <a:ext uri="{FF2B5EF4-FFF2-40B4-BE49-F238E27FC236}">
                    <a16:creationId xmlns:a16="http://schemas.microsoft.com/office/drawing/2014/main" id="{0CF20EDD-7F4D-EDDF-228B-262786C70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09" y="4786283"/>
                <a:ext cx="2868862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6" name="Freeform: Shape 1105">
            <a:extLst>
              <a:ext uri="{FF2B5EF4-FFF2-40B4-BE49-F238E27FC236}">
                <a16:creationId xmlns:a16="http://schemas.microsoft.com/office/drawing/2014/main" id="{3714F1E9-BAFC-87BA-C700-5D58037E2813}"/>
              </a:ext>
            </a:extLst>
          </p:cNvPr>
          <p:cNvSpPr/>
          <p:nvPr/>
        </p:nvSpPr>
        <p:spPr>
          <a:xfrm>
            <a:off x="2362202" y="1411410"/>
            <a:ext cx="5626098" cy="3431521"/>
          </a:xfrm>
          <a:custGeom>
            <a:avLst/>
            <a:gdLst>
              <a:gd name="connsiteX0" fmla="*/ 0 w 2480734"/>
              <a:gd name="connsiteY0" fmla="*/ 1845734 h 1845734"/>
              <a:gd name="connsiteX1" fmla="*/ 999067 w 2480734"/>
              <a:gd name="connsiteY1" fmla="*/ 1244600 h 1845734"/>
              <a:gd name="connsiteX2" fmla="*/ 1727200 w 2480734"/>
              <a:gd name="connsiteY2" fmla="*/ 296334 h 1845734"/>
              <a:gd name="connsiteX3" fmla="*/ 2480734 w 2480734"/>
              <a:gd name="connsiteY3" fmla="*/ 0 h 1845734"/>
              <a:gd name="connsiteX0" fmla="*/ 0 w 2269067"/>
              <a:gd name="connsiteY0" fmla="*/ 1820334 h 1820334"/>
              <a:gd name="connsiteX1" fmla="*/ 787400 w 2269067"/>
              <a:gd name="connsiteY1" fmla="*/ 1244600 h 1820334"/>
              <a:gd name="connsiteX2" fmla="*/ 1515533 w 2269067"/>
              <a:gd name="connsiteY2" fmla="*/ 296334 h 1820334"/>
              <a:gd name="connsiteX3" fmla="*/ 2269067 w 2269067"/>
              <a:gd name="connsiteY3" fmla="*/ 0 h 1820334"/>
              <a:gd name="connsiteX0" fmla="*/ 0 w 3048000"/>
              <a:gd name="connsiteY0" fmla="*/ 2040467 h 2040467"/>
              <a:gd name="connsiteX1" fmla="*/ 3048000 w 3048000"/>
              <a:gd name="connsiteY1" fmla="*/ 0 h 2040467"/>
              <a:gd name="connsiteX2" fmla="*/ 1515533 w 3048000"/>
              <a:gd name="connsiteY2" fmla="*/ 516467 h 2040467"/>
              <a:gd name="connsiteX3" fmla="*/ 2269067 w 3048000"/>
              <a:gd name="connsiteY3" fmla="*/ 220133 h 2040467"/>
              <a:gd name="connsiteX0" fmla="*/ 0 w 5333999"/>
              <a:gd name="connsiteY0" fmla="*/ 2641600 h 2641600"/>
              <a:gd name="connsiteX1" fmla="*/ 3048000 w 5333999"/>
              <a:gd name="connsiteY1" fmla="*/ 601133 h 2641600"/>
              <a:gd name="connsiteX2" fmla="*/ 5333999 w 5333999"/>
              <a:gd name="connsiteY2" fmla="*/ 0 h 2641600"/>
              <a:gd name="connsiteX3" fmla="*/ 2269067 w 5333999"/>
              <a:gd name="connsiteY3" fmla="*/ 821266 h 2641600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333999 w 5444067"/>
              <a:gd name="connsiteY2" fmla="*/ 364068 h 3005668"/>
              <a:gd name="connsiteX3" fmla="*/ 5444067 w 5444067"/>
              <a:gd name="connsiteY3" fmla="*/ 0 h 3005668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071532 w 5444067"/>
              <a:gd name="connsiteY2" fmla="*/ 16935 h 3005668"/>
              <a:gd name="connsiteX3" fmla="*/ 5444067 w 5444067"/>
              <a:gd name="connsiteY3" fmla="*/ 0 h 3005668"/>
              <a:gd name="connsiteX0" fmla="*/ 0 w 5444067"/>
              <a:gd name="connsiteY0" fmla="*/ 3302000 h 3302000"/>
              <a:gd name="connsiteX1" fmla="*/ 3048000 w 5444067"/>
              <a:gd name="connsiteY1" fmla="*/ 1261533 h 3302000"/>
              <a:gd name="connsiteX2" fmla="*/ 5029199 w 5444067"/>
              <a:gd name="connsiteY2" fmla="*/ 0 h 3302000"/>
              <a:gd name="connsiteX3" fmla="*/ 5444067 w 5444067"/>
              <a:gd name="connsiteY3" fmla="*/ 296332 h 3302000"/>
              <a:gd name="connsiteX0" fmla="*/ 0 w 5994400"/>
              <a:gd name="connsiteY0" fmla="*/ 3911601 h 3911601"/>
              <a:gd name="connsiteX1" fmla="*/ 3048000 w 5994400"/>
              <a:gd name="connsiteY1" fmla="*/ 1871134 h 3911601"/>
              <a:gd name="connsiteX2" fmla="*/ 5029199 w 5994400"/>
              <a:gd name="connsiteY2" fmla="*/ 609601 h 3911601"/>
              <a:gd name="connsiteX3" fmla="*/ 5994400 w 5994400"/>
              <a:gd name="connsiteY3" fmla="*/ 0 h 3911601"/>
              <a:gd name="connsiteX0" fmla="*/ 0 w 5952066"/>
              <a:gd name="connsiteY0" fmla="*/ 3666067 h 3666067"/>
              <a:gd name="connsiteX1" fmla="*/ 3005666 w 5952066"/>
              <a:gd name="connsiteY1" fmla="*/ 1871134 h 3666067"/>
              <a:gd name="connsiteX2" fmla="*/ 4986865 w 5952066"/>
              <a:gd name="connsiteY2" fmla="*/ 609601 h 3666067"/>
              <a:gd name="connsiteX3" fmla="*/ 5952066 w 5952066"/>
              <a:gd name="connsiteY3" fmla="*/ 0 h 3666067"/>
              <a:gd name="connsiteX0" fmla="*/ 0 w 5969000"/>
              <a:gd name="connsiteY0" fmla="*/ 3640667 h 3640667"/>
              <a:gd name="connsiteX1" fmla="*/ 3022600 w 5969000"/>
              <a:gd name="connsiteY1" fmla="*/ 1871134 h 3640667"/>
              <a:gd name="connsiteX2" fmla="*/ 5003799 w 5969000"/>
              <a:gd name="connsiteY2" fmla="*/ 609601 h 3640667"/>
              <a:gd name="connsiteX3" fmla="*/ 5969000 w 5969000"/>
              <a:gd name="connsiteY3" fmla="*/ 0 h 3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3640667">
                <a:moveTo>
                  <a:pt x="0" y="3640667"/>
                </a:moveTo>
                <a:lnTo>
                  <a:pt x="3022600" y="1871134"/>
                </a:lnTo>
                <a:lnTo>
                  <a:pt x="5003799" y="609601"/>
                </a:lnTo>
                <a:lnTo>
                  <a:pt x="59690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CD81C5EF-EAB1-9DF1-592F-CEDF24E73929}"/>
              </a:ext>
            </a:extLst>
          </p:cNvPr>
          <p:cNvSpPr txBox="1"/>
          <p:nvPr/>
        </p:nvSpPr>
        <p:spPr>
          <a:xfrm>
            <a:off x="7821494" y="1061969"/>
            <a:ext cx="70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1800" dirty="0"/>
              <a:t>°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E65AF454-68A4-A7F8-522B-ACA4D31B4788}"/>
                  </a:ext>
                </a:extLst>
              </p:cNvPr>
              <p:cNvSpPr txBox="1"/>
              <p:nvPr/>
            </p:nvSpPr>
            <p:spPr>
              <a:xfrm>
                <a:off x="3608371" y="97308"/>
                <a:ext cx="54658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Úsáid an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dlús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aeir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fháil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go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cruinn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GB" sz="28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endPara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E65AF454-68A4-A7F8-522B-ACA4D31B4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371" y="97308"/>
                <a:ext cx="5465810" cy="954107"/>
              </a:xfrm>
              <a:prstGeom prst="rect">
                <a:avLst/>
              </a:prstGeom>
              <a:blipFill>
                <a:blip r:embed="rId4"/>
                <a:stretch>
                  <a:fillRect l="-2341" t="-7051" r="-2007" b="-173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4D5B8F-363F-23A0-9608-3DE5E67E23E7}"/>
              </a:ext>
            </a:extLst>
          </p:cNvPr>
          <p:cNvSpPr/>
          <p:nvPr/>
        </p:nvSpPr>
        <p:spPr>
          <a:xfrm>
            <a:off x="2373586" y="1379419"/>
            <a:ext cx="4969494" cy="3031040"/>
          </a:xfrm>
          <a:custGeom>
            <a:avLst/>
            <a:gdLst>
              <a:gd name="connsiteX0" fmla="*/ 0 w 2480734"/>
              <a:gd name="connsiteY0" fmla="*/ 1845734 h 1845734"/>
              <a:gd name="connsiteX1" fmla="*/ 999067 w 2480734"/>
              <a:gd name="connsiteY1" fmla="*/ 1244600 h 1845734"/>
              <a:gd name="connsiteX2" fmla="*/ 1727200 w 2480734"/>
              <a:gd name="connsiteY2" fmla="*/ 296334 h 1845734"/>
              <a:gd name="connsiteX3" fmla="*/ 2480734 w 2480734"/>
              <a:gd name="connsiteY3" fmla="*/ 0 h 1845734"/>
              <a:gd name="connsiteX0" fmla="*/ 0 w 2269067"/>
              <a:gd name="connsiteY0" fmla="*/ 1820334 h 1820334"/>
              <a:gd name="connsiteX1" fmla="*/ 787400 w 2269067"/>
              <a:gd name="connsiteY1" fmla="*/ 1244600 h 1820334"/>
              <a:gd name="connsiteX2" fmla="*/ 1515533 w 2269067"/>
              <a:gd name="connsiteY2" fmla="*/ 296334 h 1820334"/>
              <a:gd name="connsiteX3" fmla="*/ 2269067 w 2269067"/>
              <a:gd name="connsiteY3" fmla="*/ 0 h 1820334"/>
              <a:gd name="connsiteX0" fmla="*/ 0 w 3048000"/>
              <a:gd name="connsiteY0" fmla="*/ 2040467 h 2040467"/>
              <a:gd name="connsiteX1" fmla="*/ 3048000 w 3048000"/>
              <a:gd name="connsiteY1" fmla="*/ 0 h 2040467"/>
              <a:gd name="connsiteX2" fmla="*/ 1515533 w 3048000"/>
              <a:gd name="connsiteY2" fmla="*/ 516467 h 2040467"/>
              <a:gd name="connsiteX3" fmla="*/ 2269067 w 3048000"/>
              <a:gd name="connsiteY3" fmla="*/ 220133 h 2040467"/>
              <a:gd name="connsiteX0" fmla="*/ 0 w 5333999"/>
              <a:gd name="connsiteY0" fmla="*/ 2641600 h 2641600"/>
              <a:gd name="connsiteX1" fmla="*/ 3048000 w 5333999"/>
              <a:gd name="connsiteY1" fmla="*/ 601133 h 2641600"/>
              <a:gd name="connsiteX2" fmla="*/ 5333999 w 5333999"/>
              <a:gd name="connsiteY2" fmla="*/ 0 h 2641600"/>
              <a:gd name="connsiteX3" fmla="*/ 2269067 w 5333999"/>
              <a:gd name="connsiteY3" fmla="*/ 821266 h 2641600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333999 w 5444067"/>
              <a:gd name="connsiteY2" fmla="*/ 364068 h 3005668"/>
              <a:gd name="connsiteX3" fmla="*/ 5444067 w 5444067"/>
              <a:gd name="connsiteY3" fmla="*/ 0 h 3005668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071532 w 5444067"/>
              <a:gd name="connsiteY2" fmla="*/ 16935 h 3005668"/>
              <a:gd name="connsiteX3" fmla="*/ 5444067 w 5444067"/>
              <a:gd name="connsiteY3" fmla="*/ 0 h 3005668"/>
              <a:gd name="connsiteX0" fmla="*/ 0 w 5444067"/>
              <a:gd name="connsiteY0" fmla="*/ 3302000 h 3302000"/>
              <a:gd name="connsiteX1" fmla="*/ 3048000 w 5444067"/>
              <a:gd name="connsiteY1" fmla="*/ 1261533 h 3302000"/>
              <a:gd name="connsiteX2" fmla="*/ 5029199 w 5444067"/>
              <a:gd name="connsiteY2" fmla="*/ 0 h 3302000"/>
              <a:gd name="connsiteX3" fmla="*/ 5444067 w 5444067"/>
              <a:gd name="connsiteY3" fmla="*/ 296332 h 3302000"/>
              <a:gd name="connsiteX0" fmla="*/ 0 w 5994400"/>
              <a:gd name="connsiteY0" fmla="*/ 3911601 h 3911601"/>
              <a:gd name="connsiteX1" fmla="*/ 3048000 w 5994400"/>
              <a:gd name="connsiteY1" fmla="*/ 1871134 h 3911601"/>
              <a:gd name="connsiteX2" fmla="*/ 5029199 w 5994400"/>
              <a:gd name="connsiteY2" fmla="*/ 609601 h 3911601"/>
              <a:gd name="connsiteX3" fmla="*/ 5994400 w 5994400"/>
              <a:gd name="connsiteY3" fmla="*/ 0 h 3911601"/>
              <a:gd name="connsiteX0" fmla="*/ 0 w 5952066"/>
              <a:gd name="connsiteY0" fmla="*/ 3666067 h 3666067"/>
              <a:gd name="connsiteX1" fmla="*/ 3005666 w 5952066"/>
              <a:gd name="connsiteY1" fmla="*/ 1871134 h 3666067"/>
              <a:gd name="connsiteX2" fmla="*/ 4986865 w 5952066"/>
              <a:gd name="connsiteY2" fmla="*/ 609601 h 3666067"/>
              <a:gd name="connsiteX3" fmla="*/ 5952066 w 5952066"/>
              <a:gd name="connsiteY3" fmla="*/ 0 h 3666067"/>
              <a:gd name="connsiteX0" fmla="*/ 0 w 5969000"/>
              <a:gd name="connsiteY0" fmla="*/ 3640667 h 3640667"/>
              <a:gd name="connsiteX1" fmla="*/ 3022600 w 5969000"/>
              <a:gd name="connsiteY1" fmla="*/ 1871134 h 3640667"/>
              <a:gd name="connsiteX2" fmla="*/ 5003799 w 5969000"/>
              <a:gd name="connsiteY2" fmla="*/ 609601 h 3640667"/>
              <a:gd name="connsiteX3" fmla="*/ 5969000 w 5969000"/>
              <a:gd name="connsiteY3" fmla="*/ 0 h 3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3640667">
                <a:moveTo>
                  <a:pt x="0" y="3640667"/>
                </a:moveTo>
                <a:lnTo>
                  <a:pt x="3022600" y="1871134"/>
                </a:lnTo>
                <a:lnTo>
                  <a:pt x="5003799" y="609601"/>
                </a:lnTo>
                <a:lnTo>
                  <a:pt x="59690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8A272-D8B7-2BB8-FE7B-A13B9CAAFCF5}"/>
              </a:ext>
            </a:extLst>
          </p:cNvPr>
          <p:cNvSpPr txBox="1"/>
          <p:nvPr/>
        </p:nvSpPr>
        <p:spPr>
          <a:xfrm>
            <a:off x="6983018" y="1051415"/>
            <a:ext cx="70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1800" dirty="0"/>
              <a:t>°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40D76A-2BD7-52BB-53AC-FDAD2DBD2136}"/>
              </a:ext>
            </a:extLst>
          </p:cNvPr>
          <p:cNvSpPr/>
          <p:nvPr/>
        </p:nvSpPr>
        <p:spPr>
          <a:xfrm>
            <a:off x="2362202" y="1394608"/>
            <a:ext cx="4234227" cy="2582579"/>
          </a:xfrm>
          <a:custGeom>
            <a:avLst/>
            <a:gdLst>
              <a:gd name="connsiteX0" fmla="*/ 0 w 2480734"/>
              <a:gd name="connsiteY0" fmla="*/ 1845734 h 1845734"/>
              <a:gd name="connsiteX1" fmla="*/ 999067 w 2480734"/>
              <a:gd name="connsiteY1" fmla="*/ 1244600 h 1845734"/>
              <a:gd name="connsiteX2" fmla="*/ 1727200 w 2480734"/>
              <a:gd name="connsiteY2" fmla="*/ 296334 h 1845734"/>
              <a:gd name="connsiteX3" fmla="*/ 2480734 w 2480734"/>
              <a:gd name="connsiteY3" fmla="*/ 0 h 1845734"/>
              <a:gd name="connsiteX0" fmla="*/ 0 w 2269067"/>
              <a:gd name="connsiteY0" fmla="*/ 1820334 h 1820334"/>
              <a:gd name="connsiteX1" fmla="*/ 787400 w 2269067"/>
              <a:gd name="connsiteY1" fmla="*/ 1244600 h 1820334"/>
              <a:gd name="connsiteX2" fmla="*/ 1515533 w 2269067"/>
              <a:gd name="connsiteY2" fmla="*/ 296334 h 1820334"/>
              <a:gd name="connsiteX3" fmla="*/ 2269067 w 2269067"/>
              <a:gd name="connsiteY3" fmla="*/ 0 h 1820334"/>
              <a:gd name="connsiteX0" fmla="*/ 0 w 3048000"/>
              <a:gd name="connsiteY0" fmla="*/ 2040467 h 2040467"/>
              <a:gd name="connsiteX1" fmla="*/ 3048000 w 3048000"/>
              <a:gd name="connsiteY1" fmla="*/ 0 h 2040467"/>
              <a:gd name="connsiteX2" fmla="*/ 1515533 w 3048000"/>
              <a:gd name="connsiteY2" fmla="*/ 516467 h 2040467"/>
              <a:gd name="connsiteX3" fmla="*/ 2269067 w 3048000"/>
              <a:gd name="connsiteY3" fmla="*/ 220133 h 2040467"/>
              <a:gd name="connsiteX0" fmla="*/ 0 w 5333999"/>
              <a:gd name="connsiteY0" fmla="*/ 2641600 h 2641600"/>
              <a:gd name="connsiteX1" fmla="*/ 3048000 w 5333999"/>
              <a:gd name="connsiteY1" fmla="*/ 601133 h 2641600"/>
              <a:gd name="connsiteX2" fmla="*/ 5333999 w 5333999"/>
              <a:gd name="connsiteY2" fmla="*/ 0 h 2641600"/>
              <a:gd name="connsiteX3" fmla="*/ 2269067 w 5333999"/>
              <a:gd name="connsiteY3" fmla="*/ 821266 h 2641600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333999 w 5444067"/>
              <a:gd name="connsiteY2" fmla="*/ 364068 h 3005668"/>
              <a:gd name="connsiteX3" fmla="*/ 5444067 w 5444067"/>
              <a:gd name="connsiteY3" fmla="*/ 0 h 3005668"/>
              <a:gd name="connsiteX0" fmla="*/ 0 w 5444067"/>
              <a:gd name="connsiteY0" fmla="*/ 3005668 h 3005668"/>
              <a:gd name="connsiteX1" fmla="*/ 3048000 w 5444067"/>
              <a:gd name="connsiteY1" fmla="*/ 965201 h 3005668"/>
              <a:gd name="connsiteX2" fmla="*/ 5071532 w 5444067"/>
              <a:gd name="connsiteY2" fmla="*/ 16935 h 3005668"/>
              <a:gd name="connsiteX3" fmla="*/ 5444067 w 5444067"/>
              <a:gd name="connsiteY3" fmla="*/ 0 h 3005668"/>
              <a:gd name="connsiteX0" fmla="*/ 0 w 5444067"/>
              <a:gd name="connsiteY0" fmla="*/ 3302000 h 3302000"/>
              <a:gd name="connsiteX1" fmla="*/ 3048000 w 5444067"/>
              <a:gd name="connsiteY1" fmla="*/ 1261533 h 3302000"/>
              <a:gd name="connsiteX2" fmla="*/ 5029199 w 5444067"/>
              <a:gd name="connsiteY2" fmla="*/ 0 h 3302000"/>
              <a:gd name="connsiteX3" fmla="*/ 5444067 w 5444067"/>
              <a:gd name="connsiteY3" fmla="*/ 296332 h 3302000"/>
              <a:gd name="connsiteX0" fmla="*/ 0 w 5994400"/>
              <a:gd name="connsiteY0" fmla="*/ 3911601 h 3911601"/>
              <a:gd name="connsiteX1" fmla="*/ 3048000 w 5994400"/>
              <a:gd name="connsiteY1" fmla="*/ 1871134 h 3911601"/>
              <a:gd name="connsiteX2" fmla="*/ 5029199 w 5994400"/>
              <a:gd name="connsiteY2" fmla="*/ 609601 h 3911601"/>
              <a:gd name="connsiteX3" fmla="*/ 5994400 w 5994400"/>
              <a:gd name="connsiteY3" fmla="*/ 0 h 3911601"/>
              <a:gd name="connsiteX0" fmla="*/ 0 w 5952066"/>
              <a:gd name="connsiteY0" fmla="*/ 3666067 h 3666067"/>
              <a:gd name="connsiteX1" fmla="*/ 3005666 w 5952066"/>
              <a:gd name="connsiteY1" fmla="*/ 1871134 h 3666067"/>
              <a:gd name="connsiteX2" fmla="*/ 4986865 w 5952066"/>
              <a:gd name="connsiteY2" fmla="*/ 609601 h 3666067"/>
              <a:gd name="connsiteX3" fmla="*/ 5952066 w 5952066"/>
              <a:gd name="connsiteY3" fmla="*/ 0 h 3666067"/>
              <a:gd name="connsiteX0" fmla="*/ 0 w 5969000"/>
              <a:gd name="connsiteY0" fmla="*/ 3640667 h 3640667"/>
              <a:gd name="connsiteX1" fmla="*/ 3022600 w 5969000"/>
              <a:gd name="connsiteY1" fmla="*/ 1871134 h 3640667"/>
              <a:gd name="connsiteX2" fmla="*/ 5003799 w 5969000"/>
              <a:gd name="connsiteY2" fmla="*/ 609601 h 3640667"/>
              <a:gd name="connsiteX3" fmla="*/ 5969000 w 5969000"/>
              <a:gd name="connsiteY3" fmla="*/ 0 h 3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3640667">
                <a:moveTo>
                  <a:pt x="0" y="3640667"/>
                </a:moveTo>
                <a:lnTo>
                  <a:pt x="3022600" y="1871134"/>
                </a:lnTo>
                <a:lnTo>
                  <a:pt x="5003799" y="609601"/>
                </a:lnTo>
                <a:lnTo>
                  <a:pt x="59690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7C633-3051-5969-4CF1-793637632C23}"/>
              </a:ext>
            </a:extLst>
          </p:cNvPr>
          <p:cNvSpPr txBox="1"/>
          <p:nvPr/>
        </p:nvSpPr>
        <p:spPr>
          <a:xfrm>
            <a:off x="6262816" y="1074971"/>
            <a:ext cx="70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800" dirty="0"/>
              <a:t>°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31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B1DF9-FEF9-9A6F-85DC-B107D3F7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C86F-1255-55C6-936B-81E4EAED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 err="1"/>
              <a:t>Sonraí</a:t>
            </a:r>
            <a:r>
              <a:rPr lang="en-GB" dirty="0"/>
              <a:t> agus </a:t>
            </a:r>
            <a:r>
              <a:rPr lang="en-GB" dirty="0" err="1"/>
              <a:t>ríomhanna</a:t>
            </a:r>
            <a:r>
              <a:rPr lang="en-GB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7FE51-83DE-3912-07DE-4E0C2493FF33}"/>
              </a:ext>
            </a:extLst>
          </p:cNvPr>
          <p:cNvSpPr txBox="1"/>
          <p:nvPr/>
        </p:nvSpPr>
        <p:spPr>
          <a:xfrm>
            <a:off x="453860" y="2382446"/>
            <a:ext cx="145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Ard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E17D4-1D0C-CE06-8548-53DB38E250C1}"/>
              </a:ext>
            </a:extLst>
          </p:cNvPr>
          <p:cNvSpPr txBox="1"/>
          <p:nvPr/>
        </p:nvSpPr>
        <p:spPr>
          <a:xfrm>
            <a:off x="1830567" y="2388394"/>
            <a:ext cx="177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Brú (Pa)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C8ACA-48DD-64F7-CEB9-CAE572062642}"/>
                  </a:ext>
                </a:extLst>
              </p:cNvPr>
              <p:cNvSpPr txBox="1"/>
              <p:nvPr/>
            </p:nvSpPr>
            <p:spPr>
              <a:xfrm>
                <a:off x="3743041" y="2382446"/>
                <a:ext cx="14591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(Pa)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C8ACA-48DD-64F7-CEB9-CAE57206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41" y="2382446"/>
                <a:ext cx="1459150" cy="954107"/>
              </a:xfrm>
              <a:prstGeom prst="rect">
                <a:avLst/>
              </a:prstGeom>
              <a:blipFill>
                <a:blip r:embed="rId2"/>
                <a:stretch>
                  <a:fillRect l="-8368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603487-4C49-0B88-5FB3-E2E7DFA48035}"/>
                  </a:ext>
                </a:extLst>
              </p:cNvPr>
              <p:cNvSpPr txBox="1"/>
              <p:nvPr/>
            </p:nvSpPr>
            <p:spPr>
              <a:xfrm>
                <a:off x="5224886" y="2382445"/>
                <a:ext cx="1919594" cy="1724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GB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2800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603487-4C49-0B88-5FB3-E2E7DFA48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86" y="2382445"/>
                <a:ext cx="1919594" cy="1724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59B3E38-F5BA-2340-5144-8F9085FAAD51}"/>
              </a:ext>
            </a:extLst>
          </p:cNvPr>
          <p:cNvSpPr txBox="1"/>
          <p:nvPr/>
        </p:nvSpPr>
        <p:spPr>
          <a:xfrm>
            <a:off x="7158263" y="2382446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earráid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21665F-8773-2FF7-71A3-CDC927887E09}"/>
              </a:ext>
            </a:extLst>
          </p:cNvPr>
          <p:cNvGrpSpPr/>
          <p:nvPr/>
        </p:nvGrpSpPr>
        <p:grpSpPr>
          <a:xfrm>
            <a:off x="453860" y="2382445"/>
            <a:ext cx="8165981" cy="3779484"/>
            <a:chOff x="453860" y="1823645"/>
            <a:chExt cx="8165981" cy="377948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A12120-6B3B-E704-26CB-F875C22C2169}"/>
                </a:ext>
              </a:extLst>
            </p:cNvPr>
            <p:cNvCxnSpPr>
              <a:cxnSpLocks/>
            </p:cNvCxnSpPr>
            <p:nvPr/>
          </p:nvCxnSpPr>
          <p:spPr>
            <a:xfrm>
              <a:off x="453860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82C013-EEE1-949D-02D3-6C2E5648C255}"/>
                </a:ext>
              </a:extLst>
            </p:cNvPr>
            <p:cNvCxnSpPr>
              <a:cxnSpLocks/>
            </p:cNvCxnSpPr>
            <p:nvPr/>
          </p:nvCxnSpPr>
          <p:spPr>
            <a:xfrm>
              <a:off x="1830567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A87F162-6AAE-E911-D134-BA5FF9A0D5CE}"/>
                </a:ext>
              </a:extLst>
            </p:cNvPr>
            <p:cNvCxnSpPr>
              <a:cxnSpLocks/>
            </p:cNvCxnSpPr>
            <p:nvPr/>
          </p:nvCxnSpPr>
          <p:spPr>
            <a:xfrm>
              <a:off x="3560475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8EFFA1-5234-9BEA-4CDC-543B22FE57D5}"/>
                </a:ext>
              </a:extLst>
            </p:cNvPr>
            <p:cNvCxnSpPr>
              <a:cxnSpLocks/>
            </p:cNvCxnSpPr>
            <p:nvPr/>
          </p:nvCxnSpPr>
          <p:spPr>
            <a:xfrm>
              <a:off x="5202191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8AC320-EC11-9FDA-D504-929047B17654}"/>
                </a:ext>
              </a:extLst>
            </p:cNvPr>
            <p:cNvCxnSpPr>
              <a:cxnSpLocks/>
            </p:cNvCxnSpPr>
            <p:nvPr/>
          </p:nvCxnSpPr>
          <p:spPr>
            <a:xfrm>
              <a:off x="7144480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6D4475-E4B6-FBF7-FEC9-C8E28A299CD1}"/>
                </a:ext>
              </a:extLst>
            </p:cNvPr>
            <p:cNvCxnSpPr>
              <a:cxnSpLocks/>
            </p:cNvCxnSpPr>
            <p:nvPr/>
          </p:nvCxnSpPr>
          <p:spPr>
            <a:xfrm>
              <a:off x="8619841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F60957-31A2-4D99-6E9C-2009352C3ECE}"/>
                  </a:ext>
                </a:extLst>
              </p:cNvPr>
              <p:cNvSpPr txBox="1"/>
              <p:nvPr/>
            </p:nvSpPr>
            <p:spPr>
              <a:xfrm>
                <a:off x="453860" y="990987"/>
                <a:ext cx="7851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Brú ag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leibhéil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airde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GB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____________________</m:t>
                    </m:r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F60957-31A2-4D99-6E9C-2009352C3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0" y="990987"/>
                <a:ext cx="7851060" cy="523220"/>
              </a:xfrm>
              <a:prstGeom prst="rect">
                <a:avLst/>
              </a:prstGeom>
              <a:blipFill>
                <a:blip r:embed="rId4"/>
                <a:stretch>
                  <a:fillRect l="-1553" t="-12941" b="-3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25784D-3E73-B6DD-8A5F-B5BF787C03F7}"/>
              </a:ext>
            </a:extLst>
          </p:cNvPr>
          <p:cNvCxnSpPr/>
          <p:nvPr/>
        </p:nvCxnSpPr>
        <p:spPr>
          <a:xfrm>
            <a:off x="453860" y="2382445"/>
            <a:ext cx="8165981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4B1AC5-9BDF-DFBF-28C5-A1CA5BDDCB3E}"/>
              </a:ext>
            </a:extLst>
          </p:cNvPr>
          <p:cNvCxnSpPr/>
          <p:nvPr/>
        </p:nvCxnSpPr>
        <p:spPr>
          <a:xfrm>
            <a:off x="453860" y="4007966"/>
            <a:ext cx="8165981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D8CA72-3906-8781-82DC-D7B862472347}"/>
                  </a:ext>
                </a:extLst>
              </p:cNvPr>
              <p:cNvSpPr txBox="1"/>
              <p:nvPr/>
            </p:nvSpPr>
            <p:spPr>
              <a:xfrm>
                <a:off x="453860" y="1594641"/>
                <a:ext cx="5612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b="0" dirty="0" err="1">
                    <a:cs typeface="Arial" panose="020B0604020202020204" pitchFamily="34" charset="0"/>
                  </a:rPr>
                  <a:t>Dlús</a:t>
                </a:r>
                <a:r>
                  <a:rPr lang="en-GB" sz="2800" b="0" dirty="0">
                    <a:cs typeface="Arial" panose="020B0604020202020204" pitchFamily="34" charset="0"/>
                  </a:rPr>
                  <a:t> an </a:t>
                </a:r>
                <a:r>
                  <a:rPr lang="en-GB" sz="2800" b="0" dirty="0" err="1">
                    <a:cs typeface="Arial" panose="020B0604020202020204" pitchFamily="34" charset="0"/>
                  </a:rPr>
                  <a:t>aeir</a:t>
                </a:r>
                <a:r>
                  <a:rPr lang="en-GB" sz="2800" b="0" dirty="0">
                    <a:cs typeface="Arial" panose="020B0604020202020204" pitchFamily="34" charset="0"/>
                  </a:rPr>
                  <a:t> (ó </a:t>
                </a:r>
                <a:r>
                  <a:rPr lang="en-GB" sz="2800" b="0" dirty="0" err="1">
                    <a:cs typeface="Arial" panose="020B0604020202020204" pitchFamily="34" charset="0"/>
                  </a:rPr>
                  <a:t>graf</a:t>
                </a:r>
                <a:r>
                  <a:rPr lang="en-GB" sz="2800" dirty="0">
                    <a:cs typeface="Arial" panose="020B0604020202020204" pitchFamily="34" charset="0"/>
                  </a:rPr>
                  <a:t>)</a:t>
                </a:r>
                <a:r>
                  <a:rPr lang="en-GB" sz="2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GB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_____________</m:t>
                    </m:r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D8CA72-3906-8781-82DC-D7B862472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0" y="1594641"/>
                <a:ext cx="5612498" cy="523220"/>
              </a:xfrm>
              <a:prstGeom prst="rect">
                <a:avLst/>
              </a:prstGeom>
              <a:blipFill>
                <a:blip r:embed="rId5"/>
                <a:stretch>
                  <a:fillRect l="-2172" t="-12941" b="-3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72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4EC2-9372-702D-9E97-85124854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2E9524-0B0A-7CED-0D6A-4E86A7B66E1F}"/>
              </a:ext>
            </a:extLst>
          </p:cNvPr>
          <p:cNvSpPr/>
          <p:nvPr/>
        </p:nvSpPr>
        <p:spPr>
          <a:xfrm>
            <a:off x="3783249" y="913504"/>
            <a:ext cx="3599234" cy="3249039"/>
          </a:xfrm>
          <a:custGeom>
            <a:avLst/>
            <a:gdLst>
              <a:gd name="connsiteX0" fmla="*/ 0 w 3599234"/>
              <a:gd name="connsiteY0" fmla="*/ 0 h 3249039"/>
              <a:gd name="connsiteX1" fmla="*/ 0 w 3599234"/>
              <a:gd name="connsiteY1" fmla="*/ 3249039 h 3249039"/>
              <a:gd name="connsiteX2" fmla="*/ 3599234 w 3599234"/>
              <a:gd name="connsiteY2" fmla="*/ 3249039 h 324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234" h="3249039">
                <a:moveTo>
                  <a:pt x="0" y="0"/>
                </a:moveTo>
                <a:lnTo>
                  <a:pt x="0" y="3249039"/>
                </a:lnTo>
                <a:lnTo>
                  <a:pt x="3599234" y="3249039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18C08-00C7-2C37-5992-E3603F165BFB}"/>
                  </a:ext>
                </a:extLst>
              </p:cNvPr>
              <p:cNvSpPr txBox="1"/>
              <p:nvPr/>
            </p:nvSpPr>
            <p:spPr>
              <a:xfrm>
                <a:off x="2140085" y="913504"/>
                <a:ext cx="152490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(Pa)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18C08-00C7-2C37-5992-E3603F165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85" y="913504"/>
                <a:ext cx="1524905" cy="1107996"/>
              </a:xfrm>
              <a:prstGeom prst="rect">
                <a:avLst/>
              </a:prstGeom>
              <a:blipFill>
                <a:blip r:embed="rId2"/>
                <a:stretch>
                  <a:fillRect l="-800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98A55-837F-CFFD-0380-E3D699CA13CA}"/>
                  </a:ext>
                </a:extLst>
              </p:cNvPr>
              <p:cNvSpPr txBox="1"/>
              <p:nvPr/>
            </p:nvSpPr>
            <p:spPr>
              <a:xfrm>
                <a:off x="5582866" y="4159531"/>
                <a:ext cx="18290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(metres)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98A55-837F-CFFD-0380-E3D699CA1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66" y="4159531"/>
                <a:ext cx="1829090" cy="523220"/>
              </a:xfrm>
              <a:prstGeom prst="rect">
                <a:avLst/>
              </a:prstGeom>
              <a:blipFill>
                <a:blip r:embed="rId3"/>
                <a:stretch>
                  <a:fillRect t="-11628" r="-466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D1E864-B3AE-DFFF-B33B-464206C9FCD1}"/>
              </a:ext>
            </a:extLst>
          </p:cNvPr>
          <p:cNvSpPr txBox="1"/>
          <p:nvPr/>
        </p:nvSpPr>
        <p:spPr>
          <a:xfrm>
            <a:off x="379649" y="5605023"/>
            <a:ext cx="811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líne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dhíreach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graf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fána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𝜌𝑔, tá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tsamhail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fíoraithe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F2D7-26FD-6336-884A-08B33B446598}"/>
              </a:ext>
            </a:extLst>
          </p:cNvPr>
          <p:cNvCxnSpPr/>
          <p:nvPr/>
        </p:nvCxnSpPr>
        <p:spPr>
          <a:xfrm flipV="1">
            <a:off x="3783249" y="1505231"/>
            <a:ext cx="2922351" cy="265430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31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5B93-6694-13EE-1FFF-BA406BDD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C1BB-51EB-1D4C-BD7C-CEBBF9A6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 err="1"/>
              <a:t>Foinsí</a:t>
            </a:r>
            <a:r>
              <a:rPr lang="en-GB" dirty="0"/>
              <a:t> </a:t>
            </a:r>
            <a:r>
              <a:rPr lang="en-GB" dirty="0" err="1"/>
              <a:t>earráide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C5DE6-B876-B414-81C3-C819771E5EF0}"/>
              </a:ext>
            </a:extLst>
          </p:cNvPr>
          <p:cNvSpPr txBox="1"/>
          <p:nvPr/>
        </p:nvSpPr>
        <p:spPr>
          <a:xfrm>
            <a:off x="580362" y="1465561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Athruithe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38CF0-C7E3-CF99-F664-A5E6D82AA579}"/>
              </a:ext>
            </a:extLst>
          </p:cNvPr>
          <p:cNvSpPr txBox="1"/>
          <p:nvPr/>
        </p:nvSpPr>
        <p:spPr>
          <a:xfrm>
            <a:off x="580362" y="2391206"/>
            <a:ext cx="7983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Athruithe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dhlús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féach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graf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dlús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E61D69-3910-B718-F2B2-3C1912FC58A0}"/>
                  </a:ext>
                </a:extLst>
              </p:cNvPr>
              <p:cNvSpPr txBox="1"/>
              <p:nvPr/>
            </p:nvSpPr>
            <p:spPr>
              <a:xfrm>
                <a:off x="580362" y="3316851"/>
                <a:ext cx="1808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14:m>
                  <m:oMath xmlns:m="http://schemas.openxmlformats.org/officeDocument/2006/math">
                    <m:r>
                      <a:rPr lang="en-IE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E61D69-3910-B718-F2B2-3C1912FC5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2" y="3316851"/>
                <a:ext cx="1808508" cy="523220"/>
              </a:xfrm>
              <a:prstGeom prst="rect">
                <a:avLst/>
              </a:prstGeom>
              <a:blipFill>
                <a:blip r:embed="rId2"/>
                <a:stretch>
                  <a:fillRect l="-6734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34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9BA7-B9DF-7898-CC76-4BF243E52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3777-D84E-BA49-F210-F59A7F56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561" y="-20969"/>
            <a:ext cx="6608118" cy="482633"/>
          </a:xfrm>
        </p:spPr>
        <p:txBody>
          <a:bodyPr>
            <a:normAutofit/>
          </a:bodyPr>
          <a:lstStyle/>
          <a:p>
            <a:r>
              <a:rPr lang="en-GB" b="1" dirty="0" err="1"/>
              <a:t>Láimhseáil</a:t>
            </a:r>
            <a:r>
              <a:rPr lang="en-GB" b="1" dirty="0"/>
              <a:t> na n-</a:t>
            </a:r>
            <a:r>
              <a:rPr lang="en-GB" b="1" dirty="0" err="1"/>
              <a:t>athróg</a:t>
            </a:r>
            <a:r>
              <a:rPr lang="en-GB" b="1" dirty="0"/>
              <a:t>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878D0-88EB-926B-4D23-B8F9B479D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582254"/>
            <a:ext cx="8899415" cy="480131"/>
          </a:xfrm>
        </p:spPr>
        <p:txBody>
          <a:bodyPr/>
          <a:lstStyle/>
          <a:p>
            <a:r>
              <a:rPr lang="en-GB" dirty="0" err="1"/>
              <a:t>Déan</a:t>
            </a:r>
            <a:r>
              <a:rPr lang="en-GB" dirty="0"/>
              <a:t> cur </a:t>
            </a:r>
            <a:r>
              <a:rPr lang="en-GB" dirty="0" err="1"/>
              <a:t>síos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gcaoi</a:t>
            </a:r>
            <a:r>
              <a:rPr lang="en-GB" dirty="0"/>
              <a:t> a </a:t>
            </a:r>
            <a:r>
              <a:rPr lang="en-GB" dirty="0" err="1"/>
              <a:t>láimhseáladh</a:t>
            </a:r>
            <a:r>
              <a:rPr lang="en-GB" dirty="0"/>
              <a:t> </a:t>
            </a:r>
            <a:r>
              <a:rPr lang="en-GB" dirty="0" err="1"/>
              <a:t>athróga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784953-6F8E-1FDD-B778-2E1FCE3A0C0B}"/>
                  </a:ext>
                </a:extLst>
              </p:cNvPr>
              <p:cNvSpPr txBox="1"/>
              <p:nvPr/>
            </p:nvSpPr>
            <p:spPr>
              <a:xfrm>
                <a:off x="400049" y="1092586"/>
                <a:ext cx="8115301" cy="25545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Athróg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neamhshpléach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Airde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aeir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chruthaíonn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difríocht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é ℎ na faid ingearacha faoin phointe 𝑃</a:t>
                </a:r>
                <a:r>
                  <a:rPr lang="pt-BR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was the vertical distances below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point.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784953-6F8E-1FDD-B778-2E1FCE3A0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" y="1092586"/>
                <a:ext cx="8115301" cy="2554545"/>
              </a:xfrm>
              <a:prstGeom prst="rect">
                <a:avLst/>
              </a:prstGeom>
              <a:blipFill>
                <a:blip r:embed="rId2"/>
                <a:stretch>
                  <a:fillRect l="-1578" t="-2387" r="-1127" b="-57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127595-D830-2CCA-5869-E70C4F617178}"/>
                  </a:ext>
                </a:extLst>
              </p:cNvPr>
              <p:cNvSpPr txBox="1"/>
              <p:nvPr/>
            </p:nvSpPr>
            <p:spPr>
              <a:xfrm>
                <a:off x="400048" y="2625870"/>
                <a:ext cx="8115301" cy="240065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Athróg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spléach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difríocht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maidir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doimhneacht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aeir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Ríomhadh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seo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𝑃</a:t>
                </a:r>
                <a:r>
                  <a:rPr lang="en-GB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dhealú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ónár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dtomhas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was calculated by 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our measurement.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127595-D830-2CCA-5869-E70C4F617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8" y="2625870"/>
                <a:ext cx="8115301" cy="2400657"/>
              </a:xfrm>
              <a:prstGeom prst="rect">
                <a:avLst/>
              </a:prstGeom>
              <a:blipFill>
                <a:blip r:embed="rId3"/>
                <a:stretch>
                  <a:fillRect l="-1578" t="-2792" b="-60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DED4AC-25F5-4893-519A-F49F30F3504F}"/>
              </a:ext>
            </a:extLst>
          </p:cNvPr>
          <p:cNvSpPr txBox="1"/>
          <p:nvPr/>
        </p:nvSpPr>
        <p:spPr>
          <a:xfrm>
            <a:off x="400048" y="4159154"/>
            <a:ext cx="8115301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Athróg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tairseach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Dlús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ionas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mbeadh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turgnamh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againn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Rinneamar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tástáil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ama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gearr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athruithe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nádúrtha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dteocht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agus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ndlús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íoslaghdú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7882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9F87-BA3F-D961-1A10-292FC7E67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272BBA-3CB6-1904-074D-F5359823424C}"/>
              </a:ext>
            </a:extLst>
          </p:cNvPr>
          <p:cNvSpPr txBox="1"/>
          <p:nvPr/>
        </p:nvSpPr>
        <p:spPr>
          <a:xfrm>
            <a:off x="412073" y="1702652"/>
            <a:ext cx="795020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Rinneamar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graf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𝑃 𝑣𝑠 ℎ agus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fuireamar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líne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dhíreach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mbunphointe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Fíoraíonn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gcomhréir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dhíreach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P ∝ 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B9E2BA-D6F0-727F-A212-A6CDC71276AF}"/>
                  </a:ext>
                </a:extLst>
              </p:cNvPr>
              <p:cNvSpPr txBox="1"/>
              <p:nvPr/>
            </p:nvSpPr>
            <p:spPr>
              <a:xfrm>
                <a:off x="412073" y="3533027"/>
                <a:ext cx="7950200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Fána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B9E2BA-D6F0-727F-A212-A6CDC7127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3" y="3533027"/>
                <a:ext cx="7950200" cy="523220"/>
              </a:xfrm>
              <a:prstGeom prst="rect">
                <a:avLst/>
              </a:prstGeom>
              <a:blipFill>
                <a:blip r:embed="rId3"/>
                <a:stretch>
                  <a:fillRect l="-1610" t="-12941" b="-3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20B3-BBAF-8F65-6E6D-B9D531DE0C4D}"/>
                  </a:ext>
                </a:extLst>
              </p:cNvPr>
              <p:cNvSpPr txBox="1"/>
              <p:nvPr/>
            </p:nvSpPr>
            <p:spPr>
              <a:xfrm>
                <a:off x="412073" y="4501627"/>
                <a:ext cx="7950200" cy="214129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cs typeface="Arial" panose="020B0604020202020204" pitchFamily="34" charset="0"/>
                  </a:rPr>
                  <a:t>Trí na </a:t>
                </a:r>
                <a:r>
                  <a:rPr lang="en-GB" sz="2800" dirty="0" err="1">
                    <a:cs typeface="Arial" panose="020B0604020202020204" pitchFamily="34" charset="0"/>
                  </a:rPr>
                  <a:t>breathnuithe</a:t>
                </a:r>
                <a:r>
                  <a:rPr lang="en-GB" sz="2800" dirty="0"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cs typeface="Arial" panose="020B0604020202020204" pitchFamily="34" charset="0"/>
                  </a:rPr>
                  <a:t>seo</a:t>
                </a:r>
                <a:r>
                  <a:rPr lang="en-GB" sz="2800" dirty="0"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cs typeface="Arial" panose="020B0604020202020204" pitchFamily="34" charset="0"/>
                  </a:rPr>
                  <a:t>chomhcheangal</a:t>
                </a:r>
                <a:r>
                  <a:rPr lang="en-GB" sz="2800" dirty="0"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cs typeface="Arial" panose="020B0604020202020204" pitchFamily="34" charset="0"/>
                  </a:rPr>
                  <a:t>fíoraítear</a:t>
                </a:r>
                <a:r>
                  <a:rPr lang="en-GB" sz="2800" dirty="0"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cs typeface="Arial" panose="020B0604020202020204" pitchFamily="34" charset="0"/>
                  </a:rPr>
                  <a:t>tsamhail</a:t>
                </a:r>
                <a:endParaRPr lang="en-GB" sz="2800" dirty="0"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20B3-BBAF-8F65-6E6D-B9D531D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3" y="4501627"/>
                <a:ext cx="7950200" cy="2141292"/>
              </a:xfrm>
              <a:prstGeom prst="rect">
                <a:avLst/>
              </a:prstGeom>
              <a:blipFill>
                <a:blip r:embed="rId4"/>
                <a:stretch>
                  <a:fillRect l="-1610" t="-28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5">
            <a:extLst>
              <a:ext uri="{FF2B5EF4-FFF2-40B4-BE49-F238E27FC236}">
                <a16:creationId xmlns:a16="http://schemas.microsoft.com/office/drawing/2014/main" id="{B739550E-5E54-6D33-6221-19FBE448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Conclúid</a:t>
            </a:r>
            <a:r>
              <a:rPr lang="en-GB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766438CF-0241-25E2-E90E-F3BDEAB079A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715196"/>
              </a:xfrm>
            </p:spPr>
            <p:txBody>
              <a:bodyPr/>
              <a:lstStyle/>
              <a:p>
                <a:r>
                  <a:rPr lang="en-GB" dirty="0" err="1"/>
                  <a:t>Conas</a:t>
                </a:r>
                <a:r>
                  <a:rPr lang="en-GB" dirty="0"/>
                  <a:t> a </a:t>
                </a:r>
                <a:r>
                  <a:rPr lang="en-GB" dirty="0" err="1"/>
                  <a:t>fíoraíonn</a:t>
                </a:r>
                <a:r>
                  <a:rPr lang="en-GB" dirty="0"/>
                  <a:t> an </a:t>
                </a:r>
                <a:r>
                  <a:rPr lang="en-GB" dirty="0" err="1"/>
                  <a:t>graf</a:t>
                </a:r>
                <a:r>
                  <a:rPr lang="en-GB" dirty="0"/>
                  <a:t> an </a:t>
                </a:r>
                <a:r>
                  <a:rPr lang="en-GB" dirty="0" err="1"/>
                  <a:t>tsamhail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GB" dirty="0"/>
                  <a:t> ?</a:t>
                </a:r>
              </a:p>
            </p:txBody>
          </p:sp>
        </mc:Choice>
        <mc:Fallback xmlns="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766438CF-0241-25E2-E90E-F3BDEAB07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715196"/>
              </a:xfrm>
              <a:blipFill>
                <a:blip r:embed="rId5"/>
                <a:stretch>
                  <a:fillRect l="-1370" t="-4274" b="-17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33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E95A-246C-EED2-AB3C-DCB198D6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0931"/>
          </a:xfrm>
        </p:spPr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 </a:t>
            </a:r>
            <a:r>
              <a:rPr lang="en-GB" dirty="0" err="1"/>
              <a:t>Athbhreithnithe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A4B574-6ECD-E416-2D57-51A12C01A3BB}"/>
                  </a:ext>
                </a:extLst>
              </p:cNvPr>
              <p:cNvSpPr txBox="1"/>
              <p:nvPr/>
            </p:nvSpPr>
            <p:spPr>
              <a:xfrm>
                <a:off x="224790" y="978762"/>
                <a:ext cx="8757920" cy="571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Eochairfhocail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Práinneach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Neart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réimse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imtharraingthe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IE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Treoluas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éalaithe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Fíoraigh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2800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GB" sz="2800" b="1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treoluas</a:t>
                </a:r>
                <a:r>
                  <a:rPr lang="en-GB" sz="2800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2800" b="1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éalaithe</a:t>
                </a:r>
                <a:endParaRPr lang="en-GB" sz="28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A4B574-6ECD-E416-2D57-51A12C01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" y="978762"/>
                <a:ext cx="8757920" cy="5713359"/>
              </a:xfrm>
              <a:prstGeom prst="rect">
                <a:avLst/>
              </a:prstGeom>
              <a:blipFill>
                <a:blip r:embed="rId2"/>
                <a:stretch>
                  <a:fillRect l="-1461" t="-11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12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CA27-838A-EF9E-7873-CC2EBD5B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EB47-2B95-64F2-AB9F-1AD254D3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1089529"/>
          </a:xfrm>
        </p:spPr>
        <p:txBody>
          <a:bodyPr/>
          <a:lstStyle/>
          <a:p>
            <a:r>
              <a:rPr lang="en-GB" dirty="0" err="1"/>
              <a:t>Tomhais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</a:t>
            </a:r>
            <a:r>
              <a:rPr lang="en-GB" sz="1600" dirty="0"/>
              <a:t>(altitude) </a:t>
            </a:r>
            <a:r>
              <a:rPr lang="en-GB" dirty="0"/>
              <a:t>ag </a:t>
            </a:r>
            <a:r>
              <a:rPr lang="en-GB" dirty="0" err="1"/>
              <a:t>baint</a:t>
            </a:r>
            <a:r>
              <a:rPr lang="en-GB" dirty="0"/>
              <a:t> </a:t>
            </a:r>
            <a:r>
              <a:rPr lang="en-GB" dirty="0" err="1"/>
              <a:t>úsáide</a:t>
            </a:r>
            <a:r>
              <a:rPr lang="en-GB" dirty="0"/>
              <a:t> as an </a:t>
            </a:r>
            <a:r>
              <a:rPr lang="en-GB" dirty="0" err="1"/>
              <a:t>braiteoir</a:t>
            </a:r>
            <a:r>
              <a:rPr lang="en-GB" dirty="0"/>
              <a:t> </a:t>
            </a:r>
            <a:r>
              <a:rPr lang="en-GB" dirty="0" err="1"/>
              <a:t>brú</a:t>
            </a:r>
            <a:r>
              <a:rPr lang="en-GB" dirty="0"/>
              <a:t> </a:t>
            </a:r>
            <a:r>
              <a:rPr lang="en-GB" dirty="0" err="1"/>
              <a:t>aeir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do </a:t>
            </a:r>
            <a:r>
              <a:rPr lang="en-GB" dirty="0" err="1"/>
              <a:t>ghuthán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C5F50B-4569-60FA-330A-D2E838F6097E}"/>
                  </a:ext>
                </a:extLst>
              </p:cNvPr>
              <p:cNvSpPr txBox="1"/>
              <p:nvPr/>
            </p:nvSpPr>
            <p:spPr>
              <a:xfrm>
                <a:off x="6611560" y="3436346"/>
                <a:ext cx="48898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C5F50B-4569-60FA-330A-D2E838F6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60" y="3436346"/>
                <a:ext cx="488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7060FC-1B67-9BB2-9903-D202D0282DA0}"/>
              </a:ext>
            </a:extLst>
          </p:cNvPr>
          <p:cNvCxnSpPr>
            <a:cxnSpLocks/>
          </p:cNvCxnSpPr>
          <p:nvPr/>
        </p:nvCxnSpPr>
        <p:spPr>
          <a:xfrm>
            <a:off x="7252214" y="2993664"/>
            <a:ext cx="0" cy="141968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BF9F3D-A948-07B0-EB16-9D615390713F}"/>
                  </a:ext>
                </a:extLst>
              </p:cNvPr>
              <p:cNvSpPr txBox="1"/>
              <p:nvPr/>
            </p:nvSpPr>
            <p:spPr>
              <a:xfrm>
                <a:off x="918724" y="2231211"/>
                <a:ext cx="24995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𝑔h</m:t>
                      </m:r>
                    </m:oMath>
                  </m:oMathPara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BF9F3D-A948-07B0-EB16-9D615390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4" y="2231211"/>
                <a:ext cx="249953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9364A7-1AC5-120D-9FA5-0971F31394CF}"/>
                  </a:ext>
                </a:extLst>
              </p:cNvPr>
              <p:cNvSpPr txBox="1"/>
              <p:nvPr/>
            </p:nvSpPr>
            <p:spPr>
              <a:xfrm>
                <a:off x="951309" y="2846070"/>
                <a:ext cx="3658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=1.2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9364A7-1AC5-120D-9FA5-0971F313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09" y="2846070"/>
                <a:ext cx="3658791" cy="523220"/>
              </a:xfrm>
              <a:prstGeom prst="rect">
                <a:avLst/>
              </a:prstGeom>
              <a:blipFill>
                <a:blip r:embed="rId4"/>
                <a:stretch>
                  <a:fillRect l="-3333" t="-1279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E1A0C-F1ED-8E7B-FE66-E1AF6C10E222}"/>
              </a:ext>
            </a:extLst>
          </p:cNvPr>
          <p:cNvSpPr txBox="1"/>
          <p:nvPr/>
        </p:nvSpPr>
        <p:spPr>
          <a:xfrm>
            <a:off x="7452360" y="1400559"/>
            <a:ext cx="1713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brúr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006DC-9D48-A041-AA40-60C4BE4A4A60}"/>
              </a:ext>
            </a:extLst>
          </p:cNvPr>
          <p:cNvSpPr txBox="1"/>
          <p:nvPr/>
        </p:nvSpPr>
        <p:spPr>
          <a:xfrm>
            <a:off x="918723" y="1683083"/>
            <a:ext cx="224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Cothromóid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91769A-F7BE-5923-6B76-F5A655CBEAED}"/>
              </a:ext>
            </a:extLst>
          </p:cNvPr>
          <p:cNvSpPr/>
          <p:nvPr/>
        </p:nvSpPr>
        <p:spPr>
          <a:xfrm>
            <a:off x="7452360" y="2747414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6B024B-89C9-55D7-0DE3-9BAEDCF2CEDE}"/>
              </a:ext>
            </a:extLst>
          </p:cNvPr>
          <p:cNvSpPr/>
          <p:nvPr/>
        </p:nvSpPr>
        <p:spPr>
          <a:xfrm>
            <a:off x="7403889" y="4107735"/>
            <a:ext cx="262890" cy="4588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B15AE8-71F7-E843-95E6-2C2817483EDB}"/>
              </a:ext>
            </a:extLst>
          </p:cNvPr>
          <p:cNvCxnSpPr/>
          <p:nvPr/>
        </p:nvCxnSpPr>
        <p:spPr>
          <a:xfrm flipH="1">
            <a:off x="7715250" y="2454371"/>
            <a:ext cx="434340" cy="39169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DE74D1-A448-EAB1-1C20-C065FE99D0CC}"/>
              </a:ext>
            </a:extLst>
          </p:cNvPr>
          <p:cNvCxnSpPr>
            <a:cxnSpLocks/>
          </p:cNvCxnSpPr>
          <p:nvPr/>
        </p:nvCxnSpPr>
        <p:spPr>
          <a:xfrm flipH="1">
            <a:off x="7715250" y="2454371"/>
            <a:ext cx="594103" cy="164038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9CF2B4-690A-1449-5BCD-DFC0F8DCE64D}"/>
              </a:ext>
            </a:extLst>
          </p:cNvPr>
          <p:cNvSpPr txBox="1"/>
          <p:nvPr/>
        </p:nvSpPr>
        <p:spPr>
          <a:xfrm>
            <a:off x="651510" y="4107735"/>
            <a:ext cx="5497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baint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trealamh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bealach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difríocht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thomhas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mar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shampla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agus do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nuair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dhreapann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tú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sléibhe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D4F7A2-940E-F754-983C-7E6F93A28942}"/>
                  </a:ext>
                </a:extLst>
              </p:cNvPr>
              <p:cNvSpPr txBox="1"/>
              <p:nvPr/>
            </p:nvSpPr>
            <p:spPr>
              <a:xfrm>
                <a:off x="7792906" y="2655110"/>
                <a:ext cx="6354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D4F7A2-940E-F754-983C-7E6F93A2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906" y="2655110"/>
                <a:ext cx="63543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29B62-F7B0-3136-0A75-1843B7DEA0CA}"/>
                  </a:ext>
                </a:extLst>
              </p:cNvPr>
              <p:cNvSpPr txBox="1"/>
              <p:nvPr/>
            </p:nvSpPr>
            <p:spPr>
              <a:xfrm>
                <a:off x="7860570" y="4074793"/>
                <a:ext cx="6354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29B62-F7B0-3136-0A75-1843B7DEA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70" y="4074793"/>
                <a:ext cx="63543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326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BDDC2-9A11-D8C4-655D-ACA9E1289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>
            <a:extLst>
              <a:ext uri="{FF2B5EF4-FFF2-40B4-BE49-F238E27FC236}">
                <a16:creationId xmlns:a16="http://schemas.microsoft.com/office/drawing/2014/main" id="{FEE5A740-728C-A4E5-3182-7486105BF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1" y="1051065"/>
            <a:ext cx="632079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dirty="0">
                <a:solidFill>
                  <a:schemeClr val="accent5"/>
                </a:solidFill>
              </a:rPr>
              <a:t>I </a:t>
            </a:r>
            <a:r>
              <a:rPr lang="en-GB" altLang="en-US" dirty="0" err="1">
                <a:solidFill>
                  <a:schemeClr val="accent5"/>
                </a:solidFill>
              </a:rPr>
              <a:t>gcás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uillinn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bheag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luasctha</a:t>
            </a:r>
            <a:r>
              <a:rPr lang="en-GB" altLang="en-US" dirty="0">
                <a:solidFill>
                  <a:schemeClr val="accent5"/>
                </a:solidFill>
              </a:rPr>
              <a:t> is féidir </a:t>
            </a:r>
            <a:r>
              <a:rPr lang="en-GB" altLang="en-US" dirty="0" err="1">
                <a:solidFill>
                  <a:schemeClr val="accent5"/>
                </a:solidFill>
              </a:rPr>
              <a:t>luascadán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simplí</a:t>
            </a:r>
            <a:r>
              <a:rPr lang="en-GB" altLang="en-US" dirty="0">
                <a:solidFill>
                  <a:schemeClr val="accent5"/>
                </a:solidFill>
              </a:rPr>
              <a:t> a </a:t>
            </a:r>
            <a:r>
              <a:rPr lang="en-GB" altLang="en-US" dirty="0" err="1">
                <a:solidFill>
                  <a:schemeClr val="accent5"/>
                </a:solidFill>
              </a:rPr>
              <a:t>úsáid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chun</a:t>
            </a:r>
            <a:r>
              <a:rPr lang="en-GB" altLang="en-US" dirty="0">
                <a:solidFill>
                  <a:schemeClr val="accent5"/>
                </a:solidFill>
              </a:rPr>
              <a:t> an </a:t>
            </a:r>
            <a:r>
              <a:rPr lang="en-GB" altLang="en-US" dirty="0" err="1">
                <a:solidFill>
                  <a:schemeClr val="accent5"/>
                </a:solidFill>
              </a:rPr>
              <a:t>luasghéarú</a:t>
            </a:r>
            <a:r>
              <a:rPr lang="en-GB" altLang="en-US" dirty="0">
                <a:solidFill>
                  <a:schemeClr val="accent5"/>
                </a:solidFill>
              </a:rPr>
              <a:t> de </a:t>
            </a:r>
            <a:r>
              <a:rPr lang="en-GB" altLang="en-US" dirty="0" err="1">
                <a:solidFill>
                  <a:schemeClr val="accent5"/>
                </a:solidFill>
              </a:rPr>
              <a:t>bharr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domhantarraingthe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i="1" dirty="0">
                <a:solidFill>
                  <a:schemeClr val="accent5"/>
                </a:solidFill>
              </a:rPr>
              <a:t>g</a:t>
            </a:r>
            <a:r>
              <a:rPr lang="en-GB" altLang="en-US" dirty="0">
                <a:solidFill>
                  <a:schemeClr val="accent5"/>
                </a:solidFill>
              </a:rPr>
              <a:t> </a:t>
            </a:r>
            <a:r>
              <a:rPr lang="en-GB" altLang="en-US" dirty="0" err="1">
                <a:solidFill>
                  <a:schemeClr val="accent5"/>
                </a:solidFill>
              </a:rPr>
              <a:t>thomhas</a:t>
            </a:r>
            <a:r>
              <a:rPr lang="en-GB" alt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F260F-9299-2705-1572-A2C7FDC501AA}"/>
              </a:ext>
            </a:extLst>
          </p:cNvPr>
          <p:cNvSpPr/>
          <p:nvPr/>
        </p:nvSpPr>
        <p:spPr>
          <a:xfrm>
            <a:off x="7314673" y="1167499"/>
            <a:ext cx="360040" cy="5760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1F42F6-D95C-6BE8-AB50-0D3E9EBD9B58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7494693" y="1743563"/>
            <a:ext cx="391465" cy="3063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C52C27C-191A-68D1-C142-07ADBC8DA3C6}"/>
              </a:ext>
            </a:extLst>
          </p:cNvPr>
          <p:cNvSpPr/>
          <p:nvPr/>
        </p:nvSpPr>
        <p:spPr>
          <a:xfrm rot="21094900">
            <a:off x="7763226" y="4805842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8E242A-C994-A4E8-9195-46A46BFD3B0E}"/>
                  </a:ext>
                </a:extLst>
              </p:cNvPr>
              <p:cNvSpPr txBox="1"/>
              <p:nvPr/>
            </p:nvSpPr>
            <p:spPr>
              <a:xfrm>
                <a:off x="7700967" y="2764467"/>
                <a:ext cx="47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8E242A-C994-A4E8-9195-46A46BFD3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67" y="2764467"/>
                <a:ext cx="47346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4EFD61-548B-4BB7-29A7-B47263082A5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7494693" y="1743563"/>
            <a:ext cx="0" cy="316835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4523F-123B-C471-6625-77112D2608DC}"/>
                  </a:ext>
                </a:extLst>
              </p:cNvPr>
              <p:cNvSpPr txBox="1"/>
              <p:nvPr/>
            </p:nvSpPr>
            <p:spPr>
              <a:xfrm>
                <a:off x="7365473" y="3524184"/>
                <a:ext cx="541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4523F-123B-C471-6625-77112D26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73" y="3524184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FF756428-8C15-B7A8-BB3F-B4144BAE9ED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300" y="155575"/>
            <a:ext cx="87249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b="1" dirty="0"/>
              <a:t>An </a:t>
            </a:r>
            <a:r>
              <a:rPr lang="en-IE" altLang="en-US" b="1" dirty="0" err="1"/>
              <a:t>luascadáin</a:t>
            </a:r>
            <a:endParaRPr lang="en-GB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67BDB-46CB-2A27-7424-FC7AE76D3C69}"/>
              </a:ext>
            </a:extLst>
          </p:cNvPr>
          <p:cNvSpPr txBox="1"/>
          <p:nvPr/>
        </p:nvSpPr>
        <p:spPr>
          <a:xfrm>
            <a:off x="377191" y="3182263"/>
            <a:ext cx="6126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éard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“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luascadán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simplí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comhchruinnithe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deireadh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6CB2F-FEFD-4FC3-979A-4EA672944813}"/>
              </a:ext>
            </a:extLst>
          </p:cNvPr>
          <p:cNvSpPr txBox="1"/>
          <p:nvPr/>
        </p:nvSpPr>
        <p:spPr>
          <a:xfrm>
            <a:off x="377191" y="4636353"/>
            <a:ext cx="6126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oibríonn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ach do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uillinn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é 5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gceartingear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taobh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gluaisne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armónach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shimplí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03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>
            <a:extLst>
              <a:ext uri="{FF2B5EF4-FFF2-40B4-BE49-F238E27FC236}">
                <a16:creationId xmlns:a16="http://schemas.microsoft.com/office/drawing/2014/main" id="{50309DFC-5EF4-8DAC-2D9E-438D91E8D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4">
                <a:extLst>
                  <a:ext uri="{FF2B5EF4-FFF2-40B4-BE49-F238E27FC236}">
                    <a16:creationId xmlns:a16="http://schemas.microsoft.com/office/drawing/2014/main" id="{AAAE74EE-6E9D-64B0-DA94-07106D47EA64}"/>
                  </a:ext>
                </a:extLst>
              </p:cNvPr>
              <p:cNvSpPr txBox="1"/>
              <p:nvPr/>
            </p:nvSpPr>
            <p:spPr bwMode="auto">
              <a:xfrm>
                <a:off x="1690272" y="1502535"/>
                <a:ext cx="3024187" cy="1684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  =2</m:t>
                      </m:r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ad>
                        <m:radPr>
                          <m:degHide m:val="on"/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437" name="Object 4">
                <a:extLst>
                  <a:ext uri="{FF2B5EF4-FFF2-40B4-BE49-F238E27FC236}">
                    <a16:creationId xmlns:a16="http://schemas.microsoft.com/office/drawing/2014/main" id="{AAAE74EE-6E9D-64B0-DA94-07106D47E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272" y="1502535"/>
                <a:ext cx="3024187" cy="1684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6">
            <a:extLst>
              <a:ext uri="{FF2B5EF4-FFF2-40B4-BE49-F238E27FC236}">
                <a16:creationId xmlns:a16="http://schemas.microsoft.com/office/drawing/2014/main" id="{02816116-8C23-8842-2861-F3CD5246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66" y="3510038"/>
            <a:ext cx="5985681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IE" altLang="en-US" sz="2800" b="1" i="1" dirty="0">
                <a:latin typeface="Times New Roman" panose="02020603050405020304" pitchFamily="18" charset="0"/>
              </a:rPr>
              <a:t>T  </a:t>
            </a:r>
            <a:r>
              <a:rPr lang="en-IE" altLang="en-US" sz="2800" b="1" dirty="0"/>
              <a:t>= Peiriad an </a:t>
            </a:r>
            <a:r>
              <a:rPr lang="en-IE" altLang="en-US" sz="2800" b="1" dirty="0" err="1"/>
              <a:t>luascadáin</a:t>
            </a:r>
            <a:r>
              <a:rPr lang="en-IE" altLang="en-US" sz="2800" dirty="0"/>
              <a:t>,  </a:t>
            </a:r>
            <a:br>
              <a:rPr lang="en-IE" altLang="en-US" sz="2800" dirty="0"/>
            </a:br>
            <a:r>
              <a:rPr lang="en-IE" altLang="en-US" sz="2800" b="1" i="1" dirty="0">
                <a:latin typeface="Times New Roman" panose="02020603050405020304" pitchFamily="18" charset="0"/>
              </a:rPr>
              <a:t>l</a:t>
            </a:r>
            <a:r>
              <a:rPr lang="en-IE" altLang="en-US" sz="2800" b="1" dirty="0"/>
              <a:t>   = Fad an </a:t>
            </a:r>
            <a:r>
              <a:rPr lang="en-IE" altLang="en-US" sz="2800" b="1" dirty="0" err="1"/>
              <a:t>luascadáin</a:t>
            </a:r>
            <a:r>
              <a:rPr lang="en-IE" altLang="en-US" sz="2800" dirty="0"/>
              <a:t>,   </a:t>
            </a:r>
            <a:br>
              <a:rPr lang="en-IE" altLang="en-US" sz="2800" dirty="0"/>
            </a:br>
            <a:r>
              <a:rPr lang="en-IE" altLang="en-US" sz="2800" dirty="0"/>
              <a:t>(</a:t>
            </a:r>
            <a:r>
              <a:rPr lang="en-GB" altLang="en-US" sz="2800" dirty="0"/>
              <a:t>pointe </a:t>
            </a:r>
            <a:r>
              <a:rPr lang="en-GB" altLang="en-US" sz="2800" dirty="0" err="1"/>
              <a:t>crochadh</a:t>
            </a:r>
            <a:r>
              <a:rPr lang="en-GB" altLang="en-US" sz="2800" dirty="0"/>
              <a:t> go </a:t>
            </a:r>
            <a:r>
              <a:rPr lang="en-GB" altLang="en-US" sz="2800" dirty="0" err="1"/>
              <a:t>lár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domhantarraingthe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sféar</a:t>
            </a:r>
            <a:r>
              <a:rPr lang="en-IE" altLang="en-US" sz="2800" dirty="0"/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IE" altLang="en-US" sz="2800" b="1" i="1" dirty="0">
                <a:latin typeface="Times New Roman" panose="02020603050405020304" pitchFamily="18" charset="0"/>
              </a:rPr>
              <a:t>g</a:t>
            </a:r>
            <a:r>
              <a:rPr lang="en-IE" altLang="en-US" sz="2800" b="1" dirty="0"/>
              <a:t>   = </a:t>
            </a:r>
            <a:r>
              <a:rPr lang="en-IE" altLang="en-US" sz="2800" b="1" dirty="0" err="1"/>
              <a:t>luasghéarú</a:t>
            </a:r>
            <a:r>
              <a:rPr lang="en-IE" altLang="en-US" sz="2800" b="1" dirty="0"/>
              <a:t> de </a:t>
            </a:r>
            <a:r>
              <a:rPr lang="en-IE" altLang="en-US" sz="2800" b="1" dirty="0" err="1"/>
              <a:t>bharr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domhantarraingthe</a:t>
            </a:r>
            <a:r>
              <a:rPr lang="en-IE" altLang="en-US" sz="2800" b="1" dirty="0"/>
              <a:t> </a:t>
            </a:r>
            <a:endParaRPr lang="en-GB" alt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C6F430-1D93-5661-5820-7C575CE18BE3}"/>
              </a:ext>
            </a:extLst>
          </p:cNvPr>
          <p:cNvSpPr/>
          <p:nvPr/>
        </p:nvSpPr>
        <p:spPr>
          <a:xfrm>
            <a:off x="7739697" y="721561"/>
            <a:ext cx="360040" cy="5760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BEAE2C-E27C-C916-2DA3-6C3221F5F390}"/>
              </a:ext>
            </a:extLst>
          </p:cNvPr>
          <p:cNvCxnSpPr>
            <a:cxnSpLocks/>
            <a:endCxn id="5" idx="4"/>
          </p:cNvCxnSpPr>
          <p:nvPr/>
        </p:nvCxnSpPr>
        <p:spPr>
          <a:xfrm>
            <a:off x="7919717" y="1297625"/>
            <a:ext cx="135141" cy="3558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C72E523-1B27-3200-1EA4-5B2B26E7EF94}"/>
              </a:ext>
            </a:extLst>
          </p:cNvPr>
          <p:cNvSpPr/>
          <p:nvPr/>
        </p:nvSpPr>
        <p:spPr>
          <a:xfrm rot="21412203">
            <a:off x="7805201" y="4382931"/>
            <a:ext cx="473462" cy="47346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9000">
                <a:schemeClr val="accent4">
                  <a:lumMod val="0"/>
                  <a:lumOff val="100000"/>
                </a:schemeClr>
              </a:gs>
              <a:gs pos="91000">
                <a:schemeClr val="tx1">
                  <a:lumMod val="65000"/>
                  <a:lumOff val="3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ECC03-0C3E-ED46-ACCA-EA13C8508D8A}"/>
                  </a:ext>
                </a:extLst>
              </p:cNvPr>
              <p:cNvSpPr txBox="1"/>
              <p:nvPr/>
            </p:nvSpPr>
            <p:spPr>
              <a:xfrm>
                <a:off x="8266558" y="2432493"/>
                <a:ext cx="47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ECC03-0C3E-ED46-ACCA-EA13C8508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558" y="2432493"/>
                <a:ext cx="4734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49FA5D-1371-9C48-FFBC-96F5B4F54E47}"/>
              </a:ext>
            </a:extLst>
          </p:cNvPr>
          <p:cNvCxnSpPr>
            <a:cxnSpLocks/>
          </p:cNvCxnSpPr>
          <p:nvPr/>
        </p:nvCxnSpPr>
        <p:spPr>
          <a:xfrm flipV="1">
            <a:off x="7453728" y="4622105"/>
            <a:ext cx="588204" cy="81035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B983B0-FE74-47DB-95A2-D06BD52715D2}"/>
              </a:ext>
            </a:extLst>
          </p:cNvPr>
          <p:cNvSpPr txBox="1"/>
          <p:nvPr/>
        </p:nvSpPr>
        <p:spPr>
          <a:xfrm>
            <a:off x="5929406" y="5337783"/>
            <a:ext cx="3321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Lár an </a:t>
            </a:r>
            <a:r>
              <a:rPr lang="en-GB" sz="2800" dirty="0" err="1"/>
              <a:t>domhantarraingthe</a:t>
            </a:r>
            <a:r>
              <a:rPr lang="en-GB" sz="2800" dirty="0"/>
              <a:t> = </a:t>
            </a:r>
            <a:r>
              <a:rPr lang="en-GB" sz="2800" dirty="0" err="1"/>
              <a:t>lár</a:t>
            </a:r>
            <a:r>
              <a:rPr lang="en-GB" sz="2800" dirty="0"/>
              <a:t> an </a:t>
            </a:r>
            <a:r>
              <a:rPr lang="en-GB" sz="2800" dirty="0" err="1"/>
              <a:t>sféar</a:t>
            </a:r>
            <a:endParaRPr lang="en-GB" sz="2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56F9B2-8024-7B49-EC4B-97B4A4C8B33E}"/>
              </a:ext>
            </a:extLst>
          </p:cNvPr>
          <p:cNvCxnSpPr>
            <a:cxnSpLocks/>
          </p:cNvCxnSpPr>
          <p:nvPr/>
        </p:nvCxnSpPr>
        <p:spPr>
          <a:xfrm>
            <a:off x="8278663" y="1383030"/>
            <a:ext cx="128979" cy="31889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3AF748-6F2A-AFE5-6A32-9DE5EB1D4F1C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7919717" y="1277655"/>
            <a:ext cx="597982" cy="1997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5F5122-24AE-04F1-9EFE-14598348963A}"/>
              </a:ext>
            </a:extLst>
          </p:cNvPr>
          <p:cNvCxnSpPr>
            <a:cxnSpLocks/>
          </p:cNvCxnSpPr>
          <p:nvPr/>
        </p:nvCxnSpPr>
        <p:spPr>
          <a:xfrm flipV="1">
            <a:off x="8072117" y="4572000"/>
            <a:ext cx="671050" cy="4710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711FCB-5D89-B7E8-FE2D-3CA66906B3EC}"/>
              </a:ext>
            </a:extLst>
          </p:cNvPr>
          <p:cNvSpPr txBox="1"/>
          <p:nvPr/>
        </p:nvSpPr>
        <p:spPr>
          <a:xfrm>
            <a:off x="502920" y="1004198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luascadh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uillinn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fíor-bheag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D99DC75-13AB-4E02-CB8A-B0A5657E18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300" y="155575"/>
            <a:ext cx="87249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3600" b="1" dirty="0" err="1"/>
              <a:t>Scríobh</a:t>
            </a:r>
            <a:r>
              <a:rPr lang="en-IE" altLang="en-US" sz="3600" b="1" dirty="0"/>
              <a:t> an </a:t>
            </a:r>
            <a:r>
              <a:rPr lang="en-IE" altLang="en-US" sz="3600" b="1" dirty="0" err="1"/>
              <a:t>cothromóid</a:t>
            </a:r>
            <a:r>
              <a:rPr lang="en-IE" altLang="en-US" sz="3600" b="1" dirty="0"/>
              <a:t> don </a:t>
            </a:r>
            <a:r>
              <a:rPr lang="en-IE" altLang="en-US" sz="3600" b="1" dirty="0" err="1"/>
              <a:t>luascadáin</a:t>
            </a:r>
            <a:endParaRPr lang="en-GB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CAA5-F2C1-B87E-784E-74A0FE10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Cén </a:t>
            </a:r>
            <a:r>
              <a:rPr lang="en-GB" dirty="0" err="1"/>
              <a:t>fáth</a:t>
            </a:r>
            <a:r>
              <a:rPr lang="en-GB" dirty="0"/>
              <a:t> go </a:t>
            </a:r>
            <a:r>
              <a:rPr lang="en-GB" dirty="0" err="1"/>
              <a:t>gcaithfidh</a:t>
            </a:r>
            <a:r>
              <a:rPr lang="en-GB" dirty="0"/>
              <a:t> </a:t>
            </a:r>
            <a:r>
              <a:rPr lang="en-GB" dirty="0" err="1"/>
              <a:t>uillinn</a:t>
            </a:r>
            <a:r>
              <a:rPr lang="en-GB" dirty="0"/>
              <a:t> &lt; 5</a:t>
            </a:r>
            <a:r>
              <a:rPr lang="en-GB" baseline="30000" dirty="0"/>
              <a:t>0</a:t>
            </a:r>
            <a:r>
              <a:rPr lang="en-GB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52585-961C-BD1F-7BC4-A66669BCB936}"/>
                  </a:ext>
                </a:extLst>
              </p:cNvPr>
              <p:cNvSpPr txBox="1"/>
              <p:nvPr/>
            </p:nvSpPr>
            <p:spPr>
              <a:xfrm>
                <a:off x="730520" y="890279"/>
                <a:ext cx="6915150" cy="3264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Tá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cothromóid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bunaithe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comhfhogasú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approximation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unc>
                      <m:funcPr>
                        <m:ctrlP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Nuair a tá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beag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52585-961C-BD1F-7BC4-A66669BCB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20" y="890279"/>
                <a:ext cx="6915150" cy="3264740"/>
              </a:xfrm>
              <a:prstGeom prst="rect">
                <a:avLst/>
              </a:prstGeom>
              <a:blipFill>
                <a:blip r:embed="rId2"/>
                <a:stretch>
                  <a:fillRect l="-1852" b="-41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F4EE342-BBD8-21AB-0537-86B5053F0E42}"/>
              </a:ext>
            </a:extLst>
          </p:cNvPr>
          <p:cNvSpPr/>
          <p:nvPr/>
        </p:nvSpPr>
        <p:spPr>
          <a:xfrm>
            <a:off x="7922276" y="679909"/>
            <a:ext cx="360040" cy="5760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C3E568-5496-7475-D0E5-414A67D3E225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8102296" y="1255973"/>
            <a:ext cx="403131" cy="2347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CED5C88-7609-E516-E080-EA97033426E2}"/>
              </a:ext>
            </a:extLst>
          </p:cNvPr>
          <p:cNvSpPr/>
          <p:nvPr/>
        </p:nvSpPr>
        <p:spPr>
          <a:xfrm rot="20704671">
            <a:off x="8398496" y="3598330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C28213-60E8-8F81-EC9C-13A9A91EE680}"/>
                  </a:ext>
                </a:extLst>
              </p:cNvPr>
              <p:cNvSpPr txBox="1"/>
              <p:nvPr/>
            </p:nvSpPr>
            <p:spPr>
              <a:xfrm>
                <a:off x="8308570" y="2276877"/>
                <a:ext cx="47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C28213-60E8-8F81-EC9C-13A9A91E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570" y="2276877"/>
                <a:ext cx="4734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1F1E3F-FDB0-DB48-F8E5-1761F4E9261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02296" y="1255973"/>
            <a:ext cx="28911" cy="252675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015978-0288-FDC7-EF76-7D734BF00F91}"/>
                  </a:ext>
                </a:extLst>
              </p:cNvPr>
              <p:cNvSpPr txBox="1"/>
              <p:nvPr/>
            </p:nvSpPr>
            <p:spPr>
              <a:xfrm>
                <a:off x="8018426" y="3016759"/>
                <a:ext cx="541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015978-0288-FDC7-EF76-7D734BF0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426" y="3016759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620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6D854-1016-D818-0C76-E911FE09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ACA0-7680-3B7C-25A7-4977BA30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Cén </a:t>
            </a:r>
            <a:r>
              <a:rPr lang="en-GB" b="1" dirty="0" err="1"/>
              <a:t>fáth</a:t>
            </a:r>
            <a:r>
              <a:rPr lang="en-GB" b="1" dirty="0"/>
              <a:t> an </a:t>
            </a:r>
            <a:r>
              <a:rPr lang="en-GB" b="1" dirty="0" err="1"/>
              <a:t>uillinn</a:t>
            </a:r>
            <a:r>
              <a:rPr lang="en-GB" b="1" dirty="0"/>
              <a:t> </a:t>
            </a:r>
            <a:r>
              <a:rPr lang="en-GB" b="1" dirty="0" err="1"/>
              <a:t>beag</a:t>
            </a:r>
            <a:r>
              <a:rPr lang="en-GB" b="1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9912E-13EA-1194-7992-2A586E6EB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580110"/>
            <a:ext cx="8899415" cy="480131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Comhlánaigh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tábla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9604C-55D5-FA88-2588-C6D8522F0FD4}"/>
              </a:ext>
            </a:extLst>
          </p:cNvPr>
          <p:cNvSpPr txBox="1"/>
          <p:nvPr/>
        </p:nvSpPr>
        <p:spPr>
          <a:xfrm>
            <a:off x="563822" y="2045812"/>
            <a:ext cx="123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92101-F1D9-E0FD-659E-F11E6CD95736}"/>
              </a:ext>
            </a:extLst>
          </p:cNvPr>
          <p:cNvSpPr/>
          <p:nvPr/>
        </p:nvSpPr>
        <p:spPr>
          <a:xfrm>
            <a:off x="7924674" y="1226009"/>
            <a:ext cx="360040" cy="5760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00C69-0B45-5076-B277-B0B56B0278D2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8104694" y="1802073"/>
            <a:ext cx="403131" cy="2347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F9C566E-23F8-ED2C-7C34-FB3162896217}"/>
              </a:ext>
            </a:extLst>
          </p:cNvPr>
          <p:cNvSpPr/>
          <p:nvPr/>
        </p:nvSpPr>
        <p:spPr>
          <a:xfrm rot="20704671">
            <a:off x="8400894" y="4144430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0605E4-B195-0E2D-7B68-2E3F3643B610}"/>
                  </a:ext>
                </a:extLst>
              </p:cNvPr>
              <p:cNvSpPr txBox="1"/>
              <p:nvPr/>
            </p:nvSpPr>
            <p:spPr>
              <a:xfrm>
                <a:off x="8310968" y="2822977"/>
                <a:ext cx="47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0605E4-B195-0E2D-7B68-2E3F3643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68" y="2822977"/>
                <a:ext cx="4734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7BA4D7-B330-50E1-2DD8-E87BE66A15F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04694" y="1802073"/>
            <a:ext cx="28911" cy="252675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497E99-DE3A-CA92-415E-E7E8B00E9EB5}"/>
                  </a:ext>
                </a:extLst>
              </p:cNvPr>
              <p:cNvSpPr txBox="1"/>
              <p:nvPr/>
            </p:nvSpPr>
            <p:spPr>
              <a:xfrm>
                <a:off x="8020824" y="3562859"/>
                <a:ext cx="541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497E99-DE3A-CA92-415E-E7E8B00E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824" y="3562859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DAE4AEC-7493-46FE-80AE-600E8F782D7F}"/>
              </a:ext>
            </a:extLst>
          </p:cNvPr>
          <p:cNvSpPr txBox="1"/>
          <p:nvPr/>
        </p:nvSpPr>
        <p:spPr>
          <a:xfrm>
            <a:off x="319798" y="1375417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céimeanna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4AB083-7F90-F349-C7AD-74A68556B999}"/>
                  </a:ext>
                </a:extLst>
              </p:cNvPr>
              <p:cNvSpPr txBox="1"/>
              <p:nvPr/>
            </p:nvSpPr>
            <p:spPr>
              <a:xfrm>
                <a:off x="4112529" y="1451173"/>
                <a:ext cx="1677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4AB083-7F90-F349-C7AD-74A68556B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29" y="1451173"/>
                <a:ext cx="1677960" cy="523220"/>
              </a:xfrm>
              <a:prstGeom prst="rect">
                <a:avLst/>
              </a:prstGeom>
              <a:blipFill>
                <a:blip r:embed="rId5"/>
                <a:stretch>
                  <a:fillRect t="-11628" r="-5455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3E35A4-AAB8-9B67-00E6-4B927A3E6F9A}"/>
                  </a:ext>
                </a:extLst>
              </p:cNvPr>
              <p:cNvSpPr txBox="1"/>
              <p:nvPr/>
            </p:nvSpPr>
            <p:spPr>
              <a:xfrm>
                <a:off x="2237197" y="1385567"/>
                <a:ext cx="124835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sin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3E35A4-AAB8-9B67-00E6-4B927A3E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97" y="1385567"/>
                <a:ext cx="124835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47AB335-04C2-298F-D55E-F56D10ACEB87}"/>
              </a:ext>
            </a:extLst>
          </p:cNvPr>
          <p:cNvSpPr txBox="1"/>
          <p:nvPr/>
        </p:nvSpPr>
        <p:spPr>
          <a:xfrm>
            <a:off x="3952709" y="2043288"/>
            <a:ext cx="184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0.017453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D4C6C-F57C-D502-9C7E-521B0E7274A5}"/>
              </a:ext>
            </a:extLst>
          </p:cNvPr>
          <p:cNvSpPr txBox="1"/>
          <p:nvPr/>
        </p:nvSpPr>
        <p:spPr>
          <a:xfrm>
            <a:off x="2013561" y="2043288"/>
            <a:ext cx="184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0.017452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447678-5260-ADA4-8402-2AFA40A2D25C}"/>
              </a:ext>
            </a:extLst>
          </p:cNvPr>
          <p:cNvSpPr txBox="1"/>
          <p:nvPr/>
        </p:nvSpPr>
        <p:spPr>
          <a:xfrm>
            <a:off x="563822" y="2543898"/>
            <a:ext cx="123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A403C5-3AA5-3DB0-EB6C-09D69DF72DB9}"/>
              </a:ext>
            </a:extLst>
          </p:cNvPr>
          <p:cNvSpPr txBox="1"/>
          <p:nvPr/>
        </p:nvSpPr>
        <p:spPr>
          <a:xfrm>
            <a:off x="3952709" y="2541374"/>
            <a:ext cx="184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0.087267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23C6D4-6D8C-F9A1-5064-DA0E471C40DC}"/>
              </a:ext>
            </a:extLst>
          </p:cNvPr>
          <p:cNvSpPr txBox="1"/>
          <p:nvPr/>
        </p:nvSpPr>
        <p:spPr>
          <a:xfrm>
            <a:off x="2013561" y="2541374"/>
            <a:ext cx="184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0.087156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892E9-61FB-7840-FD64-9DDF2780CF7A}"/>
              </a:ext>
            </a:extLst>
          </p:cNvPr>
          <p:cNvSpPr txBox="1"/>
          <p:nvPr/>
        </p:nvSpPr>
        <p:spPr>
          <a:xfrm>
            <a:off x="394913" y="3084482"/>
            <a:ext cx="123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F814E-13FF-CC38-A931-681961858595}"/>
              </a:ext>
            </a:extLst>
          </p:cNvPr>
          <p:cNvSpPr txBox="1"/>
          <p:nvPr/>
        </p:nvSpPr>
        <p:spPr>
          <a:xfrm>
            <a:off x="394913" y="3590338"/>
            <a:ext cx="123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041207-E71C-8ADF-D771-44FA71E8A68E}"/>
              </a:ext>
            </a:extLst>
          </p:cNvPr>
          <p:cNvSpPr txBox="1"/>
          <p:nvPr/>
        </p:nvSpPr>
        <p:spPr>
          <a:xfrm>
            <a:off x="5892996" y="1451173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earráide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BE025F-2CCD-6A3B-C4C1-B9F0F9C6F59B}"/>
              </a:ext>
            </a:extLst>
          </p:cNvPr>
          <p:cNvSpPr txBox="1"/>
          <p:nvPr/>
        </p:nvSpPr>
        <p:spPr>
          <a:xfrm>
            <a:off x="6066053" y="2021557"/>
            <a:ext cx="184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0.0057%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6FA6B0-61A1-4486-6D52-06854FDFDB1E}"/>
              </a:ext>
            </a:extLst>
          </p:cNvPr>
          <p:cNvSpPr txBox="1"/>
          <p:nvPr/>
        </p:nvSpPr>
        <p:spPr>
          <a:xfrm>
            <a:off x="6118220" y="2560948"/>
            <a:ext cx="184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6D678-FE7B-8B8E-DB4B-C7EEA7BEFC74}"/>
              </a:ext>
            </a:extLst>
          </p:cNvPr>
          <p:cNvSpPr txBox="1"/>
          <p:nvPr/>
        </p:nvSpPr>
        <p:spPr>
          <a:xfrm>
            <a:off x="7699354" y="6089614"/>
            <a:ext cx="808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0.17453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B3E48C-9EF0-E692-5C9C-D983FEA0DAB2}"/>
              </a:ext>
            </a:extLst>
          </p:cNvPr>
          <p:cNvSpPr txBox="1"/>
          <p:nvPr/>
        </p:nvSpPr>
        <p:spPr>
          <a:xfrm>
            <a:off x="7091337" y="6089614"/>
            <a:ext cx="816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0.17364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36206A-A5C1-10FA-DFB8-D1E20180C627}"/>
              </a:ext>
            </a:extLst>
          </p:cNvPr>
          <p:cNvSpPr txBox="1"/>
          <p:nvPr/>
        </p:nvSpPr>
        <p:spPr>
          <a:xfrm>
            <a:off x="8421447" y="6089614"/>
            <a:ext cx="600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0.51%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DF9813-E852-4A7B-D15B-5E79A1F9B6AD}"/>
              </a:ext>
            </a:extLst>
          </p:cNvPr>
          <p:cNvSpPr txBox="1"/>
          <p:nvPr/>
        </p:nvSpPr>
        <p:spPr>
          <a:xfrm>
            <a:off x="7700116" y="6391010"/>
            <a:ext cx="979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0.34907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351F4B-4A38-A894-D5B1-DC84E94AA390}"/>
              </a:ext>
            </a:extLst>
          </p:cNvPr>
          <p:cNvSpPr txBox="1"/>
          <p:nvPr/>
        </p:nvSpPr>
        <p:spPr>
          <a:xfrm>
            <a:off x="7103705" y="6395028"/>
            <a:ext cx="803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0.34202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563B34-E5F6-EF94-D576-0B9443EFF77E}"/>
              </a:ext>
            </a:extLst>
          </p:cNvPr>
          <p:cNvSpPr txBox="1"/>
          <p:nvPr/>
        </p:nvSpPr>
        <p:spPr>
          <a:xfrm>
            <a:off x="8422209" y="6394812"/>
            <a:ext cx="645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16661D-D922-32D6-F243-0AD0882C1F59}"/>
              </a:ext>
            </a:extLst>
          </p:cNvPr>
          <p:cNvCxnSpPr/>
          <p:nvPr/>
        </p:nvCxnSpPr>
        <p:spPr>
          <a:xfrm>
            <a:off x="394913" y="3064594"/>
            <a:ext cx="7363428" cy="1957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1B1BC5-2733-3DD2-EAE2-E3C8220D7E7D}"/>
              </a:ext>
            </a:extLst>
          </p:cNvPr>
          <p:cNvCxnSpPr/>
          <p:nvPr/>
        </p:nvCxnSpPr>
        <p:spPr>
          <a:xfrm>
            <a:off x="394913" y="2516854"/>
            <a:ext cx="7363428" cy="1957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B044F5-1C2E-ED71-A55E-B1484B81AB17}"/>
              </a:ext>
            </a:extLst>
          </p:cNvPr>
          <p:cNvCxnSpPr/>
          <p:nvPr/>
        </p:nvCxnSpPr>
        <p:spPr>
          <a:xfrm>
            <a:off x="394913" y="3592760"/>
            <a:ext cx="7363428" cy="1957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371DB9-FE67-84B4-9ECB-6C8937543C3B}"/>
              </a:ext>
            </a:extLst>
          </p:cNvPr>
          <p:cNvCxnSpPr/>
          <p:nvPr/>
        </p:nvCxnSpPr>
        <p:spPr>
          <a:xfrm>
            <a:off x="394913" y="4094035"/>
            <a:ext cx="7363428" cy="1957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F8AFDF-A6D6-1C25-DACC-925A52C12D9E}"/>
              </a:ext>
            </a:extLst>
          </p:cNvPr>
          <p:cNvCxnSpPr/>
          <p:nvPr/>
        </p:nvCxnSpPr>
        <p:spPr>
          <a:xfrm>
            <a:off x="394913" y="1944200"/>
            <a:ext cx="7363428" cy="1957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A46B61-C13B-4CE1-ED03-571088DFB269}"/>
                  </a:ext>
                </a:extLst>
              </p:cNvPr>
              <p:cNvSpPr txBox="1"/>
              <p:nvPr/>
            </p:nvSpPr>
            <p:spPr>
              <a:xfrm>
                <a:off x="678014" y="4182802"/>
                <a:ext cx="654939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remember: 1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=0.017453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radians</m:t>
                    </m:r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A46B61-C13B-4CE1-ED03-571088DF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" y="4182802"/>
                <a:ext cx="6549390" cy="704295"/>
              </a:xfrm>
              <a:prstGeom prst="rect">
                <a:avLst/>
              </a:prstGeom>
              <a:blipFill>
                <a:blip r:embed="rId7"/>
                <a:stretch>
                  <a:fillRect l="-1860"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9251CA-E858-46C3-8EAD-37700254638D}"/>
              </a:ext>
            </a:extLst>
          </p:cNvPr>
          <p:cNvSpPr txBox="1"/>
          <p:nvPr/>
        </p:nvSpPr>
        <p:spPr>
          <a:xfrm>
            <a:off x="6614114" y="6388701"/>
            <a:ext cx="698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FD87B-066F-FA37-86D6-FD54D8100555}"/>
              </a:ext>
            </a:extLst>
          </p:cNvPr>
          <p:cNvSpPr txBox="1"/>
          <p:nvPr/>
        </p:nvSpPr>
        <p:spPr>
          <a:xfrm>
            <a:off x="6609125" y="6112130"/>
            <a:ext cx="698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10°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413DEE-4966-1E83-57B4-027B174328DD}"/>
              </a:ext>
            </a:extLst>
          </p:cNvPr>
          <p:cNvGrpSpPr/>
          <p:nvPr/>
        </p:nvGrpSpPr>
        <p:grpSpPr>
          <a:xfrm>
            <a:off x="394913" y="1370605"/>
            <a:ext cx="7347386" cy="2756055"/>
            <a:chOff x="394913" y="1944199"/>
            <a:chExt cx="7347386" cy="218246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E579C0-B6E6-2FD7-1477-9B7A5FE45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13" y="1944200"/>
              <a:ext cx="0" cy="214983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48A1D3-6D66-5DD2-C436-29CFFEF29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3196" y="1944200"/>
              <a:ext cx="0" cy="214983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12364-D444-042D-E082-723D6DE49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592" y="1944199"/>
              <a:ext cx="0" cy="214983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7621D9-2CDC-2695-F6D9-CFEB07A52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62" y="1962366"/>
              <a:ext cx="0" cy="214983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6ECB51-53B9-8E3E-F56C-3B45329D8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2299" y="1976825"/>
              <a:ext cx="0" cy="214983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F64EC3-4C3F-56D3-3F3D-D281F531DE09}"/>
              </a:ext>
            </a:extLst>
          </p:cNvPr>
          <p:cNvCxnSpPr/>
          <p:nvPr/>
        </p:nvCxnSpPr>
        <p:spPr>
          <a:xfrm>
            <a:off x="388499" y="1367204"/>
            <a:ext cx="7363428" cy="1957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913A776-2DAC-9433-147F-58E82AA16D4C}"/>
              </a:ext>
            </a:extLst>
          </p:cNvPr>
          <p:cNvSpPr txBox="1"/>
          <p:nvPr/>
        </p:nvSpPr>
        <p:spPr>
          <a:xfrm>
            <a:off x="309522" y="5073579"/>
            <a:ext cx="82526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cúis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huillinn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mhór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earráid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chórasach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Tá 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tionchar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cosúil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earráid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ríomhadh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anseo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5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6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0DDB-4069-2227-AABE-EF0CA038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>
            <a:extLst>
              <a:ext uri="{FF2B5EF4-FFF2-40B4-BE49-F238E27FC236}">
                <a16:creationId xmlns:a16="http://schemas.microsoft.com/office/drawing/2014/main" id="{024A377F-4443-251D-08A1-5DEFE4E1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4">
                <a:extLst>
                  <a:ext uri="{FF2B5EF4-FFF2-40B4-BE49-F238E27FC236}">
                    <a16:creationId xmlns:a16="http://schemas.microsoft.com/office/drawing/2014/main" id="{2E92853D-1EEA-78B8-A653-507E817919D1}"/>
                  </a:ext>
                </a:extLst>
              </p:cNvPr>
              <p:cNvSpPr txBox="1"/>
              <p:nvPr/>
            </p:nvSpPr>
            <p:spPr bwMode="auto">
              <a:xfrm>
                <a:off x="1690272" y="1045335"/>
                <a:ext cx="3024187" cy="1377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  =2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437" name="Object 4">
                <a:extLst>
                  <a:ext uri="{FF2B5EF4-FFF2-40B4-BE49-F238E27FC236}">
                    <a16:creationId xmlns:a16="http://schemas.microsoft.com/office/drawing/2014/main" id="{2E92853D-1EEA-78B8-A653-507E8179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272" y="1045335"/>
                <a:ext cx="3024187" cy="13778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D721335-B03E-42EC-8862-765438FB73F6}"/>
              </a:ext>
            </a:extLst>
          </p:cNvPr>
          <p:cNvSpPr/>
          <p:nvPr/>
        </p:nvSpPr>
        <p:spPr>
          <a:xfrm>
            <a:off x="7739697" y="721561"/>
            <a:ext cx="360040" cy="5760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352127-4D1B-8EA6-9D5B-1801474B6A88}"/>
              </a:ext>
            </a:extLst>
          </p:cNvPr>
          <p:cNvCxnSpPr>
            <a:cxnSpLocks/>
            <a:endCxn id="5" idx="4"/>
          </p:cNvCxnSpPr>
          <p:nvPr/>
        </p:nvCxnSpPr>
        <p:spPr>
          <a:xfrm>
            <a:off x="7919717" y="1297625"/>
            <a:ext cx="122215" cy="3558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BCABFB2-54C3-CCBB-8D87-333AC19DBFC2}"/>
              </a:ext>
            </a:extLst>
          </p:cNvPr>
          <p:cNvSpPr/>
          <p:nvPr/>
        </p:nvSpPr>
        <p:spPr>
          <a:xfrm>
            <a:off x="7805201" y="4382931"/>
            <a:ext cx="473462" cy="47346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9000">
                <a:schemeClr val="accent4">
                  <a:lumMod val="0"/>
                  <a:lumOff val="100000"/>
                </a:schemeClr>
              </a:gs>
              <a:gs pos="91000">
                <a:schemeClr val="tx1">
                  <a:lumMod val="65000"/>
                  <a:lumOff val="3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A73B20-B363-68AF-A0ED-CAF8E11FBBC4}"/>
                  </a:ext>
                </a:extLst>
              </p:cNvPr>
              <p:cNvSpPr txBox="1"/>
              <p:nvPr/>
            </p:nvSpPr>
            <p:spPr>
              <a:xfrm>
                <a:off x="8266558" y="2432493"/>
                <a:ext cx="47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A73B20-B363-68AF-A0ED-CAF8E11FB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558" y="2432493"/>
                <a:ext cx="4734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14CBE6-918B-E282-4052-D4179737AB92}"/>
              </a:ext>
            </a:extLst>
          </p:cNvPr>
          <p:cNvCxnSpPr>
            <a:cxnSpLocks/>
          </p:cNvCxnSpPr>
          <p:nvPr/>
        </p:nvCxnSpPr>
        <p:spPr>
          <a:xfrm flipV="1">
            <a:off x="7453728" y="4622105"/>
            <a:ext cx="588204" cy="81035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0DF27E-7931-039D-91C1-F399D4688AAF}"/>
              </a:ext>
            </a:extLst>
          </p:cNvPr>
          <p:cNvSpPr txBox="1"/>
          <p:nvPr/>
        </p:nvSpPr>
        <p:spPr>
          <a:xfrm>
            <a:off x="5972175" y="5337783"/>
            <a:ext cx="3278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Lár an </a:t>
            </a:r>
            <a:r>
              <a:rPr lang="en-GB" sz="2800" dirty="0" err="1"/>
              <a:t>domhantarraingthe</a:t>
            </a:r>
            <a:r>
              <a:rPr lang="en-GB" sz="2800" dirty="0"/>
              <a:t> = </a:t>
            </a:r>
            <a:r>
              <a:rPr lang="en-GB" sz="2800" dirty="0" err="1"/>
              <a:t>lár</a:t>
            </a:r>
            <a:r>
              <a:rPr lang="en-GB" sz="2800" dirty="0"/>
              <a:t> an </a:t>
            </a:r>
            <a:r>
              <a:rPr lang="en-GB" sz="2800" dirty="0" err="1"/>
              <a:t>sféar</a:t>
            </a:r>
            <a:endParaRPr lang="en-GB" sz="2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8F95A4-AF21-AA18-9017-2427D9083C29}"/>
              </a:ext>
            </a:extLst>
          </p:cNvPr>
          <p:cNvCxnSpPr>
            <a:cxnSpLocks/>
          </p:cNvCxnSpPr>
          <p:nvPr/>
        </p:nvCxnSpPr>
        <p:spPr>
          <a:xfrm>
            <a:off x="8278663" y="1383030"/>
            <a:ext cx="128979" cy="31889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5D60EB-50D9-F928-F7A9-372E537605D3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7919717" y="1277655"/>
            <a:ext cx="597982" cy="1997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B3F685-70A6-3DC9-B4A4-3DC99709E1D3}"/>
              </a:ext>
            </a:extLst>
          </p:cNvPr>
          <p:cNvCxnSpPr>
            <a:cxnSpLocks/>
          </p:cNvCxnSpPr>
          <p:nvPr/>
        </p:nvCxnSpPr>
        <p:spPr>
          <a:xfrm flipV="1">
            <a:off x="8072117" y="4572000"/>
            <a:ext cx="671050" cy="4710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B50F1C89-A403-0935-DA4F-6345716AE3BB}"/>
                  </a:ext>
                </a:extLst>
              </p:cNvPr>
              <p:cNvSpPr txBox="1"/>
              <p:nvPr/>
            </p:nvSpPr>
            <p:spPr bwMode="auto">
              <a:xfrm>
                <a:off x="1547813" y="2670498"/>
                <a:ext cx="2516187" cy="1140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B50F1C89-A403-0935-DA4F-6345716A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3" y="2670498"/>
                <a:ext cx="2516187" cy="1140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153141DF-78EB-8300-5DC6-63A88AB74C59}"/>
                  </a:ext>
                </a:extLst>
              </p:cNvPr>
              <p:cNvSpPr txBox="1"/>
              <p:nvPr/>
            </p:nvSpPr>
            <p:spPr bwMode="auto">
              <a:xfrm>
                <a:off x="1690272" y="4013177"/>
                <a:ext cx="3024187" cy="1140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153141DF-78EB-8300-5DC6-63A88AB74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272" y="4013177"/>
                <a:ext cx="3024187" cy="1140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AE3C88-4B23-901B-E19C-3C72AE5DA059}"/>
                  </a:ext>
                </a:extLst>
              </p:cNvPr>
              <p:cNvSpPr txBox="1"/>
              <p:nvPr/>
            </p:nvSpPr>
            <p:spPr>
              <a:xfrm>
                <a:off x="241300" y="5432457"/>
                <a:ext cx="5463540" cy="95410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Mar sin,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caithfimid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𝑎𝑔𝑢𝑠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thomhas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AE3C88-4B23-901B-E19C-3C72AE5DA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432457"/>
                <a:ext cx="5463540" cy="954107"/>
              </a:xfrm>
              <a:prstGeom prst="rect">
                <a:avLst/>
              </a:prstGeom>
              <a:blipFill>
                <a:blip r:embed="rId6"/>
                <a:stretch>
                  <a:fillRect l="-2344" t="-6369" b="-165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246D905B-B82D-FFF6-8DE5-7EF0706631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300" y="155575"/>
            <a:ext cx="87249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err="1"/>
              <a:t>Athshocraigh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chun</a:t>
            </a:r>
            <a:r>
              <a:rPr lang="en-GB" altLang="en-US" sz="3600" b="1" dirty="0"/>
              <a:t> </a:t>
            </a:r>
            <a:r>
              <a:rPr lang="en-GB" altLang="en-US" sz="3600" b="1" i="1" dirty="0"/>
              <a:t>g</a:t>
            </a:r>
            <a:r>
              <a:rPr lang="en-GB" altLang="en-US" sz="3600" b="1" dirty="0"/>
              <a:t> a </a:t>
            </a:r>
            <a:r>
              <a:rPr lang="en-GB" altLang="en-US" sz="3600" b="1" dirty="0" err="1"/>
              <a:t>fháil</a:t>
            </a:r>
            <a:endParaRPr lang="en-GB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730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72522-5386-B210-01FC-0BFB2171F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0647FD-00AF-C736-8E0A-45D6B93458DC}"/>
              </a:ext>
            </a:extLst>
          </p:cNvPr>
          <p:cNvSpPr/>
          <p:nvPr/>
        </p:nvSpPr>
        <p:spPr>
          <a:xfrm>
            <a:off x="6087151" y="1641867"/>
            <a:ext cx="103820" cy="35063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843DC-6115-CD91-8AE4-10CD28972154}"/>
              </a:ext>
            </a:extLst>
          </p:cNvPr>
          <p:cNvSpPr/>
          <p:nvPr/>
        </p:nvSpPr>
        <p:spPr>
          <a:xfrm>
            <a:off x="5437210" y="5038523"/>
            <a:ext cx="1418949" cy="2066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FBDE2-E929-3E1B-5555-99BFF360E249}"/>
              </a:ext>
            </a:extLst>
          </p:cNvPr>
          <p:cNvSpPr txBox="1"/>
          <p:nvPr/>
        </p:nvSpPr>
        <p:spPr>
          <a:xfrm>
            <a:off x="337285" y="1400246"/>
            <a:ext cx="3737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Príomhphointí</a:t>
            </a:r>
            <a:r>
              <a:rPr lang="en-GB" sz="2800" b="1" dirty="0"/>
              <a:t>:</a:t>
            </a:r>
          </a:p>
          <a:p>
            <a:pPr marL="514350" indent="-514350">
              <a:buAutoNum type="arabicPeriod"/>
            </a:pPr>
            <a:r>
              <a:rPr lang="en-GB" sz="2800" dirty="0"/>
              <a:t>Corc </a:t>
            </a:r>
            <a:r>
              <a:rPr lang="en-GB" sz="2800" dirty="0" err="1"/>
              <a:t>scaoilte</a:t>
            </a: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err="1"/>
              <a:t>Tomhas</a:t>
            </a:r>
            <a:r>
              <a:rPr lang="en-GB" sz="2800" dirty="0"/>
              <a:t> go </a:t>
            </a:r>
            <a:r>
              <a:rPr lang="en-GB" sz="2800" dirty="0" err="1"/>
              <a:t>lár</a:t>
            </a:r>
            <a:r>
              <a:rPr lang="en-GB" sz="2800" dirty="0"/>
              <a:t> an </a:t>
            </a:r>
            <a:r>
              <a:rPr lang="en-GB" sz="2800" dirty="0" err="1"/>
              <a:t>sféar</a:t>
            </a:r>
            <a:r>
              <a:rPr lang="en-GB" sz="2800" dirty="0"/>
              <a:t>.</a:t>
            </a:r>
          </a:p>
          <a:p>
            <a:pPr marL="514350" indent="-514350">
              <a:buAutoNum type="arabicPeriod"/>
            </a:pPr>
            <a:r>
              <a:rPr lang="en-GB" sz="2800" dirty="0"/>
              <a:t>Am do 50 </a:t>
            </a:r>
            <a:r>
              <a:rPr lang="en-GB" sz="2800" dirty="0" err="1"/>
              <a:t>ascaluithe</a:t>
            </a: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err="1"/>
              <a:t>Luascadh</a:t>
            </a:r>
            <a:r>
              <a:rPr lang="en-GB" sz="2800" dirty="0"/>
              <a:t> </a:t>
            </a:r>
            <a:r>
              <a:rPr lang="en-GB" sz="2800" dirty="0" err="1"/>
              <a:t>faoi</a:t>
            </a:r>
            <a:r>
              <a:rPr lang="en-GB" sz="2800" dirty="0"/>
              <a:t> </a:t>
            </a:r>
            <a:r>
              <a:rPr lang="en-GB" sz="2800" dirty="0" err="1"/>
              <a:t>uillinn</a:t>
            </a:r>
            <a:r>
              <a:rPr lang="en-GB" sz="2800" dirty="0"/>
              <a:t> 5</a:t>
            </a:r>
            <a:r>
              <a:rPr lang="en-GB" sz="2800" baseline="30000" dirty="0"/>
              <a:t>0</a:t>
            </a:r>
            <a:r>
              <a:rPr lang="en-GB" sz="2800" dirty="0"/>
              <a:t> </a:t>
            </a:r>
          </a:p>
          <a:p>
            <a:pPr marL="514350" indent="-514350">
              <a:buAutoNum type="arabicPeriod"/>
            </a:pPr>
            <a:r>
              <a:rPr lang="en-GB" sz="2800" dirty="0"/>
              <a:t>40 cm fad </a:t>
            </a:r>
            <a:r>
              <a:rPr lang="en-GB" sz="2800" dirty="0" err="1"/>
              <a:t>íosta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8D783630-9D12-E69C-D335-332F75AEB0ED}"/>
              </a:ext>
            </a:extLst>
          </p:cNvPr>
          <p:cNvSpPr/>
          <p:nvPr/>
        </p:nvSpPr>
        <p:spPr>
          <a:xfrm flipV="1">
            <a:off x="5868444" y="1848545"/>
            <a:ext cx="594986" cy="556451"/>
          </a:xfrm>
          <a:prstGeom prst="trapezoid">
            <a:avLst>
              <a:gd name="adj" fmla="val 12037"/>
            </a:avLst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C6C130-078C-BA51-96A8-F3DDE5566AD9}"/>
              </a:ext>
            </a:extLst>
          </p:cNvPr>
          <p:cNvSpPr/>
          <p:nvPr/>
        </p:nvSpPr>
        <p:spPr>
          <a:xfrm>
            <a:off x="4639085" y="5262193"/>
            <a:ext cx="3970751" cy="251832"/>
          </a:xfrm>
          <a:prstGeom prst="rect">
            <a:avLst/>
          </a:prstGeom>
          <a:solidFill>
            <a:srgbClr val="BA9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657A1F-B624-2114-29E2-76AE6A6AC56E}"/>
              </a:ext>
            </a:extLst>
          </p:cNvPr>
          <p:cNvCxnSpPr>
            <a:stCxn id="3" idx="2"/>
            <a:endCxn id="3" idx="0"/>
          </p:cNvCxnSpPr>
          <p:nvPr/>
        </p:nvCxnSpPr>
        <p:spPr>
          <a:xfrm>
            <a:off x="6165937" y="1848545"/>
            <a:ext cx="0" cy="5564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9BD8FE-7D40-6FF3-46B4-D524DFFCD7E8}"/>
              </a:ext>
            </a:extLst>
          </p:cNvPr>
          <p:cNvSpPr/>
          <p:nvPr/>
        </p:nvSpPr>
        <p:spPr>
          <a:xfrm>
            <a:off x="6400800" y="1848545"/>
            <a:ext cx="161026" cy="2135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CFD727-7C26-02B5-D7E1-C6925CEC3E32}"/>
              </a:ext>
            </a:extLst>
          </p:cNvPr>
          <p:cNvSpPr/>
          <p:nvPr/>
        </p:nvSpPr>
        <p:spPr>
          <a:xfrm>
            <a:off x="6374412" y="2256105"/>
            <a:ext cx="161026" cy="2135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DECEA9-092F-97A7-8C2F-D5F2039821A6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6165937" y="2404996"/>
            <a:ext cx="234863" cy="35436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E2285E9-7AF4-0049-1F76-DD77091D385A}"/>
              </a:ext>
            </a:extLst>
          </p:cNvPr>
          <p:cNvSpPr/>
          <p:nvPr/>
        </p:nvSpPr>
        <p:spPr>
          <a:xfrm>
            <a:off x="6252683" y="5807620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1A96CC-8C74-E2A1-B1B7-F6EB4F44D9BA}"/>
              </a:ext>
            </a:extLst>
          </p:cNvPr>
          <p:cNvSpPr/>
          <p:nvPr/>
        </p:nvSpPr>
        <p:spPr>
          <a:xfrm>
            <a:off x="5787931" y="2052325"/>
            <a:ext cx="161026" cy="2135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6C47B-7993-FDB1-3289-2E4ED56A0783}"/>
              </a:ext>
            </a:extLst>
          </p:cNvPr>
          <p:cNvSpPr txBox="1"/>
          <p:nvPr/>
        </p:nvSpPr>
        <p:spPr>
          <a:xfrm>
            <a:off x="6755092" y="1741881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Corc </a:t>
            </a:r>
            <a:r>
              <a:rPr lang="en-GB" sz="2800" dirty="0" err="1"/>
              <a:t>scaoilte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77DBA-8EA7-D443-631B-3579CF67184E}"/>
              </a:ext>
            </a:extLst>
          </p:cNvPr>
          <p:cNvSpPr txBox="1"/>
          <p:nvPr/>
        </p:nvSpPr>
        <p:spPr>
          <a:xfrm>
            <a:off x="7110747" y="562352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Sféar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964C1-56ED-374D-B28E-6779F7453642}"/>
              </a:ext>
            </a:extLst>
          </p:cNvPr>
          <p:cNvSpPr txBox="1"/>
          <p:nvPr/>
        </p:nvSpPr>
        <p:spPr>
          <a:xfrm>
            <a:off x="6887830" y="3546577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32C23-97B1-CCB5-5078-F19F04775E3F}"/>
              </a:ext>
            </a:extLst>
          </p:cNvPr>
          <p:cNvSpPr txBox="1"/>
          <p:nvPr/>
        </p:nvSpPr>
        <p:spPr>
          <a:xfrm>
            <a:off x="6396699" y="2514334"/>
            <a:ext cx="2723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An pointe </a:t>
            </a:r>
          </a:p>
          <a:p>
            <a:r>
              <a:rPr lang="en-GB" sz="2800" dirty="0" err="1"/>
              <a:t>fosaithe</a:t>
            </a:r>
            <a:r>
              <a:rPr lang="en-GB" sz="2800" dirty="0"/>
              <a:t> </a:t>
            </a:r>
            <a:r>
              <a:rPr lang="en-GB" sz="2800" dirty="0" err="1"/>
              <a:t>cruchta</a:t>
            </a:r>
            <a:endParaRPr lang="en-GB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4F0B05-26A8-649F-5E59-4102834D080C}"/>
              </a:ext>
            </a:extLst>
          </p:cNvPr>
          <p:cNvCxnSpPr>
            <a:cxnSpLocks/>
            <a:stCxn id="21" idx="1"/>
            <a:endCxn id="3" idx="0"/>
          </p:cNvCxnSpPr>
          <p:nvPr/>
        </p:nvCxnSpPr>
        <p:spPr>
          <a:xfrm flipH="1" flipV="1">
            <a:off x="6165937" y="2404996"/>
            <a:ext cx="230762" cy="58639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F48FEF-96EB-B0D3-DD41-4F5BF9CD9DD0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299569" y="1914731"/>
            <a:ext cx="455523" cy="8876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02094F-33EB-0FC9-98FB-EE5014856D33}"/>
              </a:ext>
            </a:extLst>
          </p:cNvPr>
          <p:cNvCxnSpPr>
            <a:cxnSpLocks/>
          </p:cNvCxnSpPr>
          <p:nvPr/>
        </p:nvCxnSpPr>
        <p:spPr>
          <a:xfrm flipH="1">
            <a:off x="6245800" y="3808187"/>
            <a:ext cx="658443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89DD3F-67E7-9105-9066-0A764677F8AE}"/>
              </a:ext>
            </a:extLst>
          </p:cNvPr>
          <p:cNvCxnSpPr>
            <a:cxnSpLocks/>
          </p:cNvCxnSpPr>
          <p:nvPr/>
        </p:nvCxnSpPr>
        <p:spPr>
          <a:xfrm flipH="1">
            <a:off x="6632709" y="5885860"/>
            <a:ext cx="600930" cy="5855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DD045-630E-696D-FB52-D5724BB11B20}"/>
              </a:ext>
            </a:extLst>
          </p:cNvPr>
          <p:cNvSpPr/>
          <p:nvPr/>
        </p:nvSpPr>
        <p:spPr>
          <a:xfrm>
            <a:off x="4784461" y="5519128"/>
            <a:ext cx="288032" cy="979216"/>
          </a:xfrm>
          <a:prstGeom prst="rect">
            <a:avLst/>
          </a:prstGeom>
          <a:solidFill>
            <a:srgbClr val="BA95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F2A2C9-1914-8728-A122-94420FF2533B}"/>
              </a:ext>
            </a:extLst>
          </p:cNvPr>
          <p:cNvSpPr txBox="1"/>
          <p:nvPr/>
        </p:nvSpPr>
        <p:spPr>
          <a:xfrm>
            <a:off x="7642480" y="4013271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Amadóir</a:t>
            </a:r>
            <a:endParaRPr lang="en-GB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66B344-D669-8328-C86A-E971905B9B87}"/>
              </a:ext>
            </a:extLst>
          </p:cNvPr>
          <p:cNvSpPr/>
          <p:nvPr/>
        </p:nvSpPr>
        <p:spPr>
          <a:xfrm>
            <a:off x="7074866" y="4609578"/>
            <a:ext cx="874737" cy="634034"/>
          </a:xfrm>
          <a:prstGeom prst="roundRect">
            <a:avLst/>
          </a:prstGeom>
          <a:solidFill>
            <a:srgbClr val="572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D429B79-C98B-0BA8-4727-F6D1971D230F}"/>
              </a:ext>
            </a:extLst>
          </p:cNvPr>
          <p:cNvSpPr/>
          <p:nvPr/>
        </p:nvSpPr>
        <p:spPr>
          <a:xfrm>
            <a:off x="7503990" y="4541594"/>
            <a:ext cx="124361" cy="220063"/>
          </a:xfrm>
          <a:prstGeom prst="roundRect">
            <a:avLst/>
          </a:prstGeom>
          <a:solidFill>
            <a:srgbClr val="572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5C0879F-B358-F5F1-2774-D3C22675C818}"/>
              </a:ext>
            </a:extLst>
          </p:cNvPr>
          <p:cNvSpPr/>
          <p:nvPr/>
        </p:nvSpPr>
        <p:spPr>
          <a:xfrm>
            <a:off x="7737560" y="4541594"/>
            <a:ext cx="124361" cy="220063"/>
          </a:xfrm>
          <a:prstGeom prst="roundRect">
            <a:avLst/>
          </a:prstGeom>
          <a:solidFill>
            <a:srgbClr val="572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1D23E0-9A29-8892-9BDA-B9B6A5838FA4}"/>
              </a:ext>
            </a:extLst>
          </p:cNvPr>
          <p:cNvSpPr/>
          <p:nvPr/>
        </p:nvSpPr>
        <p:spPr>
          <a:xfrm>
            <a:off x="7261397" y="4552907"/>
            <a:ext cx="124361" cy="220063"/>
          </a:xfrm>
          <a:prstGeom prst="roundRect">
            <a:avLst/>
          </a:prstGeom>
          <a:solidFill>
            <a:srgbClr val="572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277A84D-2B5E-F134-88DE-4D1650C7889A}"/>
              </a:ext>
            </a:extLst>
          </p:cNvPr>
          <p:cNvSpPr/>
          <p:nvPr/>
        </p:nvSpPr>
        <p:spPr>
          <a:xfrm>
            <a:off x="7120316" y="4761657"/>
            <a:ext cx="766657" cy="3560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0:24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F91C639-83DD-5E14-C115-1AD316BE8C10}"/>
              </a:ext>
            </a:extLst>
          </p:cNvPr>
          <p:cNvCxnSpPr>
            <a:cxnSpLocks/>
          </p:cNvCxnSpPr>
          <p:nvPr/>
        </p:nvCxnSpPr>
        <p:spPr>
          <a:xfrm flipH="1">
            <a:off x="7452096" y="4274173"/>
            <a:ext cx="380769" cy="14751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12DD53-3B28-2638-543C-E09F870E45FA}"/>
              </a:ext>
            </a:extLst>
          </p:cNvPr>
          <p:cNvCxnSpPr>
            <a:cxnSpLocks/>
          </p:cNvCxnSpPr>
          <p:nvPr/>
        </p:nvCxnSpPr>
        <p:spPr>
          <a:xfrm flipH="1">
            <a:off x="5437210" y="2431272"/>
            <a:ext cx="637006" cy="4727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BE43EB1-1B8F-398D-E411-E7036178AE9C}"/>
              </a:ext>
            </a:extLst>
          </p:cNvPr>
          <p:cNvCxnSpPr>
            <a:cxnSpLocks/>
          </p:cNvCxnSpPr>
          <p:nvPr/>
        </p:nvCxnSpPr>
        <p:spPr>
          <a:xfrm flipH="1">
            <a:off x="5524880" y="5985822"/>
            <a:ext cx="647582" cy="5710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FCC7A79-1E63-29B9-8533-530010FB901E}"/>
              </a:ext>
            </a:extLst>
          </p:cNvPr>
          <p:cNvCxnSpPr>
            <a:cxnSpLocks/>
          </p:cNvCxnSpPr>
          <p:nvPr/>
        </p:nvCxnSpPr>
        <p:spPr>
          <a:xfrm flipH="1" flipV="1">
            <a:off x="5663637" y="2478544"/>
            <a:ext cx="258042" cy="346587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59A15F1-7993-BA4C-12F9-95DEA11926B1}"/>
              </a:ext>
            </a:extLst>
          </p:cNvPr>
          <p:cNvSpPr txBox="1"/>
          <p:nvPr/>
        </p:nvSpPr>
        <p:spPr>
          <a:xfrm>
            <a:off x="5364417" y="3395033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4270F6C-FE9B-3EDA-3612-991C6AB052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97771"/>
                <a:ext cx="9144000" cy="796372"/>
              </a:xfrm>
            </p:spPr>
            <p:txBody>
              <a:bodyPr/>
              <a:lstStyle/>
              <a:p>
                <a:pPr algn="ctr"/>
                <a:r>
                  <a:rPr lang="en-IE" altLang="en-US" sz="3400" dirty="0" err="1"/>
                  <a:t>Fíoraigh</a:t>
                </a:r>
                <a:r>
                  <a:rPr lang="en-IE" altLang="en-US" sz="3400" dirty="0"/>
                  <a:t> </a:t>
                </a:r>
                <a14:m>
                  <m:oMath xmlns:m="http://schemas.openxmlformats.org/officeDocument/2006/math">
                    <m:r>
                      <a:rPr lang="en-GB" sz="3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3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sz="3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GB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en-GB"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GB" sz="3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E" altLang="en-US" sz="3400" dirty="0"/>
                  <a:t> do </a:t>
                </a:r>
                <a:r>
                  <a:rPr lang="en-IE" altLang="en-US" sz="3400" dirty="0" err="1"/>
                  <a:t>luascadáin</a:t>
                </a:r>
                <a:r>
                  <a:rPr lang="en-IE" altLang="en-US" sz="3400" dirty="0"/>
                  <a:t> </a:t>
                </a:r>
                <a:r>
                  <a:rPr lang="en-IE" altLang="en-US" sz="3400" dirty="0" err="1"/>
                  <a:t>shimplí</a:t>
                </a:r>
                <a:endParaRPr lang="en-GB" sz="3400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4270F6C-FE9B-3EDA-3612-991C6AB05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97771"/>
                <a:ext cx="9144000" cy="796372"/>
              </a:xfrm>
              <a:blipFill>
                <a:blip r:embed="rId2"/>
                <a:stretch>
                  <a:fillRect t="-3053" b="-1145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768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847D1-E579-C4FA-2B54-99F10CE7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 err="1"/>
              <a:t>Torthaí</a:t>
            </a:r>
            <a:r>
              <a:rPr lang="en-GB" dirty="0"/>
              <a:t> agus </a:t>
            </a:r>
            <a:r>
              <a:rPr lang="en-GB" dirty="0" err="1"/>
              <a:t>Ríomhanna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0B7DB-B4EA-BC4C-4CA1-127DD0AD4BCB}"/>
              </a:ext>
            </a:extLst>
          </p:cNvPr>
          <p:cNvSpPr txBox="1"/>
          <p:nvPr/>
        </p:nvSpPr>
        <p:spPr>
          <a:xfrm>
            <a:off x="453860" y="1045136"/>
            <a:ext cx="145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Fad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B20ED-3206-886A-5135-71E52E3612A3}"/>
              </a:ext>
            </a:extLst>
          </p:cNvPr>
          <p:cNvSpPr txBox="1"/>
          <p:nvPr/>
        </p:nvSpPr>
        <p:spPr>
          <a:xfrm>
            <a:off x="2094274" y="1073066"/>
            <a:ext cx="111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50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9EA25-53A3-E490-2A14-05B981AAA2F3}"/>
                  </a:ext>
                </a:extLst>
              </p:cNvPr>
              <p:cNvSpPr txBox="1"/>
              <p:nvPr/>
            </p:nvSpPr>
            <p:spPr>
              <a:xfrm>
                <a:off x="3537301" y="1045136"/>
                <a:ext cx="82895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9EA25-53A3-E490-2A14-05B981AAA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301" y="1045136"/>
                <a:ext cx="8289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D9EC5E-4DE5-3325-E799-19015B8D9818}"/>
                  </a:ext>
                </a:extLst>
              </p:cNvPr>
              <p:cNvSpPr txBox="1"/>
              <p:nvPr/>
            </p:nvSpPr>
            <p:spPr>
              <a:xfrm>
                <a:off x="5133447" y="1045135"/>
                <a:ext cx="70154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D9EC5E-4DE5-3325-E799-19015B8D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47" y="1045135"/>
                <a:ext cx="70154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B2F8AE9-5FC4-7D61-E91C-6D805BC58A83}"/>
              </a:ext>
            </a:extLst>
          </p:cNvPr>
          <p:cNvSpPr txBox="1"/>
          <p:nvPr/>
        </p:nvSpPr>
        <p:spPr>
          <a:xfrm>
            <a:off x="7158263" y="1045136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earráide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23505-A1D6-EB38-BD31-1C91A29CEF49}"/>
              </a:ext>
            </a:extLst>
          </p:cNvPr>
          <p:cNvGrpSpPr/>
          <p:nvPr/>
        </p:nvGrpSpPr>
        <p:grpSpPr>
          <a:xfrm>
            <a:off x="453859" y="1045782"/>
            <a:ext cx="8165981" cy="3779484"/>
            <a:chOff x="453860" y="1823645"/>
            <a:chExt cx="8165981" cy="377948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6BBEA2-76D4-B6D1-1022-7773FFBBCA59}"/>
                </a:ext>
              </a:extLst>
            </p:cNvPr>
            <p:cNvCxnSpPr>
              <a:cxnSpLocks/>
            </p:cNvCxnSpPr>
            <p:nvPr/>
          </p:nvCxnSpPr>
          <p:spPr>
            <a:xfrm>
              <a:off x="453860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6D3578-EF7D-8764-8E30-B37A209C3DBF}"/>
                </a:ext>
              </a:extLst>
            </p:cNvPr>
            <p:cNvCxnSpPr>
              <a:cxnSpLocks/>
            </p:cNvCxnSpPr>
            <p:nvPr/>
          </p:nvCxnSpPr>
          <p:spPr>
            <a:xfrm>
              <a:off x="1830567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7C64EC-E710-2806-A135-AB01E7AB4659}"/>
                </a:ext>
              </a:extLst>
            </p:cNvPr>
            <p:cNvCxnSpPr>
              <a:cxnSpLocks/>
            </p:cNvCxnSpPr>
            <p:nvPr/>
          </p:nvCxnSpPr>
          <p:spPr>
            <a:xfrm>
              <a:off x="3217575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7D5A5E-44D8-0ED9-D82F-A070B41EA92F}"/>
                </a:ext>
              </a:extLst>
            </p:cNvPr>
            <p:cNvCxnSpPr>
              <a:cxnSpLocks/>
            </p:cNvCxnSpPr>
            <p:nvPr/>
          </p:nvCxnSpPr>
          <p:spPr>
            <a:xfrm>
              <a:off x="4516391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9340CD-AA80-2D97-5EFA-06986C564F40}"/>
                </a:ext>
              </a:extLst>
            </p:cNvPr>
            <p:cNvCxnSpPr>
              <a:cxnSpLocks/>
            </p:cNvCxnSpPr>
            <p:nvPr/>
          </p:nvCxnSpPr>
          <p:spPr>
            <a:xfrm>
              <a:off x="5898610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29F54F-CC37-4C86-EC3F-246F8E10ACED}"/>
                </a:ext>
              </a:extLst>
            </p:cNvPr>
            <p:cNvCxnSpPr>
              <a:cxnSpLocks/>
            </p:cNvCxnSpPr>
            <p:nvPr/>
          </p:nvCxnSpPr>
          <p:spPr>
            <a:xfrm>
              <a:off x="8619841" y="1823645"/>
              <a:ext cx="0" cy="37794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19B4CF-37BF-2727-0F20-19CA630CC7B8}"/>
              </a:ext>
            </a:extLst>
          </p:cNvPr>
          <p:cNvCxnSpPr/>
          <p:nvPr/>
        </p:nvCxnSpPr>
        <p:spPr>
          <a:xfrm>
            <a:off x="453860" y="1045135"/>
            <a:ext cx="8165981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64CF67-6D17-9826-0906-0A8047120BC5}"/>
              </a:ext>
            </a:extLst>
          </p:cNvPr>
          <p:cNvCxnSpPr/>
          <p:nvPr/>
        </p:nvCxnSpPr>
        <p:spPr>
          <a:xfrm>
            <a:off x="453860" y="2670656"/>
            <a:ext cx="8165981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97B96F-9D77-C595-AC8C-88793E72C8B8}"/>
              </a:ext>
            </a:extLst>
          </p:cNvPr>
          <p:cNvCxnSpPr>
            <a:cxnSpLocks/>
          </p:cNvCxnSpPr>
          <p:nvPr/>
        </p:nvCxnSpPr>
        <p:spPr>
          <a:xfrm>
            <a:off x="7205439" y="1049592"/>
            <a:ext cx="0" cy="377948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1C7D16-2601-0551-50DF-FD8E23A17491}"/>
                  </a:ext>
                </a:extLst>
              </p:cNvPr>
              <p:cNvSpPr txBox="1"/>
              <p:nvPr/>
            </p:nvSpPr>
            <p:spPr>
              <a:xfrm>
                <a:off x="6201253" y="1059196"/>
                <a:ext cx="99388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1C7D16-2601-0551-50DF-FD8E23A1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53" y="1059196"/>
                <a:ext cx="993881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756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E294A-DB49-66D9-956A-82AE4411F6A0}"/>
                  </a:ext>
                </a:extLst>
              </p:cNvPr>
              <p:cNvSpPr txBox="1"/>
              <p:nvPr/>
            </p:nvSpPr>
            <p:spPr>
              <a:xfrm>
                <a:off x="301044" y="1141059"/>
                <a:ext cx="2278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Breac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E294A-DB49-66D9-956A-82AE4411F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4" y="1141059"/>
                <a:ext cx="2278738" cy="523220"/>
              </a:xfrm>
              <a:prstGeom prst="rect">
                <a:avLst/>
              </a:prstGeom>
              <a:blipFill>
                <a:blip r:embed="rId3"/>
                <a:stretch>
                  <a:fillRect l="-5348" t="-11628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C5622F-EFF1-541D-9F0A-4C93E4FE4F0F}"/>
              </a:ext>
            </a:extLst>
          </p:cNvPr>
          <p:cNvCxnSpPr/>
          <p:nvPr/>
        </p:nvCxnSpPr>
        <p:spPr>
          <a:xfrm>
            <a:off x="4156145" y="1720310"/>
            <a:ext cx="0" cy="2592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12267-C8E1-18D9-E7A9-AF559AACA73E}"/>
              </a:ext>
            </a:extLst>
          </p:cNvPr>
          <p:cNvCxnSpPr>
            <a:cxnSpLocks/>
          </p:cNvCxnSpPr>
          <p:nvPr/>
        </p:nvCxnSpPr>
        <p:spPr>
          <a:xfrm flipV="1">
            <a:off x="4156145" y="4301027"/>
            <a:ext cx="3816424" cy="115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10D2F5-463C-F6A9-A0BC-0A63F2849818}"/>
                  </a:ext>
                </a:extLst>
              </p:cNvPr>
              <p:cNvSpPr txBox="1"/>
              <p:nvPr/>
            </p:nvSpPr>
            <p:spPr>
              <a:xfrm>
                <a:off x="3594975" y="1064701"/>
                <a:ext cx="4120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800" dirty="0"/>
                  <a:t>éadar)</a:t>
                </a:r>
                <a:endParaRPr lang="en-GB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10D2F5-463C-F6A9-A0BC-0A63F284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75" y="1064701"/>
                <a:ext cx="4120393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23EE15-888D-B837-9B98-B692B4B6577C}"/>
                  </a:ext>
                </a:extLst>
              </p:cNvPr>
              <p:cNvSpPr txBox="1"/>
              <p:nvPr/>
            </p:nvSpPr>
            <p:spPr>
              <a:xfrm>
                <a:off x="5903641" y="4432218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𝑠𝑒𝑐𝑜𝑛𝑑𝑠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23EE15-888D-B837-9B98-B692B4B65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41" y="4432218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0D874F-9EB1-B66D-DCE4-29CA972F7A6D}"/>
              </a:ext>
            </a:extLst>
          </p:cNvPr>
          <p:cNvCxnSpPr>
            <a:cxnSpLocks/>
          </p:cNvCxnSpPr>
          <p:nvPr/>
        </p:nvCxnSpPr>
        <p:spPr>
          <a:xfrm flipH="1">
            <a:off x="4156145" y="1983946"/>
            <a:ext cx="3043640" cy="2317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FB006B-3E87-5D9F-A974-7878E784521E}"/>
                  </a:ext>
                </a:extLst>
              </p:cNvPr>
              <p:cNvSpPr txBox="1"/>
              <p:nvPr/>
            </p:nvSpPr>
            <p:spPr>
              <a:xfrm>
                <a:off x="6189512" y="2654482"/>
                <a:ext cx="2779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𝑛𝑎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FB006B-3E87-5D9F-A974-7878E784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12" y="2654482"/>
                <a:ext cx="27799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Text Box 6">
                <a:extLst>
                  <a:ext uri="{FF2B5EF4-FFF2-40B4-BE49-F238E27FC236}">
                    <a16:creationId xmlns:a16="http://schemas.microsoft.com/office/drawing/2014/main" id="{FFB7A661-3FD3-32A8-F42A-4458B45EC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886" y="5327612"/>
                <a:ext cx="889317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FontTx/>
                  <a:buNone/>
                </a:pPr>
                <a:r>
                  <a:rPr lang="en-IE" altLang="en-US" sz="2800" dirty="0">
                    <a:solidFill>
                      <a:srgbClr val="002060"/>
                    </a:solidFill>
                  </a:rPr>
                  <a:t>Is </a:t>
                </a:r>
                <a:r>
                  <a:rPr lang="en-IE" altLang="en-US" sz="2800" dirty="0" err="1">
                    <a:solidFill>
                      <a:srgbClr val="002060"/>
                    </a:solidFill>
                  </a:rPr>
                  <a:t>graf</a:t>
                </a:r>
                <a:r>
                  <a:rPr lang="en-IE" alt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IE" altLang="en-US" sz="2800" dirty="0" err="1">
                    <a:solidFill>
                      <a:srgbClr val="002060"/>
                    </a:solidFill>
                  </a:rPr>
                  <a:t>líne</a:t>
                </a:r>
                <a:r>
                  <a:rPr lang="en-IE" alt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IE" altLang="en-US" sz="2800" dirty="0" err="1">
                    <a:solidFill>
                      <a:srgbClr val="002060"/>
                    </a:solidFill>
                  </a:rPr>
                  <a:t>dhíreach</a:t>
                </a:r>
                <a:r>
                  <a:rPr lang="en-IE" alt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IE" altLang="en-US" sz="2800" dirty="0" err="1">
                    <a:solidFill>
                      <a:srgbClr val="002060"/>
                    </a:solidFill>
                  </a:rPr>
                  <a:t>tríd</a:t>
                </a:r>
                <a:r>
                  <a:rPr lang="en-IE" altLang="en-US" sz="2800" dirty="0">
                    <a:solidFill>
                      <a:srgbClr val="002060"/>
                    </a:solidFill>
                  </a:rPr>
                  <a:t> an </a:t>
                </a:r>
                <a:r>
                  <a:rPr lang="en-IE" altLang="en-US" sz="2800" dirty="0" err="1">
                    <a:solidFill>
                      <a:srgbClr val="002060"/>
                    </a:solidFill>
                  </a:rPr>
                  <a:t>mbunphoine</a:t>
                </a:r>
                <a:r>
                  <a:rPr lang="en-IE" altLang="en-US" sz="2800" dirty="0">
                    <a:solidFill>
                      <a:srgbClr val="002060"/>
                    </a:solidFill>
                  </a:rPr>
                  <a:t> é agus tá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𝑠𝑙𝑜𝑝𝑒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altLang="en-US" b="1" i="1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. </a:t>
                </a:r>
                <a:r>
                  <a:rPr lang="en-GB" altLang="en-US" sz="2800" dirty="0" err="1">
                    <a:solidFill>
                      <a:srgbClr val="002060"/>
                    </a:solidFill>
                    <a:sym typeface="Symbol" panose="05050102010706020507" pitchFamily="18" charset="2"/>
                  </a:rPr>
                  <a:t>Fíoraíonn</a:t>
                </a:r>
                <a:r>
                  <a:rPr lang="en-GB" altLang="en-US" sz="280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altLang="en-US" sz="2800" dirty="0" err="1">
                    <a:solidFill>
                      <a:srgbClr val="002060"/>
                    </a:solidFill>
                    <a:sym typeface="Symbol" panose="05050102010706020507" pitchFamily="18" charset="2"/>
                  </a:rPr>
                  <a:t>sé</a:t>
                </a:r>
                <a:r>
                  <a:rPr lang="en-GB" altLang="en-US" sz="280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altLang="en-US" sz="2800" dirty="0" err="1">
                    <a:solidFill>
                      <a:srgbClr val="002060"/>
                    </a:solidFill>
                    <a:sym typeface="Symbol" panose="05050102010706020507" pitchFamily="18" charset="2"/>
                  </a:rPr>
                  <a:t>seo</a:t>
                </a:r>
                <a:r>
                  <a:rPr lang="en-GB" altLang="en-US" sz="280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an </a:t>
                </a:r>
                <a:r>
                  <a:rPr lang="en-GB" altLang="en-US" sz="2800" dirty="0" err="1">
                    <a:solidFill>
                      <a:srgbClr val="002060"/>
                    </a:solidFill>
                    <a:sym typeface="Symbol" panose="05050102010706020507" pitchFamily="18" charset="2"/>
                  </a:rPr>
                  <a:t>tsamhail</a:t>
                </a:r>
                <a:r>
                  <a:rPr lang="en-GB" altLang="en-US" sz="280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0483" name="Text Box 6">
                <a:extLst>
                  <a:ext uri="{FF2B5EF4-FFF2-40B4-BE49-F238E27FC236}">
                    <a16:creationId xmlns:a16="http://schemas.microsoft.com/office/drawing/2014/main" id="{FFB7A661-3FD3-32A8-F42A-4458B45EC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886" y="5327612"/>
                <a:ext cx="8893175" cy="1015663"/>
              </a:xfrm>
              <a:prstGeom prst="rect">
                <a:avLst/>
              </a:prstGeom>
              <a:blipFill>
                <a:blip r:embed="rId8"/>
                <a:stretch>
                  <a:fillRect l="-1371" t="-6587" b="-185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FA3D56E-B877-470B-F291-29FE42848C96}"/>
                  </a:ext>
                </a:extLst>
              </p:cNvPr>
              <p:cNvSpPr txBox="1"/>
              <p:nvPr/>
            </p:nvSpPr>
            <p:spPr bwMode="auto">
              <a:xfrm>
                <a:off x="301044" y="1890629"/>
                <a:ext cx="3286341" cy="1333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FA3D56E-B877-470B-F291-29FE4284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044" y="1890629"/>
                <a:ext cx="3286341" cy="13337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973988D0-1C93-54AE-D097-64AC365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</a:t>
            </a:r>
          </a:p>
        </p:txBody>
      </p:sp>
    </p:spTree>
    <p:extLst>
      <p:ext uri="{BB962C8B-B14F-4D97-AF65-F5344CB8AC3E}">
        <p14:creationId xmlns:p14="http://schemas.microsoft.com/office/powerpoint/2010/main" val="262032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6FB761-B58E-A0CC-E57A-067AEA3E186B}"/>
                  </a:ext>
                </a:extLst>
              </p:cNvPr>
              <p:cNvSpPr txBox="1"/>
              <p:nvPr/>
            </p:nvSpPr>
            <p:spPr>
              <a:xfrm>
                <a:off x="235086" y="1150700"/>
                <a:ext cx="8684429" cy="340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l">
                  <a:lnSpc>
                    <a:spcPct val="200000"/>
                  </a:lnSpc>
                  <a:buAutoNum type="arabicPeriod"/>
                </a:pPr>
                <a:r>
                  <a:rPr lang="en-IE" sz="2800" dirty="0"/>
                  <a:t>Cén </a:t>
                </a:r>
                <a:r>
                  <a:rPr lang="en-IE" sz="2800" dirty="0" err="1"/>
                  <a:t>fáth</a:t>
                </a:r>
                <a:r>
                  <a:rPr lang="en-IE" sz="2800" dirty="0"/>
                  <a:t> go </a:t>
                </a:r>
                <a:r>
                  <a:rPr lang="en-IE" sz="2800" dirty="0" err="1"/>
                  <a:t>ndéanann</a:t>
                </a:r>
                <a:r>
                  <a:rPr lang="en-IE" sz="2800" dirty="0"/>
                  <a:t> tú an </a:t>
                </a:r>
                <a:r>
                  <a:rPr lang="en-IE" sz="2800" dirty="0" err="1"/>
                  <a:t>méid</a:t>
                </a:r>
                <a:r>
                  <a:rPr lang="en-IE" sz="2800" dirty="0"/>
                  <a:t> sin </a:t>
                </a:r>
                <a:r>
                  <a:rPr lang="en-IE" sz="2800" dirty="0" err="1"/>
                  <a:t>ascaluithe</a:t>
                </a:r>
                <a:r>
                  <a:rPr lang="en-IE" sz="2800" dirty="0"/>
                  <a:t>?</a:t>
                </a:r>
              </a:p>
              <a:p>
                <a:pPr marL="514350" indent="-514350" algn="l">
                  <a:lnSpc>
                    <a:spcPct val="200000"/>
                  </a:lnSpc>
                  <a:buAutoNum type="arabicPeriod"/>
                </a:pPr>
                <a:r>
                  <a:rPr lang="en-IE" sz="2800" dirty="0"/>
                  <a:t>Idir </a:t>
                </a:r>
                <a:r>
                  <a:rPr lang="en-IE" sz="2800" dirty="0" err="1"/>
                  <a:t>cén</a:t>
                </a:r>
                <a:r>
                  <a:rPr lang="en-IE" sz="2800" dirty="0"/>
                  <a:t> </a:t>
                </a:r>
                <a:r>
                  <a:rPr lang="en-IE" sz="2800" dirty="0" err="1"/>
                  <a:t>dá</a:t>
                </a:r>
                <a:r>
                  <a:rPr lang="en-IE" sz="2800" dirty="0"/>
                  <a:t> </a:t>
                </a:r>
                <a:r>
                  <a:rPr lang="en-IE" sz="2800" dirty="0" err="1"/>
                  <a:t>pointí</a:t>
                </a:r>
                <a:r>
                  <a:rPr lang="en-IE" sz="2800" dirty="0"/>
                  <a:t> a </a:t>
                </a:r>
                <a:r>
                  <a:rPr lang="en-IE" sz="2800" dirty="0" err="1"/>
                  <a:t>tomhasann</a:t>
                </a:r>
                <a:r>
                  <a:rPr lang="en-IE" sz="2800" dirty="0"/>
                  <a:t> tú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IE" sz="2800" dirty="0"/>
                  <a:t>.</a:t>
                </a:r>
              </a:p>
              <a:p>
                <a:pPr marL="514350" indent="-514350" algn="l">
                  <a:lnSpc>
                    <a:spcPct val="200000"/>
                  </a:lnSpc>
                  <a:buAutoNum type="arabicPeriod"/>
                </a:pPr>
                <a:r>
                  <a:rPr lang="en-IE" sz="2800" dirty="0"/>
                  <a:t>Cén </a:t>
                </a:r>
                <a:r>
                  <a:rPr lang="en-IE" sz="2800" dirty="0" err="1"/>
                  <a:t>fáth</a:t>
                </a:r>
                <a:r>
                  <a:rPr lang="en-IE" sz="2800" dirty="0"/>
                  <a:t> go n-</a:t>
                </a:r>
                <a:r>
                  <a:rPr lang="en-IE" sz="2800" dirty="0" err="1"/>
                  <a:t>úsáidtear</a:t>
                </a:r>
                <a:r>
                  <a:rPr lang="en-IE" sz="2800" dirty="0"/>
                  <a:t> </a:t>
                </a:r>
                <a:r>
                  <a:rPr lang="en-IE" sz="2800" dirty="0" err="1"/>
                  <a:t>uillinn</a:t>
                </a:r>
                <a:r>
                  <a:rPr lang="en-IE" sz="2800" dirty="0"/>
                  <a:t> </a:t>
                </a:r>
                <a:r>
                  <a:rPr lang="en-IE" sz="2800" dirty="0" err="1"/>
                  <a:t>chomh</a:t>
                </a:r>
                <a:r>
                  <a:rPr lang="en-IE" sz="2800" dirty="0"/>
                  <a:t> </a:t>
                </a:r>
                <a:r>
                  <a:rPr lang="en-IE" sz="2800" dirty="0" err="1"/>
                  <a:t>bheag</a:t>
                </a:r>
                <a:r>
                  <a:rPr lang="en-IE" sz="2800" dirty="0"/>
                  <a:t> </a:t>
                </a:r>
                <a:r>
                  <a:rPr lang="en-IE" sz="2800" dirty="0" err="1"/>
                  <a:t>seo</a:t>
                </a:r>
                <a:r>
                  <a:rPr lang="en-IE" sz="2800" dirty="0"/>
                  <a:t>?</a:t>
                </a:r>
              </a:p>
              <a:p>
                <a:pPr marL="514350" indent="-514350" algn="l">
                  <a:lnSpc>
                    <a:spcPct val="200000"/>
                  </a:lnSpc>
                  <a:buAutoNum type="arabicPeriod"/>
                </a:pPr>
                <a:r>
                  <a:rPr lang="en-IE" sz="2800" dirty="0"/>
                  <a:t>Cén </a:t>
                </a:r>
                <a:r>
                  <a:rPr lang="en-IE" sz="2800" dirty="0" err="1"/>
                  <a:t>fáth</a:t>
                </a:r>
                <a:r>
                  <a:rPr lang="en-IE" sz="2800" dirty="0"/>
                  <a:t> go n-</a:t>
                </a:r>
                <a:r>
                  <a:rPr lang="en-IE" sz="2800" dirty="0" err="1"/>
                  <a:t>úsáidtear</a:t>
                </a:r>
                <a:r>
                  <a:rPr lang="en-IE" sz="2800" dirty="0"/>
                  <a:t> </a:t>
                </a:r>
                <a:r>
                  <a:rPr lang="en-IE" sz="2800" dirty="0" err="1"/>
                  <a:t>sféar</a:t>
                </a:r>
                <a:r>
                  <a:rPr lang="en-IE" sz="2800" dirty="0"/>
                  <a:t> </a:t>
                </a:r>
                <a:r>
                  <a:rPr lang="en-IE" sz="2800" dirty="0" err="1"/>
                  <a:t>miotal</a:t>
                </a:r>
                <a:r>
                  <a:rPr lang="en-IE" sz="2800" dirty="0"/>
                  <a:t> </a:t>
                </a:r>
                <a:r>
                  <a:rPr lang="en-IE" sz="2800" dirty="0" err="1"/>
                  <a:t>mín</a:t>
                </a:r>
                <a:r>
                  <a:rPr lang="en-IE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6FB761-B58E-A0CC-E57A-067AEA3E1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86" y="1150700"/>
                <a:ext cx="8684429" cy="3405741"/>
              </a:xfrm>
              <a:prstGeom prst="rect">
                <a:avLst/>
              </a:prstGeom>
              <a:blipFill>
                <a:blip r:embed="rId3"/>
                <a:stretch>
                  <a:fillRect l="-1264" b="-412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B0356D-2F65-0C66-7FCE-57A553DD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dirty="0" err="1"/>
              <a:t>Ceisteanna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5EF99C-B0F0-374C-A0DF-6812C4C2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 is </a:t>
            </a:r>
            <a:r>
              <a:rPr lang="en-GB" dirty="0" err="1"/>
              <a:t>imtharraingt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A6FC-DEE6-F357-B716-D6FA12BC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00" y="749383"/>
            <a:ext cx="3513606" cy="1976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0EA3E-0373-0163-D68E-B949CA1453E6}"/>
              </a:ext>
            </a:extLst>
          </p:cNvPr>
          <p:cNvSpPr txBox="1"/>
          <p:nvPr/>
        </p:nvSpPr>
        <p:spPr>
          <a:xfrm>
            <a:off x="342901" y="1042364"/>
            <a:ext cx="4224214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An fórsa tarraingthe idir coirp a bhfuil mais acu.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87696-4404-D221-7194-2C0F0465ABB9}"/>
              </a:ext>
            </a:extLst>
          </p:cNvPr>
          <p:cNvSpPr txBox="1"/>
          <p:nvPr/>
        </p:nvSpPr>
        <p:spPr>
          <a:xfrm>
            <a:off x="342900" y="3097729"/>
            <a:ext cx="3781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Tá an imtharraingt ar cheann de na 4 fhórsa bhunúsacha sa nádúr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Núicléach láidir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Leictreamaighnéadach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Núicléach lag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hImtharraingthe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AE71B-B1FD-0B4F-F77A-C16105A23FFE}"/>
              </a:ext>
            </a:extLst>
          </p:cNvPr>
          <p:cNvSpPr txBox="1"/>
          <p:nvPr/>
        </p:nvSpPr>
        <p:spPr>
          <a:xfrm>
            <a:off x="4576886" y="3017410"/>
            <a:ext cx="44063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réaltra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tá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dúpholl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mhilliún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maise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Ghrian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thiteann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muid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isteach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mar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bhfuilimid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fitisiú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dúpholl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946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FD101942-581E-7987-3D42-14BE578BD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9" y="1"/>
            <a:ext cx="8514126" cy="10085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altLang="en-US" sz="3600" b="1" dirty="0" err="1"/>
              <a:t>Luasghéarú</a:t>
            </a:r>
            <a:r>
              <a:rPr lang="en-IE" altLang="en-US" sz="3600" b="1" dirty="0"/>
              <a:t> de </a:t>
            </a:r>
            <a:r>
              <a:rPr lang="en-IE" altLang="en-US" sz="3600" b="1" dirty="0" err="1"/>
              <a:t>bharr</a:t>
            </a:r>
            <a:r>
              <a:rPr lang="en-IE" altLang="en-US" sz="3600" b="1" dirty="0"/>
              <a:t> na </a:t>
            </a:r>
            <a:r>
              <a:rPr lang="en-IE" altLang="en-US" sz="3600" b="1" dirty="0" err="1"/>
              <a:t>hImtharraingt</a:t>
            </a:r>
            <a:r>
              <a:rPr lang="en-IE" altLang="en-US" sz="3600" b="1" dirty="0"/>
              <a:t>  “</a:t>
            </a:r>
            <a:r>
              <a:rPr lang="en-IE" altLang="en-US" sz="3600" b="1" i="1" dirty="0"/>
              <a:t>g” </a:t>
            </a:r>
            <a:r>
              <a:rPr lang="en-IE" altLang="en-US" sz="3600" b="1" i="1" dirty="0" err="1"/>
              <a:t>Sampla</a:t>
            </a:r>
            <a:r>
              <a:rPr lang="en-IE" altLang="en-US" sz="3600" b="1" i="1" dirty="0"/>
              <a:t> </a:t>
            </a:r>
            <a:r>
              <a:rPr lang="en-IE" altLang="en-US" sz="3600" b="1" i="1" dirty="0" err="1"/>
              <a:t>ceist</a:t>
            </a:r>
            <a:r>
              <a:rPr lang="en-IE" altLang="en-US" sz="3600" b="1" i="1" dirty="0"/>
              <a:t> </a:t>
            </a:r>
            <a:r>
              <a:rPr lang="en-IE" altLang="en-US" sz="3600" b="1" i="1" dirty="0" err="1"/>
              <a:t>ón</a:t>
            </a:r>
            <a:r>
              <a:rPr lang="en-IE" altLang="en-US" sz="3600" b="1" i="1" dirty="0"/>
              <a:t> </a:t>
            </a:r>
            <a:r>
              <a:rPr lang="en-IE" altLang="en-US" sz="3600" b="1" i="1" dirty="0" err="1"/>
              <a:t>ardteist</a:t>
            </a:r>
            <a:endParaRPr lang="en-GB" altLang="en-US" sz="3600" b="1" i="1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CF2DB7-2251-5582-DFD3-292E2B8A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219903"/>
            <a:ext cx="8648484" cy="44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88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46A7-E40A-3655-2383-BF696578D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5619FC3E-976E-2B70-E17E-4018326C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9" y="1"/>
            <a:ext cx="8514126" cy="10085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altLang="en-US" sz="3600" b="1" dirty="0" err="1"/>
              <a:t>Luasghéarú</a:t>
            </a:r>
            <a:r>
              <a:rPr lang="en-IE" altLang="en-US" sz="3600" b="1" dirty="0"/>
              <a:t> de </a:t>
            </a:r>
            <a:r>
              <a:rPr lang="en-IE" altLang="en-US" sz="3600" b="1" dirty="0" err="1"/>
              <a:t>bharr</a:t>
            </a:r>
            <a:r>
              <a:rPr lang="en-IE" altLang="en-US" sz="3600" b="1" dirty="0"/>
              <a:t> na </a:t>
            </a:r>
            <a:r>
              <a:rPr lang="en-IE" altLang="en-US" sz="3600" b="1" dirty="0" err="1"/>
              <a:t>hImtharraingt</a:t>
            </a:r>
            <a:r>
              <a:rPr lang="en-IE" altLang="en-US" sz="3600" b="1" dirty="0"/>
              <a:t>  “</a:t>
            </a:r>
            <a:r>
              <a:rPr lang="en-IE" altLang="en-US" sz="3600" b="1" i="1" dirty="0"/>
              <a:t>g” </a:t>
            </a:r>
            <a:r>
              <a:rPr lang="en-IE" altLang="en-US" sz="3600" b="1" i="1" dirty="0" err="1"/>
              <a:t>Sampla</a:t>
            </a:r>
            <a:r>
              <a:rPr lang="en-IE" altLang="en-US" sz="3600" b="1" i="1" dirty="0"/>
              <a:t> </a:t>
            </a:r>
            <a:r>
              <a:rPr lang="en-IE" altLang="en-US" sz="3600" b="1" i="1" dirty="0" err="1"/>
              <a:t>ceist</a:t>
            </a:r>
            <a:r>
              <a:rPr lang="en-IE" altLang="en-US" sz="3600" b="1" i="1" dirty="0"/>
              <a:t> </a:t>
            </a:r>
            <a:r>
              <a:rPr lang="en-IE" altLang="en-US" sz="3600" b="1" i="1" dirty="0" err="1"/>
              <a:t>ón</a:t>
            </a:r>
            <a:r>
              <a:rPr lang="en-IE" altLang="en-US" sz="3600" b="1" i="1" dirty="0"/>
              <a:t> </a:t>
            </a:r>
            <a:r>
              <a:rPr lang="en-IE" altLang="en-US" sz="3600" b="1" i="1" dirty="0" err="1"/>
              <a:t>ardteist</a:t>
            </a:r>
            <a:endParaRPr lang="en-GB" altLang="en-US" sz="3600" b="1" i="1" dirty="0"/>
          </a:p>
        </p:txBody>
      </p:sp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CDEFF0F-7C76-7D15-CF6E-047D9887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88" y="1733550"/>
            <a:ext cx="8468686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7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5B24C6-214D-4521-F1EE-96523C35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9254"/>
            <a:ext cx="7886700" cy="109094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Dlí</a:t>
            </a:r>
            <a:r>
              <a:rPr lang="en-GB" dirty="0"/>
              <a:t> </a:t>
            </a:r>
            <a:r>
              <a:rPr lang="en-GB" dirty="0" err="1"/>
              <a:t>Uilioch</a:t>
            </a:r>
            <a:r>
              <a:rPr lang="en-GB" dirty="0"/>
              <a:t> Imtharraingthe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0">
                <a:extLst>
                  <a:ext uri="{FF2B5EF4-FFF2-40B4-BE49-F238E27FC236}">
                    <a16:creationId xmlns:a16="http://schemas.microsoft.com/office/drawing/2014/main" id="{54808FE5-7C03-31A4-4C7E-9A123479B2D4}"/>
                  </a:ext>
                </a:extLst>
              </p:cNvPr>
              <p:cNvSpPr txBox="1"/>
              <p:nvPr/>
            </p:nvSpPr>
            <p:spPr bwMode="auto">
              <a:xfrm>
                <a:off x="2536181" y="3429000"/>
                <a:ext cx="3727148" cy="1403350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" name="Object 10">
                <a:extLst>
                  <a:ext uri="{FF2B5EF4-FFF2-40B4-BE49-F238E27FC236}">
                    <a16:creationId xmlns:a16="http://schemas.microsoft.com/office/drawing/2014/main" id="{54808FE5-7C03-31A4-4C7E-9A123479B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181" y="3429000"/>
                <a:ext cx="3727148" cy="1403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60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F092B7EF-34F5-7A5D-079A-40A689B76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59224"/>
            <a:ext cx="8676964" cy="2554545"/>
          </a:xfrm>
          <a:prstGeom prst="rect">
            <a:avLst/>
          </a:prstGeom>
          <a:solidFill>
            <a:srgbClr val="FFFF99"/>
          </a:solidFill>
          <a:ln w="76200" cmpd="thickThin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dirty="0" err="1"/>
              <a:t>Dhá</a:t>
            </a:r>
            <a:r>
              <a:rPr lang="en-GB" sz="3200" dirty="0"/>
              <a:t> </a:t>
            </a:r>
            <a:r>
              <a:rPr lang="en-GB" sz="3200" dirty="0" err="1"/>
              <a:t>phoncmhas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bith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chruinne</a:t>
            </a:r>
            <a:r>
              <a:rPr lang="en-GB" sz="3200" dirty="0"/>
              <a:t>, </a:t>
            </a:r>
            <a:r>
              <a:rPr lang="en-GB" sz="3200" dirty="0" err="1"/>
              <a:t>aomann</a:t>
            </a:r>
            <a:r>
              <a:rPr lang="en-GB" sz="3200" dirty="0"/>
              <a:t> </a:t>
            </a:r>
            <a:r>
              <a:rPr lang="en-GB" sz="3200" dirty="0" err="1"/>
              <a:t>siad</a:t>
            </a:r>
            <a:r>
              <a:rPr lang="en-GB" sz="3200" dirty="0"/>
              <a:t> a </a:t>
            </a:r>
            <a:r>
              <a:rPr lang="en-GB" sz="3200" dirty="0" err="1"/>
              <a:t>chéile</a:t>
            </a:r>
            <a:r>
              <a:rPr lang="en-GB" sz="3200" dirty="0"/>
              <a:t> le </a:t>
            </a:r>
            <a:r>
              <a:rPr lang="en-GB" sz="3200" dirty="0" err="1"/>
              <a:t>fórsa</a:t>
            </a:r>
            <a:r>
              <a:rPr lang="en-GB" sz="3200" dirty="0"/>
              <a:t> </a:t>
            </a:r>
            <a:r>
              <a:rPr lang="en-GB" sz="3200" dirty="0" err="1"/>
              <a:t>atá</a:t>
            </a:r>
            <a:r>
              <a:rPr lang="en-GB" sz="3200" dirty="0"/>
              <a:t> i </a:t>
            </a:r>
            <a:r>
              <a:rPr lang="en-GB" sz="3200" dirty="0" err="1"/>
              <a:t>gcomhréir</a:t>
            </a:r>
            <a:r>
              <a:rPr lang="en-GB" sz="3200" dirty="0"/>
              <a:t> </a:t>
            </a:r>
            <a:r>
              <a:rPr lang="en-GB" sz="3200" dirty="0" err="1"/>
              <a:t>dhíreach</a:t>
            </a:r>
            <a:r>
              <a:rPr lang="en-GB" sz="3200" dirty="0"/>
              <a:t> le </a:t>
            </a:r>
            <a:r>
              <a:rPr lang="en-GB" sz="3200" dirty="0" err="1"/>
              <a:t>hiolrach</a:t>
            </a:r>
            <a:r>
              <a:rPr lang="en-GB" sz="3200" dirty="0"/>
              <a:t> a </a:t>
            </a:r>
            <a:r>
              <a:rPr lang="en-GB" sz="3200" dirty="0" err="1"/>
              <a:t>gcuid</a:t>
            </a:r>
            <a:r>
              <a:rPr lang="en-GB" sz="3200" dirty="0"/>
              <a:t> </a:t>
            </a:r>
            <a:r>
              <a:rPr lang="en-GB" sz="3200" dirty="0" err="1"/>
              <a:t>maiseanna</a:t>
            </a:r>
            <a:r>
              <a:rPr lang="en-GB" sz="3200" dirty="0"/>
              <a:t> agus </a:t>
            </a:r>
            <a:r>
              <a:rPr lang="en-GB" sz="3200" dirty="0" err="1"/>
              <a:t>atá</a:t>
            </a:r>
            <a:r>
              <a:rPr lang="en-GB" sz="3200" dirty="0"/>
              <a:t> i </a:t>
            </a:r>
            <a:r>
              <a:rPr lang="en-GB" sz="3200" dirty="0" err="1"/>
              <a:t>gcomhréir</a:t>
            </a:r>
            <a:r>
              <a:rPr lang="en-GB" sz="3200" dirty="0"/>
              <a:t> </a:t>
            </a:r>
            <a:r>
              <a:rPr lang="en-GB" sz="3200" dirty="0" err="1"/>
              <a:t>inbhéartach</a:t>
            </a:r>
            <a:r>
              <a:rPr lang="en-GB" sz="3200" dirty="0"/>
              <a:t> le </a:t>
            </a:r>
            <a:r>
              <a:rPr lang="en-GB" sz="3200" dirty="0" err="1"/>
              <a:t>cearnóg</a:t>
            </a:r>
            <a:r>
              <a:rPr lang="en-GB" sz="3200" dirty="0"/>
              <a:t> an </a:t>
            </a:r>
            <a:r>
              <a:rPr lang="en-GB" sz="3200" dirty="0" err="1"/>
              <a:t>fhaid</a:t>
            </a:r>
            <a:r>
              <a:rPr lang="en-GB" sz="3200" dirty="0"/>
              <a:t> </a:t>
            </a:r>
            <a:r>
              <a:rPr lang="en-GB" sz="3200" dirty="0" err="1"/>
              <a:t>eatarthu</a:t>
            </a:r>
            <a:r>
              <a:rPr lang="en-GB" sz="3200" dirty="0"/>
              <a:t>. </a:t>
            </a:r>
            <a:r>
              <a:rPr lang="en-US" altLang="en-US" sz="2000" dirty="0"/>
              <a:t>2019, 2025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0">
                <a:extLst>
                  <a:ext uri="{FF2B5EF4-FFF2-40B4-BE49-F238E27FC236}">
                    <a16:creationId xmlns:a16="http://schemas.microsoft.com/office/drawing/2014/main" id="{8D95D486-325B-F42F-6F27-45F1A6674E6A}"/>
                  </a:ext>
                </a:extLst>
              </p:cNvPr>
              <p:cNvSpPr txBox="1"/>
              <p:nvPr/>
            </p:nvSpPr>
            <p:spPr bwMode="auto">
              <a:xfrm>
                <a:off x="1980077" y="4384333"/>
                <a:ext cx="3243892" cy="8021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" name="Object 10">
                <a:extLst>
                  <a:ext uri="{FF2B5EF4-FFF2-40B4-BE49-F238E27FC236}">
                    <a16:creationId xmlns:a16="http://schemas.microsoft.com/office/drawing/2014/main" id="{8D95D486-325B-F42F-6F27-45F1A6674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0077" y="4384333"/>
                <a:ext cx="3243892" cy="802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D9004F-4D2A-33E3-6E51-F35B7E4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1360712"/>
          </a:xfrm>
        </p:spPr>
        <p:txBody>
          <a:bodyPr/>
          <a:lstStyle/>
          <a:p>
            <a:pPr algn="ctr"/>
            <a:r>
              <a:rPr lang="en-IE" altLang="en-US" dirty="0" err="1"/>
              <a:t>Luaigh</a:t>
            </a:r>
            <a:r>
              <a:rPr lang="en-IE" altLang="en-US" dirty="0"/>
              <a:t> </a:t>
            </a:r>
            <a:r>
              <a:rPr lang="en-IE" altLang="en-US" dirty="0" err="1"/>
              <a:t>Dlí</a:t>
            </a:r>
            <a:r>
              <a:rPr lang="en-IE" altLang="en-US" dirty="0"/>
              <a:t> </a:t>
            </a:r>
            <a:r>
              <a:rPr lang="en-IE" altLang="en-US" dirty="0" err="1"/>
              <a:t>Uilioch</a:t>
            </a:r>
            <a:r>
              <a:rPr lang="en-IE" altLang="en-US" dirty="0"/>
              <a:t> Imtharraingthe Newton:</a:t>
            </a:r>
            <a:endParaRPr lang="en-GB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E1542-E292-9483-EA88-72C24328865E}"/>
              </a:ext>
            </a:extLst>
          </p:cNvPr>
          <p:cNvSpPr txBox="1"/>
          <p:nvPr/>
        </p:nvSpPr>
        <p:spPr>
          <a:xfrm>
            <a:off x="5680329" y="4585337"/>
            <a:ext cx="320632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Cothromóid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Nodaireacht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7F3B9C-3DD9-7CA4-BC54-D03F7E669400}"/>
              </a:ext>
            </a:extLst>
          </p:cNvPr>
          <p:cNvSpPr/>
          <p:nvPr/>
        </p:nvSpPr>
        <p:spPr>
          <a:xfrm>
            <a:off x="4146751" y="5552036"/>
            <a:ext cx="1077218" cy="10772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2A400B-D603-E92A-8F87-193992CD5227}"/>
              </a:ext>
            </a:extLst>
          </p:cNvPr>
          <p:cNvSpPr/>
          <p:nvPr/>
        </p:nvSpPr>
        <p:spPr>
          <a:xfrm>
            <a:off x="544900" y="5695522"/>
            <a:ext cx="8280920" cy="790246"/>
          </a:xfrm>
          <a:custGeom>
            <a:avLst/>
            <a:gdLst>
              <a:gd name="connsiteX0" fmla="*/ 4521646 w 8280920"/>
              <a:gd name="connsiteY0" fmla="*/ 0 h 790246"/>
              <a:gd name="connsiteX1" fmla="*/ 4563798 w 8280920"/>
              <a:gd name="connsiteY1" fmla="*/ 203 h 790246"/>
              <a:gd name="connsiteX2" fmla="*/ 8280920 w 8280920"/>
              <a:gd name="connsiteY2" fmla="*/ 394202 h 790246"/>
              <a:gd name="connsiteX3" fmla="*/ 4140460 w 8280920"/>
              <a:gd name="connsiteY3" fmla="*/ 790246 h 790246"/>
              <a:gd name="connsiteX4" fmla="*/ 0 w 8280920"/>
              <a:gd name="connsiteY4" fmla="*/ 394202 h 790246"/>
              <a:gd name="connsiteX5" fmla="*/ 3717122 w 8280920"/>
              <a:gd name="connsiteY5" fmla="*/ 203 h 790246"/>
              <a:gd name="connsiteX6" fmla="*/ 3757144 w 8280920"/>
              <a:gd name="connsiteY6" fmla="*/ 10 h 790246"/>
              <a:gd name="connsiteX7" fmla="*/ 3773489 w 8280920"/>
              <a:gd name="connsiteY7" fmla="*/ 52524 h 790246"/>
              <a:gd name="connsiteX8" fmla="*/ 4139393 w 8280920"/>
              <a:gd name="connsiteY8" fmla="*/ 294410 h 790246"/>
              <a:gd name="connsiteX9" fmla="*/ 4505297 w 8280920"/>
              <a:gd name="connsiteY9" fmla="*/ 52524 h 790246"/>
              <a:gd name="connsiteX10" fmla="*/ 4521646 w 8280920"/>
              <a:gd name="connsiteY10" fmla="*/ 0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9" fmla="*/ 3773489 w 8280920"/>
              <a:gd name="connsiteY9" fmla="*/ 52524 h 790246"/>
              <a:gd name="connsiteX10" fmla="*/ 4230833 w 8280920"/>
              <a:gd name="connsiteY10" fmla="*/ 385850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9" fmla="*/ 3773489 w 8280920"/>
              <a:gd name="connsiteY9" fmla="*/ 52524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0" fmla="*/ 4505297 w 8280920"/>
              <a:gd name="connsiteY0" fmla="*/ 52524 h 790246"/>
              <a:gd name="connsiteX1" fmla="*/ 4521646 w 8280920"/>
              <a:gd name="connsiteY1" fmla="*/ 0 h 790246"/>
              <a:gd name="connsiteX2" fmla="*/ 4563798 w 8280920"/>
              <a:gd name="connsiteY2" fmla="*/ 203 h 790246"/>
              <a:gd name="connsiteX3" fmla="*/ 8280920 w 8280920"/>
              <a:gd name="connsiteY3" fmla="*/ 394202 h 790246"/>
              <a:gd name="connsiteX4" fmla="*/ 4140460 w 8280920"/>
              <a:gd name="connsiteY4" fmla="*/ 790246 h 790246"/>
              <a:gd name="connsiteX5" fmla="*/ 0 w 8280920"/>
              <a:gd name="connsiteY5" fmla="*/ 394202 h 790246"/>
              <a:gd name="connsiteX6" fmla="*/ 3717122 w 8280920"/>
              <a:gd name="connsiteY6" fmla="*/ 203 h 790246"/>
              <a:gd name="connsiteX7" fmla="*/ 3757144 w 8280920"/>
              <a:gd name="connsiteY7" fmla="*/ 10 h 790246"/>
              <a:gd name="connsiteX0" fmla="*/ 4521646 w 8280920"/>
              <a:gd name="connsiteY0" fmla="*/ 0 h 790246"/>
              <a:gd name="connsiteX1" fmla="*/ 4563798 w 8280920"/>
              <a:gd name="connsiteY1" fmla="*/ 203 h 790246"/>
              <a:gd name="connsiteX2" fmla="*/ 8280920 w 8280920"/>
              <a:gd name="connsiteY2" fmla="*/ 394202 h 790246"/>
              <a:gd name="connsiteX3" fmla="*/ 4140460 w 8280920"/>
              <a:gd name="connsiteY3" fmla="*/ 790246 h 790246"/>
              <a:gd name="connsiteX4" fmla="*/ 0 w 8280920"/>
              <a:gd name="connsiteY4" fmla="*/ 394202 h 790246"/>
              <a:gd name="connsiteX5" fmla="*/ 3717122 w 8280920"/>
              <a:gd name="connsiteY5" fmla="*/ 203 h 790246"/>
              <a:gd name="connsiteX6" fmla="*/ 3757144 w 8280920"/>
              <a:gd name="connsiteY6" fmla="*/ 10 h 79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790246">
                <a:moveTo>
                  <a:pt x="4521646" y="0"/>
                </a:moveTo>
                <a:lnTo>
                  <a:pt x="4563798" y="203"/>
                </a:lnTo>
                <a:cubicBezTo>
                  <a:pt x="6651650" y="20484"/>
                  <a:pt x="8280920" y="189144"/>
                  <a:pt x="8280920" y="394202"/>
                </a:cubicBezTo>
                <a:cubicBezTo>
                  <a:pt x="8280920" y="612931"/>
                  <a:pt x="6427173" y="790246"/>
                  <a:pt x="4140460" y="790246"/>
                </a:cubicBezTo>
                <a:cubicBezTo>
                  <a:pt x="1853747" y="790246"/>
                  <a:pt x="0" y="612931"/>
                  <a:pt x="0" y="394202"/>
                </a:cubicBezTo>
                <a:cubicBezTo>
                  <a:pt x="0" y="189144"/>
                  <a:pt x="1629270" y="20484"/>
                  <a:pt x="3717122" y="203"/>
                </a:cubicBezTo>
                <a:lnTo>
                  <a:pt x="3757144" y="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7634CC-FB2C-BCEF-35AC-C11CE5FCF338}"/>
              </a:ext>
            </a:extLst>
          </p:cNvPr>
          <p:cNvSpPr/>
          <p:nvPr/>
        </p:nvSpPr>
        <p:spPr>
          <a:xfrm>
            <a:off x="8670632" y="59395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82B05F-2D9E-24E4-969F-5FDAF82DE4FE}"/>
                  </a:ext>
                </a:extLst>
              </p:cNvPr>
              <p:cNvSpPr txBox="1"/>
              <p:nvPr/>
            </p:nvSpPr>
            <p:spPr>
              <a:xfrm>
                <a:off x="4319862" y="5541849"/>
                <a:ext cx="74430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82B05F-2D9E-24E4-969F-5FDAF82D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862" y="5541849"/>
                <a:ext cx="74430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1209E5-F114-5A01-5D5B-E495AFB2F2C8}"/>
                  </a:ext>
                </a:extLst>
              </p:cNvPr>
              <p:cNvSpPr txBox="1"/>
              <p:nvPr/>
            </p:nvSpPr>
            <p:spPr>
              <a:xfrm>
                <a:off x="8329209" y="5378679"/>
                <a:ext cx="75257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1209E5-F114-5A01-5D5B-E495AFB2F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209" y="5378679"/>
                <a:ext cx="75257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FF8B91-6841-7C6E-A462-661C2D30F3F2}"/>
              </a:ext>
            </a:extLst>
          </p:cNvPr>
          <p:cNvCxnSpPr>
            <a:endCxn id="7" idx="3"/>
          </p:cNvCxnSpPr>
          <p:nvPr/>
        </p:nvCxnSpPr>
        <p:spPr>
          <a:xfrm flipV="1">
            <a:off x="4685360" y="6047556"/>
            <a:ext cx="3985272" cy="43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D7B7-550A-B641-0938-9D892068CFE2}"/>
                  </a:ext>
                </a:extLst>
              </p:cNvPr>
              <p:cNvSpPr txBox="1"/>
              <p:nvPr/>
            </p:nvSpPr>
            <p:spPr>
              <a:xfrm>
                <a:off x="6192832" y="5657173"/>
                <a:ext cx="50385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D7B7-550A-B641-0938-9D892068C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32" y="5657173"/>
                <a:ext cx="50385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7" grpId="1" animBg="1"/>
      <p:bldP spid="4" grpId="0" animBg="1"/>
      <p:bldP spid="3" grpId="0" animBg="1"/>
      <p:bldP spid="5" grpId="0" animBg="1"/>
      <p:bldP spid="6" grpId="0" animBg="1"/>
      <p:bldP spid="7" grpId="0" animBg="1"/>
      <p:bldP spid="9" grpId="0"/>
      <p:bldP spid="10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Object 6">
                <a:extLst>
                  <a:ext uri="{FF2B5EF4-FFF2-40B4-BE49-F238E27FC236}">
                    <a16:creationId xmlns:a16="http://schemas.microsoft.com/office/drawing/2014/main" id="{FE83B0EE-47CD-E0D2-C92E-F4EA73CEE916}"/>
                  </a:ext>
                </a:extLst>
              </p:cNvPr>
              <p:cNvSpPr txBox="1"/>
              <p:nvPr/>
            </p:nvSpPr>
            <p:spPr bwMode="auto">
              <a:xfrm>
                <a:off x="1588633" y="1381721"/>
                <a:ext cx="2295525" cy="78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4581" name="Object 6">
                <a:extLst>
                  <a:ext uri="{FF2B5EF4-FFF2-40B4-BE49-F238E27FC236}">
                    <a16:creationId xmlns:a16="http://schemas.microsoft.com/office/drawing/2014/main" id="{FE83B0EE-47CD-E0D2-C92E-F4EA73CE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8633" y="1381721"/>
                <a:ext cx="2295525" cy="787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Object 8">
                <a:extLst>
                  <a:ext uri="{FF2B5EF4-FFF2-40B4-BE49-F238E27FC236}">
                    <a16:creationId xmlns:a16="http://schemas.microsoft.com/office/drawing/2014/main" id="{A7893E67-B4E6-B242-E738-B2423AFF399B}"/>
                  </a:ext>
                </a:extLst>
              </p:cNvPr>
              <p:cNvSpPr txBox="1"/>
              <p:nvPr/>
            </p:nvSpPr>
            <p:spPr bwMode="auto">
              <a:xfrm>
                <a:off x="5488724" y="1120644"/>
                <a:ext cx="1856185" cy="1134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400" dirty="0"/>
              </a:p>
            </p:txBody>
          </p:sp>
        </mc:Choice>
        <mc:Fallback xmlns="">
          <p:sp>
            <p:nvSpPr>
              <p:cNvPr id="24583" name="Object 8">
                <a:extLst>
                  <a:ext uri="{FF2B5EF4-FFF2-40B4-BE49-F238E27FC236}">
                    <a16:creationId xmlns:a16="http://schemas.microsoft.com/office/drawing/2014/main" id="{A7893E67-B4E6-B242-E738-B2423AFF3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8724" y="1120644"/>
                <a:ext cx="1856185" cy="1134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6" name="Text Box 12">
            <a:extLst>
              <a:ext uri="{FF2B5EF4-FFF2-40B4-BE49-F238E27FC236}">
                <a16:creationId xmlns:a16="http://schemas.microsoft.com/office/drawing/2014/main" id="{0C4D6C3E-0315-ED01-C3AF-8EB69FD2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14" y="1570009"/>
            <a:ext cx="1014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 dirty="0"/>
              <a:t>agus</a:t>
            </a:r>
            <a:endParaRPr lang="en-GB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B06D7-ACC4-D4C2-FF92-F29F874E9F6E}"/>
              </a:ext>
            </a:extLst>
          </p:cNvPr>
          <p:cNvSpPr txBox="1"/>
          <p:nvPr/>
        </p:nvSpPr>
        <p:spPr>
          <a:xfrm>
            <a:off x="287484" y="81374"/>
            <a:ext cx="738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/>
              <a:t>Cuir</a:t>
            </a:r>
            <a:r>
              <a:rPr lang="en-GB" sz="3200" b="1" dirty="0"/>
              <a:t> an </a:t>
            </a:r>
            <a:r>
              <a:rPr lang="en-GB" sz="3200" b="1" dirty="0" err="1"/>
              <a:t>dá</a:t>
            </a:r>
            <a:r>
              <a:rPr lang="en-GB" sz="3200" b="1" dirty="0"/>
              <a:t> </a:t>
            </a:r>
            <a:r>
              <a:rPr lang="en-GB" sz="3200" b="1" dirty="0" err="1"/>
              <a:t>chomhréireacht</a:t>
            </a:r>
            <a:r>
              <a:rPr lang="en-GB" sz="3200" b="1" dirty="0"/>
              <a:t> le Chéile: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6B392DB1-9D59-93DC-AE39-FDF6420E751E}"/>
                  </a:ext>
                </a:extLst>
              </p:cNvPr>
              <p:cNvSpPr txBox="1"/>
              <p:nvPr/>
            </p:nvSpPr>
            <p:spPr bwMode="auto">
              <a:xfrm>
                <a:off x="2115567" y="3285530"/>
                <a:ext cx="3727148" cy="14033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⇒ </m:t>
                      </m:r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6B392DB1-9D59-93DC-AE39-FDF6420E7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5567" y="3285530"/>
                <a:ext cx="3727148" cy="1403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600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85" name="Object 10">
                <a:extLst>
                  <a:ext uri="{FF2B5EF4-FFF2-40B4-BE49-F238E27FC236}">
                    <a16:creationId xmlns:a16="http://schemas.microsoft.com/office/drawing/2014/main" id="{1E6A7D93-9B23-47AF-4DEE-54C7D1C2008E}"/>
                  </a:ext>
                </a:extLst>
              </p:cNvPr>
              <p:cNvSpPr txBox="1"/>
              <p:nvPr/>
            </p:nvSpPr>
            <p:spPr bwMode="auto">
              <a:xfrm>
                <a:off x="2708425" y="4269009"/>
                <a:ext cx="3727148" cy="1403350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⇒ </m:t>
                      </m:r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4585" name="Object 10">
                <a:extLst>
                  <a:ext uri="{FF2B5EF4-FFF2-40B4-BE49-F238E27FC236}">
                    <a16:creationId xmlns:a16="http://schemas.microsoft.com/office/drawing/2014/main" id="{1E6A7D93-9B23-47AF-4DEE-54C7D1C20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8425" y="4269009"/>
                <a:ext cx="3727148" cy="1403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EB06D7-ACC4-D4C2-FF92-F29F874E9F6E}"/>
              </a:ext>
            </a:extLst>
          </p:cNvPr>
          <p:cNvSpPr txBox="1"/>
          <p:nvPr/>
        </p:nvSpPr>
        <p:spPr>
          <a:xfrm>
            <a:off x="85725" y="81663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/>
              <a:t>Cuir</a:t>
            </a:r>
            <a:r>
              <a:rPr lang="en-GB" sz="3600" b="1" dirty="0"/>
              <a:t> an </a:t>
            </a:r>
            <a:r>
              <a:rPr lang="en-GB" sz="3600" b="1" dirty="0" err="1"/>
              <a:t>tairiseach</a:t>
            </a:r>
            <a:r>
              <a:rPr lang="en-GB" sz="3600" b="1" dirty="0"/>
              <a:t> </a:t>
            </a:r>
            <a:r>
              <a:rPr lang="en-GB" sz="3600" b="1" dirty="0" err="1"/>
              <a:t>imtharraingthe</a:t>
            </a:r>
            <a:r>
              <a:rPr lang="en-GB" sz="3600" b="1" dirty="0"/>
              <a:t> leis - G</a:t>
            </a:r>
          </a:p>
          <a:p>
            <a:pPr algn="l"/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6B392DB1-9D59-93DC-AE39-FDF6420E751E}"/>
                  </a:ext>
                </a:extLst>
              </p:cNvPr>
              <p:cNvSpPr txBox="1"/>
              <p:nvPr/>
            </p:nvSpPr>
            <p:spPr bwMode="auto">
              <a:xfrm>
                <a:off x="2708425" y="1381531"/>
                <a:ext cx="3727148" cy="1403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E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6B392DB1-9D59-93DC-AE39-FDF6420E7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8425" y="1381531"/>
                <a:ext cx="3727148" cy="1403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0F6906C-B3F0-F78B-CCB1-37EED3969991}"/>
              </a:ext>
            </a:extLst>
          </p:cNvPr>
          <p:cNvSpPr txBox="1"/>
          <p:nvPr/>
        </p:nvSpPr>
        <p:spPr>
          <a:xfrm>
            <a:off x="1140028" y="2820469"/>
            <a:ext cx="6702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chemeClr val="accent5"/>
                </a:solidFill>
              </a:rPr>
              <a:t>Tairiseach</a:t>
            </a:r>
            <a:r>
              <a:rPr lang="en-GB" sz="2800" dirty="0">
                <a:solidFill>
                  <a:schemeClr val="accent5"/>
                </a:solidFill>
              </a:rPr>
              <a:t> </a:t>
            </a:r>
            <a:r>
              <a:rPr lang="en-GB" sz="2800" dirty="0" err="1">
                <a:solidFill>
                  <a:schemeClr val="accent5"/>
                </a:solidFill>
              </a:rPr>
              <a:t>Uilioch</a:t>
            </a:r>
            <a:r>
              <a:rPr lang="en-GB" sz="2800" dirty="0">
                <a:solidFill>
                  <a:schemeClr val="accent5"/>
                </a:solidFill>
              </a:rPr>
              <a:t> na </a:t>
            </a:r>
            <a:r>
              <a:rPr lang="en-GB" sz="2800" dirty="0" err="1">
                <a:solidFill>
                  <a:schemeClr val="accent5"/>
                </a:solidFill>
              </a:rPr>
              <a:t>hImtharraingthe</a:t>
            </a:r>
            <a:r>
              <a:rPr lang="en-GB" sz="2800" dirty="0">
                <a:solidFill>
                  <a:schemeClr val="accent5"/>
                </a:solidFill>
              </a:rPr>
              <a:t> a </a:t>
            </a:r>
            <a:r>
              <a:rPr lang="en-GB" sz="2800" dirty="0" err="1">
                <a:solidFill>
                  <a:schemeClr val="accent5"/>
                </a:solidFill>
              </a:rPr>
              <a:t>thugtar</a:t>
            </a:r>
            <a:r>
              <a:rPr lang="en-GB" sz="2800" dirty="0">
                <a:solidFill>
                  <a:schemeClr val="accent5"/>
                </a:solidFill>
              </a:rPr>
              <a:t> </a:t>
            </a:r>
            <a:r>
              <a:rPr lang="en-GB" sz="2800" dirty="0" err="1">
                <a:solidFill>
                  <a:schemeClr val="accent5"/>
                </a:solidFill>
              </a:rPr>
              <a:t>ar</a:t>
            </a:r>
            <a:r>
              <a:rPr lang="en-GB" sz="2800" dirty="0">
                <a:solidFill>
                  <a:schemeClr val="accent5"/>
                </a:solidFill>
              </a:rPr>
              <a:t> </a:t>
            </a:r>
            <a:r>
              <a:rPr lang="en-GB" sz="2800" b="1" dirty="0">
                <a:solidFill>
                  <a:schemeClr val="accent5"/>
                </a:solidFill>
              </a:rPr>
              <a:t>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8F8BE-9E4E-7CDF-77D6-6879887F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25485B-7138-2A97-B544-6CEA680B3F19}"/>
              </a:ext>
            </a:extLst>
          </p:cNvPr>
          <p:cNvSpPr/>
          <p:nvPr/>
        </p:nvSpPr>
        <p:spPr>
          <a:xfrm>
            <a:off x="1673157" y="1023505"/>
            <a:ext cx="5528947" cy="3063783"/>
          </a:xfrm>
          <a:prstGeom prst="rect">
            <a:avLst/>
          </a:prstGeom>
          <a:solidFill>
            <a:srgbClr val="FFFF99"/>
          </a:solidFill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7EF665E1-7E4E-9D67-4A49-CB97E85826DF}"/>
                  </a:ext>
                </a:extLst>
              </p:cNvPr>
              <p:cNvSpPr txBox="1"/>
              <p:nvPr/>
            </p:nvSpPr>
            <p:spPr bwMode="auto">
              <a:xfrm>
                <a:off x="3218700" y="2683938"/>
                <a:ext cx="2995144" cy="14033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3600" dirty="0"/>
              </a:p>
            </p:txBody>
          </p:sp>
        </mc:Choice>
        <mc:Fallback xmlns="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7EF665E1-7E4E-9D67-4A49-CB97E8582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8700" y="2683938"/>
                <a:ext cx="2995144" cy="1403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2069414-15E7-2314-2DCC-FE5F92E07727}"/>
              </a:ext>
            </a:extLst>
          </p:cNvPr>
          <p:cNvSpPr/>
          <p:nvPr/>
        </p:nvSpPr>
        <p:spPr>
          <a:xfrm>
            <a:off x="1863189" y="1522839"/>
            <a:ext cx="555172" cy="511629"/>
          </a:xfrm>
          <a:prstGeom prst="ellipse">
            <a:avLst/>
          </a:prstGeom>
          <a:solidFill>
            <a:srgbClr val="A9D0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B99AB0-7526-35FF-C834-F5A8ADC76E76}"/>
              </a:ext>
            </a:extLst>
          </p:cNvPr>
          <p:cNvSpPr/>
          <p:nvPr/>
        </p:nvSpPr>
        <p:spPr>
          <a:xfrm>
            <a:off x="6695244" y="1703921"/>
            <a:ext cx="250372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23EFD-09C7-15B6-F47C-9EAF4B0ED617}"/>
                  </a:ext>
                </a:extLst>
              </p:cNvPr>
              <p:cNvSpPr txBox="1"/>
              <p:nvPr/>
            </p:nvSpPr>
            <p:spPr>
              <a:xfrm>
                <a:off x="1568073" y="897430"/>
                <a:ext cx="823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23EFD-09C7-15B6-F47C-9EAF4B0ED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073" y="897430"/>
                <a:ext cx="8238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43724A-1F4F-9108-DD07-25A55626704D}"/>
                  </a:ext>
                </a:extLst>
              </p:cNvPr>
              <p:cNvSpPr txBox="1"/>
              <p:nvPr/>
            </p:nvSpPr>
            <p:spPr>
              <a:xfrm>
                <a:off x="6368799" y="897430"/>
                <a:ext cx="8333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43724A-1F4F-9108-DD07-25A55626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799" y="897430"/>
                <a:ext cx="83330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298A2B-00AC-51D4-93D6-39F5E81431C8}"/>
                  </a:ext>
                </a:extLst>
              </p:cNvPr>
              <p:cNvSpPr txBox="1"/>
              <p:nvPr/>
            </p:nvSpPr>
            <p:spPr>
              <a:xfrm>
                <a:off x="4441902" y="1986132"/>
                <a:ext cx="5487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298A2B-00AC-51D4-93D6-39F5E814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02" y="1986132"/>
                <a:ext cx="54874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207DDE-179A-DF74-EB6E-A8C49A6503D6}"/>
              </a:ext>
            </a:extLst>
          </p:cNvPr>
          <p:cNvCxnSpPr>
            <a:cxnSpLocks/>
          </p:cNvCxnSpPr>
          <p:nvPr/>
        </p:nvCxnSpPr>
        <p:spPr>
          <a:xfrm>
            <a:off x="5053521" y="2309297"/>
            <a:ext cx="17669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A64D5B-3E99-6B0E-C29B-09931601DAF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905531" y="2278520"/>
            <a:ext cx="2536371" cy="30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E7A127-2050-3E2F-1046-B48E0011292C}"/>
              </a:ext>
            </a:extLst>
          </p:cNvPr>
          <p:cNvCxnSpPr>
            <a:cxnSpLocks/>
          </p:cNvCxnSpPr>
          <p:nvPr/>
        </p:nvCxnSpPr>
        <p:spPr>
          <a:xfrm flipV="1">
            <a:off x="2491810" y="1818484"/>
            <a:ext cx="740228" cy="1"/>
          </a:xfrm>
          <a:prstGeom prst="straightConnector1">
            <a:avLst/>
          </a:prstGeom>
          <a:ln w="57150">
            <a:solidFill>
              <a:srgbClr val="33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E886F1-7EC6-A956-3854-66F097344A25}"/>
              </a:ext>
            </a:extLst>
          </p:cNvPr>
          <p:cNvCxnSpPr>
            <a:cxnSpLocks/>
          </p:cNvCxnSpPr>
          <p:nvPr/>
        </p:nvCxnSpPr>
        <p:spPr>
          <a:xfrm flipH="1" flipV="1">
            <a:off x="5976790" y="1819288"/>
            <a:ext cx="740228" cy="1"/>
          </a:xfrm>
          <a:prstGeom prst="straightConnector1">
            <a:avLst/>
          </a:prstGeom>
          <a:ln w="57150">
            <a:solidFill>
              <a:srgbClr val="33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81C1B0-AFE4-CDCA-499C-17B851F44DD8}"/>
                  </a:ext>
                </a:extLst>
              </p:cNvPr>
              <p:cNvSpPr txBox="1"/>
              <p:nvPr/>
            </p:nvSpPr>
            <p:spPr>
              <a:xfrm>
                <a:off x="2947920" y="1233709"/>
                <a:ext cx="5645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81C1B0-AFE4-CDCA-499C-17B851F4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20" y="1233709"/>
                <a:ext cx="5645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582FA0-C841-19BA-5C4D-DC182E8078AC}"/>
                  </a:ext>
                </a:extLst>
              </p:cNvPr>
              <p:cNvSpPr txBox="1"/>
              <p:nvPr/>
            </p:nvSpPr>
            <p:spPr>
              <a:xfrm>
                <a:off x="5844449" y="1238206"/>
                <a:ext cx="5645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582FA0-C841-19BA-5C4D-DC182E807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49" y="1238206"/>
                <a:ext cx="56457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F5572B-999C-840A-3F04-55360C428CAB}"/>
                  </a:ext>
                </a:extLst>
              </p:cNvPr>
              <p:cNvSpPr txBox="1"/>
              <p:nvPr/>
            </p:nvSpPr>
            <p:spPr>
              <a:xfrm>
                <a:off x="1583646" y="4681650"/>
                <a:ext cx="6950877" cy="1977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Fórsa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eatarthu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Tairiseach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Uilioch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na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hImtharraingthe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GB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dá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an fad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idir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coirp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F5572B-999C-840A-3F04-55360C428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46" y="4681650"/>
                <a:ext cx="6950877" cy="1977849"/>
              </a:xfrm>
              <a:prstGeom prst="rect">
                <a:avLst/>
              </a:prstGeom>
              <a:blipFill>
                <a:blip r:embed="rId8"/>
                <a:stretch>
                  <a:fillRect t="-3395" b="-74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55F90978-F8F3-22B4-E676-93C40C93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575"/>
            <a:ext cx="8724900" cy="867930"/>
          </a:xfrm>
        </p:spPr>
        <p:txBody>
          <a:bodyPr/>
          <a:lstStyle/>
          <a:p>
            <a:r>
              <a:rPr lang="en-GB" sz="2800" dirty="0" err="1"/>
              <a:t>Luaigh</a:t>
            </a:r>
            <a:r>
              <a:rPr lang="en-GB" sz="2800" dirty="0"/>
              <a:t> </a:t>
            </a:r>
            <a:r>
              <a:rPr lang="en-GB" sz="2800" dirty="0" err="1"/>
              <a:t>Dlí</a:t>
            </a:r>
            <a:r>
              <a:rPr lang="en-GB" sz="2800" dirty="0"/>
              <a:t> </a:t>
            </a:r>
            <a:r>
              <a:rPr lang="en-GB" sz="2800" dirty="0" err="1"/>
              <a:t>Uilioch</a:t>
            </a:r>
            <a:r>
              <a:rPr lang="en-GB" sz="2800" dirty="0"/>
              <a:t> Imtharraingthe Newton mar </a:t>
            </a:r>
            <a:r>
              <a:rPr lang="en-GB" sz="2800" dirty="0" err="1"/>
              <a:t>foirmle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12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/>
      <p:bldP spid="8" grpId="0"/>
      <p:bldP spid="9" grpId="0"/>
      <p:bldP spid="17" grpId="0"/>
      <p:bldP spid="18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7">
            <a:extLst>
              <a:ext uri="{FF2B5EF4-FFF2-40B4-BE49-F238E27FC236}">
                <a16:creationId xmlns:a16="http://schemas.microsoft.com/office/drawing/2014/main" id="{1D1F2B3C-4A22-4D22-4552-524C4044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74" y="793420"/>
            <a:ext cx="8778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accent5"/>
                </a:solidFill>
              </a:rPr>
              <a:t>Tá an </a:t>
            </a:r>
            <a:r>
              <a:rPr lang="en-GB" altLang="en-US" sz="2800" dirty="0" err="1">
                <a:solidFill>
                  <a:schemeClr val="accent5"/>
                </a:solidFill>
              </a:rPr>
              <a:t>méid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céanna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san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fhórsa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atá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ar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gach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mais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dóibh</a:t>
            </a:r>
            <a:endParaRPr lang="en-GB" altLang="en-US" sz="2800" dirty="0">
              <a:solidFill>
                <a:schemeClr val="accent5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BCF126-8539-9FDF-73BC-5A76963D134E}"/>
              </a:ext>
            </a:extLst>
          </p:cNvPr>
          <p:cNvSpPr/>
          <p:nvPr/>
        </p:nvSpPr>
        <p:spPr>
          <a:xfrm>
            <a:off x="1142584" y="1690370"/>
            <a:ext cx="1794510" cy="179451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44F5B1-2C40-90C9-B56D-04F22C46357D}"/>
              </a:ext>
            </a:extLst>
          </p:cNvPr>
          <p:cNvSpPr/>
          <p:nvPr/>
        </p:nvSpPr>
        <p:spPr>
          <a:xfrm>
            <a:off x="7336374" y="2220145"/>
            <a:ext cx="680083" cy="68008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CF38FF4-2C73-17A9-900C-4AD769081E5E}"/>
              </a:ext>
            </a:extLst>
          </p:cNvPr>
          <p:cNvSpPr/>
          <p:nvPr/>
        </p:nvSpPr>
        <p:spPr>
          <a:xfrm>
            <a:off x="3030002" y="2447325"/>
            <a:ext cx="680083" cy="167551"/>
          </a:xfrm>
          <a:prstGeom prst="rightArrow">
            <a:avLst>
              <a:gd name="adj1" fmla="val 32684"/>
              <a:gd name="adj2" fmla="val 7390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CE35EC-921F-119C-960D-8CD06C096142}"/>
                  </a:ext>
                </a:extLst>
              </p:cNvPr>
              <p:cNvSpPr txBox="1"/>
              <p:nvPr/>
            </p:nvSpPr>
            <p:spPr>
              <a:xfrm>
                <a:off x="3056897" y="1792136"/>
                <a:ext cx="5177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CE35EC-921F-119C-960D-8CD06C09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97" y="1792136"/>
                <a:ext cx="5177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314B04-F2B5-24EF-1622-7CBB368E33D3}"/>
                  </a:ext>
                </a:extLst>
              </p:cNvPr>
              <p:cNvSpPr txBox="1"/>
              <p:nvPr/>
            </p:nvSpPr>
            <p:spPr>
              <a:xfrm>
                <a:off x="6636231" y="1820935"/>
                <a:ext cx="5177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314B04-F2B5-24EF-1622-7CBB368E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31" y="1820935"/>
                <a:ext cx="517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A78453BC-C5B1-4CC6-5F33-17D4BAB3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173058"/>
            <a:ext cx="8988357" cy="1089529"/>
          </a:xfrm>
        </p:spPr>
        <p:txBody>
          <a:bodyPr/>
          <a:lstStyle/>
          <a:p>
            <a:r>
              <a:rPr lang="en-GB" dirty="0" err="1"/>
              <a:t>Ceangal</a:t>
            </a:r>
            <a:r>
              <a:rPr lang="en-GB" dirty="0"/>
              <a:t> </a:t>
            </a:r>
            <a:r>
              <a:rPr lang="en-GB" dirty="0" err="1"/>
              <a:t>Triú</a:t>
            </a:r>
            <a:r>
              <a:rPr lang="en-GB" dirty="0"/>
              <a:t> </a:t>
            </a:r>
            <a:r>
              <a:rPr lang="en-GB" dirty="0" err="1"/>
              <a:t>Dlí</a:t>
            </a:r>
            <a:r>
              <a:rPr lang="en-GB" dirty="0"/>
              <a:t> Newton go </a:t>
            </a:r>
            <a:r>
              <a:rPr lang="en-GB" dirty="0" err="1"/>
              <a:t>Imtharraingt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D8B9AA-5AA8-6C17-448A-CD56A075A857}"/>
              </a:ext>
            </a:extLst>
          </p:cNvPr>
          <p:cNvSpPr/>
          <p:nvPr/>
        </p:nvSpPr>
        <p:spPr>
          <a:xfrm>
            <a:off x="1424362" y="4517973"/>
            <a:ext cx="251044" cy="2331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ED3E-B328-6322-EE70-1988CC4A7529}"/>
              </a:ext>
            </a:extLst>
          </p:cNvPr>
          <p:cNvSpPr txBox="1"/>
          <p:nvPr/>
        </p:nvSpPr>
        <p:spPr>
          <a:xfrm>
            <a:off x="1627706" y="2216956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BD388-0673-00E7-4739-799B1250E6EE}"/>
              </a:ext>
            </a:extLst>
          </p:cNvPr>
          <p:cNvSpPr txBox="1"/>
          <p:nvPr/>
        </p:nvSpPr>
        <p:spPr>
          <a:xfrm>
            <a:off x="7450632" y="1671942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E5849-F087-6994-8754-EE257D1F8625}"/>
              </a:ext>
            </a:extLst>
          </p:cNvPr>
          <p:cNvSpPr txBox="1"/>
          <p:nvPr/>
        </p:nvSpPr>
        <p:spPr>
          <a:xfrm>
            <a:off x="3030002" y="2914397"/>
            <a:ext cx="5645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Tá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tarraing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Ghrian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céanna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Ghrian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tarraing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52597C-B113-2ABB-F74A-E7BFB6A0E927}"/>
              </a:ext>
            </a:extLst>
          </p:cNvPr>
          <p:cNvSpPr/>
          <p:nvPr/>
        </p:nvSpPr>
        <p:spPr>
          <a:xfrm>
            <a:off x="1491429" y="4760434"/>
            <a:ext cx="57150" cy="651510"/>
          </a:xfrm>
          <a:custGeom>
            <a:avLst/>
            <a:gdLst>
              <a:gd name="connsiteX0" fmla="*/ 45720 w 57150"/>
              <a:gd name="connsiteY0" fmla="*/ 0 h 651510"/>
              <a:gd name="connsiteX1" fmla="*/ 0 w 57150"/>
              <a:gd name="connsiteY1" fmla="*/ 285750 h 651510"/>
              <a:gd name="connsiteX2" fmla="*/ 57150 w 57150"/>
              <a:gd name="connsiteY2" fmla="*/ 560070 h 651510"/>
              <a:gd name="connsiteX3" fmla="*/ 0 w 57150"/>
              <a:gd name="connsiteY3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651510">
                <a:moveTo>
                  <a:pt x="45720" y="0"/>
                </a:moveTo>
                <a:lnTo>
                  <a:pt x="0" y="285750"/>
                </a:lnTo>
                <a:lnTo>
                  <a:pt x="57150" y="560070"/>
                </a:lnTo>
                <a:lnTo>
                  <a:pt x="0" y="65151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24753A-1D91-5F0E-8981-A340D70676CE}"/>
              </a:ext>
            </a:extLst>
          </p:cNvPr>
          <p:cNvSpPr/>
          <p:nvPr/>
        </p:nvSpPr>
        <p:spPr>
          <a:xfrm>
            <a:off x="1319979" y="5046184"/>
            <a:ext cx="148590" cy="274320"/>
          </a:xfrm>
          <a:custGeom>
            <a:avLst/>
            <a:gdLst>
              <a:gd name="connsiteX0" fmla="*/ 148590 w 148590"/>
              <a:gd name="connsiteY0" fmla="*/ 0 h 274320"/>
              <a:gd name="connsiteX1" fmla="*/ 102870 w 148590"/>
              <a:gd name="connsiteY1" fmla="*/ 205740 h 274320"/>
              <a:gd name="connsiteX2" fmla="*/ 0 w 148590"/>
              <a:gd name="connsiteY2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" h="274320">
                <a:moveTo>
                  <a:pt x="148590" y="0"/>
                </a:moveTo>
                <a:lnTo>
                  <a:pt x="102870" y="205740"/>
                </a:lnTo>
                <a:lnTo>
                  <a:pt x="0" y="27432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81F63F-E47E-43A3-9BB4-32F25129BA70}"/>
              </a:ext>
            </a:extLst>
          </p:cNvPr>
          <p:cNvSpPr/>
          <p:nvPr/>
        </p:nvSpPr>
        <p:spPr>
          <a:xfrm>
            <a:off x="1228539" y="4600414"/>
            <a:ext cx="628650" cy="182880"/>
          </a:xfrm>
          <a:custGeom>
            <a:avLst/>
            <a:gdLst>
              <a:gd name="connsiteX0" fmla="*/ 0 w 628650"/>
              <a:gd name="connsiteY0" fmla="*/ 0 h 182880"/>
              <a:gd name="connsiteX1" fmla="*/ 125730 w 628650"/>
              <a:gd name="connsiteY1" fmla="*/ 182880 h 182880"/>
              <a:gd name="connsiteX2" fmla="*/ 274320 w 628650"/>
              <a:gd name="connsiteY2" fmla="*/ 182880 h 182880"/>
              <a:gd name="connsiteX3" fmla="*/ 491490 w 628650"/>
              <a:gd name="connsiteY3" fmla="*/ 160020 h 182880"/>
              <a:gd name="connsiteX4" fmla="*/ 628650 w 628650"/>
              <a:gd name="connsiteY4" fmla="*/ 5715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182880">
                <a:moveTo>
                  <a:pt x="0" y="0"/>
                </a:moveTo>
                <a:lnTo>
                  <a:pt x="125730" y="182880"/>
                </a:lnTo>
                <a:lnTo>
                  <a:pt x="274320" y="182880"/>
                </a:lnTo>
                <a:lnTo>
                  <a:pt x="491490" y="160020"/>
                </a:lnTo>
                <a:lnTo>
                  <a:pt x="628650" y="571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E35A15-E9CC-CA8F-DE70-8343BC4B2D8A}"/>
              </a:ext>
            </a:extLst>
          </p:cNvPr>
          <p:cNvSpPr/>
          <p:nvPr/>
        </p:nvSpPr>
        <p:spPr>
          <a:xfrm>
            <a:off x="434154" y="6437199"/>
            <a:ext cx="2868930" cy="93613"/>
          </a:xfrm>
          <a:custGeom>
            <a:avLst/>
            <a:gdLst>
              <a:gd name="connsiteX0" fmla="*/ 0 w 2868930"/>
              <a:gd name="connsiteY0" fmla="*/ 45720 h 91440"/>
              <a:gd name="connsiteX1" fmla="*/ 1188720 w 2868930"/>
              <a:gd name="connsiteY1" fmla="*/ 0 h 91440"/>
              <a:gd name="connsiteX2" fmla="*/ 2868930 w 2868930"/>
              <a:gd name="connsiteY2" fmla="*/ 91440 h 91440"/>
              <a:gd name="connsiteX0" fmla="*/ 0 w 2868930"/>
              <a:gd name="connsiteY0" fmla="*/ 47893 h 93613"/>
              <a:gd name="connsiteX1" fmla="*/ 1188720 w 2868930"/>
              <a:gd name="connsiteY1" fmla="*/ 2173 h 93613"/>
              <a:gd name="connsiteX2" fmla="*/ 2868930 w 2868930"/>
              <a:gd name="connsiteY2" fmla="*/ 93613 h 9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8930" h="93613">
                <a:moveTo>
                  <a:pt x="0" y="47893"/>
                </a:moveTo>
                <a:cubicBezTo>
                  <a:pt x="396240" y="32653"/>
                  <a:pt x="792376" y="-10060"/>
                  <a:pt x="1188720" y="2173"/>
                </a:cubicBezTo>
                <a:cubicBezTo>
                  <a:pt x="1805940" y="21223"/>
                  <a:pt x="2308860" y="63133"/>
                  <a:pt x="2868930" y="9361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03260-FC0A-EA96-4A4B-A67B3C7EC60B}"/>
              </a:ext>
            </a:extLst>
          </p:cNvPr>
          <p:cNvSpPr txBox="1"/>
          <p:nvPr/>
        </p:nvSpPr>
        <p:spPr>
          <a:xfrm>
            <a:off x="2461132" y="5102328"/>
            <a:ext cx="6505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Tarraingíonn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Fear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céanna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tarraingíonn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Fear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síos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0A056E-E8E2-079D-6B9C-0FAD5D655784}"/>
              </a:ext>
            </a:extLst>
          </p:cNvPr>
          <p:cNvSpPr txBox="1"/>
          <p:nvPr/>
        </p:nvSpPr>
        <p:spPr>
          <a:xfrm>
            <a:off x="328291" y="14695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533153-01A7-635A-3371-480ECB78BF0F}"/>
              </a:ext>
            </a:extLst>
          </p:cNvPr>
          <p:cNvSpPr txBox="1"/>
          <p:nvPr/>
        </p:nvSpPr>
        <p:spPr>
          <a:xfrm>
            <a:off x="369733" y="42829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4E98CF5-E1A9-AD41-AD63-DCFD4329BFEC}"/>
              </a:ext>
            </a:extLst>
          </p:cNvPr>
          <p:cNvSpPr/>
          <p:nvPr/>
        </p:nvSpPr>
        <p:spPr>
          <a:xfrm flipH="1" flipV="1">
            <a:off x="6555042" y="2447325"/>
            <a:ext cx="680083" cy="167551"/>
          </a:xfrm>
          <a:prstGeom prst="rightArrow">
            <a:avLst>
              <a:gd name="adj1" fmla="val 32684"/>
              <a:gd name="adj2" fmla="val 7390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2D69366-3EE6-257C-C313-C90FC4273789}"/>
              </a:ext>
            </a:extLst>
          </p:cNvPr>
          <p:cNvSpPr/>
          <p:nvPr/>
        </p:nvSpPr>
        <p:spPr>
          <a:xfrm rot="16200000" flipH="1" flipV="1">
            <a:off x="1307642" y="5145337"/>
            <a:ext cx="680083" cy="167551"/>
          </a:xfrm>
          <a:prstGeom prst="rightArrow">
            <a:avLst>
              <a:gd name="adj1" fmla="val 32684"/>
              <a:gd name="adj2" fmla="val 7390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F0E5DD-EBB3-43E8-1961-B02C45FE4C9D}"/>
              </a:ext>
            </a:extLst>
          </p:cNvPr>
          <p:cNvSpPr/>
          <p:nvPr/>
        </p:nvSpPr>
        <p:spPr>
          <a:xfrm rot="5400000" flipH="1" flipV="1">
            <a:off x="1306489" y="6032666"/>
            <a:ext cx="680083" cy="167551"/>
          </a:xfrm>
          <a:prstGeom prst="rightArrow">
            <a:avLst>
              <a:gd name="adj1" fmla="val 32684"/>
              <a:gd name="adj2" fmla="val 7390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" grpId="0" animBg="1"/>
      <p:bldP spid="4" grpId="0" animBg="1"/>
      <p:bldP spid="10" grpId="0" animBg="1"/>
      <p:bldP spid="12" grpId="0"/>
      <p:bldP spid="13" grpId="0"/>
      <p:bldP spid="7" grpId="0" animBg="1"/>
      <p:bldP spid="8" grpId="0"/>
      <p:bldP spid="9" grpId="0"/>
      <p:bldP spid="15" grpId="0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" grpId="0" animBg="1"/>
      <p:bldP spid="6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7">
            <a:extLst>
              <a:ext uri="{FF2B5EF4-FFF2-40B4-BE49-F238E27FC236}">
                <a16:creationId xmlns:a16="http://schemas.microsoft.com/office/drawing/2014/main" id="{1D1F2B3C-4A22-4D22-4552-524C4044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" y="1203040"/>
            <a:ext cx="83470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 err="1"/>
              <a:t>Dealraíonn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sé</a:t>
            </a:r>
            <a:r>
              <a:rPr lang="en-GB" altLang="en-US" sz="2800" dirty="0"/>
              <a:t> go </a:t>
            </a:r>
            <a:r>
              <a:rPr lang="en-GB" altLang="en-US" sz="2800" dirty="0" err="1"/>
              <a:t>bhfuil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fórsa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imtharraingthe</a:t>
            </a:r>
            <a:r>
              <a:rPr lang="en-GB" altLang="en-US" sz="2800" dirty="0"/>
              <a:t> ag </a:t>
            </a:r>
            <a:r>
              <a:rPr lang="en-GB" altLang="en-US" sz="2800" dirty="0" err="1"/>
              <a:t>feidhmiú</a:t>
            </a:r>
            <a:r>
              <a:rPr lang="en-GB" altLang="en-US" sz="2800" dirty="0"/>
              <a:t> ó </a:t>
            </a:r>
            <a:r>
              <a:rPr lang="en-GB" altLang="en-US" sz="2800" dirty="0" err="1"/>
              <a:t>phoncmhais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choirp</a:t>
            </a:r>
            <a:r>
              <a:rPr lang="en-GB" alt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731B5-AC00-F3CA-0387-6397D8FF21C7}"/>
              </a:ext>
            </a:extLst>
          </p:cNvPr>
          <p:cNvSpPr txBox="1"/>
          <p:nvPr/>
        </p:nvSpPr>
        <p:spPr>
          <a:xfrm>
            <a:off x="312448" y="94179"/>
            <a:ext cx="8362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/>
              <a:t>Cá</a:t>
            </a:r>
            <a:r>
              <a:rPr lang="en-IE" sz="2800" b="1" dirty="0"/>
              <a:t> as a </a:t>
            </a:r>
            <a:r>
              <a:rPr lang="en-IE" sz="2800" b="1" dirty="0" err="1"/>
              <a:t>bhfuil</a:t>
            </a:r>
            <a:r>
              <a:rPr lang="en-IE" sz="2800" b="1" dirty="0"/>
              <a:t> an </a:t>
            </a:r>
            <a:r>
              <a:rPr lang="en-IE" sz="2800" b="1" dirty="0" err="1"/>
              <a:t>chuma</a:t>
            </a:r>
            <a:r>
              <a:rPr lang="en-IE" sz="2800" b="1" dirty="0"/>
              <a:t> </a:t>
            </a:r>
            <a:r>
              <a:rPr lang="en-IE" sz="2800" b="1" dirty="0" err="1"/>
              <a:t>ar</a:t>
            </a:r>
            <a:r>
              <a:rPr lang="en-IE" sz="2800" b="1" dirty="0"/>
              <a:t> an </a:t>
            </a:r>
            <a:r>
              <a:rPr lang="en-IE" sz="2800" b="1" dirty="0" err="1"/>
              <a:t>scéal</a:t>
            </a:r>
            <a:r>
              <a:rPr lang="en-IE" sz="2800" b="1" dirty="0"/>
              <a:t> go </a:t>
            </a:r>
            <a:r>
              <a:rPr lang="en-IE" sz="2800" b="1" dirty="0" err="1"/>
              <a:t>bhfuil</a:t>
            </a:r>
            <a:r>
              <a:rPr lang="en-IE" sz="2800" b="1" dirty="0"/>
              <a:t> an </a:t>
            </a:r>
            <a:r>
              <a:rPr lang="en-IE" sz="2800" b="1" dirty="0" err="1"/>
              <a:t>fórsa</a:t>
            </a:r>
            <a:r>
              <a:rPr lang="en-IE" sz="2800" b="1" dirty="0"/>
              <a:t> </a:t>
            </a:r>
            <a:r>
              <a:rPr lang="en-IE" sz="2800" b="1" dirty="0" err="1"/>
              <a:t>imtharraingthe</a:t>
            </a:r>
            <a:r>
              <a:rPr lang="en-IE" sz="2800" b="1" dirty="0"/>
              <a:t> ag </a:t>
            </a:r>
            <a:r>
              <a:rPr lang="en-IE" sz="2800" b="1" dirty="0" err="1"/>
              <a:t>gníomhú</a:t>
            </a:r>
            <a:r>
              <a:rPr lang="en-IE" sz="2800" b="1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FEE74-2EFC-51AC-875A-7BAC7225BA6D}"/>
              </a:ext>
            </a:extLst>
          </p:cNvPr>
          <p:cNvSpPr txBox="1"/>
          <p:nvPr/>
        </p:nvSpPr>
        <p:spPr>
          <a:xfrm>
            <a:off x="417414" y="4947939"/>
            <a:ext cx="8362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Cruthaíonn</a:t>
            </a:r>
            <a:r>
              <a:rPr lang="en-GB" sz="2800" dirty="0"/>
              <a:t> </a:t>
            </a:r>
            <a:r>
              <a:rPr lang="en-GB" sz="2800" dirty="0" err="1"/>
              <a:t>gach</a:t>
            </a:r>
            <a:r>
              <a:rPr lang="en-GB" sz="2800" dirty="0"/>
              <a:t> </a:t>
            </a:r>
            <a:r>
              <a:rPr lang="en-GB" sz="2800" dirty="0" err="1"/>
              <a:t>cáithnín</a:t>
            </a:r>
            <a:r>
              <a:rPr lang="en-GB" sz="2800" dirty="0"/>
              <a:t> i </a:t>
            </a:r>
            <a:r>
              <a:rPr lang="en-GB" sz="2800" dirty="0" err="1"/>
              <a:t>gcorp</a:t>
            </a:r>
            <a:r>
              <a:rPr lang="en-GB" sz="2800" dirty="0"/>
              <a:t> a </a:t>
            </a:r>
            <a:r>
              <a:rPr lang="en-GB" sz="2800" dirty="0" err="1"/>
              <a:t>dhomhantarraingt</a:t>
            </a:r>
            <a:r>
              <a:rPr lang="en-GB" sz="2800" dirty="0"/>
              <a:t> </a:t>
            </a:r>
            <a:r>
              <a:rPr lang="en-GB" sz="2800" dirty="0" err="1"/>
              <a:t>féin</a:t>
            </a:r>
            <a:r>
              <a:rPr lang="en-GB" sz="2800" dirty="0"/>
              <a:t> ach is é an </a:t>
            </a:r>
            <a:r>
              <a:rPr lang="en-GB" sz="2800" dirty="0" err="1"/>
              <a:t>éifeacht</a:t>
            </a:r>
            <a:r>
              <a:rPr lang="en-GB" sz="2800" dirty="0"/>
              <a:t> </a:t>
            </a:r>
            <a:r>
              <a:rPr lang="en-GB" sz="2800" dirty="0" err="1"/>
              <a:t>ghlan</a:t>
            </a:r>
            <a:r>
              <a:rPr lang="en-GB" sz="2800" dirty="0"/>
              <a:t> </a:t>
            </a:r>
            <a:r>
              <a:rPr lang="en-GB" sz="2800" dirty="0" err="1"/>
              <a:t>ón</a:t>
            </a:r>
            <a:r>
              <a:rPr lang="en-GB" sz="2800" dirty="0"/>
              <a:t> </a:t>
            </a:r>
            <a:r>
              <a:rPr lang="en-GB" sz="2800" dirty="0" err="1"/>
              <a:t>taobh</a:t>
            </a:r>
            <a:r>
              <a:rPr lang="en-GB" sz="2800" dirty="0"/>
              <a:t> </a:t>
            </a:r>
            <a:r>
              <a:rPr lang="en-GB" sz="2800" dirty="0" err="1"/>
              <a:t>amuigh</a:t>
            </a:r>
            <a:r>
              <a:rPr lang="en-GB" sz="2800" dirty="0"/>
              <a:t> </a:t>
            </a:r>
            <a:r>
              <a:rPr lang="en-GB" sz="2800" dirty="0" err="1"/>
              <a:t>amhail</a:t>
            </a:r>
            <a:r>
              <a:rPr lang="en-GB" sz="2800" dirty="0"/>
              <a:t> is </a:t>
            </a:r>
            <a:r>
              <a:rPr lang="en-GB" sz="2800" dirty="0" err="1"/>
              <a:t>dá</a:t>
            </a:r>
            <a:r>
              <a:rPr lang="en-GB" sz="2800" dirty="0"/>
              <a:t> </a:t>
            </a:r>
            <a:r>
              <a:rPr lang="en-GB" sz="2800" dirty="0" err="1"/>
              <a:t>mba</a:t>
            </a:r>
            <a:r>
              <a:rPr lang="en-GB" sz="2800" dirty="0"/>
              <a:t> </a:t>
            </a:r>
            <a:r>
              <a:rPr lang="en-GB" sz="2800" dirty="0" err="1"/>
              <a:t>rud</a:t>
            </a:r>
            <a:r>
              <a:rPr lang="en-GB" sz="2800" dirty="0"/>
              <a:t> é go </a:t>
            </a:r>
            <a:r>
              <a:rPr lang="en-GB" sz="2800" dirty="0" err="1"/>
              <a:t>bhfuil</a:t>
            </a:r>
            <a:r>
              <a:rPr lang="en-GB" sz="2800" dirty="0"/>
              <a:t> </a:t>
            </a:r>
            <a:r>
              <a:rPr lang="en-GB" sz="2800" dirty="0" err="1"/>
              <a:t>sé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fad </a:t>
            </a:r>
            <a:r>
              <a:rPr lang="en-GB" sz="2800" dirty="0" err="1"/>
              <a:t>láraithe</a:t>
            </a:r>
            <a:r>
              <a:rPr lang="en-GB" sz="2800" dirty="0"/>
              <a:t> ag pointe </a:t>
            </a:r>
            <a:r>
              <a:rPr lang="en-GB" sz="2800" dirty="0" err="1"/>
              <a:t>amháin</a:t>
            </a:r>
            <a:r>
              <a:rPr lang="en-GB" sz="28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10A92-7F7D-DF2E-803F-DDF875140AE4}"/>
              </a:ext>
            </a:extLst>
          </p:cNvPr>
          <p:cNvSpPr/>
          <p:nvPr/>
        </p:nvSpPr>
        <p:spPr>
          <a:xfrm>
            <a:off x="1040130" y="2469964"/>
            <a:ext cx="1794510" cy="179451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98A87A-02AB-CFBD-903A-BDA95DFEA776}"/>
              </a:ext>
            </a:extLst>
          </p:cNvPr>
          <p:cNvSpPr/>
          <p:nvPr/>
        </p:nvSpPr>
        <p:spPr>
          <a:xfrm>
            <a:off x="7233920" y="2999739"/>
            <a:ext cx="680083" cy="68008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EF957E-4CB1-19F7-AAD6-620D01426438}"/>
              </a:ext>
            </a:extLst>
          </p:cNvPr>
          <p:cNvSpPr/>
          <p:nvPr/>
        </p:nvSpPr>
        <p:spPr>
          <a:xfrm>
            <a:off x="1910080" y="3339781"/>
            <a:ext cx="54610" cy="548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A3C440-9BF1-BAEE-F6B3-F3268E207A0C}"/>
              </a:ext>
            </a:extLst>
          </p:cNvPr>
          <p:cNvSpPr/>
          <p:nvPr/>
        </p:nvSpPr>
        <p:spPr>
          <a:xfrm>
            <a:off x="7546656" y="3312343"/>
            <a:ext cx="54610" cy="548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C0D37A-C581-0F3F-367F-585B228D72CC}"/>
              </a:ext>
            </a:extLst>
          </p:cNvPr>
          <p:cNvCxnSpPr>
            <a:cxnSpLocks/>
          </p:cNvCxnSpPr>
          <p:nvPr/>
        </p:nvCxnSpPr>
        <p:spPr>
          <a:xfrm flipV="1">
            <a:off x="1937385" y="3320622"/>
            <a:ext cx="5609271" cy="3799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1E9BFB-3991-6F77-AE0B-5FDF5F42F81B}"/>
                  </a:ext>
                </a:extLst>
              </p:cNvPr>
              <p:cNvSpPr txBox="1"/>
              <p:nvPr/>
            </p:nvSpPr>
            <p:spPr>
              <a:xfrm>
                <a:off x="2929724" y="3822234"/>
                <a:ext cx="39558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GB" sz="2800" dirty="0"/>
                  <a:t> – fad </a:t>
                </a:r>
                <a:r>
                  <a:rPr lang="en-GB" sz="2800" dirty="0" err="1"/>
                  <a:t>idir</a:t>
                </a:r>
                <a:r>
                  <a:rPr lang="en-GB" sz="2800" dirty="0"/>
                  <a:t> an </a:t>
                </a:r>
                <a:r>
                  <a:rPr lang="en-GB" sz="2800" dirty="0" err="1"/>
                  <a:t>dá</a:t>
                </a:r>
                <a:r>
                  <a:rPr lang="en-GB" sz="2800" dirty="0"/>
                  <a:t> </a:t>
                </a:r>
                <a:r>
                  <a:rPr lang="en-GB" sz="2800" dirty="0" err="1"/>
                  <a:t>poncmhais</a:t>
                </a:r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1E9BFB-3991-6F77-AE0B-5FDF5F42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24" y="3822234"/>
                <a:ext cx="3955853" cy="954107"/>
              </a:xfrm>
              <a:prstGeom prst="rect">
                <a:avLst/>
              </a:prstGeom>
              <a:blipFill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70B4A-8D7B-7694-5A56-16121C47DAB4}"/>
                  </a:ext>
                </a:extLst>
              </p:cNvPr>
              <p:cNvSpPr txBox="1"/>
              <p:nvPr/>
            </p:nvSpPr>
            <p:spPr>
              <a:xfrm>
                <a:off x="4572000" y="3299643"/>
                <a:ext cx="461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70B4A-8D7B-7694-5A56-16121C47D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99643"/>
                <a:ext cx="4610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4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" grpId="0"/>
      <p:bldP spid="4" grpId="0" animBg="1"/>
      <p:bldP spid="5" grpId="0" animBg="1"/>
      <p:bldP spid="6" grpId="0" animBg="1"/>
      <p:bldP spid="7" grpId="0" animBg="1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8B56938F-F96D-FDC7-5639-0F2EE93F9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90" y="3763577"/>
            <a:ext cx="7261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i="1" dirty="0"/>
              <a:t>G</a:t>
            </a:r>
            <a:r>
              <a:rPr lang="en-GB" altLang="en-US" sz="2800" dirty="0"/>
              <a:t> = 6.7 </a:t>
            </a:r>
            <a:r>
              <a:rPr lang="en-GB" altLang="en-US" sz="2800" dirty="0">
                <a:sym typeface="Symbol" panose="05050102010706020507" pitchFamily="18" charset="2"/>
              </a:rPr>
              <a:t></a:t>
            </a:r>
            <a:r>
              <a:rPr lang="en-GB" altLang="en-US" sz="2800" dirty="0"/>
              <a:t> 10</a:t>
            </a:r>
            <a:r>
              <a:rPr lang="en-GB" altLang="en-US" sz="2800" baseline="30000" dirty="0"/>
              <a:t>-11</a:t>
            </a:r>
            <a:r>
              <a:rPr lang="en-GB" altLang="en-US" sz="2800" dirty="0"/>
              <a:t>  N m</a:t>
            </a:r>
            <a:r>
              <a:rPr lang="en-GB" altLang="en-US" sz="2800" baseline="30000" dirty="0"/>
              <a:t>2</a:t>
            </a:r>
            <a:r>
              <a:rPr lang="en-GB" altLang="en-US" sz="2800" dirty="0"/>
              <a:t> kg</a:t>
            </a:r>
            <a:r>
              <a:rPr lang="en-GB" altLang="en-US" sz="2800" baseline="30000" dirty="0"/>
              <a:t>-2</a:t>
            </a:r>
            <a:r>
              <a:rPr lang="en-GB" altLang="en-US" sz="2800" dirty="0"/>
              <a:t>.  </a:t>
            </a:r>
          </a:p>
          <a:p>
            <a:pPr eaLnBrk="1" hangingPunct="1"/>
            <a:r>
              <a:rPr lang="en-GB" altLang="en-US" sz="2800" dirty="0"/>
              <a:t>(</a:t>
            </a:r>
            <a:r>
              <a:rPr lang="en-GB" altLang="en-US" sz="2800" dirty="0" err="1"/>
              <a:t>Uimhir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bheag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fad</a:t>
            </a:r>
          </a:p>
          <a:p>
            <a:pPr eaLnBrk="1" hangingPunct="1"/>
            <a:r>
              <a:rPr lang="en-GB" altLang="en-US" sz="2800" dirty="0"/>
              <a:t>agus </a:t>
            </a:r>
            <a:r>
              <a:rPr lang="en-GB" altLang="en-US" sz="2800" dirty="0" err="1"/>
              <a:t>deacair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chun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tomhas</a:t>
            </a:r>
            <a:r>
              <a:rPr lang="en-GB" altLang="en-US" sz="2800" dirty="0"/>
              <a:t>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89AEC91-6CE7-4153-921D-D2E0AA62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91" y="1561661"/>
            <a:ext cx="78172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accent5"/>
                </a:solidFill>
              </a:rPr>
              <a:t>G - </a:t>
            </a:r>
            <a:r>
              <a:rPr lang="en-GB" altLang="en-US" sz="2800" dirty="0" err="1">
                <a:solidFill>
                  <a:schemeClr val="accent5"/>
                </a:solidFill>
              </a:rPr>
              <a:t>Tairiseach</a:t>
            </a:r>
            <a:r>
              <a:rPr lang="en-GB" altLang="en-US" sz="2800" dirty="0">
                <a:solidFill>
                  <a:schemeClr val="accent5"/>
                </a:solidFill>
              </a:rPr>
              <a:t> </a:t>
            </a:r>
            <a:r>
              <a:rPr lang="en-GB" altLang="en-US" sz="2800" dirty="0" err="1">
                <a:solidFill>
                  <a:schemeClr val="accent5"/>
                </a:solidFill>
              </a:rPr>
              <a:t>Uilioch</a:t>
            </a:r>
            <a:r>
              <a:rPr lang="en-GB" altLang="en-US" sz="2800" dirty="0">
                <a:solidFill>
                  <a:schemeClr val="accent5"/>
                </a:solidFill>
              </a:rPr>
              <a:t> na </a:t>
            </a:r>
            <a:r>
              <a:rPr lang="en-GB" altLang="en-US" sz="2800" dirty="0" err="1">
                <a:solidFill>
                  <a:schemeClr val="accent5"/>
                </a:solidFill>
              </a:rPr>
              <a:t>hImtharraingthe</a:t>
            </a:r>
            <a:endParaRPr lang="en-GB" altLang="en-US" sz="2800" dirty="0">
              <a:solidFill>
                <a:schemeClr val="accent5"/>
              </a:solidFill>
            </a:endParaRPr>
          </a:p>
          <a:p>
            <a:pPr eaLnBrk="1" hangingPunct="1"/>
            <a:endParaRPr lang="en-GB" altLang="en-US" sz="24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CEBC826-8F0C-4150-5D5D-CBCA1F1CF031}"/>
              </a:ext>
            </a:extLst>
          </p:cNvPr>
          <p:cNvSpPr txBox="1"/>
          <p:nvPr/>
        </p:nvSpPr>
        <p:spPr bwMode="auto">
          <a:xfrm>
            <a:off x="190500" y="256011"/>
            <a:ext cx="8953500" cy="93778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000000"/>
                </a:solidFill>
              </a:rPr>
              <a:t>Níos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mó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faoi</a:t>
            </a:r>
            <a:r>
              <a:rPr lang="en-GB" sz="3600" b="1" dirty="0">
                <a:solidFill>
                  <a:srgbClr val="000000"/>
                </a:solidFill>
              </a:rPr>
              <a:t> G</a:t>
            </a:r>
            <a:endParaRPr lang="en-IE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49B7D-7B03-1B7E-282F-F3AA6004E752}"/>
              </a:ext>
            </a:extLst>
          </p:cNvPr>
          <p:cNvSpPr txBox="1"/>
          <p:nvPr/>
        </p:nvSpPr>
        <p:spPr>
          <a:xfrm>
            <a:off x="894890" y="2301051"/>
            <a:ext cx="77024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200" i="1" dirty="0" err="1"/>
              <a:t>Uilioch</a:t>
            </a:r>
            <a:r>
              <a:rPr lang="en-GB" altLang="en-US" sz="3200" i="1" dirty="0"/>
              <a:t> </a:t>
            </a:r>
            <a:r>
              <a:rPr lang="en-GB" altLang="en-US" sz="3200" dirty="0"/>
              <a:t>mar </a:t>
            </a:r>
            <a:r>
              <a:rPr lang="en-GB" altLang="en-US" sz="3200" dirty="0" err="1"/>
              <a:t>ceaptar</a:t>
            </a:r>
            <a:r>
              <a:rPr lang="en-GB" altLang="en-US" sz="3200" dirty="0"/>
              <a:t> go </a:t>
            </a:r>
            <a:r>
              <a:rPr lang="en-GB" altLang="en-US" sz="3200" dirty="0" err="1"/>
              <a:t>bhfuil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sé</a:t>
            </a:r>
            <a:r>
              <a:rPr lang="en-GB" altLang="en-US" sz="3200" dirty="0"/>
              <a:t> mar an </a:t>
            </a:r>
            <a:r>
              <a:rPr lang="en-GB" altLang="en-US" sz="3200" dirty="0" err="1"/>
              <a:t>gcéanna</a:t>
            </a:r>
            <a:r>
              <a:rPr lang="en-GB" altLang="en-US" sz="3200" dirty="0"/>
              <a:t> i </a:t>
            </a:r>
            <a:r>
              <a:rPr lang="en-GB" altLang="en-US" sz="3200" dirty="0" err="1"/>
              <a:t>ngach</a:t>
            </a:r>
            <a:r>
              <a:rPr lang="en-GB" altLang="en-US" sz="3200" dirty="0"/>
              <a:t> </a:t>
            </a:r>
            <a:r>
              <a:rPr lang="en-GB" altLang="en-US" sz="3200" dirty="0" err="1"/>
              <a:t>áit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chruinniu</a:t>
            </a:r>
            <a:r>
              <a:rPr lang="en-GB" altLang="en-US" sz="3200" dirty="0"/>
              <a:t>.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2456F-CCF4-0189-424D-F0F9CF7DC85F}"/>
              </a:ext>
            </a:extLst>
          </p:cNvPr>
          <p:cNvSpPr txBox="1"/>
          <p:nvPr/>
        </p:nvSpPr>
        <p:spPr>
          <a:xfrm>
            <a:off x="6839810" y="3763577"/>
            <a:ext cx="152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Leabhar</a:t>
            </a:r>
            <a:r>
              <a:rPr lang="en-GB" sz="2400" dirty="0"/>
              <a:t> </a:t>
            </a:r>
            <a:r>
              <a:rPr lang="en-GB" sz="2400" dirty="0" err="1"/>
              <a:t>foirmle</a:t>
            </a:r>
            <a:r>
              <a:rPr lang="en-GB" sz="2400" dirty="0"/>
              <a:t>.</a:t>
            </a:r>
          </a:p>
          <a:p>
            <a:pPr algn="l"/>
            <a:r>
              <a:rPr lang="en-GB" sz="2400" dirty="0"/>
              <a:t>L. 46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1735-23AB-4965-8356-4E4B2DAAF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346F7-494E-CA45-E484-34705F4A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: Cad is </a:t>
            </a:r>
            <a:r>
              <a:rPr lang="en-GB" i="1" dirty="0"/>
              <a:t>g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7C1D4-DEF7-5DB6-3B0C-FF571287B294}"/>
              </a:ext>
            </a:extLst>
          </p:cNvPr>
          <p:cNvSpPr txBox="1"/>
          <p:nvPr/>
        </p:nvSpPr>
        <p:spPr>
          <a:xfrm>
            <a:off x="3191907" y="764204"/>
            <a:ext cx="457849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luasghéarú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bharr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domhantarraingthe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F69BD5-7076-1DC5-E99D-969B015CE497}"/>
              </a:ext>
            </a:extLst>
          </p:cNvPr>
          <p:cNvGrpSpPr/>
          <p:nvPr/>
        </p:nvGrpSpPr>
        <p:grpSpPr>
          <a:xfrm>
            <a:off x="572770" y="1184482"/>
            <a:ext cx="1528404" cy="994514"/>
            <a:chOff x="999708" y="3429000"/>
            <a:chExt cx="1458002" cy="7087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E749FE-6769-7CFF-9EF0-E809C6674465}"/>
                </a:ext>
              </a:extLst>
            </p:cNvPr>
            <p:cNvGrpSpPr/>
            <p:nvPr/>
          </p:nvGrpSpPr>
          <p:grpSpPr>
            <a:xfrm>
              <a:off x="999708" y="3429000"/>
              <a:ext cx="498732" cy="708796"/>
              <a:chOff x="6920448" y="2330838"/>
              <a:chExt cx="498732" cy="70879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964FE85-FF44-83DF-F38F-F8CBC8A04A03}"/>
                  </a:ext>
                </a:extLst>
              </p:cNvPr>
              <p:cNvSpPr/>
              <p:nvPr/>
            </p:nvSpPr>
            <p:spPr>
              <a:xfrm>
                <a:off x="6920448" y="2540902"/>
                <a:ext cx="498732" cy="4987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24000">
                    <a:schemeClr val="accent4">
                      <a:lumMod val="0"/>
                      <a:lumOff val="100000"/>
                    </a:schemeClr>
                  </a:gs>
                  <a:gs pos="86000">
                    <a:schemeClr val="accent4">
                      <a:lumMod val="10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6CCD7C1-D7C3-78EF-1E4E-4A626EC183E3}"/>
                  </a:ext>
                </a:extLst>
              </p:cNvPr>
              <p:cNvSpPr/>
              <p:nvPr/>
            </p:nvSpPr>
            <p:spPr>
              <a:xfrm>
                <a:off x="6969851" y="2435870"/>
                <a:ext cx="399926" cy="74285"/>
              </a:xfrm>
              <a:custGeom>
                <a:avLst/>
                <a:gdLst>
                  <a:gd name="connsiteX0" fmla="*/ 197899 w 395799"/>
                  <a:gd name="connsiteY0" fmla="*/ 0 h 105032"/>
                  <a:gd name="connsiteX1" fmla="*/ 374228 w 395799"/>
                  <a:gd name="connsiteY1" fmla="*/ 73038 h 105032"/>
                  <a:gd name="connsiteX2" fmla="*/ 395799 w 395799"/>
                  <a:gd name="connsiteY2" fmla="*/ 105032 h 105032"/>
                  <a:gd name="connsiteX3" fmla="*/ 0 w 395799"/>
                  <a:gd name="connsiteY3" fmla="*/ 105032 h 105032"/>
                  <a:gd name="connsiteX4" fmla="*/ 21571 w 395799"/>
                  <a:gd name="connsiteY4" fmla="*/ 73038 h 105032"/>
                  <a:gd name="connsiteX5" fmla="*/ 197899 w 395799"/>
                  <a:gd name="connsiteY5" fmla="*/ 0 h 105032"/>
                  <a:gd name="connsiteX0" fmla="*/ 395799 w 487239"/>
                  <a:gd name="connsiteY0" fmla="*/ 105032 h 196472"/>
                  <a:gd name="connsiteX1" fmla="*/ 0 w 487239"/>
                  <a:gd name="connsiteY1" fmla="*/ 105032 h 196472"/>
                  <a:gd name="connsiteX2" fmla="*/ 21571 w 487239"/>
                  <a:gd name="connsiteY2" fmla="*/ 73038 h 196472"/>
                  <a:gd name="connsiteX3" fmla="*/ 197899 w 487239"/>
                  <a:gd name="connsiteY3" fmla="*/ 0 h 196472"/>
                  <a:gd name="connsiteX4" fmla="*/ 374228 w 487239"/>
                  <a:gd name="connsiteY4" fmla="*/ 73038 h 196472"/>
                  <a:gd name="connsiteX5" fmla="*/ 487239 w 487239"/>
                  <a:gd name="connsiteY5" fmla="*/ 196472 h 196472"/>
                  <a:gd name="connsiteX0" fmla="*/ 0 w 487239"/>
                  <a:gd name="connsiteY0" fmla="*/ 105032 h 196472"/>
                  <a:gd name="connsiteX1" fmla="*/ 21571 w 487239"/>
                  <a:gd name="connsiteY1" fmla="*/ 73038 h 196472"/>
                  <a:gd name="connsiteX2" fmla="*/ 197899 w 487239"/>
                  <a:gd name="connsiteY2" fmla="*/ 0 h 196472"/>
                  <a:gd name="connsiteX3" fmla="*/ 374228 w 487239"/>
                  <a:gd name="connsiteY3" fmla="*/ 73038 h 196472"/>
                  <a:gd name="connsiteX4" fmla="*/ 487239 w 487239"/>
                  <a:gd name="connsiteY4" fmla="*/ 196472 h 196472"/>
                  <a:gd name="connsiteX0" fmla="*/ 0 w 399926"/>
                  <a:gd name="connsiteY0" fmla="*/ 105032 h 105032"/>
                  <a:gd name="connsiteX1" fmla="*/ 21571 w 399926"/>
                  <a:gd name="connsiteY1" fmla="*/ 73038 h 105032"/>
                  <a:gd name="connsiteX2" fmla="*/ 197899 w 399926"/>
                  <a:gd name="connsiteY2" fmla="*/ 0 h 105032"/>
                  <a:gd name="connsiteX3" fmla="*/ 374228 w 399926"/>
                  <a:gd name="connsiteY3" fmla="*/ 73038 h 105032"/>
                  <a:gd name="connsiteX4" fmla="*/ 399926 w 399926"/>
                  <a:gd name="connsiteY4" fmla="*/ 101222 h 1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6" h="105032">
                    <a:moveTo>
                      <a:pt x="0" y="105032"/>
                    </a:moveTo>
                    <a:lnTo>
                      <a:pt x="21571" y="73038"/>
                    </a:lnTo>
                    <a:cubicBezTo>
                      <a:pt x="66697" y="27911"/>
                      <a:pt x="129039" y="0"/>
                      <a:pt x="197899" y="0"/>
                    </a:cubicBezTo>
                    <a:cubicBezTo>
                      <a:pt x="266760" y="0"/>
                      <a:pt x="329101" y="27911"/>
                      <a:pt x="374228" y="73038"/>
                    </a:cubicBezTo>
                    <a:cubicBezTo>
                      <a:pt x="381418" y="83703"/>
                      <a:pt x="399926" y="101222"/>
                      <a:pt x="399926" y="101222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85A74C6-7B1C-A3AE-7393-079181A0F7D7}"/>
                  </a:ext>
                </a:extLst>
              </p:cNvPr>
              <p:cNvSpPr/>
              <p:nvPr/>
            </p:nvSpPr>
            <p:spPr>
              <a:xfrm>
                <a:off x="6969851" y="2330838"/>
                <a:ext cx="399926" cy="45719"/>
              </a:xfrm>
              <a:custGeom>
                <a:avLst/>
                <a:gdLst>
                  <a:gd name="connsiteX0" fmla="*/ 197899 w 395799"/>
                  <a:gd name="connsiteY0" fmla="*/ 0 h 105032"/>
                  <a:gd name="connsiteX1" fmla="*/ 374228 w 395799"/>
                  <a:gd name="connsiteY1" fmla="*/ 73038 h 105032"/>
                  <a:gd name="connsiteX2" fmla="*/ 395799 w 395799"/>
                  <a:gd name="connsiteY2" fmla="*/ 105032 h 105032"/>
                  <a:gd name="connsiteX3" fmla="*/ 0 w 395799"/>
                  <a:gd name="connsiteY3" fmla="*/ 105032 h 105032"/>
                  <a:gd name="connsiteX4" fmla="*/ 21571 w 395799"/>
                  <a:gd name="connsiteY4" fmla="*/ 73038 h 105032"/>
                  <a:gd name="connsiteX5" fmla="*/ 197899 w 395799"/>
                  <a:gd name="connsiteY5" fmla="*/ 0 h 105032"/>
                  <a:gd name="connsiteX0" fmla="*/ 395799 w 487239"/>
                  <a:gd name="connsiteY0" fmla="*/ 105032 h 196472"/>
                  <a:gd name="connsiteX1" fmla="*/ 0 w 487239"/>
                  <a:gd name="connsiteY1" fmla="*/ 105032 h 196472"/>
                  <a:gd name="connsiteX2" fmla="*/ 21571 w 487239"/>
                  <a:gd name="connsiteY2" fmla="*/ 73038 h 196472"/>
                  <a:gd name="connsiteX3" fmla="*/ 197899 w 487239"/>
                  <a:gd name="connsiteY3" fmla="*/ 0 h 196472"/>
                  <a:gd name="connsiteX4" fmla="*/ 374228 w 487239"/>
                  <a:gd name="connsiteY4" fmla="*/ 73038 h 196472"/>
                  <a:gd name="connsiteX5" fmla="*/ 487239 w 487239"/>
                  <a:gd name="connsiteY5" fmla="*/ 196472 h 196472"/>
                  <a:gd name="connsiteX0" fmla="*/ 0 w 487239"/>
                  <a:gd name="connsiteY0" fmla="*/ 105032 h 196472"/>
                  <a:gd name="connsiteX1" fmla="*/ 21571 w 487239"/>
                  <a:gd name="connsiteY1" fmla="*/ 73038 h 196472"/>
                  <a:gd name="connsiteX2" fmla="*/ 197899 w 487239"/>
                  <a:gd name="connsiteY2" fmla="*/ 0 h 196472"/>
                  <a:gd name="connsiteX3" fmla="*/ 374228 w 487239"/>
                  <a:gd name="connsiteY3" fmla="*/ 73038 h 196472"/>
                  <a:gd name="connsiteX4" fmla="*/ 487239 w 487239"/>
                  <a:gd name="connsiteY4" fmla="*/ 196472 h 196472"/>
                  <a:gd name="connsiteX0" fmla="*/ 0 w 399926"/>
                  <a:gd name="connsiteY0" fmla="*/ 105032 h 105032"/>
                  <a:gd name="connsiteX1" fmla="*/ 21571 w 399926"/>
                  <a:gd name="connsiteY1" fmla="*/ 73038 h 105032"/>
                  <a:gd name="connsiteX2" fmla="*/ 197899 w 399926"/>
                  <a:gd name="connsiteY2" fmla="*/ 0 h 105032"/>
                  <a:gd name="connsiteX3" fmla="*/ 374228 w 399926"/>
                  <a:gd name="connsiteY3" fmla="*/ 73038 h 105032"/>
                  <a:gd name="connsiteX4" fmla="*/ 399926 w 399926"/>
                  <a:gd name="connsiteY4" fmla="*/ 101222 h 1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6" h="105032">
                    <a:moveTo>
                      <a:pt x="0" y="105032"/>
                    </a:moveTo>
                    <a:lnTo>
                      <a:pt x="21571" y="73038"/>
                    </a:lnTo>
                    <a:cubicBezTo>
                      <a:pt x="66697" y="27911"/>
                      <a:pt x="129039" y="0"/>
                      <a:pt x="197899" y="0"/>
                    </a:cubicBezTo>
                    <a:cubicBezTo>
                      <a:pt x="266760" y="0"/>
                      <a:pt x="329101" y="27911"/>
                      <a:pt x="374228" y="73038"/>
                    </a:cubicBezTo>
                    <a:cubicBezTo>
                      <a:pt x="381418" y="83703"/>
                      <a:pt x="399926" y="101222"/>
                      <a:pt x="399926" y="101222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3BD721-55EF-3619-E7C9-68C61820BEA8}"/>
                </a:ext>
              </a:extLst>
            </p:cNvPr>
            <p:cNvGrpSpPr/>
            <p:nvPr/>
          </p:nvGrpSpPr>
          <p:grpSpPr>
            <a:xfrm>
              <a:off x="2106786" y="3571174"/>
              <a:ext cx="350924" cy="498732"/>
              <a:chOff x="6920448" y="2330838"/>
              <a:chExt cx="498732" cy="70879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AF4D0E8-C44E-1C18-3118-84DF17E39A2A}"/>
                  </a:ext>
                </a:extLst>
              </p:cNvPr>
              <p:cNvSpPr/>
              <p:nvPr/>
            </p:nvSpPr>
            <p:spPr>
              <a:xfrm>
                <a:off x="6920448" y="2540902"/>
                <a:ext cx="498732" cy="4987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24000">
                    <a:schemeClr val="accent4">
                      <a:lumMod val="0"/>
                      <a:lumOff val="100000"/>
                    </a:schemeClr>
                  </a:gs>
                  <a:gs pos="86000">
                    <a:schemeClr val="accent4">
                      <a:lumMod val="10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03F3F15-40F4-A848-40E7-BC263DC20397}"/>
                  </a:ext>
                </a:extLst>
              </p:cNvPr>
              <p:cNvSpPr/>
              <p:nvPr/>
            </p:nvSpPr>
            <p:spPr>
              <a:xfrm>
                <a:off x="6969851" y="2435870"/>
                <a:ext cx="399926" cy="74285"/>
              </a:xfrm>
              <a:custGeom>
                <a:avLst/>
                <a:gdLst>
                  <a:gd name="connsiteX0" fmla="*/ 197899 w 395799"/>
                  <a:gd name="connsiteY0" fmla="*/ 0 h 105032"/>
                  <a:gd name="connsiteX1" fmla="*/ 374228 w 395799"/>
                  <a:gd name="connsiteY1" fmla="*/ 73038 h 105032"/>
                  <a:gd name="connsiteX2" fmla="*/ 395799 w 395799"/>
                  <a:gd name="connsiteY2" fmla="*/ 105032 h 105032"/>
                  <a:gd name="connsiteX3" fmla="*/ 0 w 395799"/>
                  <a:gd name="connsiteY3" fmla="*/ 105032 h 105032"/>
                  <a:gd name="connsiteX4" fmla="*/ 21571 w 395799"/>
                  <a:gd name="connsiteY4" fmla="*/ 73038 h 105032"/>
                  <a:gd name="connsiteX5" fmla="*/ 197899 w 395799"/>
                  <a:gd name="connsiteY5" fmla="*/ 0 h 105032"/>
                  <a:gd name="connsiteX0" fmla="*/ 395799 w 487239"/>
                  <a:gd name="connsiteY0" fmla="*/ 105032 h 196472"/>
                  <a:gd name="connsiteX1" fmla="*/ 0 w 487239"/>
                  <a:gd name="connsiteY1" fmla="*/ 105032 h 196472"/>
                  <a:gd name="connsiteX2" fmla="*/ 21571 w 487239"/>
                  <a:gd name="connsiteY2" fmla="*/ 73038 h 196472"/>
                  <a:gd name="connsiteX3" fmla="*/ 197899 w 487239"/>
                  <a:gd name="connsiteY3" fmla="*/ 0 h 196472"/>
                  <a:gd name="connsiteX4" fmla="*/ 374228 w 487239"/>
                  <a:gd name="connsiteY4" fmla="*/ 73038 h 196472"/>
                  <a:gd name="connsiteX5" fmla="*/ 487239 w 487239"/>
                  <a:gd name="connsiteY5" fmla="*/ 196472 h 196472"/>
                  <a:gd name="connsiteX0" fmla="*/ 0 w 487239"/>
                  <a:gd name="connsiteY0" fmla="*/ 105032 h 196472"/>
                  <a:gd name="connsiteX1" fmla="*/ 21571 w 487239"/>
                  <a:gd name="connsiteY1" fmla="*/ 73038 h 196472"/>
                  <a:gd name="connsiteX2" fmla="*/ 197899 w 487239"/>
                  <a:gd name="connsiteY2" fmla="*/ 0 h 196472"/>
                  <a:gd name="connsiteX3" fmla="*/ 374228 w 487239"/>
                  <a:gd name="connsiteY3" fmla="*/ 73038 h 196472"/>
                  <a:gd name="connsiteX4" fmla="*/ 487239 w 487239"/>
                  <a:gd name="connsiteY4" fmla="*/ 196472 h 196472"/>
                  <a:gd name="connsiteX0" fmla="*/ 0 w 399926"/>
                  <a:gd name="connsiteY0" fmla="*/ 105032 h 105032"/>
                  <a:gd name="connsiteX1" fmla="*/ 21571 w 399926"/>
                  <a:gd name="connsiteY1" fmla="*/ 73038 h 105032"/>
                  <a:gd name="connsiteX2" fmla="*/ 197899 w 399926"/>
                  <a:gd name="connsiteY2" fmla="*/ 0 h 105032"/>
                  <a:gd name="connsiteX3" fmla="*/ 374228 w 399926"/>
                  <a:gd name="connsiteY3" fmla="*/ 73038 h 105032"/>
                  <a:gd name="connsiteX4" fmla="*/ 399926 w 399926"/>
                  <a:gd name="connsiteY4" fmla="*/ 101222 h 1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6" h="105032">
                    <a:moveTo>
                      <a:pt x="0" y="105032"/>
                    </a:moveTo>
                    <a:lnTo>
                      <a:pt x="21571" y="73038"/>
                    </a:lnTo>
                    <a:cubicBezTo>
                      <a:pt x="66697" y="27911"/>
                      <a:pt x="129039" y="0"/>
                      <a:pt x="197899" y="0"/>
                    </a:cubicBezTo>
                    <a:cubicBezTo>
                      <a:pt x="266760" y="0"/>
                      <a:pt x="329101" y="27911"/>
                      <a:pt x="374228" y="73038"/>
                    </a:cubicBezTo>
                    <a:cubicBezTo>
                      <a:pt x="381418" y="83703"/>
                      <a:pt x="399926" y="101222"/>
                      <a:pt x="399926" y="101222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D4264C6-A91E-1D9C-7420-456D5DD49D10}"/>
                  </a:ext>
                </a:extLst>
              </p:cNvPr>
              <p:cNvSpPr/>
              <p:nvPr/>
            </p:nvSpPr>
            <p:spPr>
              <a:xfrm>
                <a:off x="6969851" y="2330838"/>
                <a:ext cx="399926" cy="45719"/>
              </a:xfrm>
              <a:custGeom>
                <a:avLst/>
                <a:gdLst>
                  <a:gd name="connsiteX0" fmla="*/ 197899 w 395799"/>
                  <a:gd name="connsiteY0" fmla="*/ 0 h 105032"/>
                  <a:gd name="connsiteX1" fmla="*/ 374228 w 395799"/>
                  <a:gd name="connsiteY1" fmla="*/ 73038 h 105032"/>
                  <a:gd name="connsiteX2" fmla="*/ 395799 w 395799"/>
                  <a:gd name="connsiteY2" fmla="*/ 105032 h 105032"/>
                  <a:gd name="connsiteX3" fmla="*/ 0 w 395799"/>
                  <a:gd name="connsiteY3" fmla="*/ 105032 h 105032"/>
                  <a:gd name="connsiteX4" fmla="*/ 21571 w 395799"/>
                  <a:gd name="connsiteY4" fmla="*/ 73038 h 105032"/>
                  <a:gd name="connsiteX5" fmla="*/ 197899 w 395799"/>
                  <a:gd name="connsiteY5" fmla="*/ 0 h 105032"/>
                  <a:gd name="connsiteX0" fmla="*/ 395799 w 487239"/>
                  <a:gd name="connsiteY0" fmla="*/ 105032 h 196472"/>
                  <a:gd name="connsiteX1" fmla="*/ 0 w 487239"/>
                  <a:gd name="connsiteY1" fmla="*/ 105032 h 196472"/>
                  <a:gd name="connsiteX2" fmla="*/ 21571 w 487239"/>
                  <a:gd name="connsiteY2" fmla="*/ 73038 h 196472"/>
                  <a:gd name="connsiteX3" fmla="*/ 197899 w 487239"/>
                  <a:gd name="connsiteY3" fmla="*/ 0 h 196472"/>
                  <a:gd name="connsiteX4" fmla="*/ 374228 w 487239"/>
                  <a:gd name="connsiteY4" fmla="*/ 73038 h 196472"/>
                  <a:gd name="connsiteX5" fmla="*/ 487239 w 487239"/>
                  <a:gd name="connsiteY5" fmla="*/ 196472 h 196472"/>
                  <a:gd name="connsiteX0" fmla="*/ 0 w 487239"/>
                  <a:gd name="connsiteY0" fmla="*/ 105032 h 196472"/>
                  <a:gd name="connsiteX1" fmla="*/ 21571 w 487239"/>
                  <a:gd name="connsiteY1" fmla="*/ 73038 h 196472"/>
                  <a:gd name="connsiteX2" fmla="*/ 197899 w 487239"/>
                  <a:gd name="connsiteY2" fmla="*/ 0 h 196472"/>
                  <a:gd name="connsiteX3" fmla="*/ 374228 w 487239"/>
                  <a:gd name="connsiteY3" fmla="*/ 73038 h 196472"/>
                  <a:gd name="connsiteX4" fmla="*/ 487239 w 487239"/>
                  <a:gd name="connsiteY4" fmla="*/ 196472 h 196472"/>
                  <a:gd name="connsiteX0" fmla="*/ 0 w 399926"/>
                  <a:gd name="connsiteY0" fmla="*/ 105032 h 105032"/>
                  <a:gd name="connsiteX1" fmla="*/ 21571 w 399926"/>
                  <a:gd name="connsiteY1" fmla="*/ 73038 h 105032"/>
                  <a:gd name="connsiteX2" fmla="*/ 197899 w 399926"/>
                  <a:gd name="connsiteY2" fmla="*/ 0 h 105032"/>
                  <a:gd name="connsiteX3" fmla="*/ 374228 w 399926"/>
                  <a:gd name="connsiteY3" fmla="*/ 73038 h 105032"/>
                  <a:gd name="connsiteX4" fmla="*/ 399926 w 399926"/>
                  <a:gd name="connsiteY4" fmla="*/ 101222 h 1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6" h="105032">
                    <a:moveTo>
                      <a:pt x="0" y="105032"/>
                    </a:moveTo>
                    <a:lnTo>
                      <a:pt x="21571" y="73038"/>
                    </a:lnTo>
                    <a:cubicBezTo>
                      <a:pt x="66697" y="27911"/>
                      <a:pt x="129039" y="0"/>
                      <a:pt x="197899" y="0"/>
                    </a:cubicBezTo>
                    <a:cubicBezTo>
                      <a:pt x="266760" y="0"/>
                      <a:pt x="329101" y="27911"/>
                      <a:pt x="374228" y="73038"/>
                    </a:cubicBezTo>
                    <a:cubicBezTo>
                      <a:pt x="381418" y="83703"/>
                      <a:pt x="399926" y="101222"/>
                      <a:pt x="399926" y="101222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955FE-3472-39AC-CE60-FEBE12B86FAF}"/>
                  </a:ext>
                </a:extLst>
              </p:cNvPr>
              <p:cNvSpPr txBox="1"/>
              <p:nvPr/>
            </p:nvSpPr>
            <p:spPr>
              <a:xfrm>
                <a:off x="2816484" y="2015955"/>
                <a:ext cx="4723473" cy="75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≈9.81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É</m:t>
                      </m:r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𝑖𝑟𝑖𝑛𝑛</m:t>
                      </m:r>
                    </m:oMath>
                  </m:oMathPara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0955FE-3472-39AC-CE60-FEBE12B86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84" y="2015955"/>
                <a:ext cx="4723473" cy="754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CE4AD-5AC4-EFD6-114C-6EDF334D44D3}"/>
                  </a:ext>
                </a:extLst>
              </p:cNvPr>
              <p:cNvSpPr txBox="1"/>
              <p:nvPr/>
            </p:nvSpPr>
            <p:spPr>
              <a:xfrm>
                <a:off x="5628998" y="4113317"/>
                <a:ext cx="285052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=9.807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CE4AD-5AC4-EFD6-114C-6EDF334D4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98" y="4113317"/>
                <a:ext cx="285052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ACB078-2E6A-15B4-8E38-47BF065A7263}"/>
              </a:ext>
            </a:extLst>
          </p:cNvPr>
          <p:cNvSpPr txBox="1"/>
          <p:nvPr/>
        </p:nvSpPr>
        <p:spPr>
          <a:xfrm>
            <a:off x="2971949" y="4117619"/>
            <a:ext cx="2663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Carrauntoohil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D2A65-FED6-1E60-BED2-DB8BBCCC54CD}"/>
              </a:ext>
            </a:extLst>
          </p:cNvPr>
          <p:cNvSpPr txBox="1"/>
          <p:nvPr/>
        </p:nvSpPr>
        <p:spPr>
          <a:xfrm>
            <a:off x="2971949" y="4934220"/>
            <a:ext cx="26631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Leibhéal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na mara i 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gCiarraí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42C93F-6B20-6C5D-0D67-E84CD97D243B}"/>
                  </a:ext>
                </a:extLst>
              </p:cNvPr>
              <p:cNvSpPr txBox="1"/>
              <p:nvPr/>
            </p:nvSpPr>
            <p:spPr>
              <a:xfrm>
                <a:off x="5635139" y="4952247"/>
                <a:ext cx="285052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=9.809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42C93F-6B20-6C5D-0D67-E84CD97D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39" y="4952247"/>
                <a:ext cx="285052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AD355C-AA60-7ED5-D80B-FBC8312F9F01}"/>
              </a:ext>
            </a:extLst>
          </p:cNvPr>
          <p:cNvSpPr/>
          <p:nvPr/>
        </p:nvSpPr>
        <p:spPr>
          <a:xfrm>
            <a:off x="801370" y="4299721"/>
            <a:ext cx="2160270" cy="925830"/>
          </a:xfrm>
          <a:custGeom>
            <a:avLst/>
            <a:gdLst>
              <a:gd name="connsiteX0" fmla="*/ 0 w 1565910"/>
              <a:gd name="connsiteY0" fmla="*/ 571500 h 925830"/>
              <a:gd name="connsiteX1" fmla="*/ 285750 w 1565910"/>
              <a:gd name="connsiteY1" fmla="*/ 342900 h 925830"/>
              <a:gd name="connsiteX2" fmla="*/ 491490 w 1565910"/>
              <a:gd name="connsiteY2" fmla="*/ 491490 h 925830"/>
              <a:gd name="connsiteX3" fmla="*/ 868680 w 1565910"/>
              <a:gd name="connsiteY3" fmla="*/ 0 h 925830"/>
              <a:gd name="connsiteX4" fmla="*/ 1211580 w 1565910"/>
              <a:gd name="connsiteY4" fmla="*/ 914400 h 925830"/>
              <a:gd name="connsiteX5" fmla="*/ 1325880 w 1565910"/>
              <a:gd name="connsiteY5" fmla="*/ 925830 h 925830"/>
              <a:gd name="connsiteX6" fmla="*/ 1565910 w 1565910"/>
              <a:gd name="connsiteY6" fmla="*/ 914400 h 925830"/>
              <a:gd name="connsiteX0" fmla="*/ 0 w 2160270"/>
              <a:gd name="connsiteY0" fmla="*/ 902970 h 925830"/>
              <a:gd name="connsiteX1" fmla="*/ 880110 w 2160270"/>
              <a:gd name="connsiteY1" fmla="*/ 342900 h 925830"/>
              <a:gd name="connsiteX2" fmla="*/ 1085850 w 2160270"/>
              <a:gd name="connsiteY2" fmla="*/ 491490 h 925830"/>
              <a:gd name="connsiteX3" fmla="*/ 1463040 w 2160270"/>
              <a:gd name="connsiteY3" fmla="*/ 0 h 925830"/>
              <a:gd name="connsiteX4" fmla="*/ 1805940 w 2160270"/>
              <a:gd name="connsiteY4" fmla="*/ 914400 h 925830"/>
              <a:gd name="connsiteX5" fmla="*/ 1920240 w 2160270"/>
              <a:gd name="connsiteY5" fmla="*/ 925830 h 925830"/>
              <a:gd name="connsiteX6" fmla="*/ 2160270 w 2160270"/>
              <a:gd name="connsiteY6" fmla="*/ 914400 h 925830"/>
              <a:gd name="connsiteX0" fmla="*/ 0 w 2160270"/>
              <a:gd name="connsiteY0" fmla="*/ 902970 h 925830"/>
              <a:gd name="connsiteX1" fmla="*/ 514350 w 2160270"/>
              <a:gd name="connsiteY1" fmla="*/ 422910 h 925830"/>
              <a:gd name="connsiteX2" fmla="*/ 880110 w 2160270"/>
              <a:gd name="connsiteY2" fmla="*/ 342900 h 925830"/>
              <a:gd name="connsiteX3" fmla="*/ 1085850 w 2160270"/>
              <a:gd name="connsiteY3" fmla="*/ 491490 h 925830"/>
              <a:gd name="connsiteX4" fmla="*/ 1463040 w 2160270"/>
              <a:gd name="connsiteY4" fmla="*/ 0 h 925830"/>
              <a:gd name="connsiteX5" fmla="*/ 1805940 w 2160270"/>
              <a:gd name="connsiteY5" fmla="*/ 914400 h 925830"/>
              <a:gd name="connsiteX6" fmla="*/ 1920240 w 2160270"/>
              <a:gd name="connsiteY6" fmla="*/ 925830 h 925830"/>
              <a:gd name="connsiteX7" fmla="*/ 2160270 w 2160270"/>
              <a:gd name="connsiteY7" fmla="*/ 914400 h 925830"/>
              <a:gd name="connsiteX0" fmla="*/ 0 w 2160270"/>
              <a:gd name="connsiteY0" fmla="*/ 902970 h 925830"/>
              <a:gd name="connsiteX1" fmla="*/ 514350 w 2160270"/>
              <a:gd name="connsiteY1" fmla="*/ 422910 h 925830"/>
              <a:gd name="connsiteX2" fmla="*/ 731520 w 2160270"/>
              <a:gd name="connsiteY2" fmla="*/ 537210 h 925830"/>
              <a:gd name="connsiteX3" fmla="*/ 880110 w 2160270"/>
              <a:gd name="connsiteY3" fmla="*/ 342900 h 925830"/>
              <a:gd name="connsiteX4" fmla="*/ 1085850 w 2160270"/>
              <a:gd name="connsiteY4" fmla="*/ 491490 h 925830"/>
              <a:gd name="connsiteX5" fmla="*/ 1463040 w 2160270"/>
              <a:gd name="connsiteY5" fmla="*/ 0 h 925830"/>
              <a:gd name="connsiteX6" fmla="*/ 1805940 w 2160270"/>
              <a:gd name="connsiteY6" fmla="*/ 914400 h 925830"/>
              <a:gd name="connsiteX7" fmla="*/ 1920240 w 2160270"/>
              <a:gd name="connsiteY7" fmla="*/ 925830 h 925830"/>
              <a:gd name="connsiteX8" fmla="*/ 2160270 w 2160270"/>
              <a:gd name="connsiteY8" fmla="*/ 914400 h 92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70" h="925830">
                <a:moveTo>
                  <a:pt x="0" y="902970"/>
                </a:moveTo>
                <a:cubicBezTo>
                  <a:pt x="156210" y="788670"/>
                  <a:pt x="358140" y="537210"/>
                  <a:pt x="514350" y="422910"/>
                </a:cubicBezTo>
                <a:cubicBezTo>
                  <a:pt x="601980" y="407670"/>
                  <a:pt x="643890" y="552450"/>
                  <a:pt x="731520" y="537210"/>
                </a:cubicBezTo>
                <a:lnTo>
                  <a:pt x="880110" y="342900"/>
                </a:lnTo>
                <a:lnTo>
                  <a:pt x="1085850" y="491490"/>
                </a:lnTo>
                <a:lnTo>
                  <a:pt x="1463040" y="0"/>
                </a:lnTo>
                <a:lnTo>
                  <a:pt x="1805940" y="914400"/>
                </a:lnTo>
                <a:lnTo>
                  <a:pt x="1920240" y="925830"/>
                </a:lnTo>
                <a:lnTo>
                  <a:pt x="2160270" y="914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6C3D95-A5AE-AD4D-4E32-6D78991CC5A0}"/>
              </a:ext>
            </a:extLst>
          </p:cNvPr>
          <p:cNvSpPr txBox="1"/>
          <p:nvPr/>
        </p:nvSpPr>
        <p:spPr>
          <a:xfrm>
            <a:off x="801370" y="3089656"/>
            <a:ext cx="406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hionann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áit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07F201-E4BD-B375-03DD-9EC0487CA884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343827" y="4299721"/>
            <a:ext cx="628122" cy="79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20" grpId="0"/>
      <p:bldP spid="21" grpId="0"/>
      <p:bldP spid="22" grpId="0" animBg="1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DEB0ED4-16D1-C5B4-8CE1-61EE979E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49" y="1559613"/>
            <a:ext cx="70455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I </a:t>
            </a:r>
            <a:r>
              <a:rPr lang="en-GB" altLang="en-US" sz="2800" dirty="0" err="1"/>
              <a:t>bhFisic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Núicléach</a:t>
            </a:r>
            <a:r>
              <a:rPr lang="en-GB" altLang="en-US" sz="2800" dirty="0"/>
              <a:t>, in </a:t>
            </a:r>
            <a:r>
              <a:rPr lang="en-GB" altLang="en-US" sz="2800" dirty="0" err="1"/>
              <a:t>ainneoin</a:t>
            </a:r>
            <a:r>
              <a:rPr lang="en-GB" altLang="en-US" sz="2800" dirty="0"/>
              <a:t> </a:t>
            </a:r>
            <a:r>
              <a:rPr lang="en-GB" altLang="en-US" dirty="0"/>
              <a:t>(despite) </a:t>
            </a:r>
            <a:r>
              <a:rPr lang="en-GB" altLang="en-US" sz="2800" dirty="0"/>
              <a:t>“</a:t>
            </a:r>
            <a:r>
              <a:rPr lang="en-GB" altLang="en-US" sz="2800" dirty="0" err="1"/>
              <a:t>dlús</a:t>
            </a:r>
            <a:r>
              <a:rPr lang="en-GB" altLang="en-US" sz="2800" dirty="0"/>
              <a:t>” </a:t>
            </a:r>
            <a:r>
              <a:rPr lang="en-GB" altLang="en-US" sz="2800" dirty="0" err="1"/>
              <a:t>mór</a:t>
            </a:r>
            <a:r>
              <a:rPr lang="en-GB" altLang="en-US" sz="2800" dirty="0"/>
              <a:t> na </a:t>
            </a:r>
            <a:r>
              <a:rPr lang="en-GB" altLang="en-US" sz="2800" dirty="0" err="1"/>
              <a:t>gcáithníní</a:t>
            </a:r>
            <a:r>
              <a:rPr lang="en-GB" altLang="en-US" sz="2800" dirty="0"/>
              <a:t>, is </a:t>
            </a:r>
            <a:r>
              <a:rPr lang="en-GB" altLang="en-US" sz="2800" dirty="0" err="1"/>
              <a:t>beag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fórsaí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imtharraingthe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idir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cáithníní</a:t>
            </a:r>
            <a:r>
              <a:rPr lang="en-GB" altLang="en-US" sz="28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3D502-775E-D9FF-5C55-71E8E42A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Iarmhairt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G a bheith </a:t>
            </a:r>
            <a:r>
              <a:rPr lang="en-GB" dirty="0" err="1"/>
              <a:t>chomh</a:t>
            </a:r>
            <a:r>
              <a:rPr lang="en-GB" dirty="0"/>
              <a:t> </a:t>
            </a:r>
            <a:r>
              <a:rPr lang="en-GB" dirty="0" err="1"/>
              <a:t>bheag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51A4D-EA75-690E-3E2B-F25AF58D24BF}"/>
              </a:ext>
            </a:extLst>
          </p:cNvPr>
          <p:cNvSpPr txBox="1"/>
          <p:nvPr/>
        </p:nvSpPr>
        <p:spPr>
          <a:xfrm>
            <a:off x="1049249" y="3429000"/>
            <a:ext cx="745197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Cén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fáth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deirimid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dlús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cáithníní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núicléacha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cosúil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neodrón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agus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prótón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1A06E-E594-6537-D6D1-2D99E501D167}"/>
              </a:ext>
            </a:extLst>
          </p:cNvPr>
          <p:cNvSpPr txBox="1"/>
          <p:nvPr/>
        </p:nvSpPr>
        <p:spPr>
          <a:xfrm>
            <a:off x="1135151" y="5143787"/>
            <a:ext cx="695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Toisc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gur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spás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folamh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adamh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bhrí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sin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comhchruinnithe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núicléas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2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Text Box 4">
                <a:extLst>
                  <a:ext uri="{FF2B5EF4-FFF2-40B4-BE49-F238E27FC236}">
                    <a16:creationId xmlns:a16="http://schemas.microsoft.com/office/drawing/2014/main" id="{EB2E42E1-B016-27E8-4894-96FBB212F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0281" y="652582"/>
                <a:ext cx="4033080" cy="1248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28675" name="Text Box 4">
                <a:extLst>
                  <a:ext uri="{FF2B5EF4-FFF2-40B4-BE49-F238E27FC236}">
                    <a16:creationId xmlns:a16="http://schemas.microsoft.com/office/drawing/2014/main" id="{EB2E42E1-B016-27E8-4894-96FBB212F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0281" y="652582"/>
                <a:ext cx="4033080" cy="1248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6">
            <a:extLst>
              <a:ext uri="{FF2B5EF4-FFF2-40B4-BE49-F238E27FC236}">
                <a16:creationId xmlns:a16="http://schemas.microsoft.com/office/drawing/2014/main" id="{CFEAE03E-348E-85A6-28AC-515B60A7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8677" name="Object 5">
            <a:extLst>
              <a:ext uri="{FF2B5EF4-FFF2-40B4-BE49-F238E27FC236}">
                <a16:creationId xmlns:a16="http://schemas.microsoft.com/office/drawing/2014/main" id="{7DDF11BF-A94B-611D-24D9-87AECB6F0B58}"/>
              </a:ext>
            </a:extLst>
          </p:cNvPr>
          <p:cNvSpPr txBox="1"/>
          <p:nvPr/>
        </p:nvSpPr>
        <p:spPr bwMode="auto">
          <a:xfrm>
            <a:off x="7478940" y="2785772"/>
            <a:ext cx="1512888" cy="11271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43192-F071-622F-FE0D-34DB7497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480131"/>
          </a:xfrm>
        </p:spPr>
        <p:txBody>
          <a:bodyPr/>
          <a:lstStyle/>
          <a:p>
            <a:r>
              <a:rPr lang="en-IE" altLang="en-US" sz="2800" dirty="0"/>
              <a:t>Cad is </a:t>
            </a:r>
            <a:r>
              <a:rPr lang="en-IE" altLang="en-US" sz="2800" dirty="0" err="1"/>
              <a:t>brí</a:t>
            </a:r>
            <a:r>
              <a:rPr lang="en-IE" altLang="en-US" sz="2800" dirty="0"/>
              <a:t> leis an </a:t>
            </a:r>
            <a:r>
              <a:rPr lang="en-IE" altLang="en-US" sz="2800" dirty="0" err="1"/>
              <a:t>Dlí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Chearnfhaid</a:t>
            </a:r>
            <a:r>
              <a:rPr lang="en-IE" altLang="en-US" sz="2800" dirty="0"/>
              <a:t> </a:t>
            </a:r>
            <a:r>
              <a:rPr lang="en-IE" altLang="en-US" sz="2800" dirty="0" err="1"/>
              <a:t>Inbhéartaigh</a:t>
            </a:r>
            <a:r>
              <a:rPr lang="en-IE" altLang="en-US" sz="2800" dirty="0"/>
              <a:t>?</a:t>
            </a:r>
            <a:endParaRPr lang="en-GB" sz="28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65E2A33-9612-E981-590C-711B21CF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78" y="1900937"/>
            <a:ext cx="8513641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IE" altLang="en-US" sz="2800" dirty="0"/>
              <a:t>Mar sin:</a:t>
            </a:r>
            <a:endParaRPr lang="en-GB" altLang="en-US" sz="2800" dirty="0"/>
          </a:p>
          <a:p>
            <a:pPr eaLnBrk="1" hangingPunct="1">
              <a:spcAft>
                <a:spcPts val="1800"/>
              </a:spcAft>
            </a:pPr>
            <a:r>
              <a:rPr lang="en-GB" altLang="en-US" sz="2800" dirty="0" err="1"/>
              <a:t>Má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mhéadaítear</a:t>
            </a:r>
            <a:r>
              <a:rPr lang="en-GB" altLang="en-US" sz="2800" dirty="0"/>
              <a:t> an fad </a:t>
            </a:r>
            <a:r>
              <a:rPr lang="en-GB" altLang="en-US" sz="2800" dirty="0" err="1"/>
              <a:t>idir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coirp</a:t>
            </a:r>
            <a:r>
              <a:rPr lang="en-GB" altLang="en-US" sz="2800" dirty="0"/>
              <a:t> </a:t>
            </a:r>
            <a:r>
              <a:rPr lang="en-GB" altLang="en-US" sz="2800" b="1" dirty="0" err="1"/>
              <a:t>faoi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dhó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bíonn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fórsa</a:t>
            </a:r>
            <a:r>
              <a:rPr lang="en-GB" altLang="en-US" sz="2800" dirty="0"/>
              <a:t> </a:t>
            </a:r>
            <a:r>
              <a:rPr lang="en-GB" altLang="en-US" sz="2800" b="1" dirty="0" err="1"/>
              <a:t>ceithre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huaire</a:t>
            </a:r>
            <a:r>
              <a:rPr lang="en-GB" altLang="en-US" sz="2800" b="1" dirty="0"/>
              <a:t> </a:t>
            </a:r>
            <a:r>
              <a:rPr lang="en-GB" altLang="en-US" sz="2800" dirty="0" err="1"/>
              <a:t>níos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lú</a:t>
            </a:r>
            <a:r>
              <a:rPr lang="en-GB" altLang="en-US" sz="2800" dirty="0"/>
              <a:t>. 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800" dirty="0" err="1"/>
              <a:t>Má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mhéadaítear</a:t>
            </a:r>
            <a:r>
              <a:rPr lang="en-GB" altLang="en-US" sz="2800" dirty="0"/>
              <a:t> an fad </a:t>
            </a:r>
            <a:r>
              <a:rPr lang="en-GB" altLang="en-US" sz="2800" dirty="0" err="1"/>
              <a:t>idir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coirp</a:t>
            </a:r>
            <a:r>
              <a:rPr lang="en-GB" altLang="en-US" sz="2800" dirty="0"/>
              <a:t> </a:t>
            </a:r>
            <a:r>
              <a:rPr lang="en-GB" altLang="en-US" sz="2800" b="1" dirty="0" err="1"/>
              <a:t>faoi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deich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bíonn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fórsa</a:t>
            </a:r>
            <a:r>
              <a:rPr lang="en-GB" altLang="en-US" sz="2800" dirty="0"/>
              <a:t> </a:t>
            </a:r>
            <a:r>
              <a:rPr lang="en-GB" altLang="en-US" sz="2800" b="1" dirty="0" err="1"/>
              <a:t>céad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huaire</a:t>
            </a:r>
            <a:r>
              <a:rPr lang="en-GB" altLang="en-US" sz="2800" b="1" dirty="0"/>
              <a:t> </a:t>
            </a:r>
            <a:r>
              <a:rPr lang="en-GB" altLang="en-US" sz="2800" dirty="0" err="1"/>
              <a:t>níos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lú</a:t>
            </a:r>
            <a:r>
              <a:rPr lang="en-GB" altLang="en-US" sz="2800" dirty="0"/>
              <a:t>. 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800" b="1" dirty="0"/>
              <a:t>Nóta</a:t>
            </a:r>
            <a:r>
              <a:rPr lang="en-GB" altLang="en-US" sz="2800" dirty="0"/>
              <a:t>: </a:t>
            </a:r>
            <a:r>
              <a:rPr lang="en-GB" altLang="en-US" sz="2800" dirty="0" err="1"/>
              <a:t>Leanann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fuaimdhéine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solasdhéine</a:t>
            </a:r>
            <a:r>
              <a:rPr lang="en-GB" altLang="en-US" sz="2800" dirty="0"/>
              <a:t> agus </a:t>
            </a:r>
            <a:r>
              <a:rPr lang="en-GB" altLang="en-US" sz="2800" dirty="0" err="1"/>
              <a:t>fórsa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leictreachais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stataigh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dlí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chearnfhaid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inbhéartaigh</a:t>
            </a:r>
            <a:r>
              <a:rPr lang="en-GB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A3533-826B-4AAF-9BB7-6E4D69794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>
            <a:extLst>
              <a:ext uri="{FF2B5EF4-FFF2-40B4-BE49-F238E27FC236}">
                <a16:creationId xmlns:a16="http://schemas.microsoft.com/office/drawing/2014/main" id="{81E05AD5-B85E-C079-E656-49681D91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90" y="967953"/>
            <a:ext cx="85479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2800" dirty="0" err="1"/>
              <a:t>Faightear</a:t>
            </a:r>
            <a:r>
              <a:rPr lang="en-IE" altLang="en-US" sz="2800" dirty="0"/>
              <a:t> </a:t>
            </a:r>
            <a:r>
              <a:rPr lang="en-IE" altLang="en-US" sz="2800" dirty="0" err="1"/>
              <a:t>aonaid</a:t>
            </a:r>
            <a:r>
              <a:rPr lang="en-IE" altLang="en-US" sz="2800" dirty="0"/>
              <a:t> do </a:t>
            </a:r>
            <a:r>
              <a:rPr lang="en-IE" altLang="en-US" sz="2800" b="1" dirty="0"/>
              <a:t>G</a:t>
            </a:r>
            <a:r>
              <a:rPr lang="en-IE" altLang="en-US" sz="2800" dirty="0"/>
              <a:t> ag </a:t>
            </a:r>
            <a:r>
              <a:rPr lang="en-IE" altLang="en-US" sz="2800" dirty="0" err="1"/>
              <a:t>atheagraigh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cothromóid</a:t>
            </a:r>
            <a:endParaRPr lang="en-IE" altLang="en-US" sz="1600" dirty="0"/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93E83C08-ABA7-26DE-54D2-207A344F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6ADCDBC8-4ED7-519C-3EEC-B90E36720E55}"/>
                  </a:ext>
                </a:extLst>
              </p:cNvPr>
              <p:cNvSpPr txBox="1"/>
              <p:nvPr/>
            </p:nvSpPr>
            <p:spPr bwMode="auto">
              <a:xfrm>
                <a:off x="2438248" y="1946504"/>
                <a:ext cx="3202355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  =  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6ADCDBC8-4ED7-519C-3EEC-B90E36720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248" y="1946504"/>
                <a:ext cx="3202355" cy="844054"/>
              </a:xfrm>
              <a:prstGeom prst="rect">
                <a:avLst/>
              </a:prstGeom>
              <a:blipFill>
                <a:blip r:embed="rId2"/>
                <a:stretch>
                  <a:fillRect b="-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92702855-8893-8975-BAC8-8773C8060E2D}"/>
                  </a:ext>
                </a:extLst>
              </p:cNvPr>
              <p:cNvSpPr txBox="1"/>
              <p:nvPr/>
            </p:nvSpPr>
            <p:spPr bwMode="auto">
              <a:xfrm>
                <a:off x="2489785" y="3090261"/>
                <a:ext cx="320235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  =  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IE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92702855-8893-8975-BAC8-8773C8060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785" y="3090261"/>
                <a:ext cx="320235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D286A9-E7DF-F573-3666-2C7B76DA54DA}"/>
                  </a:ext>
                </a:extLst>
              </p:cNvPr>
              <p:cNvSpPr txBox="1"/>
              <p:nvPr/>
            </p:nvSpPr>
            <p:spPr>
              <a:xfrm>
                <a:off x="2386712" y="4290590"/>
                <a:ext cx="33054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800" dirty="0" err="1"/>
                  <a:t>Aonaid</a:t>
                </a:r>
                <a:r>
                  <a:rPr lang="en-IE" sz="2800" dirty="0"/>
                  <a:t> =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D286A9-E7DF-F573-3666-2C7B76DA5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712" y="4290590"/>
                <a:ext cx="3305428" cy="954107"/>
              </a:xfrm>
              <a:prstGeom prst="rect">
                <a:avLst/>
              </a:prstGeom>
              <a:blipFill>
                <a:blip r:embed="rId4"/>
                <a:stretch>
                  <a:fillRect l="-3875" t="-70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7C0750BF-CE71-3E96-9A8A-B33FFEDE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pl-PL" dirty="0"/>
              <a:t>Oibrigh amach na haonaid do G.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17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/>
      <p:bldP spid="3" grpId="0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E981E713-F325-3540-ECB3-4989CD36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89" y="3424256"/>
            <a:ext cx="870387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 err="1"/>
              <a:t>Coinníonn</a:t>
            </a:r>
            <a:r>
              <a:rPr lang="en-IE" altLang="en-US" sz="2800" dirty="0"/>
              <a:t> </a:t>
            </a:r>
            <a:r>
              <a:rPr lang="en-IE" altLang="en-US" sz="2800" dirty="0" err="1"/>
              <a:t>fórsa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domhantarraingthe</a:t>
            </a:r>
            <a:r>
              <a:rPr lang="en-IE" altLang="en-US" sz="2800" dirty="0"/>
              <a:t> in </a:t>
            </a:r>
            <a:r>
              <a:rPr lang="en-IE" altLang="en-US" sz="2800" dirty="0" err="1"/>
              <a:t>éineacht</a:t>
            </a:r>
            <a:r>
              <a:rPr lang="en-IE" altLang="en-US" sz="2800" dirty="0"/>
              <a:t> le </a:t>
            </a:r>
            <a:r>
              <a:rPr lang="en-IE" altLang="en-US" sz="2800" dirty="0" err="1"/>
              <a:t>luas</a:t>
            </a:r>
            <a:r>
              <a:rPr lang="en-IE" altLang="en-US" sz="2800" dirty="0"/>
              <a:t> na </a:t>
            </a:r>
            <a:r>
              <a:rPr lang="en-IE" altLang="en-US" sz="2800" dirty="0" err="1"/>
              <a:t>bpláinéad</a:t>
            </a:r>
            <a:r>
              <a:rPr lang="en-IE" altLang="en-US" sz="2800" dirty="0"/>
              <a:t> na </a:t>
            </a:r>
            <a:r>
              <a:rPr lang="en-IE" altLang="en-US" sz="2800" dirty="0" err="1"/>
              <a:t>pláinéid</a:t>
            </a:r>
            <a:r>
              <a:rPr lang="en-IE" altLang="en-US" sz="2800" dirty="0"/>
              <a:t> i </a:t>
            </a:r>
            <a:r>
              <a:rPr lang="en-IE" altLang="en-US" sz="2800" dirty="0" err="1"/>
              <a:t>bhfithis</a:t>
            </a:r>
            <a:r>
              <a:rPr lang="en-IE" altLang="en-US" sz="2800" dirty="0"/>
              <a:t> </a:t>
            </a:r>
            <a:r>
              <a:rPr lang="en-IE" altLang="en-US" sz="2800" dirty="0" err="1"/>
              <a:t>timpeall</a:t>
            </a:r>
            <a:r>
              <a:rPr lang="en-IE" altLang="en-US" sz="2800" dirty="0"/>
              <a:t> na </a:t>
            </a:r>
            <a:r>
              <a:rPr lang="en-IE" altLang="en-US" sz="2800" dirty="0" err="1"/>
              <a:t>Gréine</a:t>
            </a:r>
            <a:r>
              <a:rPr lang="en-IE" alt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Gan </a:t>
            </a:r>
            <a:r>
              <a:rPr lang="en-IE" altLang="en-US" sz="2800" dirty="0" err="1"/>
              <a:t>fórsa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domhantarraingthe</a:t>
            </a:r>
            <a:r>
              <a:rPr lang="en-IE" altLang="en-US" sz="2800" dirty="0"/>
              <a:t>, </a:t>
            </a:r>
            <a:r>
              <a:rPr lang="en-IE" altLang="en-US" sz="2800" dirty="0" err="1"/>
              <a:t>imíonn</a:t>
            </a:r>
            <a:r>
              <a:rPr lang="en-IE" altLang="en-US" sz="2800" dirty="0"/>
              <a:t> i </a:t>
            </a:r>
            <a:r>
              <a:rPr lang="en-IE" altLang="en-US" sz="2800" dirty="0" err="1"/>
              <a:t>líne</a:t>
            </a:r>
            <a:r>
              <a:rPr lang="en-IE" altLang="en-US" sz="2800" dirty="0"/>
              <a:t> </a:t>
            </a:r>
            <a:r>
              <a:rPr lang="en-IE" altLang="en-US" sz="2800" dirty="0" err="1"/>
              <a:t>dhíreach</a:t>
            </a:r>
            <a:r>
              <a:rPr lang="en-IE" altLang="en-US" sz="2800" dirty="0"/>
              <a:t>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2385810-A66B-07E5-8370-53CBAA0B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9036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Cad is </a:t>
            </a:r>
            <a:r>
              <a:rPr lang="en-IE" altLang="en-US" sz="2800" b="1" dirty="0" err="1"/>
              <a:t>cúis</a:t>
            </a:r>
            <a:r>
              <a:rPr lang="en-IE" altLang="en-US" sz="2800" b="1" dirty="0"/>
              <a:t> le </a:t>
            </a:r>
            <a:r>
              <a:rPr lang="en-IE" altLang="en-US" sz="2800" b="1" dirty="0" err="1"/>
              <a:t>fithisí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pláinéadacha</a:t>
            </a:r>
            <a:r>
              <a:rPr lang="en-IE" altLang="en-US" sz="2800" b="1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5EA654-7DBC-0162-0A03-1DAE4883ACCF}"/>
              </a:ext>
            </a:extLst>
          </p:cNvPr>
          <p:cNvSpPr/>
          <p:nvPr/>
        </p:nvSpPr>
        <p:spPr>
          <a:xfrm>
            <a:off x="3925379" y="1522445"/>
            <a:ext cx="1077218" cy="10772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FBA0E75-01DD-2E8E-3CA6-9FEE8B16AA3B}"/>
              </a:ext>
            </a:extLst>
          </p:cNvPr>
          <p:cNvSpPr/>
          <p:nvPr/>
        </p:nvSpPr>
        <p:spPr>
          <a:xfrm>
            <a:off x="323528" y="1665931"/>
            <a:ext cx="8280920" cy="790246"/>
          </a:xfrm>
          <a:custGeom>
            <a:avLst/>
            <a:gdLst>
              <a:gd name="connsiteX0" fmla="*/ 4521646 w 8280920"/>
              <a:gd name="connsiteY0" fmla="*/ 0 h 790246"/>
              <a:gd name="connsiteX1" fmla="*/ 4563798 w 8280920"/>
              <a:gd name="connsiteY1" fmla="*/ 203 h 790246"/>
              <a:gd name="connsiteX2" fmla="*/ 8280920 w 8280920"/>
              <a:gd name="connsiteY2" fmla="*/ 394202 h 790246"/>
              <a:gd name="connsiteX3" fmla="*/ 4140460 w 8280920"/>
              <a:gd name="connsiteY3" fmla="*/ 790246 h 790246"/>
              <a:gd name="connsiteX4" fmla="*/ 0 w 8280920"/>
              <a:gd name="connsiteY4" fmla="*/ 394202 h 790246"/>
              <a:gd name="connsiteX5" fmla="*/ 3717122 w 8280920"/>
              <a:gd name="connsiteY5" fmla="*/ 203 h 790246"/>
              <a:gd name="connsiteX6" fmla="*/ 3757144 w 8280920"/>
              <a:gd name="connsiteY6" fmla="*/ 10 h 790246"/>
              <a:gd name="connsiteX7" fmla="*/ 3773489 w 8280920"/>
              <a:gd name="connsiteY7" fmla="*/ 52524 h 790246"/>
              <a:gd name="connsiteX8" fmla="*/ 4139393 w 8280920"/>
              <a:gd name="connsiteY8" fmla="*/ 294410 h 790246"/>
              <a:gd name="connsiteX9" fmla="*/ 4505297 w 8280920"/>
              <a:gd name="connsiteY9" fmla="*/ 52524 h 790246"/>
              <a:gd name="connsiteX10" fmla="*/ 4521646 w 8280920"/>
              <a:gd name="connsiteY10" fmla="*/ 0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9" fmla="*/ 3773489 w 8280920"/>
              <a:gd name="connsiteY9" fmla="*/ 52524 h 790246"/>
              <a:gd name="connsiteX10" fmla="*/ 4230833 w 8280920"/>
              <a:gd name="connsiteY10" fmla="*/ 385850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9" fmla="*/ 3773489 w 8280920"/>
              <a:gd name="connsiteY9" fmla="*/ 52524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0" fmla="*/ 4505297 w 8280920"/>
              <a:gd name="connsiteY0" fmla="*/ 52524 h 790246"/>
              <a:gd name="connsiteX1" fmla="*/ 4521646 w 8280920"/>
              <a:gd name="connsiteY1" fmla="*/ 0 h 790246"/>
              <a:gd name="connsiteX2" fmla="*/ 4563798 w 8280920"/>
              <a:gd name="connsiteY2" fmla="*/ 203 h 790246"/>
              <a:gd name="connsiteX3" fmla="*/ 8280920 w 8280920"/>
              <a:gd name="connsiteY3" fmla="*/ 394202 h 790246"/>
              <a:gd name="connsiteX4" fmla="*/ 4140460 w 8280920"/>
              <a:gd name="connsiteY4" fmla="*/ 790246 h 790246"/>
              <a:gd name="connsiteX5" fmla="*/ 0 w 8280920"/>
              <a:gd name="connsiteY5" fmla="*/ 394202 h 790246"/>
              <a:gd name="connsiteX6" fmla="*/ 3717122 w 8280920"/>
              <a:gd name="connsiteY6" fmla="*/ 203 h 790246"/>
              <a:gd name="connsiteX7" fmla="*/ 3757144 w 8280920"/>
              <a:gd name="connsiteY7" fmla="*/ 10 h 790246"/>
              <a:gd name="connsiteX0" fmla="*/ 4521646 w 8280920"/>
              <a:gd name="connsiteY0" fmla="*/ 0 h 790246"/>
              <a:gd name="connsiteX1" fmla="*/ 4563798 w 8280920"/>
              <a:gd name="connsiteY1" fmla="*/ 203 h 790246"/>
              <a:gd name="connsiteX2" fmla="*/ 8280920 w 8280920"/>
              <a:gd name="connsiteY2" fmla="*/ 394202 h 790246"/>
              <a:gd name="connsiteX3" fmla="*/ 4140460 w 8280920"/>
              <a:gd name="connsiteY3" fmla="*/ 790246 h 790246"/>
              <a:gd name="connsiteX4" fmla="*/ 0 w 8280920"/>
              <a:gd name="connsiteY4" fmla="*/ 394202 h 790246"/>
              <a:gd name="connsiteX5" fmla="*/ 3717122 w 8280920"/>
              <a:gd name="connsiteY5" fmla="*/ 203 h 790246"/>
              <a:gd name="connsiteX6" fmla="*/ 3757144 w 8280920"/>
              <a:gd name="connsiteY6" fmla="*/ 10 h 79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790246">
                <a:moveTo>
                  <a:pt x="4521646" y="0"/>
                </a:moveTo>
                <a:lnTo>
                  <a:pt x="4563798" y="203"/>
                </a:lnTo>
                <a:cubicBezTo>
                  <a:pt x="6651650" y="20484"/>
                  <a:pt x="8280920" y="189144"/>
                  <a:pt x="8280920" y="394202"/>
                </a:cubicBezTo>
                <a:cubicBezTo>
                  <a:pt x="8280920" y="612931"/>
                  <a:pt x="6427173" y="790246"/>
                  <a:pt x="4140460" y="790246"/>
                </a:cubicBezTo>
                <a:cubicBezTo>
                  <a:pt x="1853747" y="790246"/>
                  <a:pt x="0" y="612931"/>
                  <a:pt x="0" y="394202"/>
                </a:cubicBezTo>
                <a:cubicBezTo>
                  <a:pt x="0" y="189144"/>
                  <a:pt x="1629270" y="20484"/>
                  <a:pt x="3717122" y="203"/>
                </a:cubicBezTo>
                <a:lnTo>
                  <a:pt x="3757144" y="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A7B299-31C2-BD50-9C7A-F3564B912A73}"/>
              </a:ext>
            </a:extLst>
          </p:cNvPr>
          <p:cNvSpPr/>
          <p:nvPr/>
        </p:nvSpPr>
        <p:spPr>
          <a:xfrm>
            <a:off x="6417384" y="2311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FBBFD0-5ADB-F04F-9387-684D9C5F6AA0}"/>
              </a:ext>
            </a:extLst>
          </p:cNvPr>
          <p:cNvSpPr/>
          <p:nvPr/>
        </p:nvSpPr>
        <p:spPr>
          <a:xfrm rot="21400360">
            <a:off x="6382460" y="2634615"/>
            <a:ext cx="339016" cy="71743"/>
          </a:xfrm>
          <a:prstGeom prst="rightArrow">
            <a:avLst>
              <a:gd name="adj1" fmla="val 38243"/>
              <a:gd name="adj2" fmla="val 79395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60D7E-067F-FFF6-FE84-4061A58BE99C}"/>
              </a:ext>
            </a:extLst>
          </p:cNvPr>
          <p:cNvSpPr txBox="1"/>
          <p:nvPr/>
        </p:nvSpPr>
        <p:spPr>
          <a:xfrm>
            <a:off x="209550" y="920621"/>
            <a:ext cx="8724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err="1"/>
              <a:t>Luaigh</a:t>
            </a:r>
            <a:r>
              <a:rPr lang="en-GB" sz="2800" dirty="0"/>
              <a:t> </a:t>
            </a:r>
            <a:r>
              <a:rPr lang="en-GB" sz="2800" dirty="0" err="1"/>
              <a:t>Dlí</a:t>
            </a:r>
            <a:r>
              <a:rPr lang="en-GB" sz="2800" dirty="0"/>
              <a:t> Imtharraingthe Newton</a:t>
            </a:r>
          </a:p>
          <a:p>
            <a:pPr>
              <a:spcAft>
                <a:spcPts val="600"/>
              </a:spcAft>
            </a:pPr>
            <a:r>
              <a:rPr lang="en-GB" sz="2800" dirty="0" err="1"/>
              <a:t>Scríobh</a:t>
            </a:r>
            <a:r>
              <a:rPr lang="en-GB" sz="2800" dirty="0"/>
              <a:t> an </a:t>
            </a:r>
            <a:r>
              <a:rPr lang="en-GB" sz="2800" dirty="0" err="1"/>
              <a:t>chothromóid</a:t>
            </a:r>
            <a:r>
              <a:rPr lang="en-GB" sz="2800" dirty="0"/>
              <a:t> don </a:t>
            </a:r>
            <a:r>
              <a:rPr lang="en-GB" sz="2800" dirty="0" err="1"/>
              <a:t>dlí</a:t>
            </a:r>
            <a:r>
              <a:rPr lang="en-GB" sz="2800" dirty="0"/>
              <a:t> </a:t>
            </a:r>
            <a:r>
              <a:rPr lang="en-GB" sz="2800" dirty="0" err="1"/>
              <a:t>seo</a:t>
            </a:r>
            <a:r>
              <a:rPr lang="en-GB" sz="2800" dirty="0"/>
              <a:t>.</a:t>
            </a:r>
          </a:p>
          <a:p>
            <a:pPr>
              <a:spcAft>
                <a:spcPts val="600"/>
              </a:spcAft>
            </a:pPr>
            <a:r>
              <a:rPr lang="en-GB" sz="2800" dirty="0" err="1"/>
              <a:t>Cá</a:t>
            </a:r>
            <a:r>
              <a:rPr lang="en-GB" sz="2800" dirty="0"/>
              <a:t> </a:t>
            </a:r>
            <a:r>
              <a:rPr lang="en-GB" sz="2800" dirty="0" err="1"/>
              <a:t>bhfuil</a:t>
            </a:r>
            <a:r>
              <a:rPr lang="en-GB" sz="2800" dirty="0"/>
              <a:t> d á </a:t>
            </a:r>
            <a:r>
              <a:rPr lang="en-GB" sz="2800" dirty="0" err="1"/>
              <a:t>thomhas</a:t>
            </a:r>
            <a:r>
              <a:rPr lang="en-GB" sz="2800" dirty="0"/>
              <a:t> </a:t>
            </a:r>
            <a:r>
              <a:rPr lang="en-GB" sz="2800" dirty="0" err="1"/>
              <a:t>idir</a:t>
            </a:r>
            <a:r>
              <a:rPr lang="en-GB" sz="2800" dirty="0"/>
              <a:t>?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Tabhair 2 </a:t>
            </a:r>
            <a:r>
              <a:rPr lang="en-GB" sz="2800" dirty="0" err="1"/>
              <a:t>airí</a:t>
            </a:r>
            <a:r>
              <a:rPr lang="en-GB" sz="2800" dirty="0"/>
              <a:t> </a:t>
            </a:r>
            <a:r>
              <a:rPr lang="en-GB" sz="2800" dirty="0" err="1"/>
              <a:t>imtharraingthe</a:t>
            </a:r>
            <a:r>
              <a:rPr lang="en-GB" sz="2800" dirty="0"/>
              <a:t>.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Cad é G?, </a:t>
            </a:r>
            <a:r>
              <a:rPr lang="en-GB" sz="2800" dirty="0" err="1"/>
              <a:t>cá</a:t>
            </a:r>
            <a:r>
              <a:rPr lang="en-GB" sz="2800" dirty="0"/>
              <a:t> </a:t>
            </a:r>
            <a:r>
              <a:rPr lang="en-GB" sz="2800" dirty="0" err="1"/>
              <a:t>bhfuil</a:t>
            </a:r>
            <a:r>
              <a:rPr lang="en-GB" sz="2800" dirty="0"/>
              <a:t> </a:t>
            </a:r>
            <a:r>
              <a:rPr lang="en-GB" sz="2800" dirty="0" err="1"/>
              <a:t>sé</a:t>
            </a:r>
            <a:r>
              <a:rPr lang="en-GB" sz="2800" dirty="0"/>
              <a:t> </a:t>
            </a:r>
            <a:r>
              <a:rPr lang="en-GB" sz="2800" dirty="0" err="1"/>
              <a:t>sna</a:t>
            </a:r>
            <a:r>
              <a:rPr lang="en-GB" sz="2800" dirty="0"/>
              <a:t> </a:t>
            </a:r>
            <a:r>
              <a:rPr lang="en-GB" sz="2800" dirty="0" err="1"/>
              <a:t>táblaí</a:t>
            </a:r>
            <a:r>
              <a:rPr lang="en-GB" sz="2800" dirty="0"/>
              <a:t>? 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An </a:t>
            </a:r>
            <a:r>
              <a:rPr lang="en-GB" sz="2800" dirty="0" err="1"/>
              <a:t>bhfuil</a:t>
            </a:r>
            <a:r>
              <a:rPr lang="en-GB" sz="2800" dirty="0"/>
              <a:t> G </a:t>
            </a:r>
            <a:r>
              <a:rPr lang="en-GB" sz="2800" dirty="0" err="1"/>
              <a:t>mór</a:t>
            </a:r>
            <a:r>
              <a:rPr lang="en-GB" sz="2800" dirty="0"/>
              <a:t> </a:t>
            </a:r>
            <a:r>
              <a:rPr lang="en-GB" sz="2800" dirty="0" err="1"/>
              <a:t>nó</a:t>
            </a:r>
            <a:r>
              <a:rPr lang="en-GB" sz="2800" dirty="0"/>
              <a:t> </a:t>
            </a:r>
            <a:r>
              <a:rPr lang="en-GB" sz="2800" dirty="0" err="1"/>
              <a:t>beag</a:t>
            </a:r>
            <a:r>
              <a:rPr lang="en-GB" sz="2800" dirty="0"/>
              <a:t>? </a:t>
            </a:r>
          </a:p>
          <a:p>
            <a:pPr>
              <a:spcAft>
                <a:spcPts val="600"/>
              </a:spcAft>
            </a:pPr>
            <a:r>
              <a:rPr lang="en-GB" sz="2800" dirty="0" err="1"/>
              <a:t>Déan</a:t>
            </a:r>
            <a:r>
              <a:rPr lang="en-GB" sz="2800" dirty="0"/>
              <a:t> cur </a:t>
            </a:r>
            <a:r>
              <a:rPr lang="en-GB" sz="2800" dirty="0" err="1"/>
              <a:t>síos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dhlí</a:t>
            </a:r>
            <a:r>
              <a:rPr lang="en-GB" sz="2800" dirty="0"/>
              <a:t> </a:t>
            </a:r>
            <a:r>
              <a:rPr lang="en-GB" sz="2800" dirty="0" err="1"/>
              <a:t>inbhéartach</a:t>
            </a:r>
            <a:r>
              <a:rPr lang="en-GB" sz="2800" dirty="0"/>
              <a:t> an </a:t>
            </a:r>
            <a:r>
              <a:rPr lang="en-GB" sz="2800" dirty="0" err="1"/>
              <a:t>chearnógaigh</a:t>
            </a:r>
            <a:r>
              <a:rPr lang="en-GB" sz="2800" dirty="0"/>
              <a:t>.</a:t>
            </a:r>
          </a:p>
          <a:p>
            <a:pPr algn="l">
              <a:spcAft>
                <a:spcPts val="600"/>
              </a:spcAft>
            </a:pPr>
            <a:r>
              <a:rPr lang="en-GB" sz="2800" dirty="0" err="1"/>
              <a:t>Má</a:t>
            </a:r>
            <a:r>
              <a:rPr lang="en-GB" sz="2800" dirty="0"/>
              <a:t> </a:t>
            </a:r>
            <a:r>
              <a:rPr lang="en-GB" sz="2800" dirty="0" err="1"/>
              <a:t>dhéantar</a:t>
            </a:r>
            <a:r>
              <a:rPr lang="en-GB" sz="2800" dirty="0"/>
              <a:t> an fad </a:t>
            </a:r>
            <a:r>
              <a:rPr lang="en-GB" sz="2800" dirty="0" err="1"/>
              <a:t>idir</a:t>
            </a:r>
            <a:r>
              <a:rPr lang="en-GB" sz="2800" dirty="0"/>
              <a:t> </a:t>
            </a:r>
            <a:r>
              <a:rPr lang="en-GB" sz="2800" dirty="0" err="1"/>
              <a:t>dhá</a:t>
            </a:r>
            <a:r>
              <a:rPr lang="en-GB" sz="2800" dirty="0"/>
              <a:t> </a:t>
            </a:r>
            <a:r>
              <a:rPr lang="en-GB" sz="2800" dirty="0" err="1"/>
              <a:t>rud</a:t>
            </a:r>
            <a:r>
              <a:rPr lang="en-GB" sz="2800" dirty="0"/>
              <a:t> </a:t>
            </a:r>
            <a:r>
              <a:rPr lang="en-GB" sz="2800" dirty="0" err="1"/>
              <a:t>trí</a:t>
            </a:r>
            <a:r>
              <a:rPr lang="en-GB" sz="2800" dirty="0"/>
              <a:t> </a:t>
            </a:r>
            <a:r>
              <a:rPr lang="en-GB" sz="2800" dirty="0" err="1"/>
              <a:t>huaire</a:t>
            </a:r>
            <a:r>
              <a:rPr lang="en-GB" sz="2800" dirty="0"/>
              <a:t> </a:t>
            </a:r>
            <a:r>
              <a:rPr lang="en-GB" sz="2800" dirty="0" err="1"/>
              <a:t>níos</a:t>
            </a:r>
            <a:r>
              <a:rPr lang="en-GB" sz="2800" dirty="0"/>
              <a:t> </a:t>
            </a:r>
            <a:r>
              <a:rPr lang="en-GB" sz="2800" dirty="0" err="1"/>
              <a:t>mó</a:t>
            </a:r>
            <a:r>
              <a:rPr lang="en-GB" sz="2800" dirty="0"/>
              <a:t>, </a:t>
            </a:r>
            <a:r>
              <a:rPr lang="en-GB" sz="2800" dirty="0" err="1"/>
              <a:t>cé</a:t>
            </a:r>
            <a:r>
              <a:rPr lang="en-GB" sz="2800" dirty="0"/>
              <a:t> </a:t>
            </a:r>
            <a:r>
              <a:rPr lang="en-GB" sz="2800" dirty="0" err="1"/>
              <a:t>mhéad</a:t>
            </a:r>
            <a:r>
              <a:rPr lang="en-GB" sz="2800" dirty="0"/>
              <a:t> a </a:t>
            </a:r>
            <a:r>
              <a:rPr lang="en-GB" sz="2800" dirty="0" err="1"/>
              <a:t>athraíonn</a:t>
            </a:r>
            <a:r>
              <a:rPr lang="en-GB" sz="2800" dirty="0"/>
              <a:t> </a:t>
            </a:r>
            <a:r>
              <a:rPr lang="en-GB" sz="2800" dirty="0" err="1"/>
              <a:t>fórsa</a:t>
            </a:r>
            <a:r>
              <a:rPr lang="en-GB" sz="2800" dirty="0"/>
              <a:t> an </a:t>
            </a:r>
            <a:r>
              <a:rPr lang="en-GB" sz="2800" dirty="0" err="1"/>
              <a:t>domhantarraingthe</a:t>
            </a:r>
            <a:r>
              <a:rPr lang="en-GB" sz="2800" dirty="0"/>
              <a:t>?</a:t>
            </a:r>
          </a:p>
          <a:p>
            <a:pPr algn="l">
              <a:spcAft>
                <a:spcPts val="600"/>
              </a:spcAft>
            </a:pPr>
            <a:r>
              <a:rPr lang="en-GB" sz="2800" dirty="0" err="1"/>
              <a:t>Oibrigh</a:t>
            </a:r>
            <a:r>
              <a:rPr lang="en-GB" sz="2800" dirty="0"/>
              <a:t> </a:t>
            </a:r>
            <a:r>
              <a:rPr lang="en-GB" sz="2800" dirty="0" err="1"/>
              <a:t>amach</a:t>
            </a:r>
            <a:r>
              <a:rPr lang="en-GB" sz="2800" dirty="0"/>
              <a:t> na </a:t>
            </a:r>
            <a:r>
              <a:rPr lang="en-GB" sz="2800" dirty="0" err="1"/>
              <a:t>haonaid</a:t>
            </a:r>
            <a:r>
              <a:rPr lang="en-GB" sz="2800" dirty="0"/>
              <a:t> do 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482E4D-9138-BB21-ADC1-5BF9B159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2967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C2F9-078B-D703-F10C-F16805DF7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72A68DC4-07B5-30DE-AB77-929B5A8F2779}"/>
                  </a:ext>
                </a:extLst>
              </p:cNvPr>
              <p:cNvSpPr txBox="1"/>
              <p:nvPr/>
            </p:nvSpPr>
            <p:spPr bwMode="auto">
              <a:xfrm>
                <a:off x="269507" y="3280082"/>
                <a:ext cx="2730029" cy="1040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72A68DC4-07B5-30DE-AB77-929B5A8F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07" y="3280082"/>
                <a:ext cx="2730029" cy="1040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D4867D-D184-072D-8932-44BF22D554B3}"/>
                  </a:ext>
                </a:extLst>
              </p:cNvPr>
              <p:cNvSpPr txBox="1"/>
              <p:nvPr/>
            </p:nvSpPr>
            <p:spPr>
              <a:xfrm>
                <a:off x="7460317" y="3584747"/>
                <a:ext cx="11196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9.81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D4867D-D184-072D-8932-44BF22D5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17" y="3584747"/>
                <a:ext cx="111966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DF6984-8702-4DFE-978A-69D23947B0D8}"/>
              </a:ext>
            </a:extLst>
          </p:cNvPr>
          <p:cNvSpPr txBox="1"/>
          <p:nvPr/>
        </p:nvSpPr>
        <p:spPr>
          <a:xfrm>
            <a:off x="6867082" y="446211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30DF7-3048-241F-B3CB-58C363BD982E}"/>
                  </a:ext>
                </a:extLst>
              </p:cNvPr>
              <p:cNvSpPr txBox="1"/>
              <p:nvPr/>
            </p:nvSpPr>
            <p:spPr>
              <a:xfrm>
                <a:off x="6324690" y="5303517"/>
                <a:ext cx="2114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=9.81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30DF7-3048-241F-B3CB-58C363BD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90" y="5303517"/>
                <a:ext cx="21140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8EDA16-49BE-5539-9387-D365E6D0D9FE}"/>
                  </a:ext>
                </a:extLst>
              </p:cNvPr>
              <p:cNvSpPr txBox="1"/>
              <p:nvPr/>
            </p:nvSpPr>
            <p:spPr>
              <a:xfrm>
                <a:off x="122292" y="1548123"/>
                <a:ext cx="877606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800" dirty="0"/>
                  <a:t>Mais an </a:t>
                </a:r>
                <a:r>
                  <a:rPr lang="en-IE" sz="2800" dirty="0" err="1"/>
                  <a:t>Domhain</a:t>
                </a:r>
                <a:r>
                  <a:rPr lang="en-IE" sz="2800" dirty="0"/>
                  <a:t>=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IE" sz="2800" dirty="0"/>
                  <a:t>   </a:t>
                </a:r>
                <a:br>
                  <a:rPr lang="en-IE" sz="2800" dirty="0"/>
                </a:br>
                <a:r>
                  <a:rPr lang="en-IE" sz="2800" dirty="0"/>
                  <a:t>Ga =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6.4×</m:t>
                    </m:r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E" sz="2800" dirty="0"/>
                  <a:t>   </a:t>
                </a:r>
                <a:br>
                  <a:rPr lang="en-IE" sz="2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=6.7×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8EDA16-49BE-5539-9387-D365E6D0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1548123"/>
                <a:ext cx="8776069" cy="1384995"/>
              </a:xfrm>
              <a:prstGeom prst="rect">
                <a:avLst/>
              </a:prstGeom>
              <a:blipFill>
                <a:blip r:embed="rId5"/>
                <a:stretch>
                  <a:fillRect l="-1389" t="-48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413ABA54-8EAE-180A-C5CE-0AF4ADC5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4C4C7BA4-23DC-76D7-F0DC-97C10E7FD6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032975"/>
              </a:xfrm>
            </p:spPr>
            <p:txBody>
              <a:bodyPr/>
              <a:lstStyle/>
              <a:p>
                <a:r>
                  <a:rPr lang="en-GB" dirty="0" err="1"/>
                  <a:t>Úsáid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E" dirty="0"/>
                  <a:t> </a:t>
                </a:r>
                <a:r>
                  <a:rPr lang="en-GB" dirty="0"/>
                  <a:t>chun an fórsa imtharraingthe ar 1 kg a aimsiú ar dhromchla an </a:t>
                </a:r>
                <a:r>
                  <a:rPr lang="en-GB" dirty="0" err="1"/>
                  <a:t>Domhain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4C4C7BA4-23DC-76D7-F0DC-97C10E7FD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032975"/>
              </a:xfrm>
              <a:blipFill>
                <a:blip r:embed="rId6"/>
                <a:stretch>
                  <a:fillRect l="-1370" t="-2959" b="-1597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C3EE9DC4-1C0C-C407-B84D-F008F1C3BBFB}"/>
                  </a:ext>
                </a:extLst>
              </p:cNvPr>
              <p:cNvSpPr txBox="1"/>
              <p:nvPr/>
            </p:nvSpPr>
            <p:spPr bwMode="auto">
              <a:xfrm>
                <a:off x="2687250" y="3280082"/>
                <a:ext cx="5034853" cy="1040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6.7×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×6×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×1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(6.4×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C3EE9DC4-1C0C-C407-B84D-F008F1C3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7250" y="3280082"/>
                <a:ext cx="5034853" cy="1040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5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BEB861-8730-E3F5-C7E4-F1BC0E27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BFA62D-513F-F8F2-B54B-500AE0B56B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031325"/>
          </a:xfrm>
        </p:spPr>
        <p:txBody>
          <a:bodyPr/>
          <a:lstStyle/>
          <a:p>
            <a:r>
              <a:rPr lang="en-GB" dirty="0"/>
              <a:t>Ba é Henry Cavendish an </a:t>
            </a:r>
            <a:r>
              <a:rPr lang="en-GB" dirty="0" err="1"/>
              <a:t>chéad</a:t>
            </a:r>
            <a:r>
              <a:rPr lang="en-GB" dirty="0"/>
              <a:t> </a:t>
            </a:r>
            <a:r>
              <a:rPr lang="en-GB" dirty="0" err="1"/>
              <a:t>duine</a:t>
            </a:r>
            <a:r>
              <a:rPr lang="en-GB" dirty="0"/>
              <a:t> a </a:t>
            </a:r>
            <a:r>
              <a:rPr lang="en-GB" dirty="0" err="1"/>
              <a:t>thomhais</a:t>
            </a:r>
            <a:r>
              <a:rPr lang="en-GB" dirty="0"/>
              <a:t> an </a:t>
            </a:r>
            <a:r>
              <a:rPr lang="en-GB" dirty="0" err="1"/>
              <a:t>fórsa</a:t>
            </a:r>
            <a:r>
              <a:rPr lang="en-GB" dirty="0"/>
              <a:t> </a:t>
            </a:r>
            <a:r>
              <a:rPr lang="en-GB" dirty="0" err="1"/>
              <a:t>imtharraingthe</a:t>
            </a:r>
            <a:r>
              <a:rPr lang="en-GB" dirty="0"/>
              <a:t> </a:t>
            </a:r>
            <a:r>
              <a:rPr lang="en-GB" dirty="0" err="1"/>
              <a:t>idir</a:t>
            </a:r>
            <a:r>
              <a:rPr lang="en-GB" dirty="0"/>
              <a:t> </a:t>
            </a:r>
            <a:r>
              <a:rPr lang="en-GB" dirty="0" err="1"/>
              <a:t>dhá</a:t>
            </a:r>
            <a:r>
              <a:rPr lang="en-GB" dirty="0"/>
              <a:t> </a:t>
            </a:r>
            <a:r>
              <a:rPr lang="en-GB" dirty="0" err="1"/>
              <a:t>mhais</a:t>
            </a:r>
            <a:r>
              <a:rPr lang="en-GB" dirty="0"/>
              <a:t> go </a:t>
            </a:r>
            <a:r>
              <a:rPr lang="en-GB" dirty="0" err="1"/>
              <a:t>cruinn</a:t>
            </a:r>
            <a:r>
              <a:rPr lang="en-GB" dirty="0"/>
              <a:t> (1798). Ba </a:t>
            </a:r>
            <a:r>
              <a:rPr lang="en-GB" dirty="0" err="1"/>
              <a:t>iad</a:t>
            </a:r>
            <a:r>
              <a:rPr lang="en-GB" dirty="0"/>
              <a:t> a </a:t>
            </a:r>
            <a:r>
              <a:rPr lang="en-GB" dirty="0" err="1"/>
              <a:t>dhá</a:t>
            </a:r>
            <a:r>
              <a:rPr lang="en-GB" dirty="0"/>
              <a:t> </a:t>
            </a:r>
            <a:r>
              <a:rPr lang="en-GB" dirty="0" err="1"/>
              <a:t>mhais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luaidhe</a:t>
            </a:r>
            <a:r>
              <a:rPr lang="en-GB" dirty="0"/>
              <a:t> 0.73 kg agus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luaidhe</a:t>
            </a:r>
            <a:r>
              <a:rPr lang="en-GB" dirty="0"/>
              <a:t> 158 kg.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fórsa</a:t>
            </a:r>
            <a:r>
              <a:rPr lang="en-GB" dirty="0"/>
              <a:t> </a:t>
            </a:r>
            <a:r>
              <a:rPr lang="en-GB" dirty="0" err="1"/>
              <a:t>idir</a:t>
            </a:r>
            <a:r>
              <a:rPr lang="en-GB" dirty="0"/>
              <a:t> na </a:t>
            </a:r>
            <a:r>
              <a:rPr lang="en-GB" dirty="0" err="1"/>
              <a:t>liathróidí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a </a:t>
            </a:r>
            <a:r>
              <a:rPr lang="en-GB" dirty="0" err="1"/>
              <a:t>bhíonn</a:t>
            </a:r>
            <a:r>
              <a:rPr lang="en-GB" dirty="0"/>
              <a:t> </a:t>
            </a:r>
            <a:r>
              <a:rPr lang="en-GB" dirty="0" err="1"/>
              <a:t>siad</a:t>
            </a:r>
            <a:r>
              <a:rPr lang="en-GB" dirty="0"/>
              <a:t> 210 mm </a:t>
            </a:r>
            <a:r>
              <a:rPr lang="en-GB" dirty="0" err="1"/>
              <a:t>óna</a:t>
            </a:r>
            <a:r>
              <a:rPr lang="en-GB" dirty="0"/>
              <a:t> </a:t>
            </a:r>
            <a:r>
              <a:rPr lang="en-GB" dirty="0" err="1"/>
              <a:t>chéile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1BB21657-EB51-78F4-4F9E-CA7908A2321B}"/>
                  </a:ext>
                </a:extLst>
              </p:cNvPr>
              <p:cNvSpPr txBox="1"/>
              <p:nvPr/>
            </p:nvSpPr>
            <p:spPr bwMode="auto">
              <a:xfrm>
                <a:off x="265061" y="3155489"/>
                <a:ext cx="2805370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1BB21657-EB51-78F4-4F9E-CA7908A23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061" y="3155489"/>
                <a:ext cx="2805370" cy="844054"/>
              </a:xfrm>
              <a:prstGeom prst="rect">
                <a:avLst/>
              </a:prstGeom>
              <a:blipFill>
                <a:blip r:embed="rId2"/>
                <a:stretch>
                  <a:fillRect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F826D-553D-A26C-DC06-7A70C0CEFA4B}"/>
                  </a:ext>
                </a:extLst>
              </p:cNvPr>
              <p:cNvSpPr txBox="1"/>
              <p:nvPr/>
            </p:nvSpPr>
            <p:spPr>
              <a:xfrm>
                <a:off x="2871100" y="3400424"/>
                <a:ext cx="22125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F826D-553D-A26C-DC06-7A70C0CEF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100" y="3400424"/>
                <a:ext cx="221259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AB51C-113D-DAA9-4C1E-D2307753B806}"/>
                  </a:ext>
                </a:extLst>
              </p:cNvPr>
              <p:cNvSpPr txBox="1"/>
              <p:nvPr/>
            </p:nvSpPr>
            <p:spPr>
              <a:xfrm>
                <a:off x="99433" y="2522094"/>
                <a:ext cx="45631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=6.7×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AB51C-113D-DAA9-4C1E-D2307753B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3" y="2522094"/>
                <a:ext cx="45631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1B38A8A-D87D-64B2-0CD9-724C8153994C}"/>
              </a:ext>
            </a:extLst>
          </p:cNvPr>
          <p:cNvSpPr txBox="1"/>
          <p:nvPr/>
        </p:nvSpPr>
        <p:spPr>
          <a:xfrm>
            <a:off x="122293" y="4149567"/>
            <a:ext cx="50185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Cheap Cavendish bealach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beag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bídeach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thomhas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B’éigean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threalamh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chur 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seomra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aerdhíonach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teileascóp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tomhais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dhéanamh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A4DACA-BDD6-B6D8-3BB2-C7A3BA2E1D2A}"/>
              </a:ext>
            </a:extLst>
          </p:cNvPr>
          <p:cNvGrpSpPr/>
          <p:nvPr/>
        </p:nvGrpSpPr>
        <p:grpSpPr>
          <a:xfrm>
            <a:off x="5428877" y="2783704"/>
            <a:ext cx="3615690" cy="3958784"/>
            <a:chOff x="5528310" y="2731770"/>
            <a:chExt cx="3740514" cy="409545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BCE449C-9BC2-BB16-CF1A-603B510B5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310" y="2731770"/>
              <a:ext cx="3740514" cy="409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6"/>
              <a:extLst>
                <a:ext uri="{FF2B5EF4-FFF2-40B4-BE49-F238E27FC236}">
                  <a16:creationId xmlns:a16="http://schemas.microsoft.com/office/drawing/2014/main" id="{1D804321-5A20-27A1-72C5-138CE691BC59}"/>
                </a:ext>
              </a:extLst>
            </p:cNvPr>
            <p:cNvSpPr txBox="1"/>
            <p:nvPr/>
          </p:nvSpPr>
          <p:spPr>
            <a:xfrm>
              <a:off x="8298180" y="636490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2297EC-B038-C2DC-187C-6C88CAA6B5AA}"/>
              </a:ext>
            </a:extLst>
          </p:cNvPr>
          <p:cNvSpPr txBox="1"/>
          <p:nvPr/>
        </p:nvSpPr>
        <p:spPr>
          <a:xfrm>
            <a:off x="7878910" y="375482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158 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73B61-F111-22E0-4421-9EBE4256C038}"/>
              </a:ext>
            </a:extLst>
          </p:cNvPr>
          <p:cNvSpPr txBox="1"/>
          <p:nvPr/>
        </p:nvSpPr>
        <p:spPr>
          <a:xfrm>
            <a:off x="5191405" y="398565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0.73 kg</a:t>
            </a:r>
          </a:p>
        </p:txBody>
      </p:sp>
    </p:spTree>
    <p:extLst>
      <p:ext uri="{BB962C8B-B14F-4D97-AF65-F5344CB8AC3E}">
        <p14:creationId xmlns:p14="http://schemas.microsoft.com/office/powerpoint/2010/main" val="34220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57FFD-9E9E-E25C-1955-739291509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35A22B-C6C6-DFE5-0971-12BA1EFF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FA367-520E-8899-12EA-BEBBE25CC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Aimsigh</a:t>
            </a:r>
            <a:r>
              <a:rPr lang="en-GB" dirty="0"/>
              <a:t> an </a:t>
            </a:r>
            <a:r>
              <a:rPr lang="en-GB" dirty="0" err="1"/>
              <a:t>tarraingt</a:t>
            </a:r>
            <a:r>
              <a:rPr lang="en-GB" dirty="0"/>
              <a:t> </a:t>
            </a:r>
            <a:r>
              <a:rPr lang="en-GB" dirty="0" err="1"/>
              <a:t>imtharraingteach</a:t>
            </a:r>
            <a:r>
              <a:rPr lang="en-GB" dirty="0"/>
              <a:t> </a:t>
            </a:r>
            <a:r>
              <a:rPr lang="en-GB" dirty="0" err="1"/>
              <a:t>idir</a:t>
            </a:r>
            <a:r>
              <a:rPr lang="en-GB" dirty="0"/>
              <a:t> </a:t>
            </a:r>
            <a:r>
              <a:rPr lang="en-GB" dirty="0" err="1"/>
              <a:t>sféar</a:t>
            </a:r>
            <a:r>
              <a:rPr lang="en-GB" dirty="0"/>
              <a:t> </a:t>
            </a:r>
            <a:r>
              <a:rPr lang="en-GB" dirty="0" err="1"/>
              <a:t>tungstain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158 kg agus </a:t>
            </a:r>
            <a:r>
              <a:rPr lang="en-GB" dirty="0" err="1"/>
              <a:t>ceann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0.73 kg </a:t>
            </a:r>
            <a:r>
              <a:rPr lang="en-GB" dirty="0" err="1"/>
              <a:t>atá</a:t>
            </a:r>
            <a:r>
              <a:rPr lang="en-GB" dirty="0"/>
              <a:t> suite 180 mm </a:t>
            </a:r>
            <a:r>
              <a:rPr lang="en-GB" dirty="0" err="1"/>
              <a:t>óna</a:t>
            </a:r>
            <a:r>
              <a:rPr lang="en-GB" dirty="0"/>
              <a:t> </a:t>
            </a:r>
            <a:r>
              <a:rPr lang="en-GB" dirty="0" err="1"/>
              <a:t>chéile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530A1FBF-F39E-B2BF-F145-8A5D63A379A7}"/>
                  </a:ext>
                </a:extLst>
              </p:cNvPr>
              <p:cNvSpPr txBox="1"/>
              <p:nvPr/>
            </p:nvSpPr>
            <p:spPr bwMode="auto">
              <a:xfrm>
                <a:off x="859420" y="2463114"/>
                <a:ext cx="8284580" cy="1137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E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6.7×</m:t>
                          </m:r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158</m:t>
                              </m:r>
                            </m:e>
                          </m:d>
                          <m:d>
                            <m:dPr>
                              <m:ctrlP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0.73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0.18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530A1FBF-F39E-B2BF-F145-8A5D63A37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420" y="2463114"/>
                <a:ext cx="8284580" cy="1137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D2B24-8E98-D13C-8A70-3712A987F952}"/>
                  </a:ext>
                </a:extLst>
              </p:cNvPr>
              <p:cNvSpPr txBox="1"/>
              <p:nvPr/>
            </p:nvSpPr>
            <p:spPr>
              <a:xfrm>
                <a:off x="2938098" y="3689287"/>
                <a:ext cx="25800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=2.38</m:t>
                      </m:r>
                      <m:r>
                        <a:rPr lang="en-IE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E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IE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D2B24-8E98-D13C-8A70-3712A987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098" y="3689287"/>
                <a:ext cx="258006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9F9D9-F466-76B7-1998-E9030BF38193}"/>
                  </a:ext>
                </a:extLst>
              </p:cNvPr>
              <p:cNvSpPr txBox="1"/>
              <p:nvPr/>
            </p:nvSpPr>
            <p:spPr>
              <a:xfrm>
                <a:off x="111022" y="1758723"/>
                <a:ext cx="45631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=6.7×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9F9D9-F466-76B7-1998-E9030BF3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" y="1758723"/>
                <a:ext cx="45631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BA64031-6DDA-237E-5A56-EF650363F3A0}"/>
              </a:ext>
            </a:extLst>
          </p:cNvPr>
          <p:cNvSpPr txBox="1"/>
          <p:nvPr/>
        </p:nvSpPr>
        <p:spPr>
          <a:xfrm>
            <a:off x="346895" y="4583430"/>
            <a:ext cx="845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Nóta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Tá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dlús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tungstan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luaidhe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agus mar sin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úsáideann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macasamhla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nua-aimseartha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thurgnamh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Cavendish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tungstan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scaradh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maiseanna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bhrí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cheadú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8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3A323-5371-1160-D8B9-B39C8D6B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132D1-4D67-C2CE-B32A-75C12E1B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3263D-ED8F-5C07-E1CF-0EFCCBD80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4"/>
            <a:ext cx="8678808" cy="2031325"/>
          </a:xfrm>
        </p:spPr>
        <p:txBody>
          <a:bodyPr/>
          <a:lstStyle/>
          <a:p>
            <a:r>
              <a:rPr lang="en-GB" dirty="0"/>
              <a:t>Find the gravitational attraction between the earth and the moon. </a:t>
            </a:r>
            <a:br>
              <a:rPr lang="en-GB" dirty="0"/>
            </a:br>
            <a:r>
              <a:rPr lang="en-GB" dirty="0"/>
              <a:t>Mais an </a:t>
            </a:r>
            <a:r>
              <a:rPr lang="en-GB" dirty="0" err="1"/>
              <a:t>Domhain</a:t>
            </a:r>
            <a:r>
              <a:rPr lang="en-GB" dirty="0"/>
              <a:t>: 5.97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×10²⁴ </a:t>
            </a:r>
            <a:r>
              <a:rPr lang="en-GB" dirty="0"/>
              <a:t>kg. </a:t>
            </a:r>
            <a:br>
              <a:rPr lang="en-GB" dirty="0"/>
            </a:br>
            <a:r>
              <a:rPr lang="en-GB" dirty="0"/>
              <a:t>Mais na </a:t>
            </a:r>
            <a:r>
              <a:rPr lang="en-GB" dirty="0" err="1"/>
              <a:t>Gealaí</a:t>
            </a:r>
            <a:r>
              <a:rPr lang="en-GB" dirty="0"/>
              <a:t>: 7.35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×10²²</a:t>
            </a:r>
            <a:r>
              <a:rPr lang="en-GB" dirty="0"/>
              <a:t> kg. </a:t>
            </a:r>
            <a:br>
              <a:rPr lang="en-GB" dirty="0"/>
            </a:br>
            <a:r>
              <a:rPr lang="en-GB" dirty="0"/>
              <a:t>Meán fad </a:t>
            </a:r>
            <a:r>
              <a:rPr lang="en-GB" dirty="0" err="1"/>
              <a:t>Domhan-Gealach</a:t>
            </a:r>
            <a:r>
              <a:rPr lang="en-GB" dirty="0"/>
              <a:t>: 384 000 km.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33E881BC-880A-2719-E721-2243382CBF59}"/>
                  </a:ext>
                </a:extLst>
              </p:cNvPr>
              <p:cNvSpPr txBox="1"/>
              <p:nvPr/>
            </p:nvSpPr>
            <p:spPr bwMode="auto">
              <a:xfrm>
                <a:off x="5898256" y="4446746"/>
                <a:ext cx="1485900" cy="760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33E881BC-880A-2719-E721-2243382C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8256" y="4446746"/>
                <a:ext cx="1485900" cy="760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223FD-5805-31F7-E2FA-2E93BF499C82}"/>
                  </a:ext>
                </a:extLst>
              </p:cNvPr>
              <p:cNvSpPr txBox="1"/>
              <p:nvPr/>
            </p:nvSpPr>
            <p:spPr>
              <a:xfrm>
                <a:off x="111022" y="2554544"/>
                <a:ext cx="4960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=6.674×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223FD-5805-31F7-E2FA-2E93BF499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" y="2554544"/>
                <a:ext cx="496065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38C9A15-BE22-03EB-5F0D-B61D8EB8A909}"/>
                  </a:ext>
                </a:extLst>
              </p:cNvPr>
              <p:cNvSpPr txBox="1"/>
              <p:nvPr/>
            </p:nvSpPr>
            <p:spPr bwMode="auto">
              <a:xfrm>
                <a:off x="5898256" y="6004745"/>
                <a:ext cx="2162532" cy="521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1.986×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38C9A15-BE22-03EB-5F0D-B61D8EB8A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8256" y="6004745"/>
                <a:ext cx="2162532" cy="521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C6F46EB2-5C4B-9F8E-B20F-C1AC9474299C}"/>
                  </a:ext>
                </a:extLst>
              </p:cNvPr>
              <p:cNvSpPr txBox="1"/>
              <p:nvPr/>
            </p:nvSpPr>
            <p:spPr bwMode="auto">
              <a:xfrm>
                <a:off x="4572000" y="5206902"/>
                <a:ext cx="4491990" cy="797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6.674×</m:t>
                          </m:r>
                          <m:sSup>
                            <m:sSupPr>
                              <m:ctrlP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</a:rPr>
                                <m:t>5.97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cs typeface="Arial" panose="020B0604020202020204" pitchFamily="34" charset="0"/>
                                </a:rPr>
                                <m:t>10²⁴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</a:rPr>
                                <m:t>7.35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cs typeface="Arial" panose="020B0604020202020204" pitchFamily="34" charset="0"/>
                                </a:rPr>
                                <m:t>10²²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GB" dirty="0">
                                      <a:solidFill>
                                        <a:srgbClr val="0000FF"/>
                                      </a:solidFill>
                                    </a:rPr>
                                    <m:t>384 000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b="0" i="0" dirty="0" smtClean="0">
                                      <a:solidFill>
                                        <a:srgbClr val="0000FF"/>
                                      </a:solidFill>
                                    </a:rPr>
                                    <m:t> 000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C6F46EB2-5C4B-9F8E-B20F-C1AC947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206902"/>
                <a:ext cx="4491990" cy="797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84BED-204E-2F9D-E6BE-9D9BBDB57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935F1FE-1FC7-C963-8BD3-F0544D3CC033}"/>
              </a:ext>
            </a:extLst>
          </p:cNvPr>
          <p:cNvSpPr/>
          <p:nvPr/>
        </p:nvSpPr>
        <p:spPr>
          <a:xfrm>
            <a:off x="965200" y="4838700"/>
            <a:ext cx="6832600" cy="9602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77E4E-06D7-7437-D30D-D676069EFBA9}"/>
              </a:ext>
            </a:extLst>
          </p:cNvPr>
          <p:cNvSpPr txBox="1"/>
          <p:nvPr/>
        </p:nvSpPr>
        <p:spPr>
          <a:xfrm>
            <a:off x="1128078" y="491932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5DE9CB-03BB-424E-96D6-537B2316684C}"/>
              </a:ext>
            </a:extLst>
          </p:cNvPr>
          <p:cNvSpPr/>
          <p:nvPr/>
        </p:nvSpPr>
        <p:spPr>
          <a:xfrm>
            <a:off x="965200" y="3338314"/>
            <a:ext cx="6832600" cy="9602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DF66A-3245-233F-00F1-9AD81B5A84D0}"/>
              </a:ext>
            </a:extLst>
          </p:cNvPr>
          <p:cNvSpPr txBox="1"/>
          <p:nvPr/>
        </p:nvSpPr>
        <p:spPr>
          <a:xfrm>
            <a:off x="1128078" y="34189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6781D-B9AF-A759-2300-13DAB79334FE}"/>
              </a:ext>
            </a:extLst>
          </p:cNvPr>
          <p:cNvSpPr/>
          <p:nvPr/>
        </p:nvSpPr>
        <p:spPr>
          <a:xfrm>
            <a:off x="965200" y="1968500"/>
            <a:ext cx="6832600" cy="9602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261F1-D790-565A-BCF2-B8F627B2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A4A87-AE33-EB1A-FE27-E83F2454C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Cén </a:t>
            </a:r>
            <a:r>
              <a:rPr lang="en-GB" dirty="0" err="1"/>
              <a:t>léaráid</a:t>
            </a:r>
            <a:r>
              <a:rPr lang="en-GB" dirty="0"/>
              <a:t> </a:t>
            </a:r>
            <a:r>
              <a:rPr lang="en-GB" dirty="0" err="1"/>
              <a:t>fórsa</a:t>
            </a:r>
            <a:r>
              <a:rPr lang="en-GB" dirty="0"/>
              <a:t> is fearr a </a:t>
            </a:r>
            <a:r>
              <a:rPr lang="en-GB" dirty="0" err="1"/>
              <a:t>léiríonn</a:t>
            </a:r>
            <a:r>
              <a:rPr lang="en-GB" dirty="0"/>
              <a:t> </a:t>
            </a:r>
            <a:r>
              <a:rPr lang="en-GB" dirty="0" err="1"/>
              <a:t>fórsa</a:t>
            </a:r>
            <a:r>
              <a:rPr lang="en-GB" dirty="0"/>
              <a:t> </a:t>
            </a:r>
            <a:r>
              <a:rPr lang="en-GB" dirty="0" err="1"/>
              <a:t>imtharraingthe</a:t>
            </a:r>
            <a:r>
              <a:rPr lang="en-GB" dirty="0"/>
              <a:t> an </a:t>
            </a:r>
            <a:r>
              <a:rPr lang="en-GB" dirty="0" err="1"/>
              <a:t>aimníochta</a:t>
            </a:r>
            <a:r>
              <a:rPr lang="en-GB" dirty="0"/>
              <a:t> </a:t>
            </a:r>
            <a:r>
              <a:rPr lang="en-GB" dirty="0" err="1"/>
              <a:t>idir</a:t>
            </a:r>
            <a:r>
              <a:rPr lang="en-GB" dirty="0"/>
              <a:t> an </a:t>
            </a:r>
            <a:r>
              <a:rPr lang="en-GB" dirty="0" err="1"/>
              <a:t>domhan</a:t>
            </a:r>
            <a:r>
              <a:rPr lang="en-GB" dirty="0"/>
              <a:t> agus an </a:t>
            </a:r>
            <a:r>
              <a:rPr lang="en-GB" dirty="0" err="1"/>
              <a:t>ghealach</a:t>
            </a:r>
            <a:r>
              <a:rPr lang="en-GB" dirty="0"/>
              <a:t>? Tabhair </a:t>
            </a:r>
            <a:r>
              <a:rPr lang="en-GB" dirty="0" err="1"/>
              <a:t>údar</a:t>
            </a:r>
            <a:r>
              <a:rPr lang="en-GB" dirty="0"/>
              <a:t> le do </a:t>
            </a:r>
            <a:r>
              <a:rPr lang="en-GB" dirty="0" err="1"/>
              <a:t>fhreagra</a:t>
            </a:r>
            <a:r>
              <a:rPr lang="en-GB" dirty="0"/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A699D1-58C0-3E1F-36FF-155E8D1FD5F8}"/>
              </a:ext>
            </a:extLst>
          </p:cNvPr>
          <p:cNvSpPr/>
          <p:nvPr/>
        </p:nvSpPr>
        <p:spPr>
          <a:xfrm>
            <a:off x="2208516" y="2122274"/>
            <a:ext cx="555172" cy="511629"/>
          </a:xfrm>
          <a:prstGeom prst="ellipse">
            <a:avLst/>
          </a:prstGeom>
          <a:solidFill>
            <a:srgbClr val="A9D0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C02B4A-8A13-BFEC-A13A-42F0D594AE6A}"/>
              </a:ext>
            </a:extLst>
          </p:cNvPr>
          <p:cNvSpPr/>
          <p:nvPr/>
        </p:nvSpPr>
        <p:spPr>
          <a:xfrm>
            <a:off x="7292144" y="2262721"/>
            <a:ext cx="250372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BBDFC-579E-DFEA-5FF7-CE4DFA56D35E}"/>
              </a:ext>
            </a:extLst>
          </p:cNvPr>
          <p:cNvSpPr/>
          <p:nvPr/>
        </p:nvSpPr>
        <p:spPr>
          <a:xfrm>
            <a:off x="2195816" y="3531974"/>
            <a:ext cx="555172" cy="511629"/>
          </a:xfrm>
          <a:prstGeom prst="ellipse">
            <a:avLst/>
          </a:prstGeom>
          <a:solidFill>
            <a:srgbClr val="A9D0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F05789-34A4-0278-0136-5AA8EB869045}"/>
              </a:ext>
            </a:extLst>
          </p:cNvPr>
          <p:cNvSpPr/>
          <p:nvPr/>
        </p:nvSpPr>
        <p:spPr>
          <a:xfrm>
            <a:off x="7279444" y="3672421"/>
            <a:ext cx="250372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9AE0E5-70BD-F1FE-B348-2E739B643342}"/>
              </a:ext>
            </a:extLst>
          </p:cNvPr>
          <p:cNvSpPr/>
          <p:nvPr/>
        </p:nvSpPr>
        <p:spPr>
          <a:xfrm>
            <a:off x="2208516" y="5043274"/>
            <a:ext cx="555172" cy="511629"/>
          </a:xfrm>
          <a:prstGeom prst="ellipse">
            <a:avLst/>
          </a:prstGeom>
          <a:solidFill>
            <a:srgbClr val="A9D0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0946BC-D9A7-3902-0F2E-3BCB77BCFFF3}"/>
              </a:ext>
            </a:extLst>
          </p:cNvPr>
          <p:cNvSpPr/>
          <p:nvPr/>
        </p:nvSpPr>
        <p:spPr>
          <a:xfrm>
            <a:off x="7292144" y="5183721"/>
            <a:ext cx="250372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CAD33-79EC-97EE-4BCA-D1F4388E35D6}"/>
              </a:ext>
            </a:extLst>
          </p:cNvPr>
          <p:cNvSpPr txBox="1"/>
          <p:nvPr/>
        </p:nvSpPr>
        <p:spPr>
          <a:xfrm>
            <a:off x="1128078" y="204912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A4FA6C-B30B-DA58-B258-5EB86E3AAB0A}"/>
              </a:ext>
            </a:extLst>
          </p:cNvPr>
          <p:cNvSpPr txBox="1"/>
          <p:nvPr/>
        </p:nvSpPr>
        <p:spPr>
          <a:xfrm>
            <a:off x="7339316" y="6581001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by Newton’s third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0CE49-83C1-756C-3365-B380C21271F7}"/>
              </a:ext>
            </a:extLst>
          </p:cNvPr>
          <p:cNvSpPr txBox="1"/>
          <p:nvPr/>
        </p:nvSpPr>
        <p:spPr>
          <a:xfrm>
            <a:off x="2036028" y="592835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A7B36-0D61-9474-B754-876A3A000F9F}"/>
              </a:ext>
            </a:extLst>
          </p:cNvPr>
          <p:cNvSpPr txBox="1"/>
          <p:nvPr/>
        </p:nvSpPr>
        <p:spPr>
          <a:xfrm>
            <a:off x="6599332" y="5930754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580D349-5826-C98C-E048-623C35E1E997}"/>
              </a:ext>
            </a:extLst>
          </p:cNvPr>
          <p:cNvSpPr/>
          <p:nvPr/>
        </p:nvSpPr>
        <p:spPr>
          <a:xfrm>
            <a:off x="2773405" y="2300563"/>
            <a:ext cx="718454" cy="155049"/>
          </a:xfrm>
          <a:prstGeom prst="rightArrow">
            <a:avLst>
              <a:gd name="adj1" fmla="val 28946"/>
              <a:gd name="adj2" fmla="val 10977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15BC6D1-6419-C96C-4E61-97A238D7E1FE}"/>
              </a:ext>
            </a:extLst>
          </p:cNvPr>
          <p:cNvSpPr/>
          <p:nvPr/>
        </p:nvSpPr>
        <p:spPr>
          <a:xfrm flipH="1">
            <a:off x="6560990" y="2299817"/>
            <a:ext cx="718454" cy="155049"/>
          </a:xfrm>
          <a:prstGeom prst="rightArrow">
            <a:avLst>
              <a:gd name="adj1" fmla="val 28946"/>
              <a:gd name="adj2" fmla="val 10977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E8EBDE8-50E4-6DAA-80D9-3FCBE2E76ED1}"/>
              </a:ext>
            </a:extLst>
          </p:cNvPr>
          <p:cNvSpPr/>
          <p:nvPr/>
        </p:nvSpPr>
        <p:spPr>
          <a:xfrm>
            <a:off x="2749780" y="3707745"/>
            <a:ext cx="1992461" cy="160085"/>
          </a:xfrm>
          <a:prstGeom prst="rightArrow">
            <a:avLst>
              <a:gd name="adj1" fmla="val 28946"/>
              <a:gd name="adj2" fmla="val 10977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B19832-8072-5CA1-9211-C74FD0FF467E}"/>
              </a:ext>
            </a:extLst>
          </p:cNvPr>
          <p:cNvSpPr/>
          <p:nvPr/>
        </p:nvSpPr>
        <p:spPr>
          <a:xfrm flipH="1">
            <a:off x="6842732" y="3707745"/>
            <a:ext cx="436712" cy="155049"/>
          </a:xfrm>
          <a:prstGeom prst="rightArrow">
            <a:avLst>
              <a:gd name="adj1" fmla="val 28946"/>
              <a:gd name="adj2" fmla="val 10977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FD901FE-DC69-671F-F853-A8644A71F946}"/>
              </a:ext>
            </a:extLst>
          </p:cNvPr>
          <p:cNvSpPr/>
          <p:nvPr/>
        </p:nvSpPr>
        <p:spPr>
          <a:xfrm>
            <a:off x="2763688" y="5213085"/>
            <a:ext cx="436712" cy="160085"/>
          </a:xfrm>
          <a:prstGeom prst="rightArrow">
            <a:avLst>
              <a:gd name="adj1" fmla="val 28946"/>
              <a:gd name="adj2" fmla="val 10977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A8C2D35-C216-0FD4-1978-1077B0E57123}"/>
              </a:ext>
            </a:extLst>
          </p:cNvPr>
          <p:cNvSpPr/>
          <p:nvPr/>
        </p:nvSpPr>
        <p:spPr>
          <a:xfrm flipH="1">
            <a:off x="5394960" y="5213085"/>
            <a:ext cx="1897184" cy="160085"/>
          </a:xfrm>
          <a:prstGeom prst="rightArrow">
            <a:avLst>
              <a:gd name="adj1" fmla="val 28946"/>
              <a:gd name="adj2" fmla="val 10977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DA2F6-3C9A-0D0E-B7FD-96771DEC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825BE6-47B0-FED2-283A-8ACD05AF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: Cad is </a:t>
            </a:r>
            <a:r>
              <a:rPr lang="en-GB" dirty="0" err="1"/>
              <a:t>brí</a:t>
            </a:r>
            <a:r>
              <a:rPr lang="en-GB" dirty="0"/>
              <a:t> le </a:t>
            </a:r>
            <a:r>
              <a:rPr lang="en-GB" i="1" dirty="0"/>
              <a:t>F = 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7972C-1576-F576-971E-0426FCBA5146}"/>
              </a:ext>
            </a:extLst>
          </p:cNvPr>
          <p:cNvSpPr txBox="1"/>
          <p:nvPr/>
        </p:nvSpPr>
        <p:spPr>
          <a:xfrm>
            <a:off x="875489" y="1257300"/>
            <a:ext cx="7548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luasghéarú</a:t>
            </a:r>
            <a:endParaRPr lang="en-GB" sz="4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GB" sz="4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cás</a:t>
            </a: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leith</a:t>
            </a: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Dhara </a:t>
            </a:r>
            <a:r>
              <a:rPr lang="en-GB" sz="4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Dlí</a:t>
            </a:r>
            <a:r>
              <a:rPr lang="en-GB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Newton</a:t>
            </a:r>
          </a:p>
        </p:txBody>
      </p:sp>
    </p:spTree>
    <p:extLst>
      <p:ext uri="{BB962C8B-B14F-4D97-AF65-F5344CB8AC3E}">
        <p14:creationId xmlns:p14="http://schemas.microsoft.com/office/powerpoint/2010/main" val="18227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1410ED5-425C-0F7C-6C24-9ACA0474C07D}"/>
              </a:ext>
            </a:extLst>
          </p:cNvPr>
          <p:cNvSpPr/>
          <p:nvPr/>
        </p:nvSpPr>
        <p:spPr>
          <a:xfrm>
            <a:off x="5756817" y="308610"/>
            <a:ext cx="2929751" cy="2966761"/>
          </a:xfrm>
          <a:prstGeom prst="ellipse">
            <a:avLst/>
          </a:prstGeom>
          <a:solidFill>
            <a:srgbClr val="CCE1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9C5684-ECA6-436B-406D-EA0AE226670B}"/>
                  </a:ext>
                </a:extLst>
              </p:cNvPr>
              <p:cNvSpPr txBox="1"/>
              <p:nvPr/>
            </p:nvSpPr>
            <p:spPr>
              <a:xfrm>
                <a:off x="457432" y="1044033"/>
                <a:ext cx="4607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𝑟𝑠𝑎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𝑎𝑔h𝑎𝑖𝑑h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𝑚𝑎𝑖𝑠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9C5684-ECA6-436B-406D-EA0AE226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32" y="1044033"/>
                <a:ext cx="460748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09A8F-8F98-3770-23D1-63C174B2AF60}"/>
                  </a:ext>
                </a:extLst>
              </p:cNvPr>
              <p:cNvSpPr txBox="1"/>
              <p:nvPr/>
            </p:nvSpPr>
            <p:spPr>
              <a:xfrm>
                <a:off x="1222968" y="1992811"/>
                <a:ext cx="18246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09A8F-8F98-3770-23D1-63C174B2A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68" y="1992811"/>
                <a:ext cx="1824666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A3A978-EED6-3970-60BD-46527AFA1B57}"/>
                  </a:ext>
                </a:extLst>
              </p:cNvPr>
              <p:cNvSpPr txBox="1"/>
              <p:nvPr/>
            </p:nvSpPr>
            <p:spPr>
              <a:xfrm>
                <a:off x="932569" y="3139782"/>
                <a:ext cx="2281522" cy="898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𝑎𝑛𝑜𝑖𝑠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A3A978-EED6-3970-60BD-46527AFA1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69" y="3139782"/>
                <a:ext cx="2281522" cy="898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11131E-6AC8-9B17-7129-F03ECC4A7D10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221693" y="1741714"/>
            <a:ext cx="134908" cy="189113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6E4F37-B920-58E2-C73D-E38732809EC7}"/>
              </a:ext>
            </a:extLst>
          </p:cNvPr>
          <p:cNvSpPr/>
          <p:nvPr/>
        </p:nvSpPr>
        <p:spPr>
          <a:xfrm>
            <a:off x="7275223" y="3632846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8C6E10-DD2B-ED76-2417-ED042B2BA7D3}"/>
              </a:ext>
            </a:extLst>
          </p:cNvPr>
          <p:cNvSpPr txBox="1"/>
          <p:nvPr/>
        </p:nvSpPr>
        <p:spPr>
          <a:xfrm>
            <a:off x="6141571" y="4143950"/>
            <a:ext cx="274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/>
                </a:solidFill>
              </a:rPr>
              <a:t>Mais </a:t>
            </a:r>
            <a:r>
              <a:rPr lang="en-GB" sz="2000" dirty="0" err="1">
                <a:solidFill>
                  <a:schemeClr val="accent5"/>
                </a:solidFill>
              </a:rPr>
              <a:t>choirp</a:t>
            </a:r>
            <a:r>
              <a:rPr lang="en-GB" sz="2000" dirty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chemeClr val="accent5"/>
                </a:solidFill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EEEF-83CE-97C3-957D-2A866BC1C963}"/>
              </a:ext>
            </a:extLst>
          </p:cNvPr>
          <p:cNvSpPr txBox="1"/>
          <p:nvPr/>
        </p:nvSpPr>
        <p:spPr>
          <a:xfrm>
            <a:off x="7275223" y="21356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i="1" dirty="0"/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38956D-B44C-D8B6-B908-528A0A4A7EC8}"/>
              </a:ext>
            </a:extLst>
          </p:cNvPr>
          <p:cNvSpPr txBox="1"/>
          <p:nvPr/>
        </p:nvSpPr>
        <p:spPr>
          <a:xfrm>
            <a:off x="6323048" y="705502"/>
            <a:ext cx="1797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/>
                </a:solidFill>
              </a:rPr>
              <a:t>Mais </a:t>
            </a:r>
            <a:r>
              <a:rPr lang="en-GB" sz="2000" dirty="0" err="1">
                <a:solidFill>
                  <a:schemeClr val="accent5"/>
                </a:solidFill>
              </a:rPr>
              <a:t>Pláinéad</a:t>
            </a:r>
            <a:endParaRPr lang="en-GB" sz="2000" dirty="0">
              <a:solidFill>
                <a:schemeClr val="accent5"/>
              </a:solidFill>
            </a:endParaRPr>
          </a:p>
          <a:p>
            <a:pPr algn="ctr"/>
            <a:r>
              <a:rPr lang="en-GB" sz="2000" dirty="0">
                <a:solidFill>
                  <a:schemeClr val="accent5"/>
                </a:solidFill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DB523E-4EFF-CB82-A6D1-887AFBD027A7}"/>
              </a:ext>
            </a:extLst>
          </p:cNvPr>
          <p:cNvSpPr txBox="1"/>
          <p:nvPr/>
        </p:nvSpPr>
        <p:spPr>
          <a:xfrm>
            <a:off x="3678700" y="4762500"/>
            <a:ext cx="139653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IE" sz="2000" dirty="0" err="1"/>
              <a:t>Táblaí</a:t>
            </a:r>
            <a:r>
              <a:rPr lang="en-IE" sz="2000" dirty="0"/>
              <a:t> p56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AD6FAC-C625-41CC-D528-CB7159B080BD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7403759" y="3823336"/>
            <a:ext cx="112804" cy="32061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C1241C-1BC9-4BEF-0D28-E574256284E7}"/>
                  </a:ext>
                </a:extLst>
              </p:cNvPr>
              <p:cNvSpPr txBox="1"/>
              <p:nvPr/>
            </p:nvSpPr>
            <p:spPr>
              <a:xfrm>
                <a:off x="1200935" y="4405770"/>
                <a:ext cx="182300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C1241C-1BC9-4BEF-0D28-E57425628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35" y="4405770"/>
                <a:ext cx="182300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E0C10011-43BA-0666-8852-E8530EFEB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0" y="155575"/>
            <a:ext cx="87249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200" b="1" dirty="0" err="1"/>
              <a:t>Díorthaigh</a:t>
            </a:r>
            <a:r>
              <a:rPr lang="en-IE" sz="3200" b="1" dirty="0"/>
              <a:t> </a:t>
            </a:r>
            <a:r>
              <a:rPr lang="en-IE" sz="3200" b="1" dirty="0" err="1"/>
              <a:t>slonn</a:t>
            </a:r>
            <a:r>
              <a:rPr lang="en-IE" sz="3200" b="1" dirty="0"/>
              <a:t> le </a:t>
            </a:r>
            <a:r>
              <a:rPr lang="en-IE" sz="3200" b="1" dirty="0" err="1"/>
              <a:t>haghaidh</a:t>
            </a:r>
            <a:r>
              <a:rPr lang="en-IE" sz="3200" b="1" dirty="0"/>
              <a:t> </a:t>
            </a:r>
            <a:r>
              <a:rPr lang="en-IE" sz="3200" b="1" i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465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33" grpId="0" animBg="1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CF8A-1F15-AAE5-5C30-872EE495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</a:t>
            </a:r>
            <a:r>
              <a:rPr lang="en-GB" dirty="0" err="1"/>
              <a:t>tairiseach</a:t>
            </a:r>
            <a:r>
              <a:rPr lang="en-GB" dirty="0"/>
              <a:t> é </a:t>
            </a:r>
            <a:r>
              <a:rPr lang="en-GB" i="1" dirty="0"/>
              <a:t>g</a:t>
            </a:r>
            <a:r>
              <a:rPr lang="en-GB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AA43A-C245-59CD-48FD-59C25BFB1451}"/>
              </a:ext>
            </a:extLst>
          </p:cNvPr>
          <p:cNvSpPr txBox="1"/>
          <p:nvPr/>
        </p:nvSpPr>
        <p:spPr>
          <a:xfrm>
            <a:off x="658947" y="962989"/>
            <a:ext cx="550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Braitheann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6803E3-A9A6-9650-77CF-DAA3058F3801}"/>
                  </a:ext>
                </a:extLst>
              </p:cNvPr>
              <p:cNvSpPr txBox="1"/>
              <p:nvPr/>
            </p:nvSpPr>
            <p:spPr>
              <a:xfrm>
                <a:off x="6475342" y="749383"/>
                <a:ext cx="151804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6803E3-A9A6-9650-77CF-DAA3058F3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342" y="749383"/>
                <a:ext cx="1518044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159AF67-A2C0-3F27-7DB7-B0DED49A8419}"/>
              </a:ext>
            </a:extLst>
          </p:cNvPr>
          <p:cNvSpPr/>
          <p:nvPr/>
        </p:nvSpPr>
        <p:spPr>
          <a:xfrm>
            <a:off x="647536" y="2783840"/>
            <a:ext cx="2437006" cy="2467790"/>
          </a:xfrm>
          <a:prstGeom prst="ellipse">
            <a:avLst/>
          </a:prstGeom>
          <a:solidFill>
            <a:srgbClr val="CCE1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A6049-5373-3E4A-5FB9-0C4E3307D011}"/>
              </a:ext>
            </a:extLst>
          </p:cNvPr>
          <p:cNvSpPr txBox="1"/>
          <p:nvPr/>
        </p:nvSpPr>
        <p:spPr>
          <a:xfrm>
            <a:off x="1067831" y="307404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Domhan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9CF76-1CA3-19C1-CC15-7CEEF7FA4FD9}"/>
              </a:ext>
            </a:extLst>
          </p:cNvPr>
          <p:cNvSpPr txBox="1"/>
          <p:nvPr/>
        </p:nvSpPr>
        <p:spPr>
          <a:xfrm>
            <a:off x="2881611" y="307404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D97C28-BCE4-F80F-7B2B-723ECC3D1D3E}"/>
                  </a:ext>
                </a:extLst>
              </p:cNvPr>
              <p:cNvSpPr txBox="1"/>
              <p:nvPr/>
            </p:nvSpPr>
            <p:spPr>
              <a:xfrm>
                <a:off x="3999026" y="2922250"/>
                <a:ext cx="755335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D97C28-BCE4-F80F-7B2B-723ECC3D1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26" y="2922250"/>
                <a:ext cx="755335" cy="1052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E4003C-395C-BAB0-4972-5A3B3BE40411}"/>
                  </a:ext>
                </a:extLst>
              </p:cNvPr>
              <p:cNvSpPr txBox="1"/>
              <p:nvPr/>
            </p:nvSpPr>
            <p:spPr>
              <a:xfrm>
                <a:off x="5126208" y="2922250"/>
                <a:ext cx="755335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E4003C-395C-BAB0-4972-5A3B3BE4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208" y="2922250"/>
                <a:ext cx="755335" cy="1052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5DCC84-7FBB-5076-13E5-D3CB58C46EA3}"/>
                  </a:ext>
                </a:extLst>
              </p:cNvPr>
              <p:cNvSpPr txBox="1"/>
              <p:nvPr/>
            </p:nvSpPr>
            <p:spPr>
              <a:xfrm>
                <a:off x="6283205" y="2922250"/>
                <a:ext cx="755335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5DCC84-7FBB-5076-13E5-D3CB58C4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05" y="2922250"/>
                <a:ext cx="755335" cy="1052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ACE353E-AD03-9110-1A19-3ED0B6E878D2}"/>
              </a:ext>
            </a:extLst>
          </p:cNvPr>
          <p:cNvSpPr/>
          <p:nvPr/>
        </p:nvSpPr>
        <p:spPr>
          <a:xfrm>
            <a:off x="3090664" y="3908476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80C43-1F70-E4AE-BC45-326AFF7FACB5}"/>
              </a:ext>
            </a:extLst>
          </p:cNvPr>
          <p:cNvSpPr/>
          <p:nvPr/>
        </p:nvSpPr>
        <p:spPr>
          <a:xfrm>
            <a:off x="4295315" y="3908476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A52F5C-EEC7-876B-309D-6DA563C46184}"/>
              </a:ext>
            </a:extLst>
          </p:cNvPr>
          <p:cNvSpPr/>
          <p:nvPr/>
        </p:nvSpPr>
        <p:spPr>
          <a:xfrm>
            <a:off x="5435295" y="3908475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F9D6A1-8C42-41C7-E632-17ADFC754068}"/>
              </a:ext>
            </a:extLst>
          </p:cNvPr>
          <p:cNvSpPr/>
          <p:nvPr/>
        </p:nvSpPr>
        <p:spPr>
          <a:xfrm>
            <a:off x="6589642" y="3908475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CE60D1-F41A-55F4-48DE-736C1DE4B429}"/>
              </a:ext>
            </a:extLst>
          </p:cNvPr>
          <p:cNvSpPr/>
          <p:nvPr/>
        </p:nvSpPr>
        <p:spPr>
          <a:xfrm>
            <a:off x="1840639" y="3928835"/>
            <a:ext cx="90374" cy="889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D9AE5B-B27B-0B5C-BED6-81C43C2A5735}"/>
              </a:ext>
            </a:extLst>
          </p:cNvPr>
          <p:cNvSpPr txBox="1"/>
          <p:nvPr/>
        </p:nvSpPr>
        <p:spPr>
          <a:xfrm>
            <a:off x="885989" y="568960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Lár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B5083-2D30-F0CC-66E7-FC925AE2D174}"/>
              </a:ext>
            </a:extLst>
          </p:cNvPr>
          <p:cNvCxnSpPr/>
          <p:nvPr/>
        </p:nvCxnSpPr>
        <p:spPr>
          <a:xfrm flipH="1" flipV="1">
            <a:off x="1931013" y="4062104"/>
            <a:ext cx="532787" cy="16274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45F53F9-A4E9-F940-FF9A-F8507AA0CA3A}"/>
              </a:ext>
            </a:extLst>
          </p:cNvPr>
          <p:cNvSpPr txBox="1"/>
          <p:nvPr/>
        </p:nvSpPr>
        <p:spPr>
          <a:xfrm>
            <a:off x="4109722" y="4629715"/>
            <a:ext cx="4856477" cy="206210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gcomhréir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inbhéartach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cearnóg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fhaid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lár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phláinéid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E3A7A-676D-F654-4410-1DE2F5F21BE4}"/>
              </a:ext>
            </a:extLst>
          </p:cNvPr>
          <p:cNvSpPr txBox="1"/>
          <p:nvPr/>
        </p:nvSpPr>
        <p:spPr>
          <a:xfrm>
            <a:off x="885989" y="2009885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dromchlá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07314F-8BF3-5353-CF37-4199C8FA412E}"/>
              </a:ext>
            </a:extLst>
          </p:cNvPr>
          <p:cNvCxnSpPr>
            <a:cxnSpLocks/>
          </p:cNvCxnSpPr>
          <p:nvPr/>
        </p:nvCxnSpPr>
        <p:spPr>
          <a:xfrm>
            <a:off x="2881611" y="2473469"/>
            <a:ext cx="202931" cy="524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7834D7-A537-F253-2BA1-49FF85B4BB77}"/>
              </a:ext>
            </a:extLst>
          </p:cNvPr>
          <p:cNvSpPr txBox="1"/>
          <p:nvPr/>
        </p:nvSpPr>
        <p:spPr>
          <a:xfrm>
            <a:off x="4052881" y="1560571"/>
            <a:ext cx="3866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Laghdaíonn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nuair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pPr algn="l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méadaíonn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fhaid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CC84ED-BB90-8F06-276B-ACF481CD3D48}"/>
              </a:ext>
            </a:extLst>
          </p:cNvPr>
          <p:cNvCxnSpPr>
            <a:cxnSpLocks/>
          </p:cNvCxnSpPr>
          <p:nvPr/>
        </p:nvCxnSpPr>
        <p:spPr>
          <a:xfrm flipH="1">
            <a:off x="4455798" y="2472435"/>
            <a:ext cx="233739" cy="477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B09C6B-DCED-3032-FE03-7843FF57A6CF}"/>
              </a:ext>
            </a:extLst>
          </p:cNvPr>
          <p:cNvCxnSpPr>
            <a:cxnSpLocks/>
          </p:cNvCxnSpPr>
          <p:nvPr/>
        </p:nvCxnSpPr>
        <p:spPr>
          <a:xfrm>
            <a:off x="5435295" y="2511219"/>
            <a:ext cx="32035" cy="4110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6D4230-2A27-8B45-D103-C107944AB74A}"/>
              </a:ext>
            </a:extLst>
          </p:cNvPr>
          <p:cNvCxnSpPr>
            <a:cxnSpLocks/>
          </p:cNvCxnSpPr>
          <p:nvPr/>
        </p:nvCxnSpPr>
        <p:spPr>
          <a:xfrm>
            <a:off x="6058091" y="2544248"/>
            <a:ext cx="372503" cy="3188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8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1" grpId="0"/>
      <p:bldP spid="12" grpId="0"/>
      <p:bldP spid="21" grpId="0"/>
      <p:bldP spid="22" grpId="0"/>
      <p:bldP spid="23" grpId="0"/>
      <p:bldP spid="27" grpId="0" animBg="1"/>
      <p:bldP spid="28" grpId="0" animBg="1"/>
      <p:bldP spid="29" grpId="0" animBg="1"/>
      <p:bldP spid="30" grpId="0" animBg="1"/>
      <p:bldP spid="33" grpId="0" animBg="1"/>
      <p:bldP spid="34" grpId="0"/>
      <p:bldP spid="37" grpId="0" animBg="1"/>
      <p:bldP spid="6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F5B2C-D11D-DF71-2922-527607A1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1BA2097F-0DFF-7EEC-9FEC-F7E055AF2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altLang="en-US" sz="3600" b="1" i="1" dirty="0"/>
              <a:t>g</a:t>
            </a:r>
            <a:r>
              <a:rPr lang="en-GB" altLang="en-US" sz="3600" b="1" dirty="0"/>
              <a:t> in </a:t>
            </a:r>
            <a:r>
              <a:rPr lang="en-GB" altLang="en-US" sz="3600" b="1" dirty="0" err="1"/>
              <a:t>áiteanna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difriúla</a:t>
            </a:r>
            <a:endParaRPr lang="en-GB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6A923-84B2-54A7-7DCF-6D44CD704EEA}"/>
              </a:ext>
            </a:extLst>
          </p:cNvPr>
          <p:cNvSpPr txBox="1"/>
          <p:nvPr/>
        </p:nvSpPr>
        <p:spPr>
          <a:xfrm>
            <a:off x="5649218" y="1293185"/>
            <a:ext cx="3360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Dromchla</a:t>
            </a:r>
            <a:r>
              <a:rPr lang="en-GB" sz="2800" dirty="0"/>
              <a:t> an </a:t>
            </a:r>
            <a:r>
              <a:rPr lang="en-GB" sz="2800" dirty="0" err="1"/>
              <a:t>Ghriain</a:t>
            </a:r>
            <a:endParaRPr lang="en-GB" sz="2800" dirty="0"/>
          </a:p>
          <a:p>
            <a:r>
              <a:rPr lang="en-GB" sz="2800" dirty="0"/>
              <a:t>g = 274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 kg</a:t>
            </a:r>
            <a:r>
              <a:rPr lang="en-GB" sz="2800" dirty="0"/>
              <a:t>⁻¹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C28332-04F6-A768-1F9F-E02DA7572CE2}"/>
              </a:ext>
            </a:extLst>
          </p:cNvPr>
          <p:cNvGrpSpPr/>
          <p:nvPr/>
        </p:nvGrpSpPr>
        <p:grpSpPr>
          <a:xfrm>
            <a:off x="2674621" y="3966909"/>
            <a:ext cx="742949" cy="693149"/>
            <a:chOff x="4860032" y="2816932"/>
            <a:chExt cx="1512170" cy="151217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81E141F-3B27-F655-BA19-B57DAABA8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16932"/>
              <a:ext cx="1512170" cy="15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4"/>
              <a:extLst>
                <a:ext uri="{FF2B5EF4-FFF2-40B4-BE49-F238E27FC236}">
                  <a16:creationId xmlns:a16="http://schemas.microsoft.com/office/drawing/2014/main" id="{560E1410-3CC1-99A7-9BA7-745DE7E27F8F}"/>
                </a:ext>
              </a:extLst>
            </p:cNvPr>
            <p:cNvSpPr txBox="1"/>
            <p:nvPr/>
          </p:nvSpPr>
          <p:spPr>
            <a:xfrm>
              <a:off x="5060984" y="3861048"/>
              <a:ext cx="1056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CC0 penubag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C5C62CE-B4D1-B79F-BFFA-750FBA0A50FE}"/>
              </a:ext>
            </a:extLst>
          </p:cNvPr>
          <p:cNvSpPr txBox="1"/>
          <p:nvPr/>
        </p:nvSpPr>
        <p:spPr>
          <a:xfrm>
            <a:off x="291784" y="2851868"/>
            <a:ext cx="482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Stáisiún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spáis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 = 8.6 N kg</a:t>
            </a:r>
            <a:r>
              <a:rPr lang="en-GB" sz="2800" dirty="0"/>
              <a:t>⁻¹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8FED3-E02D-9A40-86FB-F36B7D39AED3}"/>
              </a:ext>
            </a:extLst>
          </p:cNvPr>
          <p:cNvCxnSpPr>
            <a:cxnSpLocks/>
          </p:cNvCxnSpPr>
          <p:nvPr/>
        </p:nvCxnSpPr>
        <p:spPr>
          <a:xfrm flipH="1">
            <a:off x="3182573" y="3340083"/>
            <a:ext cx="109949" cy="4907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46123AB-6E01-DD8A-0E92-AEB2932598CB}"/>
              </a:ext>
            </a:extLst>
          </p:cNvPr>
          <p:cNvSpPr/>
          <p:nvPr/>
        </p:nvSpPr>
        <p:spPr>
          <a:xfrm>
            <a:off x="472075" y="1398310"/>
            <a:ext cx="259445" cy="518890"/>
          </a:xfrm>
          <a:custGeom>
            <a:avLst/>
            <a:gdLst>
              <a:gd name="connsiteX0" fmla="*/ 298450 w 318150"/>
              <a:gd name="connsiteY0" fmla="*/ 0 h 596900"/>
              <a:gd name="connsiteX1" fmla="*/ 318150 w 318150"/>
              <a:gd name="connsiteY1" fmla="*/ 1986 h 596900"/>
              <a:gd name="connsiteX2" fmla="*/ 293407 w 318150"/>
              <a:gd name="connsiteY2" fmla="*/ 6063 h 596900"/>
              <a:gd name="connsiteX3" fmla="*/ 147637 w 318150"/>
              <a:gd name="connsiteY3" fmla="*/ 298450 h 596900"/>
              <a:gd name="connsiteX4" fmla="*/ 293407 w 318150"/>
              <a:gd name="connsiteY4" fmla="*/ 590837 h 596900"/>
              <a:gd name="connsiteX5" fmla="*/ 318150 w 318150"/>
              <a:gd name="connsiteY5" fmla="*/ 594914 h 596900"/>
              <a:gd name="connsiteX6" fmla="*/ 298450 w 318150"/>
              <a:gd name="connsiteY6" fmla="*/ 596900 h 596900"/>
              <a:gd name="connsiteX7" fmla="*/ 0 w 318150"/>
              <a:gd name="connsiteY7" fmla="*/ 298450 h 596900"/>
              <a:gd name="connsiteX8" fmla="*/ 298450 w 318150"/>
              <a:gd name="connsiteY8" fmla="*/ 0 h 596900"/>
              <a:gd name="connsiteX0" fmla="*/ 298450 w 318150"/>
              <a:gd name="connsiteY0" fmla="*/ 0 h 596900"/>
              <a:gd name="connsiteX1" fmla="*/ 293407 w 318150"/>
              <a:gd name="connsiteY1" fmla="*/ 6063 h 596900"/>
              <a:gd name="connsiteX2" fmla="*/ 147637 w 318150"/>
              <a:gd name="connsiteY2" fmla="*/ 298450 h 596900"/>
              <a:gd name="connsiteX3" fmla="*/ 293407 w 318150"/>
              <a:gd name="connsiteY3" fmla="*/ 590837 h 596900"/>
              <a:gd name="connsiteX4" fmla="*/ 318150 w 318150"/>
              <a:gd name="connsiteY4" fmla="*/ 594914 h 596900"/>
              <a:gd name="connsiteX5" fmla="*/ 298450 w 318150"/>
              <a:gd name="connsiteY5" fmla="*/ 596900 h 596900"/>
              <a:gd name="connsiteX6" fmla="*/ 0 w 318150"/>
              <a:gd name="connsiteY6" fmla="*/ 298450 h 596900"/>
              <a:gd name="connsiteX7" fmla="*/ 298450 w 318150"/>
              <a:gd name="connsiteY7" fmla="*/ 0 h 596900"/>
              <a:gd name="connsiteX0" fmla="*/ 298450 w 298450"/>
              <a:gd name="connsiteY0" fmla="*/ 0 h 596900"/>
              <a:gd name="connsiteX1" fmla="*/ 293407 w 298450"/>
              <a:gd name="connsiteY1" fmla="*/ 6063 h 596900"/>
              <a:gd name="connsiteX2" fmla="*/ 147637 w 298450"/>
              <a:gd name="connsiteY2" fmla="*/ 298450 h 596900"/>
              <a:gd name="connsiteX3" fmla="*/ 293407 w 298450"/>
              <a:gd name="connsiteY3" fmla="*/ 590837 h 596900"/>
              <a:gd name="connsiteX4" fmla="*/ 298450 w 298450"/>
              <a:gd name="connsiteY4" fmla="*/ 596900 h 596900"/>
              <a:gd name="connsiteX5" fmla="*/ 0 w 298450"/>
              <a:gd name="connsiteY5" fmla="*/ 298450 h 596900"/>
              <a:gd name="connsiteX6" fmla="*/ 298450 w 298450"/>
              <a:gd name="connsiteY6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50" h="596900">
                <a:moveTo>
                  <a:pt x="298450" y="0"/>
                </a:moveTo>
                <a:lnTo>
                  <a:pt x="293407" y="6063"/>
                </a:lnTo>
                <a:cubicBezTo>
                  <a:pt x="210216" y="33893"/>
                  <a:pt x="147637" y="154225"/>
                  <a:pt x="147637" y="298450"/>
                </a:cubicBezTo>
                <a:cubicBezTo>
                  <a:pt x="147637" y="442676"/>
                  <a:pt x="210216" y="563007"/>
                  <a:pt x="293407" y="590837"/>
                </a:cubicBez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33621"/>
                  <a:pt x="133621" y="0"/>
                  <a:pt x="29845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5D512A-4729-7133-76B7-226A1883633F}"/>
              </a:ext>
            </a:extLst>
          </p:cNvPr>
          <p:cNvSpPr txBox="1"/>
          <p:nvPr/>
        </p:nvSpPr>
        <p:spPr>
          <a:xfrm>
            <a:off x="831085" y="1233193"/>
            <a:ext cx="346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Dromchla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Gealaí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 = 1.6 N kg</a:t>
            </a:r>
            <a:r>
              <a:rPr lang="en-GB" sz="2800" dirty="0"/>
              <a:t>⁻¹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B1FBFE-5866-FE4D-10BC-E6AA20FA9B67}"/>
              </a:ext>
            </a:extLst>
          </p:cNvPr>
          <p:cNvSpPr txBox="1"/>
          <p:nvPr/>
        </p:nvSpPr>
        <p:spPr>
          <a:xfrm>
            <a:off x="2219325" y="5138660"/>
            <a:ext cx="5923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satailíte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teilifíse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 = 0.224 N kg</a:t>
            </a:r>
            <a:r>
              <a:rPr lang="en-GB" sz="2800" dirty="0"/>
              <a:t>⁻¹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(</a:t>
            </a:r>
            <a:r>
              <a:rPr lang="en-GB" sz="2800" dirty="0" err="1"/>
              <a:t>geochobhsaí</a:t>
            </a:r>
            <a:r>
              <a:rPr lang="en-GB" sz="2800" dirty="0"/>
              <a:t>)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0B2DDA-E0CC-8766-0103-FFCF7A50BF37}"/>
              </a:ext>
            </a:extLst>
          </p:cNvPr>
          <p:cNvCxnSpPr>
            <a:cxnSpLocks/>
          </p:cNvCxnSpPr>
          <p:nvPr/>
        </p:nvCxnSpPr>
        <p:spPr>
          <a:xfrm flipV="1">
            <a:off x="5383530" y="4313483"/>
            <a:ext cx="948690" cy="773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1DE1E7A-01C1-DC68-428F-654EC60DB7E8}"/>
              </a:ext>
            </a:extLst>
          </p:cNvPr>
          <p:cNvSpPr/>
          <p:nvPr/>
        </p:nvSpPr>
        <p:spPr>
          <a:xfrm>
            <a:off x="6332220" y="4111401"/>
            <a:ext cx="177165" cy="835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7BD98-B594-6907-A5F5-908EBC41427F}"/>
              </a:ext>
            </a:extLst>
          </p:cNvPr>
          <p:cNvSpPr/>
          <p:nvPr/>
        </p:nvSpPr>
        <p:spPr>
          <a:xfrm>
            <a:off x="4572000" y="1249876"/>
            <a:ext cx="1077218" cy="10772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9EC379-6E7F-3892-0EC2-54B244F2D31E}"/>
              </a:ext>
            </a:extLst>
          </p:cNvPr>
          <p:cNvSpPr/>
          <p:nvPr/>
        </p:nvSpPr>
        <p:spPr>
          <a:xfrm>
            <a:off x="3005408" y="3846954"/>
            <a:ext cx="177165" cy="835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059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3697-131A-94B2-547F-D6FDA8034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BBFB91A5-7BBC-38CA-130D-11B2904CD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pPr eaLnBrk="1" hangingPunct="1"/>
            <a:r>
              <a:rPr lang="en-IE" altLang="en-US" sz="3600" b="1" dirty="0" err="1"/>
              <a:t>Difríochtaí</a:t>
            </a:r>
            <a:r>
              <a:rPr lang="en-IE" altLang="en-US" sz="3600" b="1" dirty="0"/>
              <a:t> i "g" </a:t>
            </a:r>
            <a:r>
              <a:rPr lang="en-IE" altLang="en-US" sz="3600" b="1" dirty="0" err="1"/>
              <a:t>ar</a:t>
            </a:r>
            <a:r>
              <a:rPr lang="en-IE" altLang="en-US" sz="3600" b="1" dirty="0"/>
              <a:t> </a:t>
            </a:r>
            <a:r>
              <a:rPr lang="en-IE" altLang="en-US" sz="3600" b="1" dirty="0" err="1"/>
              <a:t>dhromchla</a:t>
            </a:r>
            <a:r>
              <a:rPr lang="en-IE" altLang="en-US" sz="3600" b="1" dirty="0"/>
              <a:t> an </a:t>
            </a:r>
            <a:r>
              <a:rPr lang="en-IE" altLang="en-US" sz="3600" b="1" dirty="0" err="1"/>
              <a:t>domhain</a:t>
            </a:r>
            <a:endParaRPr lang="en-GB" alt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D21C-60D9-6879-D1F9-C6AB8470F3C3}"/>
              </a:ext>
            </a:extLst>
          </p:cNvPr>
          <p:cNvSpPr txBox="1"/>
          <p:nvPr/>
        </p:nvSpPr>
        <p:spPr>
          <a:xfrm>
            <a:off x="914401" y="1339335"/>
            <a:ext cx="8229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Go </a:t>
            </a:r>
            <a:r>
              <a:rPr lang="en-GB" sz="2800" dirty="0" err="1"/>
              <a:t>ginearálta</a:t>
            </a:r>
            <a:r>
              <a:rPr lang="en-GB" sz="2800" dirty="0"/>
              <a:t>, </a:t>
            </a:r>
            <a:r>
              <a:rPr lang="en-GB" sz="2800" dirty="0" err="1"/>
              <a:t>bíonn</a:t>
            </a:r>
            <a:r>
              <a:rPr lang="en-GB" sz="2800" dirty="0"/>
              <a:t> g </a:t>
            </a:r>
            <a:r>
              <a:rPr lang="en-GB" sz="2800" dirty="0" err="1"/>
              <a:t>níos</a:t>
            </a:r>
            <a:r>
              <a:rPr lang="en-GB" sz="2800" dirty="0"/>
              <a:t> </a:t>
            </a:r>
            <a:r>
              <a:rPr lang="en-GB" sz="2800" dirty="0" err="1"/>
              <a:t>airde</a:t>
            </a:r>
            <a:r>
              <a:rPr lang="en-GB" sz="2800" dirty="0"/>
              <a:t> ag na </a:t>
            </a:r>
            <a:r>
              <a:rPr lang="en-GB" sz="2800" dirty="0" err="1"/>
              <a:t>pollaí</a:t>
            </a:r>
            <a:r>
              <a:rPr lang="en-GB" sz="2800" dirty="0"/>
              <a:t> </a:t>
            </a:r>
            <a:r>
              <a:rPr lang="en-GB" sz="2800" dirty="0" err="1"/>
              <a:t>ná</a:t>
            </a:r>
            <a:r>
              <a:rPr lang="en-GB" sz="2800" dirty="0"/>
              <a:t> ag an </a:t>
            </a:r>
            <a:r>
              <a:rPr lang="en-GB" sz="2800" dirty="0" err="1"/>
              <a:t>meánchiorcal</a:t>
            </a:r>
            <a:r>
              <a:rPr lang="en-GB" sz="2800" dirty="0"/>
              <a:t> mar </a:t>
            </a:r>
            <a:r>
              <a:rPr lang="en-GB" sz="2800" dirty="0" err="1"/>
              <a:t>gheall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bholgán</a:t>
            </a:r>
            <a:r>
              <a:rPr lang="en-GB" sz="2800" dirty="0"/>
              <a:t> an </a:t>
            </a:r>
            <a:r>
              <a:rPr lang="en-GB" sz="2800" dirty="0" err="1"/>
              <a:t>Domhain</a:t>
            </a:r>
            <a:r>
              <a:rPr lang="en-GB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FA723-02E8-D4A3-BD98-B0070065C3A2}"/>
              </a:ext>
            </a:extLst>
          </p:cNvPr>
          <p:cNvSpPr txBox="1"/>
          <p:nvPr/>
        </p:nvSpPr>
        <p:spPr>
          <a:xfrm>
            <a:off x="1735776" y="5333539"/>
            <a:ext cx="6160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/>
                </a:solidFill>
              </a:rPr>
              <a:t>Tá </a:t>
            </a:r>
            <a:r>
              <a:rPr lang="en-GB" sz="2800" b="1" i="1" dirty="0">
                <a:solidFill>
                  <a:schemeClr val="accent5"/>
                </a:solidFill>
              </a:rPr>
              <a:t>g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níos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ísle</a:t>
            </a:r>
            <a:r>
              <a:rPr lang="en-GB" sz="2800" b="1" dirty="0">
                <a:solidFill>
                  <a:schemeClr val="accent5"/>
                </a:solidFill>
              </a:rPr>
              <a:t> ag </a:t>
            </a:r>
            <a:r>
              <a:rPr lang="en-GB" sz="2800" b="1" dirty="0" err="1">
                <a:solidFill>
                  <a:schemeClr val="accent5"/>
                </a:solidFill>
              </a:rPr>
              <a:t>airde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ard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freisin</a:t>
            </a:r>
            <a:endParaRPr lang="en-GB" sz="2800" b="1" dirty="0">
              <a:solidFill>
                <a:schemeClr val="accent5"/>
              </a:solidFill>
            </a:endParaRPr>
          </a:p>
          <a:p>
            <a:r>
              <a:rPr lang="en-GB" sz="2800" b="1" dirty="0">
                <a:solidFill>
                  <a:schemeClr val="accent5"/>
                </a:solidFill>
              </a:rPr>
              <a:t>(e.g. Mt Everest: g = 9.77 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kg</a:t>
            </a:r>
            <a:r>
              <a:rPr lang="en-GB" sz="2800" b="1" dirty="0">
                <a:solidFill>
                  <a:schemeClr val="accent5"/>
                </a:solidFill>
              </a:rPr>
              <a:t>⁻¹ 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5790E-C4DC-EBB4-3214-098651C6BD2F}"/>
              </a:ext>
            </a:extLst>
          </p:cNvPr>
          <p:cNvSpPr txBox="1"/>
          <p:nvPr/>
        </p:nvSpPr>
        <p:spPr>
          <a:xfrm>
            <a:off x="1228525" y="2951946"/>
            <a:ext cx="2040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Thuaidh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9.83 N kg</a:t>
            </a:r>
            <a:r>
              <a:rPr lang="en-GB" sz="2800" dirty="0"/>
              <a:t>⁻¹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84D4BE-4479-D10F-B7EA-701A3337A642}"/>
              </a:ext>
            </a:extLst>
          </p:cNvPr>
          <p:cNvGrpSpPr/>
          <p:nvPr/>
        </p:nvGrpSpPr>
        <p:grpSpPr>
          <a:xfrm>
            <a:off x="3471545" y="2673442"/>
            <a:ext cx="2480310" cy="2051567"/>
            <a:chOff x="4860032" y="2816932"/>
            <a:chExt cx="1512170" cy="151217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ABF7B0D-0629-C626-F572-DE0322989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16932"/>
              <a:ext cx="1512170" cy="15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4"/>
              <a:extLst>
                <a:ext uri="{FF2B5EF4-FFF2-40B4-BE49-F238E27FC236}">
                  <a16:creationId xmlns:a16="http://schemas.microsoft.com/office/drawing/2014/main" id="{AC2226E4-936E-5EA5-C614-31FB35A624D3}"/>
                </a:ext>
              </a:extLst>
            </p:cNvPr>
            <p:cNvSpPr txBox="1"/>
            <p:nvPr/>
          </p:nvSpPr>
          <p:spPr>
            <a:xfrm>
              <a:off x="5060984" y="3861048"/>
              <a:ext cx="1056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CC0 penubag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DB21C6-987F-1BFA-C4E5-19FB8A86EEC2}"/>
              </a:ext>
            </a:extLst>
          </p:cNvPr>
          <p:cNvSpPr txBox="1"/>
          <p:nvPr/>
        </p:nvSpPr>
        <p:spPr>
          <a:xfrm>
            <a:off x="6640818" y="3116247"/>
            <a:ext cx="232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Meánchiorcal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9.78 N kg</a:t>
            </a:r>
            <a:r>
              <a:rPr lang="en-GB" sz="2800" dirty="0"/>
              <a:t>⁻¹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065D69-3EB2-9A73-7781-BB1645BD5D1F}"/>
              </a:ext>
            </a:extLst>
          </p:cNvPr>
          <p:cNvCxnSpPr>
            <a:cxnSpLocks/>
          </p:cNvCxnSpPr>
          <p:nvPr/>
        </p:nvCxnSpPr>
        <p:spPr>
          <a:xfrm flipV="1">
            <a:off x="2231390" y="2768002"/>
            <a:ext cx="2480310" cy="5562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93CC38-F55C-AE3A-1756-462C828F8B4E}"/>
              </a:ext>
            </a:extLst>
          </p:cNvPr>
          <p:cNvCxnSpPr>
            <a:cxnSpLocks/>
          </p:cNvCxnSpPr>
          <p:nvPr/>
        </p:nvCxnSpPr>
        <p:spPr>
          <a:xfrm flipH="1">
            <a:off x="5905489" y="3490641"/>
            <a:ext cx="735329" cy="114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366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ACEF4-BF13-6FA8-FC15-961AD7CF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4">
                <a:extLst>
                  <a:ext uri="{FF2B5EF4-FFF2-40B4-BE49-F238E27FC236}">
                    <a16:creationId xmlns:a16="http://schemas.microsoft.com/office/drawing/2014/main" id="{8A3F5B52-82F3-9887-4EFF-D8CE1CE62AA4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3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GB" alt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altLang="en-US" sz="3600" b="1" dirty="0"/>
              </a:p>
            </p:txBody>
          </p:sp>
        </mc:Choice>
        <mc:Fallback xmlns="">
          <p:sp>
            <p:nvSpPr>
              <p:cNvPr id="14340" name="Rectangle 4">
                <a:extLst>
                  <a:ext uri="{FF2B5EF4-FFF2-40B4-BE49-F238E27FC236}">
                    <a16:creationId xmlns:a16="http://schemas.microsoft.com/office/drawing/2014/main" id="{8A3F5B52-82F3-9887-4EFF-D8CE1CE62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A9344-9D71-87C4-9864-1F4920946500}"/>
                  </a:ext>
                </a:extLst>
              </p:cNvPr>
              <p:cNvSpPr txBox="1"/>
              <p:nvPr/>
            </p:nvSpPr>
            <p:spPr>
              <a:xfrm>
                <a:off x="381000" y="845031"/>
                <a:ext cx="84258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Uaireanta</a:t>
                </a:r>
                <a:r>
                  <a:rPr lang="en-GB" sz="2800" dirty="0"/>
                  <a:t> </a:t>
                </a:r>
                <a:r>
                  <a:rPr lang="en-GB" sz="2800" dirty="0" err="1"/>
                  <a:t>úsáidtear</a:t>
                </a:r>
                <a:r>
                  <a:rPr lang="en-GB" sz="2800" dirty="0"/>
                  <a:t> an </a:t>
                </a:r>
                <a:r>
                  <a:rPr lang="en-GB" sz="2800" dirty="0" err="1"/>
                  <a:t>nótaíocht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/>
                  <a:t>  le </a:t>
                </a:r>
                <a:r>
                  <a:rPr lang="en-GB" sz="2800" dirty="0" err="1"/>
                  <a:t>haghaidh</a:t>
                </a:r>
                <a:r>
                  <a:rPr lang="en-GB" sz="2800" dirty="0"/>
                  <a:t> </a:t>
                </a:r>
                <a:r>
                  <a:rPr lang="en-GB" sz="2800" dirty="0" err="1"/>
                  <a:t>domhantarraingthe</a:t>
                </a:r>
                <a:r>
                  <a:rPr lang="en-GB" sz="2800" dirty="0"/>
                  <a:t> </a:t>
                </a:r>
                <a:r>
                  <a:rPr lang="en-GB" sz="2800" dirty="0" err="1"/>
                  <a:t>caighdeánaithe</a:t>
                </a:r>
                <a:r>
                  <a:rPr lang="en-GB" sz="2800" dirty="0"/>
                  <a:t>. </a:t>
                </a:r>
              </a:p>
              <a:p>
                <a:r>
                  <a:rPr lang="en-GB" sz="2800" dirty="0"/>
                  <a:t>Is </a:t>
                </a:r>
                <a:r>
                  <a:rPr lang="en-GB" sz="2800" dirty="0" err="1"/>
                  <a:t>meánluach</a:t>
                </a:r>
                <a:r>
                  <a:rPr lang="en-GB" sz="2800" dirty="0"/>
                  <a:t> é don </a:t>
                </a:r>
                <a:r>
                  <a:rPr lang="en-GB" sz="2800" dirty="0" err="1"/>
                  <a:t>domhantarraingt</a:t>
                </a:r>
                <a:r>
                  <a:rPr lang="en-GB" sz="2800" dirty="0"/>
                  <a:t> ag </a:t>
                </a:r>
                <a:r>
                  <a:rPr lang="en-GB" sz="2800" dirty="0" err="1"/>
                  <a:t>dromchla</a:t>
                </a:r>
                <a:r>
                  <a:rPr lang="en-GB" sz="2800" dirty="0"/>
                  <a:t> an </a:t>
                </a:r>
                <a:r>
                  <a:rPr lang="en-GB" sz="2800" dirty="0" err="1"/>
                  <a:t>Domhain</a:t>
                </a:r>
                <a:r>
                  <a:rPr lang="en-GB" sz="2800" dirty="0"/>
                  <a:t> =9.806 𝑚 𝑠</a:t>
                </a:r>
                <a:r>
                  <a:rPr lang="en-GB" sz="2800" baseline="30000" dirty="0"/>
                  <a:t>-2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A9344-9D71-87C4-9864-1F4920946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45031"/>
                <a:ext cx="8425815" cy="1815882"/>
              </a:xfrm>
              <a:prstGeom prst="rect">
                <a:avLst/>
              </a:prstGeom>
              <a:blipFill>
                <a:blip r:embed="rId4"/>
                <a:stretch>
                  <a:fillRect l="-1520" t="-3691" b="-83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E36047-4376-FCBC-2402-8F86AC66DD79}"/>
                  </a:ext>
                </a:extLst>
              </p:cNvPr>
              <p:cNvSpPr txBox="1"/>
              <p:nvPr/>
            </p:nvSpPr>
            <p:spPr>
              <a:xfrm>
                <a:off x="5693638" y="2864325"/>
                <a:ext cx="31131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=9.806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E36047-4376-FCBC-2402-8F86AC66D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38" y="2864325"/>
                <a:ext cx="311317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BAF9A9-1FF7-0BCB-E537-6E82F1348128}"/>
              </a:ext>
            </a:extLst>
          </p:cNvPr>
          <p:cNvCxnSpPr>
            <a:cxnSpLocks/>
          </p:cNvCxnSpPr>
          <p:nvPr/>
        </p:nvCxnSpPr>
        <p:spPr>
          <a:xfrm flipH="1">
            <a:off x="4603750" y="3314700"/>
            <a:ext cx="1089888" cy="365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7D9054E9-1A44-F1EA-9926-DED428B4F06D}"/>
                  </a:ext>
                </a:extLst>
              </p:cNvPr>
              <p:cNvSpPr txBox="1"/>
              <p:nvPr/>
            </p:nvSpPr>
            <p:spPr bwMode="auto">
              <a:xfrm>
                <a:off x="3452490" y="3680579"/>
                <a:ext cx="1987395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7D9054E9-1A44-F1EA-9926-DED428B4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490" y="3680579"/>
                <a:ext cx="1987395" cy="844054"/>
              </a:xfrm>
              <a:prstGeom prst="rect">
                <a:avLst/>
              </a:prstGeom>
              <a:blipFill>
                <a:blip r:embed="rId6"/>
                <a:stretch>
                  <a:fillRect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82038CA-BC61-7674-21E6-0B23869B7A79}"/>
                  </a:ext>
                </a:extLst>
              </p:cNvPr>
              <p:cNvSpPr txBox="1"/>
              <p:nvPr/>
            </p:nvSpPr>
            <p:spPr bwMode="auto">
              <a:xfrm>
                <a:off x="3158976" y="1840729"/>
                <a:ext cx="2931488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  =  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82038CA-BC61-7674-21E6-0B23869B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976" y="1840729"/>
                <a:ext cx="2931488" cy="844054"/>
              </a:xfrm>
              <a:prstGeom prst="rect">
                <a:avLst/>
              </a:prstGeom>
              <a:blipFill>
                <a:blip r:embed="rId2"/>
                <a:stretch>
                  <a:fillRect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ADF0DC-7BE6-1D32-54D8-DC2E8EEACB2D}"/>
              </a:ext>
            </a:extLst>
          </p:cNvPr>
          <p:cNvSpPr txBox="1"/>
          <p:nvPr/>
        </p:nvSpPr>
        <p:spPr>
          <a:xfrm>
            <a:off x="7480292" y="2352030"/>
            <a:ext cx="139653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IE" sz="2000" dirty="0" err="1"/>
              <a:t>Táblaí</a:t>
            </a:r>
            <a:r>
              <a:rPr lang="en-IE" sz="2000" dirty="0"/>
              <a:t> p56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11F443-667E-0FD9-22C8-29D1D300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9DF3E0-3A9E-F87C-93D9-DCFA31A42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Faigh an </a:t>
            </a:r>
            <a:r>
              <a:rPr lang="en-GB" dirty="0" err="1"/>
              <a:t>luasghéarú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domhantarraingthe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ngealach</a:t>
            </a:r>
            <a:r>
              <a:rPr lang="en-GB" dirty="0"/>
              <a:t>. Mais na </a:t>
            </a:r>
            <a:r>
              <a:rPr lang="en-GB" dirty="0" err="1"/>
              <a:t>gealaí</a:t>
            </a:r>
            <a:r>
              <a:rPr lang="en-GB" dirty="0"/>
              <a:t> =7.35 × 10²² kg, Ga na </a:t>
            </a:r>
            <a:r>
              <a:rPr lang="en-GB" dirty="0" err="1"/>
              <a:t>gealaí</a:t>
            </a:r>
            <a:r>
              <a:rPr lang="en-GB" dirty="0"/>
              <a:t> = 1.74 × 10⁶ 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C8148-8AD6-B815-1ECE-E5096730ECC3}"/>
              </a:ext>
            </a:extLst>
          </p:cNvPr>
          <p:cNvSpPr txBox="1"/>
          <p:nvPr/>
        </p:nvSpPr>
        <p:spPr>
          <a:xfrm>
            <a:off x="0" y="3988425"/>
            <a:ext cx="9155975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meáchan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i 1 kg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domhan</a:t>
            </a:r>
            <a:r>
              <a:rPr lang="en-GB" dirty="0"/>
              <a:t> agus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ngealach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FCF0D42F-E94E-AA26-A443-C8095A84F209}"/>
                  </a:ext>
                </a:extLst>
              </p:cNvPr>
              <p:cNvSpPr txBox="1"/>
              <p:nvPr/>
            </p:nvSpPr>
            <p:spPr bwMode="auto">
              <a:xfrm>
                <a:off x="1782576" y="2793130"/>
                <a:ext cx="6565295" cy="1040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6.67×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×7.35×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(1.74×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1.62 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FCF0D42F-E94E-AA26-A443-C8095A84F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576" y="2793130"/>
                <a:ext cx="6565295" cy="1040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1F93C05-EC75-4801-80E8-9F2DC3625593}"/>
              </a:ext>
            </a:extLst>
          </p:cNvPr>
          <p:cNvSpPr txBox="1"/>
          <p:nvPr/>
        </p:nvSpPr>
        <p:spPr>
          <a:xfrm>
            <a:off x="1328106" y="506309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713FB-AB07-1B46-DA15-7EC1842F4A95}"/>
              </a:ext>
            </a:extLst>
          </p:cNvPr>
          <p:cNvSpPr txBox="1"/>
          <p:nvPr/>
        </p:nvSpPr>
        <p:spPr>
          <a:xfrm>
            <a:off x="3337348" y="4502396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F5745B-ACC5-2CD7-77E9-3C2A8A58FA30}"/>
                  </a:ext>
                </a:extLst>
              </p:cNvPr>
              <p:cNvSpPr txBox="1"/>
              <p:nvPr/>
            </p:nvSpPr>
            <p:spPr>
              <a:xfrm>
                <a:off x="614615" y="5694664"/>
                <a:ext cx="400321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𝑀𝑒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𝑐h𝑎𝑛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=9.8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F5745B-ACC5-2CD7-77E9-3C2A8A58F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5" y="5694664"/>
                <a:ext cx="400321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259737C-A212-8540-CEEB-50C33B466CD3}"/>
              </a:ext>
            </a:extLst>
          </p:cNvPr>
          <p:cNvSpPr txBox="1"/>
          <p:nvPr/>
        </p:nvSpPr>
        <p:spPr>
          <a:xfrm>
            <a:off x="5433747" y="5079789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A9EBC2-3581-20D2-409F-88276EAE980C}"/>
                  </a:ext>
                </a:extLst>
              </p:cNvPr>
              <p:cNvSpPr txBox="1"/>
              <p:nvPr/>
            </p:nvSpPr>
            <p:spPr>
              <a:xfrm>
                <a:off x="4803092" y="5669503"/>
                <a:ext cx="420198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𝑀𝑒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𝑐h𝑎𝑛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=1.62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A9EBC2-3581-20D2-409F-88276EAE9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92" y="5669503"/>
                <a:ext cx="4201984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A98A5-5D05-1427-3495-7C28C79D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A4C884BC-D0AD-0C53-DBC8-C3B188F94D05}"/>
                  </a:ext>
                </a:extLst>
              </p:cNvPr>
              <p:cNvSpPr txBox="1"/>
              <p:nvPr/>
            </p:nvSpPr>
            <p:spPr bwMode="auto">
              <a:xfrm>
                <a:off x="6334805" y="5974309"/>
                <a:ext cx="2809195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IE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E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IE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I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IE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E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=9.</m:t>
                    </m:r>
                    <m:r>
                      <a:rPr lang="en-GB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IE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A4C884BC-D0AD-0C53-DBC8-C3B188F9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805" y="5974309"/>
                <a:ext cx="2809195" cy="844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2CFD621E-3508-9395-CACD-03FCD9A0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39CEAF-B07F-E10F-C0EB-38ECAA14F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Tá </a:t>
            </a:r>
            <a:r>
              <a:rPr lang="en-GB" dirty="0" err="1"/>
              <a:t>mais</a:t>
            </a:r>
            <a:r>
              <a:rPr lang="en-GB" dirty="0"/>
              <a:t> 8.7 × 10</a:t>
            </a:r>
            <a:r>
              <a:rPr lang="en-GB" baseline="30000" dirty="0"/>
              <a:t>25</a:t>
            </a:r>
            <a:r>
              <a:rPr lang="en-GB" dirty="0"/>
              <a:t> kg agus ga 25,400 km ag </a:t>
            </a:r>
            <a:r>
              <a:rPr lang="en-GB" dirty="0" err="1"/>
              <a:t>Úránas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luasghéarú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domhantarraingthe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Úránas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1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FF486-BEFF-D910-730D-D7E3DC5E2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AF98A0F5-5B9C-899A-BE3D-3CA8468E8DCD}"/>
                  </a:ext>
                </a:extLst>
              </p:cNvPr>
              <p:cNvSpPr txBox="1"/>
              <p:nvPr/>
            </p:nvSpPr>
            <p:spPr bwMode="auto">
              <a:xfrm>
                <a:off x="4571999" y="3620486"/>
                <a:ext cx="1987395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900</m:t>
                          </m:r>
                        </m:sub>
                      </m:sSub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AF98A0F5-5B9C-899A-BE3D-3CA8468E8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9" y="3620486"/>
                <a:ext cx="1987395" cy="844054"/>
              </a:xfrm>
              <a:prstGeom prst="rect">
                <a:avLst/>
              </a:prstGeom>
              <a:blipFill>
                <a:blip r:embed="rId2"/>
                <a:stretch>
                  <a:fillRect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A2BB5C-C258-DB13-EFC9-A713D0FFDAD5}"/>
              </a:ext>
            </a:extLst>
          </p:cNvPr>
          <p:cNvSpPr txBox="1"/>
          <p:nvPr/>
        </p:nvSpPr>
        <p:spPr>
          <a:xfrm>
            <a:off x="7294394" y="3949246"/>
            <a:ext cx="1467068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IE" sz="2000" dirty="0" err="1"/>
              <a:t>Táblaí</a:t>
            </a:r>
            <a:r>
              <a:rPr lang="en-IE" sz="2000" dirty="0"/>
              <a:t> L.56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4B3495-18ED-BA47-34CF-0598D07158C7}"/>
                  </a:ext>
                </a:extLst>
              </p:cNvPr>
              <p:cNvSpPr txBox="1"/>
              <p:nvPr/>
            </p:nvSpPr>
            <p:spPr>
              <a:xfrm>
                <a:off x="4467415" y="2354142"/>
                <a:ext cx="443377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900 000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380 000</m:t>
                      </m:r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=7.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4B3495-18ED-BA47-34CF-0598D071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15" y="2354142"/>
                <a:ext cx="4433772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7205D-EFDE-3A4A-A659-17CCFFC6032D}"/>
              </a:ext>
            </a:extLst>
          </p:cNvPr>
          <p:cNvGrpSpPr/>
          <p:nvPr/>
        </p:nvGrpSpPr>
        <p:grpSpPr>
          <a:xfrm>
            <a:off x="337801" y="3669785"/>
            <a:ext cx="2929751" cy="2929751"/>
            <a:chOff x="2336029" y="3290868"/>
            <a:chExt cx="1419541" cy="14195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A683C4-96AA-7B3C-1C55-BAE7DEC1DF74}"/>
                </a:ext>
              </a:extLst>
            </p:cNvPr>
            <p:cNvSpPr/>
            <p:nvPr/>
          </p:nvSpPr>
          <p:spPr>
            <a:xfrm>
              <a:off x="2336029" y="3290868"/>
              <a:ext cx="1419541" cy="1419541"/>
            </a:xfrm>
            <a:prstGeom prst="ellipse">
              <a:avLst/>
            </a:prstGeom>
            <a:solidFill>
              <a:srgbClr val="CCE1F4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12700" prstMaterial="plastic">
              <a:bevelT w="755650"/>
              <a:bevelB w="679450"/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C40B3C-D20D-AE0B-7438-C68F6AC6EDD6}"/>
                </a:ext>
              </a:extLst>
            </p:cNvPr>
            <p:cNvSpPr/>
            <p:nvPr/>
          </p:nvSpPr>
          <p:spPr>
            <a:xfrm>
              <a:off x="2348361" y="3585366"/>
              <a:ext cx="624787" cy="664978"/>
            </a:xfrm>
            <a:custGeom>
              <a:avLst/>
              <a:gdLst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57942 w 1861457"/>
                <a:gd name="connsiteY33" fmla="*/ 1915886 h 1981200"/>
                <a:gd name="connsiteX34" fmla="*/ 990600 w 1861457"/>
                <a:gd name="connsiteY34" fmla="*/ 1817914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240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990600 w 1861457"/>
                <a:gd name="connsiteY34" fmla="*/ 1817914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240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240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367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367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367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861457" h="1981200">
                  <a:moveTo>
                    <a:pt x="1828800" y="555172"/>
                  </a:moveTo>
                  <a:lnTo>
                    <a:pt x="1861457" y="337457"/>
                  </a:lnTo>
                  <a:lnTo>
                    <a:pt x="1730828" y="217714"/>
                  </a:lnTo>
                  <a:lnTo>
                    <a:pt x="1578428" y="195943"/>
                  </a:lnTo>
                  <a:lnTo>
                    <a:pt x="1785257" y="0"/>
                  </a:lnTo>
                  <a:lnTo>
                    <a:pt x="1545771" y="217714"/>
                  </a:lnTo>
                  <a:lnTo>
                    <a:pt x="1578428" y="326572"/>
                  </a:lnTo>
                  <a:lnTo>
                    <a:pt x="1328057" y="402772"/>
                  </a:lnTo>
                  <a:lnTo>
                    <a:pt x="914400" y="413657"/>
                  </a:lnTo>
                  <a:lnTo>
                    <a:pt x="751114" y="304800"/>
                  </a:lnTo>
                  <a:lnTo>
                    <a:pt x="533400" y="391886"/>
                  </a:lnTo>
                  <a:lnTo>
                    <a:pt x="228600" y="511629"/>
                  </a:lnTo>
                  <a:lnTo>
                    <a:pt x="435428" y="457200"/>
                  </a:lnTo>
                  <a:lnTo>
                    <a:pt x="185057" y="718457"/>
                  </a:lnTo>
                  <a:lnTo>
                    <a:pt x="130628" y="664029"/>
                  </a:lnTo>
                  <a:lnTo>
                    <a:pt x="0" y="1175657"/>
                  </a:lnTo>
                  <a:lnTo>
                    <a:pt x="43542" y="1317172"/>
                  </a:lnTo>
                  <a:lnTo>
                    <a:pt x="97971" y="1186543"/>
                  </a:lnTo>
                  <a:lnTo>
                    <a:pt x="97971" y="1186543"/>
                  </a:lnTo>
                  <a:cubicBezTo>
                    <a:pt x="57247" y="1094915"/>
                    <a:pt x="42036" y="1114863"/>
                    <a:pt x="65314" y="1045029"/>
                  </a:cubicBezTo>
                  <a:cubicBezTo>
                    <a:pt x="71493" y="1026491"/>
                    <a:pt x="80906" y="1009138"/>
                    <a:pt x="87085" y="990600"/>
                  </a:cubicBezTo>
                  <a:cubicBezTo>
                    <a:pt x="91816" y="976407"/>
                    <a:pt x="97971" y="947057"/>
                    <a:pt x="97971" y="947057"/>
                  </a:cubicBezTo>
                  <a:lnTo>
                    <a:pt x="97971" y="947057"/>
                  </a:lnTo>
                  <a:lnTo>
                    <a:pt x="206828" y="968829"/>
                  </a:lnTo>
                  <a:lnTo>
                    <a:pt x="217714" y="1415143"/>
                  </a:lnTo>
                  <a:lnTo>
                    <a:pt x="152400" y="1491343"/>
                  </a:lnTo>
                  <a:lnTo>
                    <a:pt x="261257" y="1524000"/>
                  </a:lnTo>
                  <a:lnTo>
                    <a:pt x="359228" y="1621972"/>
                  </a:lnTo>
                  <a:lnTo>
                    <a:pt x="598714" y="1741714"/>
                  </a:lnTo>
                  <a:lnTo>
                    <a:pt x="642257" y="1872343"/>
                  </a:lnTo>
                  <a:lnTo>
                    <a:pt x="794657" y="1981200"/>
                  </a:lnTo>
                  <a:lnTo>
                    <a:pt x="762000" y="1839686"/>
                  </a:lnTo>
                  <a:lnTo>
                    <a:pt x="762000" y="1785257"/>
                  </a:lnTo>
                  <a:cubicBezTo>
                    <a:pt x="827314" y="1828800"/>
                    <a:pt x="911678" y="1916793"/>
                    <a:pt x="976992" y="1960336"/>
                  </a:cubicBezTo>
                  <a:cubicBezTo>
                    <a:pt x="987878" y="1927679"/>
                    <a:pt x="1018873" y="1882170"/>
                    <a:pt x="1026584" y="1847547"/>
                  </a:cubicBezTo>
                  <a:cubicBezTo>
                    <a:pt x="1034295" y="1812924"/>
                    <a:pt x="1021997" y="1768425"/>
                    <a:pt x="1023257" y="1752600"/>
                  </a:cubicBezTo>
                  <a:cubicBezTo>
                    <a:pt x="1024517" y="1736775"/>
                    <a:pt x="1030514" y="1752600"/>
                    <a:pt x="1034142" y="1752600"/>
                  </a:cubicBezTo>
                  <a:lnTo>
                    <a:pt x="1034142" y="1752600"/>
                  </a:lnTo>
                  <a:lnTo>
                    <a:pt x="1099457" y="1676400"/>
                  </a:lnTo>
                  <a:lnTo>
                    <a:pt x="968828" y="1654629"/>
                  </a:lnTo>
                  <a:cubicBezTo>
                    <a:pt x="1092296" y="1593340"/>
                    <a:pt x="1091643" y="1601294"/>
                    <a:pt x="1088571" y="1536700"/>
                  </a:cubicBezTo>
                  <a:cubicBezTo>
                    <a:pt x="1116380" y="1494986"/>
                    <a:pt x="1110342" y="1504426"/>
                    <a:pt x="1110342" y="1458686"/>
                  </a:cubicBezTo>
                  <a:lnTo>
                    <a:pt x="1110342" y="1458686"/>
                  </a:lnTo>
                  <a:lnTo>
                    <a:pt x="1110342" y="1458686"/>
                  </a:lnTo>
                  <a:lnTo>
                    <a:pt x="794657" y="1480457"/>
                  </a:lnTo>
                  <a:lnTo>
                    <a:pt x="751114" y="1360714"/>
                  </a:lnTo>
                  <a:lnTo>
                    <a:pt x="859971" y="1382486"/>
                  </a:lnTo>
                  <a:lnTo>
                    <a:pt x="925285" y="1153886"/>
                  </a:lnTo>
                  <a:lnTo>
                    <a:pt x="1023257" y="1153886"/>
                  </a:lnTo>
                  <a:lnTo>
                    <a:pt x="1186542" y="1219200"/>
                  </a:lnTo>
                  <a:lnTo>
                    <a:pt x="1284514" y="1230086"/>
                  </a:lnTo>
                  <a:cubicBezTo>
                    <a:pt x="1338399" y="1086392"/>
                    <a:pt x="1301001" y="1130564"/>
                    <a:pt x="1328057" y="1175657"/>
                  </a:cubicBezTo>
                  <a:cubicBezTo>
                    <a:pt x="1333337" y="1184458"/>
                    <a:pt x="1342571" y="1190172"/>
                    <a:pt x="1349828" y="1197429"/>
                  </a:cubicBezTo>
                  <a:cubicBezTo>
                    <a:pt x="1361862" y="1161330"/>
                    <a:pt x="1360714" y="1176247"/>
                    <a:pt x="1360714" y="1153886"/>
                  </a:cubicBezTo>
                  <a:lnTo>
                    <a:pt x="1360714" y="1153886"/>
                  </a:lnTo>
                  <a:lnTo>
                    <a:pt x="1273628" y="1045029"/>
                  </a:lnTo>
                  <a:lnTo>
                    <a:pt x="1480457" y="1055914"/>
                  </a:lnTo>
                  <a:lnTo>
                    <a:pt x="1611085" y="936172"/>
                  </a:lnTo>
                  <a:cubicBezTo>
                    <a:pt x="1575579" y="841489"/>
                    <a:pt x="1606157" y="862951"/>
                    <a:pt x="1556657" y="838200"/>
                  </a:cubicBezTo>
                  <a:lnTo>
                    <a:pt x="1556657" y="838200"/>
                  </a:lnTo>
                  <a:lnTo>
                    <a:pt x="1469571" y="903514"/>
                  </a:lnTo>
                  <a:lnTo>
                    <a:pt x="1360714" y="881743"/>
                  </a:lnTo>
                  <a:lnTo>
                    <a:pt x="1360714" y="881743"/>
                  </a:lnTo>
                  <a:lnTo>
                    <a:pt x="1513114" y="772886"/>
                  </a:lnTo>
                  <a:lnTo>
                    <a:pt x="1524000" y="620486"/>
                  </a:lnTo>
                  <a:lnTo>
                    <a:pt x="1828800" y="555172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5CD980-F83B-4C35-330C-0A6535F34E62}"/>
                </a:ext>
              </a:extLst>
            </p:cNvPr>
            <p:cNvSpPr/>
            <p:nvPr/>
          </p:nvSpPr>
          <p:spPr>
            <a:xfrm>
              <a:off x="2740019" y="3998542"/>
              <a:ext cx="103015" cy="117934"/>
            </a:xfrm>
            <a:custGeom>
              <a:avLst/>
              <a:gdLst>
                <a:gd name="connsiteX0" fmla="*/ 86783 w 306916"/>
                <a:gd name="connsiteY0" fmla="*/ 38100 h 351367"/>
                <a:gd name="connsiteX1" fmla="*/ 304800 w 306916"/>
                <a:gd name="connsiteY1" fmla="*/ 0 h 351367"/>
                <a:gd name="connsiteX2" fmla="*/ 306916 w 306916"/>
                <a:gd name="connsiteY2" fmla="*/ 150283 h 351367"/>
                <a:gd name="connsiteX3" fmla="*/ 160866 w 306916"/>
                <a:gd name="connsiteY3" fmla="*/ 325967 h 351367"/>
                <a:gd name="connsiteX4" fmla="*/ 0 w 306916"/>
                <a:gd name="connsiteY4" fmla="*/ 351367 h 351367"/>
                <a:gd name="connsiteX5" fmla="*/ 29633 w 306916"/>
                <a:gd name="connsiteY5" fmla="*/ 156633 h 351367"/>
                <a:gd name="connsiteX6" fmla="*/ 124883 w 306916"/>
                <a:gd name="connsiteY6" fmla="*/ 249767 h 351367"/>
                <a:gd name="connsiteX7" fmla="*/ 192616 w 306916"/>
                <a:gd name="connsiteY7" fmla="*/ 105833 h 351367"/>
                <a:gd name="connsiteX8" fmla="*/ 57150 w 306916"/>
                <a:gd name="connsiteY8" fmla="*/ 116417 h 351367"/>
                <a:gd name="connsiteX9" fmla="*/ 86783 w 306916"/>
                <a:gd name="connsiteY9" fmla="*/ 38100 h 3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916" h="351367">
                  <a:moveTo>
                    <a:pt x="86783" y="38100"/>
                  </a:moveTo>
                  <a:lnTo>
                    <a:pt x="304800" y="0"/>
                  </a:lnTo>
                  <a:cubicBezTo>
                    <a:pt x="305505" y="50094"/>
                    <a:pt x="306211" y="100189"/>
                    <a:pt x="306916" y="150283"/>
                  </a:cubicBezTo>
                  <a:lnTo>
                    <a:pt x="160866" y="325967"/>
                  </a:lnTo>
                  <a:lnTo>
                    <a:pt x="0" y="351367"/>
                  </a:lnTo>
                  <a:lnTo>
                    <a:pt x="29633" y="156633"/>
                  </a:lnTo>
                  <a:lnTo>
                    <a:pt x="124883" y="249767"/>
                  </a:lnTo>
                  <a:lnTo>
                    <a:pt x="192616" y="105833"/>
                  </a:lnTo>
                  <a:lnTo>
                    <a:pt x="57150" y="116417"/>
                  </a:lnTo>
                  <a:lnTo>
                    <a:pt x="86783" y="3810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402EE5-F3C7-F7C3-1793-6BEA9B551B03}"/>
                </a:ext>
              </a:extLst>
            </p:cNvPr>
            <p:cNvSpPr/>
            <p:nvPr/>
          </p:nvSpPr>
          <p:spPr>
            <a:xfrm>
              <a:off x="2789750" y="4039748"/>
              <a:ext cx="224501" cy="213134"/>
            </a:xfrm>
            <a:custGeom>
              <a:avLst/>
              <a:gdLst>
                <a:gd name="connsiteX0" fmla="*/ 353484 w 668867"/>
                <a:gd name="connsiteY0" fmla="*/ 0 h 635000"/>
                <a:gd name="connsiteX1" fmla="*/ 433917 w 668867"/>
                <a:gd name="connsiteY1" fmla="*/ 44450 h 635000"/>
                <a:gd name="connsiteX2" fmla="*/ 651934 w 668867"/>
                <a:gd name="connsiteY2" fmla="*/ 80433 h 635000"/>
                <a:gd name="connsiteX3" fmla="*/ 668867 w 668867"/>
                <a:gd name="connsiteY3" fmla="*/ 192616 h 635000"/>
                <a:gd name="connsiteX4" fmla="*/ 461434 w 668867"/>
                <a:gd name="connsiteY4" fmla="*/ 548216 h 635000"/>
                <a:gd name="connsiteX5" fmla="*/ 165100 w 668867"/>
                <a:gd name="connsiteY5" fmla="*/ 554566 h 635000"/>
                <a:gd name="connsiteX6" fmla="*/ 27517 w 668867"/>
                <a:gd name="connsiteY6" fmla="*/ 635000 h 635000"/>
                <a:gd name="connsiteX7" fmla="*/ 0 w 668867"/>
                <a:gd name="connsiteY7" fmla="*/ 488950 h 635000"/>
                <a:gd name="connsiteX8" fmla="*/ 114300 w 668867"/>
                <a:gd name="connsiteY8" fmla="*/ 374650 h 635000"/>
                <a:gd name="connsiteX9" fmla="*/ 241300 w 668867"/>
                <a:gd name="connsiteY9" fmla="*/ 306916 h 635000"/>
                <a:gd name="connsiteX10" fmla="*/ 224367 w 668867"/>
                <a:gd name="connsiteY10" fmla="*/ 245533 h 635000"/>
                <a:gd name="connsiteX11" fmla="*/ 256117 w 668867"/>
                <a:gd name="connsiteY11" fmla="*/ 203200 h 635000"/>
                <a:gd name="connsiteX12" fmla="*/ 289984 w 668867"/>
                <a:gd name="connsiteY12" fmla="*/ 165100 h 635000"/>
                <a:gd name="connsiteX13" fmla="*/ 298450 w 668867"/>
                <a:gd name="connsiteY13" fmla="*/ 139700 h 635000"/>
                <a:gd name="connsiteX14" fmla="*/ 302684 w 668867"/>
                <a:gd name="connsiteY14" fmla="*/ 135466 h 635000"/>
                <a:gd name="connsiteX15" fmla="*/ 311150 w 668867"/>
                <a:gd name="connsiteY15" fmla="*/ 133350 h 635000"/>
                <a:gd name="connsiteX16" fmla="*/ 328084 w 668867"/>
                <a:gd name="connsiteY16" fmla="*/ 133350 h 635000"/>
                <a:gd name="connsiteX17" fmla="*/ 328084 w 668867"/>
                <a:gd name="connsiteY17" fmla="*/ 133350 h 635000"/>
                <a:gd name="connsiteX18" fmla="*/ 279400 w 668867"/>
                <a:gd name="connsiteY18" fmla="*/ 63500 h 635000"/>
                <a:gd name="connsiteX19" fmla="*/ 353484 w 668867"/>
                <a:gd name="connsiteY19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8867" h="635000">
                  <a:moveTo>
                    <a:pt x="353484" y="0"/>
                  </a:moveTo>
                  <a:lnTo>
                    <a:pt x="433917" y="44450"/>
                  </a:lnTo>
                  <a:lnTo>
                    <a:pt x="651934" y="80433"/>
                  </a:lnTo>
                  <a:lnTo>
                    <a:pt x="668867" y="192616"/>
                  </a:lnTo>
                  <a:lnTo>
                    <a:pt x="461434" y="548216"/>
                  </a:lnTo>
                  <a:lnTo>
                    <a:pt x="165100" y="554566"/>
                  </a:lnTo>
                  <a:lnTo>
                    <a:pt x="27517" y="635000"/>
                  </a:lnTo>
                  <a:lnTo>
                    <a:pt x="0" y="488950"/>
                  </a:lnTo>
                  <a:lnTo>
                    <a:pt x="114300" y="374650"/>
                  </a:lnTo>
                  <a:lnTo>
                    <a:pt x="241300" y="306916"/>
                  </a:lnTo>
                  <a:lnTo>
                    <a:pt x="224367" y="245533"/>
                  </a:lnTo>
                  <a:cubicBezTo>
                    <a:pt x="234950" y="231422"/>
                    <a:pt x="244825" y="216750"/>
                    <a:pt x="256117" y="203200"/>
                  </a:cubicBezTo>
                  <a:cubicBezTo>
                    <a:pt x="321511" y="124728"/>
                    <a:pt x="243552" y="227008"/>
                    <a:pt x="289984" y="165100"/>
                  </a:cubicBezTo>
                  <a:cubicBezTo>
                    <a:pt x="292461" y="155189"/>
                    <a:pt x="292982" y="147902"/>
                    <a:pt x="298450" y="139700"/>
                  </a:cubicBezTo>
                  <a:cubicBezTo>
                    <a:pt x="299557" y="138039"/>
                    <a:pt x="300899" y="136359"/>
                    <a:pt x="302684" y="135466"/>
                  </a:cubicBezTo>
                  <a:cubicBezTo>
                    <a:pt x="305286" y="134165"/>
                    <a:pt x="308251" y="133591"/>
                    <a:pt x="311150" y="133350"/>
                  </a:cubicBezTo>
                  <a:cubicBezTo>
                    <a:pt x="316775" y="132881"/>
                    <a:pt x="322439" y="133350"/>
                    <a:pt x="328084" y="133350"/>
                  </a:cubicBezTo>
                  <a:lnTo>
                    <a:pt x="328084" y="133350"/>
                  </a:lnTo>
                  <a:lnTo>
                    <a:pt x="279400" y="63500"/>
                  </a:lnTo>
                  <a:lnTo>
                    <a:pt x="353484" y="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4A8D28-B6DD-1B13-6CBF-2AA3BE7370AE}"/>
                </a:ext>
              </a:extLst>
            </p:cNvPr>
            <p:cNvSpPr/>
            <p:nvPr/>
          </p:nvSpPr>
          <p:spPr>
            <a:xfrm>
              <a:off x="2876425" y="3980775"/>
              <a:ext cx="84543" cy="69698"/>
            </a:xfrm>
            <a:custGeom>
              <a:avLst/>
              <a:gdLst>
                <a:gd name="connsiteX0" fmla="*/ 10583 w 251883"/>
                <a:gd name="connsiteY0" fmla="*/ 133366 h 207654"/>
                <a:gd name="connsiteX1" fmla="*/ 112183 w 251883"/>
                <a:gd name="connsiteY1" fmla="*/ 110083 h 207654"/>
                <a:gd name="connsiteX2" fmla="*/ 156633 w 251883"/>
                <a:gd name="connsiteY2" fmla="*/ 133366 h 207654"/>
                <a:gd name="connsiteX3" fmla="*/ 158750 w 251883"/>
                <a:gd name="connsiteY3" fmla="*/ 143950 h 207654"/>
                <a:gd name="connsiteX4" fmla="*/ 173566 w 251883"/>
                <a:gd name="connsiteY4" fmla="*/ 154533 h 207654"/>
                <a:gd name="connsiteX5" fmla="*/ 192616 w 251883"/>
                <a:gd name="connsiteY5" fmla="*/ 175700 h 207654"/>
                <a:gd name="connsiteX6" fmla="*/ 196850 w 251883"/>
                <a:gd name="connsiteY6" fmla="*/ 198983 h 207654"/>
                <a:gd name="connsiteX7" fmla="*/ 205316 w 251883"/>
                <a:gd name="connsiteY7" fmla="*/ 207450 h 207654"/>
                <a:gd name="connsiteX8" fmla="*/ 213783 w 251883"/>
                <a:gd name="connsiteY8" fmla="*/ 205333 h 207654"/>
                <a:gd name="connsiteX9" fmla="*/ 213783 w 251883"/>
                <a:gd name="connsiteY9" fmla="*/ 205333 h 207654"/>
                <a:gd name="connsiteX10" fmla="*/ 251883 w 251883"/>
                <a:gd name="connsiteY10" fmla="*/ 120666 h 207654"/>
                <a:gd name="connsiteX11" fmla="*/ 177800 w 251883"/>
                <a:gd name="connsiteY11" fmla="*/ 48700 h 207654"/>
                <a:gd name="connsiteX12" fmla="*/ 139700 w 251883"/>
                <a:gd name="connsiteY12" fmla="*/ 6366 h 207654"/>
                <a:gd name="connsiteX13" fmla="*/ 127000 w 251883"/>
                <a:gd name="connsiteY13" fmla="*/ 2133 h 207654"/>
                <a:gd name="connsiteX14" fmla="*/ 107950 w 251883"/>
                <a:gd name="connsiteY14" fmla="*/ 16 h 207654"/>
                <a:gd name="connsiteX15" fmla="*/ 107950 w 251883"/>
                <a:gd name="connsiteY15" fmla="*/ 16 h 207654"/>
                <a:gd name="connsiteX16" fmla="*/ 0 w 251883"/>
                <a:gd name="connsiteY16" fmla="*/ 48700 h 207654"/>
                <a:gd name="connsiteX17" fmla="*/ 10583 w 251883"/>
                <a:gd name="connsiteY17" fmla="*/ 133366 h 20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1883" h="207654">
                  <a:moveTo>
                    <a:pt x="10583" y="133366"/>
                  </a:moveTo>
                  <a:lnTo>
                    <a:pt x="112183" y="110083"/>
                  </a:lnTo>
                  <a:cubicBezTo>
                    <a:pt x="113877" y="110824"/>
                    <a:pt x="149740" y="123027"/>
                    <a:pt x="156633" y="133366"/>
                  </a:cubicBezTo>
                  <a:cubicBezTo>
                    <a:pt x="158629" y="136360"/>
                    <a:pt x="156502" y="141140"/>
                    <a:pt x="158750" y="143950"/>
                  </a:cubicBezTo>
                  <a:cubicBezTo>
                    <a:pt x="162541" y="148689"/>
                    <a:pt x="168711" y="150891"/>
                    <a:pt x="173566" y="154533"/>
                  </a:cubicBezTo>
                  <a:cubicBezTo>
                    <a:pt x="187153" y="164723"/>
                    <a:pt x="182736" y="160879"/>
                    <a:pt x="192616" y="175700"/>
                  </a:cubicBezTo>
                  <a:cubicBezTo>
                    <a:pt x="194027" y="183461"/>
                    <a:pt x="193920" y="191659"/>
                    <a:pt x="196850" y="198983"/>
                  </a:cubicBezTo>
                  <a:cubicBezTo>
                    <a:pt x="198332" y="202689"/>
                    <a:pt x="201579" y="206049"/>
                    <a:pt x="205316" y="207450"/>
                  </a:cubicBezTo>
                  <a:cubicBezTo>
                    <a:pt x="208040" y="208472"/>
                    <a:pt x="213783" y="205333"/>
                    <a:pt x="213783" y="205333"/>
                  </a:cubicBezTo>
                  <a:lnTo>
                    <a:pt x="213783" y="205333"/>
                  </a:lnTo>
                  <a:lnTo>
                    <a:pt x="251883" y="120666"/>
                  </a:lnTo>
                  <a:cubicBezTo>
                    <a:pt x="227189" y="96677"/>
                    <a:pt x="199601" y="75346"/>
                    <a:pt x="177800" y="48700"/>
                  </a:cubicBezTo>
                  <a:cubicBezTo>
                    <a:pt x="168985" y="37926"/>
                    <a:pt x="151583" y="15080"/>
                    <a:pt x="139700" y="6366"/>
                  </a:cubicBezTo>
                  <a:cubicBezTo>
                    <a:pt x="136102" y="3727"/>
                    <a:pt x="131329" y="3215"/>
                    <a:pt x="127000" y="2133"/>
                  </a:cubicBezTo>
                  <a:cubicBezTo>
                    <a:pt x="117140" y="-332"/>
                    <a:pt x="116161" y="16"/>
                    <a:pt x="107950" y="16"/>
                  </a:cubicBezTo>
                  <a:lnTo>
                    <a:pt x="107950" y="16"/>
                  </a:lnTo>
                  <a:lnTo>
                    <a:pt x="0" y="48700"/>
                  </a:lnTo>
                  <a:lnTo>
                    <a:pt x="10583" y="133366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2F84D5-EEFF-4EAF-5AF5-ACC36053E6E4}"/>
                </a:ext>
              </a:extLst>
            </p:cNvPr>
            <p:cNvSpPr/>
            <p:nvPr/>
          </p:nvSpPr>
          <p:spPr>
            <a:xfrm>
              <a:off x="2855112" y="3913860"/>
              <a:ext cx="41698" cy="99601"/>
            </a:xfrm>
            <a:custGeom>
              <a:avLst/>
              <a:gdLst>
                <a:gd name="connsiteX0" fmla="*/ 116416 w 124232"/>
                <a:gd name="connsiteY0" fmla="*/ 2528 h 296745"/>
                <a:gd name="connsiteX1" fmla="*/ 116416 w 124232"/>
                <a:gd name="connsiteY1" fmla="*/ 2528 h 296745"/>
                <a:gd name="connsiteX2" fmla="*/ 52916 w 124232"/>
                <a:gd name="connsiteY2" fmla="*/ 57562 h 296745"/>
                <a:gd name="connsiteX3" fmla="*/ 44450 w 124232"/>
                <a:gd name="connsiteY3" fmla="*/ 66028 h 296745"/>
                <a:gd name="connsiteX4" fmla="*/ 40216 w 124232"/>
                <a:gd name="connsiteY4" fmla="*/ 72378 h 296745"/>
                <a:gd name="connsiteX5" fmla="*/ 27516 w 124232"/>
                <a:gd name="connsiteY5" fmla="*/ 78728 h 296745"/>
                <a:gd name="connsiteX6" fmla="*/ 12700 w 124232"/>
                <a:gd name="connsiteY6" fmla="*/ 89312 h 296745"/>
                <a:gd name="connsiteX7" fmla="*/ 12700 w 124232"/>
                <a:gd name="connsiteY7" fmla="*/ 89312 h 296745"/>
                <a:gd name="connsiteX8" fmla="*/ 0 w 124232"/>
                <a:gd name="connsiteY8" fmla="*/ 296745 h 296745"/>
                <a:gd name="connsiteX9" fmla="*/ 40216 w 124232"/>
                <a:gd name="connsiteY9" fmla="*/ 216312 h 296745"/>
                <a:gd name="connsiteX10" fmla="*/ 38100 w 124232"/>
                <a:gd name="connsiteY10" fmla="*/ 108362 h 296745"/>
                <a:gd name="connsiteX11" fmla="*/ 42333 w 124232"/>
                <a:gd name="connsiteY11" fmla="*/ 72378 h 296745"/>
                <a:gd name="connsiteX12" fmla="*/ 63500 w 124232"/>
                <a:gd name="connsiteY12" fmla="*/ 76612 h 296745"/>
                <a:gd name="connsiteX13" fmla="*/ 80433 w 124232"/>
                <a:gd name="connsiteY13" fmla="*/ 85078 h 296745"/>
                <a:gd name="connsiteX14" fmla="*/ 91016 w 124232"/>
                <a:gd name="connsiteY14" fmla="*/ 99895 h 296745"/>
                <a:gd name="connsiteX15" fmla="*/ 99483 w 124232"/>
                <a:gd name="connsiteY15" fmla="*/ 106245 h 296745"/>
                <a:gd name="connsiteX16" fmla="*/ 101600 w 124232"/>
                <a:gd name="connsiteY16" fmla="*/ 114712 h 296745"/>
                <a:gd name="connsiteX17" fmla="*/ 91016 w 124232"/>
                <a:gd name="connsiteY17" fmla="*/ 116828 h 296745"/>
                <a:gd name="connsiteX18" fmla="*/ 88900 w 124232"/>
                <a:gd name="connsiteY18" fmla="*/ 99895 h 296745"/>
                <a:gd name="connsiteX19" fmla="*/ 97366 w 124232"/>
                <a:gd name="connsiteY19" fmla="*/ 76612 h 296745"/>
                <a:gd name="connsiteX20" fmla="*/ 103716 w 124232"/>
                <a:gd name="connsiteY20" fmla="*/ 55445 h 296745"/>
                <a:gd name="connsiteX21" fmla="*/ 110066 w 124232"/>
                <a:gd name="connsiteY21" fmla="*/ 53328 h 296745"/>
                <a:gd name="connsiteX22" fmla="*/ 118533 w 124232"/>
                <a:gd name="connsiteY22" fmla="*/ 42745 h 296745"/>
                <a:gd name="connsiteX23" fmla="*/ 120650 w 124232"/>
                <a:gd name="connsiteY23" fmla="*/ 412 h 296745"/>
                <a:gd name="connsiteX24" fmla="*/ 116416 w 124232"/>
                <a:gd name="connsiteY24" fmla="*/ 2528 h 29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232" h="296745">
                  <a:moveTo>
                    <a:pt x="116416" y="2528"/>
                  </a:moveTo>
                  <a:lnTo>
                    <a:pt x="116416" y="2528"/>
                  </a:lnTo>
                  <a:cubicBezTo>
                    <a:pt x="95249" y="20873"/>
                    <a:pt x="72722" y="37756"/>
                    <a:pt x="52916" y="57562"/>
                  </a:cubicBezTo>
                  <a:cubicBezTo>
                    <a:pt x="50094" y="60384"/>
                    <a:pt x="47047" y="62998"/>
                    <a:pt x="44450" y="66028"/>
                  </a:cubicBezTo>
                  <a:cubicBezTo>
                    <a:pt x="42794" y="67960"/>
                    <a:pt x="42251" y="70852"/>
                    <a:pt x="40216" y="72378"/>
                  </a:cubicBezTo>
                  <a:cubicBezTo>
                    <a:pt x="36430" y="75218"/>
                    <a:pt x="31749" y="76611"/>
                    <a:pt x="27516" y="78728"/>
                  </a:cubicBezTo>
                  <a:cubicBezTo>
                    <a:pt x="17728" y="90965"/>
                    <a:pt x="23568" y="89312"/>
                    <a:pt x="12700" y="89312"/>
                  </a:cubicBezTo>
                  <a:lnTo>
                    <a:pt x="12700" y="89312"/>
                  </a:lnTo>
                  <a:lnTo>
                    <a:pt x="0" y="296745"/>
                  </a:lnTo>
                  <a:lnTo>
                    <a:pt x="40216" y="216312"/>
                  </a:lnTo>
                  <a:cubicBezTo>
                    <a:pt x="39511" y="180329"/>
                    <a:pt x="37571" y="144348"/>
                    <a:pt x="38100" y="108362"/>
                  </a:cubicBezTo>
                  <a:cubicBezTo>
                    <a:pt x="38278" y="96286"/>
                    <a:pt x="34788" y="81809"/>
                    <a:pt x="42333" y="72378"/>
                  </a:cubicBezTo>
                  <a:cubicBezTo>
                    <a:pt x="46828" y="66759"/>
                    <a:pt x="56444" y="75201"/>
                    <a:pt x="63500" y="76612"/>
                  </a:cubicBezTo>
                  <a:cubicBezTo>
                    <a:pt x="69144" y="79434"/>
                    <a:pt x="76933" y="79827"/>
                    <a:pt x="80433" y="85078"/>
                  </a:cubicBezTo>
                  <a:cubicBezTo>
                    <a:pt x="82837" y="88684"/>
                    <a:pt x="88390" y="97269"/>
                    <a:pt x="91016" y="99895"/>
                  </a:cubicBezTo>
                  <a:cubicBezTo>
                    <a:pt x="93511" y="102390"/>
                    <a:pt x="96661" y="104128"/>
                    <a:pt x="99483" y="106245"/>
                  </a:cubicBezTo>
                  <a:cubicBezTo>
                    <a:pt x="100189" y="109067"/>
                    <a:pt x="103417" y="112440"/>
                    <a:pt x="101600" y="114712"/>
                  </a:cubicBezTo>
                  <a:cubicBezTo>
                    <a:pt x="99352" y="117521"/>
                    <a:pt x="93357" y="119560"/>
                    <a:pt x="91016" y="116828"/>
                  </a:cubicBezTo>
                  <a:cubicBezTo>
                    <a:pt x="87314" y="112509"/>
                    <a:pt x="89605" y="105539"/>
                    <a:pt x="88900" y="99895"/>
                  </a:cubicBezTo>
                  <a:cubicBezTo>
                    <a:pt x="91722" y="92134"/>
                    <a:pt x="94903" y="84494"/>
                    <a:pt x="97366" y="76612"/>
                  </a:cubicBezTo>
                  <a:cubicBezTo>
                    <a:pt x="99375" y="70182"/>
                    <a:pt x="99048" y="61047"/>
                    <a:pt x="103716" y="55445"/>
                  </a:cubicBezTo>
                  <a:cubicBezTo>
                    <a:pt x="105144" y="53731"/>
                    <a:pt x="107949" y="54034"/>
                    <a:pt x="110066" y="53328"/>
                  </a:cubicBezTo>
                  <a:cubicBezTo>
                    <a:pt x="112888" y="49800"/>
                    <a:pt x="116027" y="46504"/>
                    <a:pt x="118533" y="42745"/>
                  </a:cubicBezTo>
                  <a:cubicBezTo>
                    <a:pt x="127542" y="29232"/>
                    <a:pt x="123974" y="19250"/>
                    <a:pt x="120650" y="412"/>
                  </a:cubicBezTo>
                  <a:cubicBezTo>
                    <a:pt x="120376" y="-1142"/>
                    <a:pt x="117122" y="2175"/>
                    <a:pt x="116416" y="2528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B209A4-D67F-7AD6-165F-C189529C0D57}"/>
                </a:ext>
              </a:extLst>
            </p:cNvPr>
            <p:cNvSpPr/>
            <p:nvPr/>
          </p:nvSpPr>
          <p:spPr>
            <a:xfrm>
              <a:off x="3068246" y="4106529"/>
              <a:ext cx="39785" cy="46179"/>
            </a:xfrm>
            <a:custGeom>
              <a:avLst/>
              <a:gdLst>
                <a:gd name="connsiteX0" fmla="*/ 0 w 118533"/>
                <a:gd name="connsiteY0" fmla="*/ 52917 h 137584"/>
                <a:gd name="connsiteX1" fmla="*/ 101600 w 118533"/>
                <a:gd name="connsiteY1" fmla="*/ 0 h 137584"/>
                <a:gd name="connsiteX2" fmla="*/ 80433 w 118533"/>
                <a:gd name="connsiteY2" fmla="*/ 65617 h 137584"/>
                <a:gd name="connsiteX3" fmla="*/ 118533 w 118533"/>
                <a:gd name="connsiteY3" fmla="*/ 114300 h 137584"/>
                <a:gd name="connsiteX4" fmla="*/ 84666 w 118533"/>
                <a:gd name="connsiteY4" fmla="*/ 135467 h 137584"/>
                <a:gd name="connsiteX5" fmla="*/ 44450 w 118533"/>
                <a:gd name="connsiteY5" fmla="*/ 137584 h 137584"/>
                <a:gd name="connsiteX6" fmla="*/ 44450 w 118533"/>
                <a:gd name="connsiteY6" fmla="*/ 137584 h 137584"/>
                <a:gd name="connsiteX7" fmla="*/ 0 w 118533"/>
                <a:gd name="connsiteY7" fmla="*/ 52917 h 1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33" h="137584">
                  <a:moveTo>
                    <a:pt x="0" y="52917"/>
                  </a:moveTo>
                  <a:lnTo>
                    <a:pt x="101600" y="0"/>
                  </a:lnTo>
                  <a:lnTo>
                    <a:pt x="80433" y="65617"/>
                  </a:lnTo>
                  <a:lnTo>
                    <a:pt x="118533" y="114300"/>
                  </a:lnTo>
                  <a:cubicBezTo>
                    <a:pt x="116501" y="115722"/>
                    <a:pt x="92423" y="134118"/>
                    <a:pt x="84666" y="135467"/>
                  </a:cubicBezTo>
                  <a:cubicBezTo>
                    <a:pt x="72017" y="137667"/>
                    <a:pt x="57792" y="137584"/>
                    <a:pt x="44450" y="137584"/>
                  </a:cubicBezTo>
                  <a:lnTo>
                    <a:pt x="44450" y="137584"/>
                  </a:lnTo>
                  <a:lnTo>
                    <a:pt x="0" y="52917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25E364-65A6-CB81-17A6-954FC7B11E93}"/>
                </a:ext>
              </a:extLst>
            </p:cNvPr>
            <p:cNvSpPr/>
            <p:nvPr/>
          </p:nvSpPr>
          <p:spPr>
            <a:xfrm>
              <a:off x="3186890" y="4054926"/>
              <a:ext cx="52573" cy="83574"/>
            </a:xfrm>
            <a:custGeom>
              <a:avLst/>
              <a:gdLst>
                <a:gd name="connsiteX0" fmla="*/ 0 w 156633"/>
                <a:gd name="connsiteY0" fmla="*/ 3462 h 248995"/>
                <a:gd name="connsiteX1" fmla="*/ 29633 w 156633"/>
                <a:gd name="connsiteY1" fmla="*/ 166445 h 248995"/>
                <a:gd name="connsiteX2" fmla="*/ 156633 w 156633"/>
                <a:gd name="connsiteY2" fmla="*/ 248995 h 248995"/>
                <a:gd name="connsiteX3" fmla="*/ 63500 w 156633"/>
                <a:gd name="connsiteY3" fmla="*/ 136812 h 248995"/>
                <a:gd name="connsiteX4" fmla="*/ 52917 w 156633"/>
                <a:gd name="connsiteY4" fmla="*/ 56379 h 248995"/>
                <a:gd name="connsiteX5" fmla="*/ 48683 w 156633"/>
                <a:gd name="connsiteY5" fmla="*/ 47912 h 248995"/>
                <a:gd name="connsiteX6" fmla="*/ 46567 w 156633"/>
                <a:gd name="connsiteY6" fmla="*/ 41562 h 248995"/>
                <a:gd name="connsiteX7" fmla="*/ 48683 w 156633"/>
                <a:gd name="connsiteY7" fmla="*/ 11929 h 248995"/>
                <a:gd name="connsiteX8" fmla="*/ 40217 w 156633"/>
                <a:gd name="connsiteY8" fmla="*/ 5579 h 248995"/>
                <a:gd name="connsiteX9" fmla="*/ 0 w 156633"/>
                <a:gd name="connsiteY9" fmla="*/ 3462 h 2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33" h="248995">
                  <a:moveTo>
                    <a:pt x="0" y="3462"/>
                  </a:moveTo>
                  <a:lnTo>
                    <a:pt x="29633" y="166445"/>
                  </a:lnTo>
                  <a:lnTo>
                    <a:pt x="156633" y="248995"/>
                  </a:lnTo>
                  <a:lnTo>
                    <a:pt x="63500" y="136812"/>
                  </a:lnTo>
                  <a:cubicBezTo>
                    <a:pt x="59972" y="110001"/>
                    <a:pt x="57363" y="83053"/>
                    <a:pt x="52917" y="56379"/>
                  </a:cubicBezTo>
                  <a:cubicBezTo>
                    <a:pt x="52398" y="53266"/>
                    <a:pt x="49926" y="50812"/>
                    <a:pt x="48683" y="47912"/>
                  </a:cubicBezTo>
                  <a:cubicBezTo>
                    <a:pt x="47804" y="45861"/>
                    <a:pt x="47272" y="43679"/>
                    <a:pt x="46567" y="41562"/>
                  </a:cubicBezTo>
                  <a:cubicBezTo>
                    <a:pt x="47272" y="31684"/>
                    <a:pt x="50404" y="21681"/>
                    <a:pt x="48683" y="11929"/>
                  </a:cubicBezTo>
                  <a:cubicBezTo>
                    <a:pt x="48070" y="8455"/>
                    <a:pt x="43087" y="7630"/>
                    <a:pt x="40217" y="5579"/>
                  </a:cubicBezTo>
                  <a:cubicBezTo>
                    <a:pt x="26619" y="-4135"/>
                    <a:pt x="32643" y="1345"/>
                    <a:pt x="0" y="3462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79DABB-F99F-09C1-4D44-528F4EDDA698}"/>
                </a:ext>
              </a:extLst>
            </p:cNvPr>
            <p:cNvSpPr/>
            <p:nvPr/>
          </p:nvSpPr>
          <p:spPr>
            <a:xfrm>
              <a:off x="2848007" y="3585062"/>
              <a:ext cx="901556" cy="1118953"/>
            </a:xfrm>
            <a:custGeom>
              <a:avLst/>
              <a:gdLst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78000 w 2692400"/>
                <a:gd name="connsiteY146" fmla="*/ 2997200 h 3333750"/>
                <a:gd name="connsiteX147" fmla="*/ 1727200 w 2692400"/>
                <a:gd name="connsiteY147" fmla="*/ 3009900 h 3333750"/>
                <a:gd name="connsiteX148" fmla="*/ 1695450 w 2692400"/>
                <a:gd name="connsiteY148" fmla="*/ 3003550 h 3333750"/>
                <a:gd name="connsiteX149" fmla="*/ 1695450 w 2692400"/>
                <a:gd name="connsiteY149" fmla="*/ 3003550 h 3333750"/>
                <a:gd name="connsiteX150" fmla="*/ 1504950 w 2692400"/>
                <a:gd name="connsiteY150" fmla="*/ 3111500 h 3333750"/>
                <a:gd name="connsiteX151" fmla="*/ 1397000 w 2692400"/>
                <a:gd name="connsiteY151" fmla="*/ 3136900 h 3333750"/>
                <a:gd name="connsiteX152" fmla="*/ 1377950 w 2692400"/>
                <a:gd name="connsiteY152" fmla="*/ 3162300 h 3333750"/>
                <a:gd name="connsiteX153" fmla="*/ 1358900 w 2692400"/>
                <a:gd name="connsiteY153" fmla="*/ 3168650 h 3333750"/>
                <a:gd name="connsiteX154" fmla="*/ 1339850 w 2692400"/>
                <a:gd name="connsiteY154" fmla="*/ 3200400 h 3333750"/>
                <a:gd name="connsiteX155" fmla="*/ 1327150 w 2692400"/>
                <a:gd name="connsiteY155" fmla="*/ 3244850 h 3333750"/>
                <a:gd name="connsiteX156" fmla="*/ 1301750 w 2692400"/>
                <a:gd name="connsiteY156" fmla="*/ 3251200 h 3333750"/>
                <a:gd name="connsiteX157" fmla="*/ 1276350 w 2692400"/>
                <a:gd name="connsiteY157" fmla="*/ 3232150 h 3333750"/>
                <a:gd name="connsiteX158" fmla="*/ 1276350 w 2692400"/>
                <a:gd name="connsiteY158" fmla="*/ 3232150 h 3333750"/>
                <a:gd name="connsiteX159" fmla="*/ 736600 w 2692400"/>
                <a:gd name="connsiteY159" fmla="*/ 3327400 h 3333750"/>
                <a:gd name="connsiteX160" fmla="*/ 228600 w 2692400"/>
                <a:gd name="connsiteY160" fmla="*/ 3333750 h 3333750"/>
                <a:gd name="connsiteX161" fmla="*/ 152400 w 2692400"/>
                <a:gd name="connsiteY161" fmla="*/ 3270250 h 3333750"/>
                <a:gd name="connsiteX162" fmla="*/ 120650 w 2692400"/>
                <a:gd name="connsiteY162" fmla="*/ 3257550 h 3333750"/>
                <a:gd name="connsiteX163" fmla="*/ 101600 w 2692400"/>
                <a:gd name="connsiteY163" fmla="*/ 3238500 h 3333750"/>
                <a:gd name="connsiteX164" fmla="*/ 82550 w 2692400"/>
                <a:gd name="connsiteY164" fmla="*/ 3213100 h 3333750"/>
                <a:gd name="connsiteX165" fmla="*/ 0 w 2692400"/>
                <a:gd name="connsiteY165" fmla="*/ 3200400 h 3333750"/>
                <a:gd name="connsiteX166" fmla="*/ 0 w 2692400"/>
                <a:gd name="connsiteY166" fmla="*/ 3200400 h 3333750"/>
                <a:gd name="connsiteX167" fmla="*/ 38100 w 2692400"/>
                <a:gd name="connsiteY167" fmla="*/ 3098800 h 3333750"/>
                <a:gd name="connsiteX168" fmla="*/ 50800 w 2692400"/>
                <a:gd name="connsiteY168" fmla="*/ 3073400 h 3333750"/>
                <a:gd name="connsiteX169" fmla="*/ 50800 w 2692400"/>
                <a:gd name="connsiteY169" fmla="*/ 3073400 h 3333750"/>
                <a:gd name="connsiteX170" fmla="*/ 273050 w 2692400"/>
                <a:gd name="connsiteY170" fmla="*/ 3073400 h 3333750"/>
                <a:gd name="connsiteX171" fmla="*/ 425450 w 2692400"/>
                <a:gd name="connsiteY171" fmla="*/ 2940050 h 3333750"/>
                <a:gd name="connsiteX172" fmla="*/ 539750 w 2692400"/>
                <a:gd name="connsiteY172" fmla="*/ 2971800 h 3333750"/>
                <a:gd name="connsiteX173" fmla="*/ 596900 w 2692400"/>
                <a:gd name="connsiteY173" fmla="*/ 2933700 h 3333750"/>
                <a:gd name="connsiteX174" fmla="*/ 698500 w 2692400"/>
                <a:gd name="connsiteY174" fmla="*/ 2927350 h 3333750"/>
                <a:gd name="connsiteX175" fmla="*/ 838200 w 2692400"/>
                <a:gd name="connsiteY175" fmla="*/ 2921000 h 3333750"/>
                <a:gd name="connsiteX176" fmla="*/ 857250 w 2692400"/>
                <a:gd name="connsiteY176" fmla="*/ 2908300 h 3333750"/>
                <a:gd name="connsiteX177" fmla="*/ 895350 w 2692400"/>
                <a:gd name="connsiteY177" fmla="*/ 2908300 h 3333750"/>
                <a:gd name="connsiteX178" fmla="*/ 895350 w 2692400"/>
                <a:gd name="connsiteY178" fmla="*/ 2908300 h 3333750"/>
                <a:gd name="connsiteX179" fmla="*/ 914400 w 2692400"/>
                <a:gd name="connsiteY179" fmla="*/ 2984500 h 3333750"/>
                <a:gd name="connsiteX180" fmla="*/ 927100 w 2692400"/>
                <a:gd name="connsiteY180" fmla="*/ 2984500 h 3333750"/>
                <a:gd name="connsiteX181" fmla="*/ 927100 w 2692400"/>
                <a:gd name="connsiteY181" fmla="*/ 2984500 h 3333750"/>
                <a:gd name="connsiteX182" fmla="*/ 990600 w 2692400"/>
                <a:gd name="connsiteY182" fmla="*/ 2946400 h 3333750"/>
                <a:gd name="connsiteX183" fmla="*/ 1073150 w 2692400"/>
                <a:gd name="connsiteY183" fmla="*/ 2952750 h 3333750"/>
                <a:gd name="connsiteX184" fmla="*/ 1073150 w 2692400"/>
                <a:gd name="connsiteY184" fmla="*/ 2952750 h 3333750"/>
                <a:gd name="connsiteX185" fmla="*/ 1085850 w 2692400"/>
                <a:gd name="connsiteY185" fmla="*/ 2978150 h 3333750"/>
                <a:gd name="connsiteX186" fmla="*/ 1231900 w 2692400"/>
                <a:gd name="connsiteY186" fmla="*/ 2914650 h 3333750"/>
                <a:gd name="connsiteX187" fmla="*/ 1225550 w 2692400"/>
                <a:gd name="connsiteY187" fmla="*/ 2844800 h 3333750"/>
                <a:gd name="connsiteX188" fmla="*/ 1212850 w 2692400"/>
                <a:gd name="connsiteY188" fmla="*/ 2825750 h 3333750"/>
                <a:gd name="connsiteX189" fmla="*/ 1225550 w 2692400"/>
                <a:gd name="connsiteY189" fmla="*/ 2851150 h 3333750"/>
                <a:gd name="connsiteX190" fmla="*/ 1231900 w 2692400"/>
                <a:gd name="connsiteY190" fmla="*/ 2870200 h 3333750"/>
                <a:gd name="connsiteX191" fmla="*/ 1270000 w 2692400"/>
                <a:gd name="connsiteY191" fmla="*/ 2882900 h 3333750"/>
                <a:gd name="connsiteX192" fmla="*/ 1308100 w 2692400"/>
                <a:gd name="connsiteY192" fmla="*/ 2857500 h 3333750"/>
                <a:gd name="connsiteX193" fmla="*/ 1352550 w 2692400"/>
                <a:gd name="connsiteY193" fmla="*/ 2838450 h 3333750"/>
                <a:gd name="connsiteX194" fmla="*/ 1409700 w 2692400"/>
                <a:gd name="connsiteY194" fmla="*/ 2825750 h 3333750"/>
                <a:gd name="connsiteX195" fmla="*/ 1460500 w 2692400"/>
                <a:gd name="connsiteY195" fmla="*/ 2813050 h 3333750"/>
                <a:gd name="connsiteX196" fmla="*/ 1517650 w 2692400"/>
                <a:gd name="connsiteY196" fmla="*/ 2781300 h 3333750"/>
                <a:gd name="connsiteX197" fmla="*/ 1536700 w 2692400"/>
                <a:gd name="connsiteY197" fmla="*/ 2768600 h 3333750"/>
                <a:gd name="connsiteX198" fmla="*/ 1562100 w 2692400"/>
                <a:gd name="connsiteY198" fmla="*/ 2755900 h 3333750"/>
                <a:gd name="connsiteX199" fmla="*/ 1581150 w 2692400"/>
                <a:gd name="connsiteY199" fmla="*/ 2730500 h 3333750"/>
                <a:gd name="connsiteX200" fmla="*/ 1600200 w 2692400"/>
                <a:gd name="connsiteY200" fmla="*/ 2711450 h 3333750"/>
                <a:gd name="connsiteX201" fmla="*/ 1606550 w 2692400"/>
                <a:gd name="connsiteY201" fmla="*/ 2667000 h 3333750"/>
                <a:gd name="connsiteX202" fmla="*/ 1593850 w 2692400"/>
                <a:gd name="connsiteY202" fmla="*/ 2641600 h 3333750"/>
                <a:gd name="connsiteX203" fmla="*/ 1479550 w 2692400"/>
                <a:gd name="connsiteY203" fmla="*/ 2622550 h 3333750"/>
                <a:gd name="connsiteX204" fmla="*/ 1428750 w 2692400"/>
                <a:gd name="connsiteY204" fmla="*/ 2635250 h 3333750"/>
                <a:gd name="connsiteX205" fmla="*/ 1409700 w 2692400"/>
                <a:gd name="connsiteY205" fmla="*/ 2654300 h 3333750"/>
                <a:gd name="connsiteX206" fmla="*/ 1365250 w 2692400"/>
                <a:gd name="connsiteY206" fmla="*/ 2692400 h 3333750"/>
                <a:gd name="connsiteX207" fmla="*/ 1358900 w 2692400"/>
                <a:gd name="connsiteY207" fmla="*/ 2711450 h 3333750"/>
                <a:gd name="connsiteX208" fmla="*/ 1320800 w 2692400"/>
                <a:gd name="connsiteY208" fmla="*/ 2711450 h 3333750"/>
                <a:gd name="connsiteX209" fmla="*/ 1327150 w 2692400"/>
                <a:gd name="connsiteY209" fmla="*/ 2667000 h 3333750"/>
                <a:gd name="connsiteX210" fmla="*/ 1377950 w 2692400"/>
                <a:gd name="connsiteY210" fmla="*/ 2597150 h 3333750"/>
                <a:gd name="connsiteX211" fmla="*/ 1397000 w 2692400"/>
                <a:gd name="connsiteY211" fmla="*/ 2590800 h 3333750"/>
                <a:gd name="connsiteX212" fmla="*/ 1416050 w 2692400"/>
                <a:gd name="connsiteY212" fmla="*/ 2559050 h 3333750"/>
                <a:gd name="connsiteX213" fmla="*/ 1466850 w 2692400"/>
                <a:gd name="connsiteY213" fmla="*/ 2546350 h 3333750"/>
                <a:gd name="connsiteX214" fmla="*/ 1492250 w 2692400"/>
                <a:gd name="connsiteY214" fmla="*/ 2533650 h 3333750"/>
                <a:gd name="connsiteX215" fmla="*/ 1536700 w 2692400"/>
                <a:gd name="connsiteY215" fmla="*/ 2501900 h 3333750"/>
                <a:gd name="connsiteX216" fmla="*/ 1568450 w 2692400"/>
                <a:gd name="connsiteY216" fmla="*/ 2470150 h 3333750"/>
                <a:gd name="connsiteX217" fmla="*/ 1581150 w 2692400"/>
                <a:gd name="connsiteY217" fmla="*/ 2451100 h 3333750"/>
                <a:gd name="connsiteX218" fmla="*/ 1600200 w 2692400"/>
                <a:gd name="connsiteY218" fmla="*/ 2444750 h 3333750"/>
                <a:gd name="connsiteX219" fmla="*/ 1625600 w 2692400"/>
                <a:gd name="connsiteY219" fmla="*/ 2387600 h 3333750"/>
                <a:gd name="connsiteX220" fmla="*/ 1568450 w 2692400"/>
                <a:gd name="connsiteY220" fmla="*/ 2393950 h 3333750"/>
                <a:gd name="connsiteX221" fmla="*/ 1543050 w 2692400"/>
                <a:gd name="connsiteY221" fmla="*/ 2419350 h 3333750"/>
                <a:gd name="connsiteX222" fmla="*/ 1473200 w 2692400"/>
                <a:gd name="connsiteY222" fmla="*/ 2381250 h 3333750"/>
                <a:gd name="connsiteX223" fmla="*/ 1454150 w 2692400"/>
                <a:gd name="connsiteY223" fmla="*/ 2374900 h 3333750"/>
                <a:gd name="connsiteX224" fmla="*/ 1428750 w 2692400"/>
                <a:gd name="connsiteY224" fmla="*/ 2387600 h 3333750"/>
                <a:gd name="connsiteX225" fmla="*/ 1403350 w 2692400"/>
                <a:gd name="connsiteY225" fmla="*/ 2444750 h 3333750"/>
                <a:gd name="connsiteX226" fmla="*/ 1397000 w 2692400"/>
                <a:gd name="connsiteY226" fmla="*/ 2463800 h 3333750"/>
                <a:gd name="connsiteX227" fmla="*/ 1352550 w 2692400"/>
                <a:gd name="connsiteY227" fmla="*/ 2495550 h 3333750"/>
                <a:gd name="connsiteX228" fmla="*/ 1346200 w 2692400"/>
                <a:gd name="connsiteY228" fmla="*/ 2527300 h 3333750"/>
                <a:gd name="connsiteX229" fmla="*/ 1320800 w 2692400"/>
                <a:gd name="connsiteY229" fmla="*/ 2584450 h 3333750"/>
                <a:gd name="connsiteX230" fmla="*/ 1301750 w 2692400"/>
                <a:gd name="connsiteY230" fmla="*/ 2609850 h 3333750"/>
                <a:gd name="connsiteX231" fmla="*/ 1295400 w 2692400"/>
                <a:gd name="connsiteY231" fmla="*/ 2686050 h 3333750"/>
                <a:gd name="connsiteX232" fmla="*/ 1263650 w 2692400"/>
                <a:gd name="connsiteY232" fmla="*/ 2692400 h 3333750"/>
                <a:gd name="connsiteX233" fmla="*/ 1219200 w 2692400"/>
                <a:gd name="connsiteY233" fmla="*/ 2711450 h 3333750"/>
                <a:gd name="connsiteX234" fmla="*/ 1206500 w 2692400"/>
                <a:gd name="connsiteY234" fmla="*/ 2749550 h 3333750"/>
                <a:gd name="connsiteX235" fmla="*/ 1098550 w 2692400"/>
                <a:gd name="connsiteY235" fmla="*/ 2736850 h 3333750"/>
                <a:gd name="connsiteX236" fmla="*/ 1092200 w 2692400"/>
                <a:gd name="connsiteY236" fmla="*/ 2717800 h 3333750"/>
                <a:gd name="connsiteX237" fmla="*/ 1073150 w 2692400"/>
                <a:gd name="connsiteY237" fmla="*/ 2711450 h 3333750"/>
                <a:gd name="connsiteX238" fmla="*/ 1041400 w 2692400"/>
                <a:gd name="connsiteY238" fmla="*/ 2698750 h 3333750"/>
                <a:gd name="connsiteX239" fmla="*/ 1022350 w 2692400"/>
                <a:gd name="connsiteY239" fmla="*/ 2679700 h 3333750"/>
                <a:gd name="connsiteX240" fmla="*/ 1003300 w 2692400"/>
                <a:gd name="connsiteY240" fmla="*/ 2673350 h 3333750"/>
                <a:gd name="connsiteX241" fmla="*/ 876300 w 2692400"/>
                <a:gd name="connsiteY241" fmla="*/ 2679700 h 3333750"/>
                <a:gd name="connsiteX242" fmla="*/ 882650 w 2692400"/>
                <a:gd name="connsiteY242" fmla="*/ 2724150 h 3333750"/>
                <a:gd name="connsiteX243" fmla="*/ 946150 w 2692400"/>
                <a:gd name="connsiteY243" fmla="*/ 2730500 h 3333750"/>
                <a:gd name="connsiteX244" fmla="*/ 1003300 w 2692400"/>
                <a:gd name="connsiteY244" fmla="*/ 2749550 h 3333750"/>
                <a:gd name="connsiteX245" fmla="*/ 1035050 w 2692400"/>
                <a:gd name="connsiteY245" fmla="*/ 2755900 h 3333750"/>
                <a:gd name="connsiteX246" fmla="*/ 1060450 w 2692400"/>
                <a:gd name="connsiteY246" fmla="*/ 2768600 h 3333750"/>
                <a:gd name="connsiteX247" fmla="*/ 1098550 w 2692400"/>
                <a:gd name="connsiteY247" fmla="*/ 2774950 h 3333750"/>
                <a:gd name="connsiteX248" fmla="*/ 1111250 w 2692400"/>
                <a:gd name="connsiteY248" fmla="*/ 2813050 h 3333750"/>
                <a:gd name="connsiteX249" fmla="*/ 1104900 w 2692400"/>
                <a:gd name="connsiteY249" fmla="*/ 2838450 h 3333750"/>
                <a:gd name="connsiteX250" fmla="*/ 1079500 w 2692400"/>
                <a:gd name="connsiteY250" fmla="*/ 2851150 h 3333750"/>
                <a:gd name="connsiteX251" fmla="*/ 984250 w 2692400"/>
                <a:gd name="connsiteY251" fmla="*/ 2825750 h 3333750"/>
                <a:gd name="connsiteX252" fmla="*/ 958850 w 2692400"/>
                <a:gd name="connsiteY252" fmla="*/ 2800350 h 3333750"/>
                <a:gd name="connsiteX253" fmla="*/ 889000 w 2692400"/>
                <a:gd name="connsiteY253" fmla="*/ 2762250 h 3333750"/>
                <a:gd name="connsiteX254" fmla="*/ 857250 w 2692400"/>
                <a:gd name="connsiteY254" fmla="*/ 2755900 h 3333750"/>
                <a:gd name="connsiteX255" fmla="*/ 742950 w 2692400"/>
                <a:gd name="connsiteY255" fmla="*/ 2768600 h 3333750"/>
                <a:gd name="connsiteX256" fmla="*/ 711200 w 2692400"/>
                <a:gd name="connsiteY256" fmla="*/ 2781300 h 3333750"/>
                <a:gd name="connsiteX257" fmla="*/ 647700 w 2692400"/>
                <a:gd name="connsiteY257" fmla="*/ 2832100 h 3333750"/>
                <a:gd name="connsiteX258" fmla="*/ 628650 w 2692400"/>
                <a:gd name="connsiteY258" fmla="*/ 2857500 h 3333750"/>
                <a:gd name="connsiteX259" fmla="*/ 571500 w 2692400"/>
                <a:gd name="connsiteY259" fmla="*/ 2889250 h 3333750"/>
                <a:gd name="connsiteX260" fmla="*/ 546100 w 2692400"/>
                <a:gd name="connsiteY260" fmla="*/ 2921000 h 3333750"/>
                <a:gd name="connsiteX261" fmla="*/ 520700 w 2692400"/>
                <a:gd name="connsiteY261" fmla="*/ 2933700 h 3333750"/>
                <a:gd name="connsiteX262" fmla="*/ 457200 w 2692400"/>
                <a:gd name="connsiteY262" fmla="*/ 2952750 h 3333750"/>
                <a:gd name="connsiteX263" fmla="*/ 381000 w 2692400"/>
                <a:gd name="connsiteY263" fmla="*/ 2946400 h 3333750"/>
                <a:gd name="connsiteX264" fmla="*/ 355600 w 2692400"/>
                <a:gd name="connsiteY264" fmla="*/ 2940050 h 3333750"/>
                <a:gd name="connsiteX265" fmla="*/ 342900 w 2692400"/>
                <a:gd name="connsiteY265" fmla="*/ 2921000 h 3333750"/>
                <a:gd name="connsiteX266" fmla="*/ 323850 w 2692400"/>
                <a:gd name="connsiteY266" fmla="*/ 2895600 h 3333750"/>
                <a:gd name="connsiteX267" fmla="*/ 317500 w 2692400"/>
                <a:gd name="connsiteY267" fmla="*/ 2851150 h 3333750"/>
                <a:gd name="connsiteX268" fmla="*/ 342900 w 2692400"/>
                <a:gd name="connsiteY268" fmla="*/ 2787650 h 3333750"/>
                <a:gd name="connsiteX269" fmla="*/ 374650 w 2692400"/>
                <a:gd name="connsiteY269" fmla="*/ 2768600 h 3333750"/>
                <a:gd name="connsiteX270" fmla="*/ 577850 w 2692400"/>
                <a:gd name="connsiteY270" fmla="*/ 2755900 h 3333750"/>
                <a:gd name="connsiteX271" fmla="*/ 571500 w 2692400"/>
                <a:gd name="connsiteY271" fmla="*/ 2686050 h 3333750"/>
                <a:gd name="connsiteX272" fmla="*/ 539750 w 2692400"/>
                <a:gd name="connsiteY272" fmla="*/ 2679700 h 3333750"/>
                <a:gd name="connsiteX273" fmla="*/ 501650 w 2692400"/>
                <a:gd name="connsiteY273" fmla="*/ 2647950 h 3333750"/>
                <a:gd name="connsiteX274" fmla="*/ 488950 w 2692400"/>
                <a:gd name="connsiteY274" fmla="*/ 2622550 h 3333750"/>
                <a:gd name="connsiteX275" fmla="*/ 495300 w 2692400"/>
                <a:gd name="connsiteY275" fmla="*/ 2603500 h 3333750"/>
                <a:gd name="connsiteX276" fmla="*/ 514350 w 2692400"/>
                <a:gd name="connsiteY276" fmla="*/ 2590800 h 3333750"/>
                <a:gd name="connsiteX277" fmla="*/ 628650 w 2692400"/>
                <a:gd name="connsiteY277" fmla="*/ 2571750 h 3333750"/>
                <a:gd name="connsiteX278" fmla="*/ 666750 w 2692400"/>
                <a:gd name="connsiteY278" fmla="*/ 2546350 h 3333750"/>
                <a:gd name="connsiteX279" fmla="*/ 692150 w 2692400"/>
                <a:gd name="connsiteY279" fmla="*/ 2520950 h 3333750"/>
                <a:gd name="connsiteX280" fmla="*/ 723900 w 2692400"/>
                <a:gd name="connsiteY280" fmla="*/ 2514600 h 3333750"/>
                <a:gd name="connsiteX281" fmla="*/ 749300 w 2692400"/>
                <a:gd name="connsiteY281" fmla="*/ 2501900 h 3333750"/>
                <a:gd name="connsiteX282" fmla="*/ 755650 w 2692400"/>
                <a:gd name="connsiteY282" fmla="*/ 2470150 h 3333750"/>
                <a:gd name="connsiteX283" fmla="*/ 774700 w 2692400"/>
                <a:gd name="connsiteY283" fmla="*/ 2425700 h 3333750"/>
                <a:gd name="connsiteX284" fmla="*/ 781050 w 2692400"/>
                <a:gd name="connsiteY284" fmla="*/ 2387600 h 3333750"/>
                <a:gd name="connsiteX285" fmla="*/ 800100 w 2692400"/>
                <a:gd name="connsiteY285" fmla="*/ 2374900 h 3333750"/>
                <a:gd name="connsiteX286" fmla="*/ 831850 w 2692400"/>
                <a:gd name="connsiteY286" fmla="*/ 2387600 h 3333750"/>
                <a:gd name="connsiteX287" fmla="*/ 882650 w 2692400"/>
                <a:gd name="connsiteY287" fmla="*/ 2419350 h 3333750"/>
                <a:gd name="connsiteX288" fmla="*/ 990600 w 2692400"/>
                <a:gd name="connsiteY288" fmla="*/ 2406650 h 3333750"/>
                <a:gd name="connsiteX289" fmla="*/ 1003300 w 2692400"/>
                <a:gd name="connsiteY289" fmla="*/ 2381250 h 3333750"/>
                <a:gd name="connsiteX290" fmla="*/ 1022350 w 2692400"/>
                <a:gd name="connsiteY290" fmla="*/ 2311400 h 3333750"/>
                <a:gd name="connsiteX291" fmla="*/ 1003300 w 2692400"/>
                <a:gd name="connsiteY291" fmla="*/ 2184400 h 3333750"/>
                <a:gd name="connsiteX292" fmla="*/ 984250 w 2692400"/>
                <a:gd name="connsiteY292" fmla="*/ 2171700 h 3333750"/>
                <a:gd name="connsiteX293" fmla="*/ 971550 w 2692400"/>
                <a:gd name="connsiteY293" fmla="*/ 2146300 h 3333750"/>
                <a:gd name="connsiteX294" fmla="*/ 933450 w 2692400"/>
                <a:gd name="connsiteY294" fmla="*/ 2012950 h 3333750"/>
                <a:gd name="connsiteX295" fmla="*/ 908050 w 2692400"/>
                <a:gd name="connsiteY295" fmla="*/ 2032000 h 3333750"/>
                <a:gd name="connsiteX296" fmla="*/ 901700 w 2692400"/>
                <a:gd name="connsiteY296" fmla="*/ 2051050 h 3333750"/>
                <a:gd name="connsiteX297" fmla="*/ 876300 w 2692400"/>
                <a:gd name="connsiteY297" fmla="*/ 2127250 h 3333750"/>
                <a:gd name="connsiteX298" fmla="*/ 889000 w 2692400"/>
                <a:gd name="connsiteY298" fmla="*/ 2228850 h 3333750"/>
                <a:gd name="connsiteX299" fmla="*/ 895350 w 2692400"/>
                <a:gd name="connsiteY299" fmla="*/ 2266950 h 3333750"/>
                <a:gd name="connsiteX300" fmla="*/ 908050 w 2692400"/>
                <a:gd name="connsiteY300" fmla="*/ 2292350 h 3333750"/>
                <a:gd name="connsiteX301" fmla="*/ 914400 w 2692400"/>
                <a:gd name="connsiteY301" fmla="*/ 2317750 h 3333750"/>
                <a:gd name="connsiteX302" fmla="*/ 838200 w 2692400"/>
                <a:gd name="connsiteY302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78000 w 2692400"/>
                <a:gd name="connsiteY146" fmla="*/ 2997200 h 3333750"/>
                <a:gd name="connsiteX147" fmla="*/ 1727200 w 2692400"/>
                <a:gd name="connsiteY147" fmla="*/ 3009900 h 3333750"/>
                <a:gd name="connsiteX148" fmla="*/ 1695450 w 2692400"/>
                <a:gd name="connsiteY148" fmla="*/ 3003550 h 3333750"/>
                <a:gd name="connsiteX149" fmla="*/ 1695450 w 2692400"/>
                <a:gd name="connsiteY149" fmla="*/ 3003550 h 3333750"/>
                <a:gd name="connsiteX150" fmla="*/ 1504950 w 2692400"/>
                <a:gd name="connsiteY150" fmla="*/ 3111500 h 3333750"/>
                <a:gd name="connsiteX151" fmla="*/ 1397000 w 2692400"/>
                <a:gd name="connsiteY151" fmla="*/ 3136900 h 3333750"/>
                <a:gd name="connsiteX152" fmla="*/ 1377950 w 2692400"/>
                <a:gd name="connsiteY152" fmla="*/ 3162300 h 3333750"/>
                <a:gd name="connsiteX153" fmla="*/ 1358900 w 2692400"/>
                <a:gd name="connsiteY153" fmla="*/ 3168650 h 3333750"/>
                <a:gd name="connsiteX154" fmla="*/ 1339850 w 2692400"/>
                <a:gd name="connsiteY154" fmla="*/ 3200400 h 3333750"/>
                <a:gd name="connsiteX155" fmla="*/ 1327150 w 2692400"/>
                <a:gd name="connsiteY155" fmla="*/ 3244850 h 3333750"/>
                <a:gd name="connsiteX156" fmla="*/ 1276350 w 2692400"/>
                <a:gd name="connsiteY156" fmla="*/ 3232150 h 3333750"/>
                <a:gd name="connsiteX157" fmla="*/ 1276350 w 2692400"/>
                <a:gd name="connsiteY157" fmla="*/ 3232150 h 3333750"/>
                <a:gd name="connsiteX158" fmla="*/ 736600 w 2692400"/>
                <a:gd name="connsiteY158" fmla="*/ 3327400 h 3333750"/>
                <a:gd name="connsiteX159" fmla="*/ 228600 w 2692400"/>
                <a:gd name="connsiteY159" fmla="*/ 3333750 h 3333750"/>
                <a:gd name="connsiteX160" fmla="*/ 152400 w 2692400"/>
                <a:gd name="connsiteY160" fmla="*/ 3270250 h 3333750"/>
                <a:gd name="connsiteX161" fmla="*/ 120650 w 2692400"/>
                <a:gd name="connsiteY161" fmla="*/ 3257550 h 3333750"/>
                <a:gd name="connsiteX162" fmla="*/ 101600 w 2692400"/>
                <a:gd name="connsiteY162" fmla="*/ 3238500 h 3333750"/>
                <a:gd name="connsiteX163" fmla="*/ 82550 w 2692400"/>
                <a:gd name="connsiteY163" fmla="*/ 3213100 h 3333750"/>
                <a:gd name="connsiteX164" fmla="*/ 0 w 2692400"/>
                <a:gd name="connsiteY164" fmla="*/ 3200400 h 3333750"/>
                <a:gd name="connsiteX165" fmla="*/ 0 w 2692400"/>
                <a:gd name="connsiteY165" fmla="*/ 3200400 h 3333750"/>
                <a:gd name="connsiteX166" fmla="*/ 38100 w 2692400"/>
                <a:gd name="connsiteY166" fmla="*/ 3098800 h 3333750"/>
                <a:gd name="connsiteX167" fmla="*/ 50800 w 2692400"/>
                <a:gd name="connsiteY167" fmla="*/ 3073400 h 3333750"/>
                <a:gd name="connsiteX168" fmla="*/ 50800 w 2692400"/>
                <a:gd name="connsiteY168" fmla="*/ 3073400 h 3333750"/>
                <a:gd name="connsiteX169" fmla="*/ 273050 w 2692400"/>
                <a:gd name="connsiteY169" fmla="*/ 3073400 h 3333750"/>
                <a:gd name="connsiteX170" fmla="*/ 425450 w 2692400"/>
                <a:gd name="connsiteY170" fmla="*/ 2940050 h 3333750"/>
                <a:gd name="connsiteX171" fmla="*/ 539750 w 2692400"/>
                <a:gd name="connsiteY171" fmla="*/ 2971800 h 3333750"/>
                <a:gd name="connsiteX172" fmla="*/ 596900 w 2692400"/>
                <a:gd name="connsiteY172" fmla="*/ 2933700 h 3333750"/>
                <a:gd name="connsiteX173" fmla="*/ 698500 w 2692400"/>
                <a:gd name="connsiteY173" fmla="*/ 2927350 h 3333750"/>
                <a:gd name="connsiteX174" fmla="*/ 838200 w 2692400"/>
                <a:gd name="connsiteY174" fmla="*/ 2921000 h 3333750"/>
                <a:gd name="connsiteX175" fmla="*/ 857250 w 2692400"/>
                <a:gd name="connsiteY175" fmla="*/ 2908300 h 3333750"/>
                <a:gd name="connsiteX176" fmla="*/ 895350 w 2692400"/>
                <a:gd name="connsiteY176" fmla="*/ 2908300 h 3333750"/>
                <a:gd name="connsiteX177" fmla="*/ 895350 w 2692400"/>
                <a:gd name="connsiteY177" fmla="*/ 2908300 h 3333750"/>
                <a:gd name="connsiteX178" fmla="*/ 914400 w 2692400"/>
                <a:gd name="connsiteY178" fmla="*/ 2984500 h 3333750"/>
                <a:gd name="connsiteX179" fmla="*/ 927100 w 2692400"/>
                <a:gd name="connsiteY179" fmla="*/ 2984500 h 3333750"/>
                <a:gd name="connsiteX180" fmla="*/ 927100 w 2692400"/>
                <a:gd name="connsiteY180" fmla="*/ 2984500 h 3333750"/>
                <a:gd name="connsiteX181" fmla="*/ 990600 w 2692400"/>
                <a:gd name="connsiteY181" fmla="*/ 2946400 h 3333750"/>
                <a:gd name="connsiteX182" fmla="*/ 1073150 w 2692400"/>
                <a:gd name="connsiteY182" fmla="*/ 2952750 h 3333750"/>
                <a:gd name="connsiteX183" fmla="*/ 1073150 w 2692400"/>
                <a:gd name="connsiteY183" fmla="*/ 2952750 h 3333750"/>
                <a:gd name="connsiteX184" fmla="*/ 1085850 w 2692400"/>
                <a:gd name="connsiteY184" fmla="*/ 2978150 h 3333750"/>
                <a:gd name="connsiteX185" fmla="*/ 1231900 w 2692400"/>
                <a:gd name="connsiteY185" fmla="*/ 2914650 h 3333750"/>
                <a:gd name="connsiteX186" fmla="*/ 1225550 w 2692400"/>
                <a:gd name="connsiteY186" fmla="*/ 2844800 h 3333750"/>
                <a:gd name="connsiteX187" fmla="*/ 1212850 w 2692400"/>
                <a:gd name="connsiteY187" fmla="*/ 2825750 h 3333750"/>
                <a:gd name="connsiteX188" fmla="*/ 1225550 w 2692400"/>
                <a:gd name="connsiteY188" fmla="*/ 2851150 h 3333750"/>
                <a:gd name="connsiteX189" fmla="*/ 1231900 w 2692400"/>
                <a:gd name="connsiteY189" fmla="*/ 2870200 h 3333750"/>
                <a:gd name="connsiteX190" fmla="*/ 1270000 w 2692400"/>
                <a:gd name="connsiteY190" fmla="*/ 2882900 h 3333750"/>
                <a:gd name="connsiteX191" fmla="*/ 1308100 w 2692400"/>
                <a:gd name="connsiteY191" fmla="*/ 2857500 h 3333750"/>
                <a:gd name="connsiteX192" fmla="*/ 1352550 w 2692400"/>
                <a:gd name="connsiteY192" fmla="*/ 2838450 h 3333750"/>
                <a:gd name="connsiteX193" fmla="*/ 1409700 w 2692400"/>
                <a:gd name="connsiteY193" fmla="*/ 2825750 h 3333750"/>
                <a:gd name="connsiteX194" fmla="*/ 1460500 w 2692400"/>
                <a:gd name="connsiteY194" fmla="*/ 2813050 h 3333750"/>
                <a:gd name="connsiteX195" fmla="*/ 1517650 w 2692400"/>
                <a:gd name="connsiteY195" fmla="*/ 2781300 h 3333750"/>
                <a:gd name="connsiteX196" fmla="*/ 1536700 w 2692400"/>
                <a:gd name="connsiteY196" fmla="*/ 2768600 h 3333750"/>
                <a:gd name="connsiteX197" fmla="*/ 1562100 w 2692400"/>
                <a:gd name="connsiteY197" fmla="*/ 2755900 h 3333750"/>
                <a:gd name="connsiteX198" fmla="*/ 1581150 w 2692400"/>
                <a:gd name="connsiteY198" fmla="*/ 2730500 h 3333750"/>
                <a:gd name="connsiteX199" fmla="*/ 1600200 w 2692400"/>
                <a:gd name="connsiteY199" fmla="*/ 2711450 h 3333750"/>
                <a:gd name="connsiteX200" fmla="*/ 1606550 w 2692400"/>
                <a:gd name="connsiteY200" fmla="*/ 2667000 h 3333750"/>
                <a:gd name="connsiteX201" fmla="*/ 1593850 w 2692400"/>
                <a:gd name="connsiteY201" fmla="*/ 2641600 h 3333750"/>
                <a:gd name="connsiteX202" fmla="*/ 1479550 w 2692400"/>
                <a:gd name="connsiteY202" fmla="*/ 2622550 h 3333750"/>
                <a:gd name="connsiteX203" fmla="*/ 1428750 w 2692400"/>
                <a:gd name="connsiteY203" fmla="*/ 2635250 h 3333750"/>
                <a:gd name="connsiteX204" fmla="*/ 1409700 w 2692400"/>
                <a:gd name="connsiteY204" fmla="*/ 2654300 h 3333750"/>
                <a:gd name="connsiteX205" fmla="*/ 1365250 w 2692400"/>
                <a:gd name="connsiteY205" fmla="*/ 2692400 h 3333750"/>
                <a:gd name="connsiteX206" fmla="*/ 1358900 w 2692400"/>
                <a:gd name="connsiteY206" fmla="*/ 2711450 h 3333750"/>
                <a:gd name="connsiteX207" fmla="*/ 1320800 w 2692400"/>
                <a:gd name="connsiteY207" fmla="*/ 2711450 h 3333750"/>
                <a:gd name="connsiteX208" fmla="*/ 1327150 w 2692400"/>
                <a:gd name="connsiteY208" fmla="*/ 2667000 h 3333750"/>
                <a:gd name="connsiteX209" fmla="*/ 1377950 w 2692400"/>
                <a:gd name="connsiteY209" fmla="*/ 2597150 h 3333750"/>
                <a:gd name="connsiteX210" fmla="*/ 1397000 w 2692400"/>
                <a:gd name="connsiteY210" fmla="*/ 2590800 h 3333750"/>
                <a:gd name="connsiteX211" fmla="*/ 1416050 w 2692400"/>
                <a:gd name="connsiteY211" fmla="*/ 2559050 h 3333750"/>
                <a:gd name="connsiteX212" fmla="*/ 1466850 w 2692400"/>
                <a:gd name="connsiteY212" fmla="*/ 2546350 h 3333750"/>
                <a:gd name="connsiteX213" fmla="*/ 1492250 w 2692400"/>
                <a:gd name="connsiteY213" fmla="*/ 2533650 h 3333750"/>
                <a:gd name="connsiteX214" fmla="*/ 1536700 w 2692400"/>
                <a:gd name="connsiteY214" fmla="*/ 2501900 h 3333750"/>
                <a:gd name="connsiteX215" fmla="*/ 1568450 w 2692400"/>
                <a:gd name="connsiteY215" fmla="*/ 2470150 h 3333750"/>
                <a:gd name="connsiteX216" fmla="*/ 1581150 w 2692400"/>
                <a:gd name="connsiteY216" fmla="*/ 2451100 h 3333750"/>
                <a:gd name="connsiteX217" fmla="*/ 1600200 w 2692400"/>
                <a:gd name="connsiteY217" fmla="*/ 2444750 h 3333750"/>
                <a:gd name="connsiteX218" fmla="*/ 1625600 w 2692400"/>
                <a:gd name="connsiteY218" fmla="*/ 2387600 h 3333750"/>
                <a:gd name="connsiteX219" fmla="*/ 1568450 w 2692400"/>
                <a:gd name="connsiteY219" fmla="*/ 2393950 h 3333750"/>
                <a:gd name="connsiteX220" fmla="*/ 1543050 w 2692400"/>
                <a:gd name="connsiteY220" fmla="*/ 2419350 h 3333750"/>
                <a:gd name="connsiteX221" fmla="*/ 1473200 w 2692400"/>
                <a:gd name="connsiteY221" fmla="*/ 2381250 h 3333750"/>
                <a:gd name="connsiteX222" fmla="*/ 1454150 w 2692400"/>
                <a:gd name="connsiteY222" fmla="*/ 2374900 h 3333750"/>
                <a:gd name="connsiteX223" fmla="*/ 1428750 w 2692400"/>
                <a:gd name="connsiteY223" fmla="*/ 2387600 h 3333750"/>
                <a:gd name="connsiteX224" fmla="*/ 1403350 w 2692400"/>
                <a:gd name="connsiteY224" fmla="*/ 2444750 h 3333750"/>
                <a:gd name="connsiteX225" fmla="*/ 1397000 w 2692400"/>
                <a:gd name="connsiteY225" fmla="*/ 2463800 h 3333750"/>
                <a:gd name="connsiteX226" fmla="*/ 1352550 w 2692400"/>
                <a:gd name="connsiteY226" fmla="*/ 2495550 h 3333750"/>
                <a:gd name="connsiteX227" fmla="*/ 1346200 w 2692400"/>
                <a:gd name="connsiteY227" fmla="*/ 2527300 h 3333750"/>
                <a:gd name="connsiteX228" fmla="*/ 1320800 w 2692400"/>
                <a:gd name="connsiteY228" fmla="*/ 2584450 h 3333750"/>
                <a:gd name="connsiteX229" fmla="*/ 1301750 w 2692400"/>
                <a:gd name="connsiteY229" fmla="*/ 2609850 h 3333750"/>
                <a:gd name="connsiteX230" fmla="*/ 1295400 w 2692400"/>
                <a:gd name="connsiteY230" fmla="*/ 2686050 h 3333750"/>
                <a:gd name="connsiteX231" fmla="*/ 1263650 w 2692400"/>
                <a:gd name="connsiteY231" fmla="*/ 2692400 h 3333750"/>
                <a:gd name="connsiteX232" fmla="*/ 1219200 w 2692400"/>
                <a:gd name="connsiteY232" fmla="*/ 2711450 h 3333750"/>
                <a:gd name="connsiteX233" fmla="*/ 1206500 w 2692400"/>
                <a:gd name="connsiteY233" fmla="*/ 2749550 h 3333750"/>
                <a:gd name="connsiteX234" fmla="*/ 1098550 w 2692400"/>
                <a:gd name="connsiteY234" fmla="*/ 2736850 h 3333750"/>
                <a:gd name="connsiteX235" fmla="*/ 1092200 w 2692400"/>
                <a:gd name="connsiteY235" fmla="*/ 2717800 h 3333750"/>
                <a:gd name="connsiteX236" fmla="*/ 1073150 w 2692400"/>
                <a:gd name="connsiteY236" fmla="*/ 2711450 h 3333750"/>
                <a:gd name="connsiteX237" fmla="*/ 1041400 w 2692400"/>
                <a:gd name="connsiteY237" fmla="*/ 2698750 h 3333750"/>
                <a:gd name="connsiteX238" fmla="*/ 1022350 w 2692400"/>
                <a:gd name="connsiteY238" fmla="*/ 2679700 h 3333750"/>
                <a:gd name="connsiteX239" fmla="*/ 1003300 w 2692400"/>
                <a:gd name="connsiteY239" fmla="*/ 2673350 h 3333750"/>
                <a:gd name="connsiteX240" fmla="*/ 876300 w 2692400"/>
                <a:gd name="connsiteY240" fmla="*/ 2679700 h 3333750"/>
                <a:gd name="connsiteX241" fmla="*/ 882650 w 2692400"/>
                <a:gd name="connsiteY241" fmla="*/ 2724150 h 3333750"/>
                <a:gd name="connsiteX242" fmla="*/ 946150 w 2692400"/>
                <a:gd name="connsiteY242" fmla="*/ 2730500 h 3333750"/>
                <a:gd name="connsiteX243" fmla="*/ 1003300 w 2692400"/>
                <a:gd name="connsiteY243" fmla="*/ 2749550 h 3333750"/>
                <a:gd name="connsiteX244" fmla="*/ 1035050 w 2692400"/>
                <a:gd name="connsiteY244" fmla="*/ 2755900 h 3333750"/>
                <a:gd name="connsiteX245" fmla="*/ 1060450 w 2692400"/>
                <a:gd name="connsiteY245" fmla="*/ 2768600 h 3333750"/>
                <a:gd name="connsiteX246" fmla="*/ 1098550 w 2692400"/>
                <a:gd name="connsiteY246" fmla="*/ 2774950 h 3333750"/>
                <a:gd name="connsiteX247" fmla="*/ 1111250 w 2692400"/>
                <a:gd name="connsiteY247" fmla="*/ 2813050 h 3333750"/>
                <a:gd name="connsiteX248" fmla="*/ 1104900 w 2692400"/>
                <a:gd name="connsiteY248" fmla="*/ 2838450 h 3333750"/>
                <a:gd name="connsiteX249" fmla="*/ 1079500 w 2692400"/>
                <a:gd name="connsiteY249" fmla="*/ 2851150 h 3333750"/>
                <a:gd name="connsiteX250" fmla="*/ 984250 w 2692400"/>
                <a:gd name="connsiteY250" fmla="*/ 2825750 h 3333750"/>
                <a:gd name="connsiteX251" fmla="*/ 958850 w 2692400"/>
                <a:gd name="connsiteY251" fmla="*/ 2800350 h 3333750"/>
                <a:gd name="connsiteX252" fmla="*/ 889000 w 2692400"/>
                <a:gd name="connsiteY252" fmla="*/ 2762250 h 3333750"/>
                <a:gd name="connsiteX253" fmla="*/ 857250 w 2692400"/>
                <a:gd name="connsiteY253" fmla="*/ 2755900 h 3333750"/>
                <a:gd name="connsiteX254" fmla="*/ 742950 w 2692400"/>
                <a:gd name="connsiteY254" fmla="*/ 2768600 h 3333750"/>
                <a:gd name="connsiteX255" fmla="*/ 711200 w 2692400"/>
                <a:gd name="connsiteY255" fmla="*/ 2781300 h 3333750"/>
                <a:gd name="connsiteX256" fmla="*/ 647700 w 2692400"/>
                <a:gd name="connsiteY256" fmla="*/ 2832100 h 3333750"/>
                <a:gd name="connsiteX257" fmla="*/ 628650 w 2692400"/>
                <a:gd name="connsiteY257" fmla="*/ 2857500 h 3333750"/>
                <a:gd name="connsiteX258" fmla="*/ 571500 w 2692400"/>
                <a:gd name="connsiteY258" fmla="*/ 2889250 h 3333750"/>
                <a:gd name="connsiteX259" fmla="*/ 546100 w 2692400"/>
                <a:gd name="connsiteY259" fmla="*/ 2921000 h 3333750"/>
                <a:gd name="connsiteX260" fmla="*/ 520700 w 2692400"/>
                <a:gd name="connsiteY260" fmla="*/ 2933700 h 3333750"/>
                <a:gd name="connsiteX261" fmla="*/ 457200 w 2692400"/>
                <a:gd name="connsiteY261" fmla="*/ 2952750 h 3333750"/>
                <a:gd name="connsiteX262" fmla="*/ 381000 w 2692400"/>
                <a:gd name="connsiteY262" fmla="*/ 2946400 h 3333750"/>
                <a:gd name="connsiteX263" fmla="*/ 355600 w 2692400"/>
                <a:gd name="connsiteY263" fmla="*/ 2940050 h 3333750"/>
                <a:gd name="connsiteX264" fmla="*/ 342900 w 2692400"/>
                <a:gd name="connsiteY264" fmla="*/ 2921000 h 3333750"/>
                <a:gd name="connsiteX265" fmla="*/ 323850 w 2692400"/>
                <a:gd name="connsiteY265" fmla="*/ 2895600 h 3333750"/>
                <a:gd name="connsiteX266" fmla="*/ 317500 w 2692400"/>
                <a:gd name="connsiteY266" fmla="*/ 2851150 h 3333750"/>
                <a:gd name="connsiteX267" fmla="*/ 342900 w 2692400"/>
                <a:gd name="connsiteY267" fmla="*/ 2787650 h 3333750"/>
                <a:gd name="connsiteX268" fmla="*/ 374650 w 2692400"/>
                <a:gd name="connsiteY268" fmla="*/ 2768600 h 3333750"/>
                <a:gd name="connsiteX269" fmla="*/ 577850 w 2692400"/>
                <a:gd name="connsiteY269" fmla="*/ 2755900 h 3333750"/>
                <a:gd name="connsiteX270" fmla="*/ 571500 w 2692400"/>
                <a:gd name="connsiteY270" fmla="*/ 2686050 h 3333750"/>
                <a:gd name="connsiteX271" fmla="*/ 539750 w 2692400"/>
                <a:gd name="connsiteY271" fmla="*/ 2679700 h 3333750"/>
                <a:gd name="connsiteX272" fmla="*/ 501650 w 2692400"/>
                <a:gd name="connsiteY272" fmla="*/ 2647950 h 3333750"/>
                <a:gd name="connsiteX273" fmla="*/ 488950 w 2692400"/>
                <a:gd name="connsiteY273" fmla="*/ 2622550 h 3333750"/>
                <a:gd name="connsiteX274" fmla="*/ 495300 w 2692400"/>
                <a:gd name="connsiteY274" fmla="*/ 2603500 h 3333750"/>
                <a:gd name="connsiteX275" fmla="*/ 514350 w 2692400"/>
                <a:gd name="connsiteY275" fmla="*/ 2590800 h 3333750"/>
                <a:gd name="connsiteX276" fmla="*/ 628650 w 2692400"/>
                <a:gd name="connsiteY276" fmla="*/ 2571750 h 3333750"/>
                <a:gd name="connsiteX277" fmla="*/ 666750 w 2692400"/>
                <a:gd name="connsiteY277" fmla="*/ 2546350 h 3333750"/>
                <a:gd name="connsiteX278" fmla="*/ 692150 w 2692400"/>
                <a:gd name="connsiteY278" fmla="*/ 2520950 h 3333750"/>
                <a:gd name="connsiteX279" fmla="*/ 723900 w 2692400"/>
                <a:gd name="connsiteY279" fmla="*/ 2514600 h 3333750"/>
                <a:gd name="connsiteX280" fmla="*/ 749300 w 2692400"/>
                <a:gd name="connsiteY280" fmla="*/ 2501900 h 3333750"/>
                <a:gd name="connsiteX281" fmla="*/ 755650 w 2692400"/>
                <a:gd name="connsiteY281" fmla="*/ 2470150 h 3333750"/>
                <a:gd name="connsiteX282" fmla="*/ 774700 w 2692400"/>
                <a:gd name="connsiteY282" fmla="*/ 2425700 h 3333750"/>
                <a:gd name="connsiteX283" fmla="*/ 781050 w 2692400"/>
                <a:gd name="connsiteY283" fmla="*/ 2387600 h 3333750"/>
                <a:gd name="connsiteX284" fmla="*/ 800100 w 2692400"/>
                <a:gd name="connsiteY284" fmla="*/ 2374900 h 3333750"/>
                <a:gd name="connsiteX285" fmla="*/ 831850 w 2692400"/>
                <a:gd name="connsiteY285" fmla="*/ 2387600 h 3333750"/>
                <a:gd name="connsiteX286" fmla="*/ 882650 w 2692400"/>
                <a:gd name="connsiteY286" fmla="*/ 2419350 h 3333750"/>
                <a:gd name="connsiteX287" fmla="*/ 990600 w 2692400"/>
                <a:gd name="connsiteY287" fmla="*/ 2406650 h 3333750"/>
                <a:gd name="connsiteX288" fmla="*/ 1003300 w 2692400"/>
                <a:gd name="connsiteY288" fmla="*/ 2381250 h 3333750"/>
                <a:gd name="connsiteX289" fmla="*/ 1022350 w 2692400"/>
                <a:gd name="connsiteY289" fmla="*/ 2311400 h 3333750"/>
                <a:gd name="connsiteX290" fmla="*/ 1003300 w 2692400"/>
                <a:gd name="connsiteY290" fmla="*/ 2184400 h 3333750"/>
                <a:gd name="connsiteX291" fmla="*/ 984250 w 2692400"/>
                <a:gd name="connsiteY291" fmla="*/ 2171700 h 3333750"/>
                <a:gd name="connsiteX292" fmla="*/ 971550 w 2692400"/>
                <a:gd name="connsiteY292" fmla="*/ 2146300 h 3333750"/>
                <a:gd name="connsiteX293" fmla="*/ 933450 w 2692400"/>
                <a:gd name="connsiteY293" fmla="*/ 2012950 h 3333750"/>
                <a:gd name="connsiteX294" fmla="*/ 908050 w 2692400"/>
                <a:gd name="connsiteY294" fmla="*/ 2032000 h 3333750"/>
                <a:gd name="connsiteX295" fmla="*/ 901700 w 2692400"/>
                <a:gd name="connsiteY295" fmla="*/ 2051050 h 3333750"/>
                <a:gd name="connsiteX296" fmla="*/ 876300 w 2692400"/>
                <a:gd name="connsiteY296" fmla="*/ 2127250 h 3333750"/>
                <a:gd name="connsiteX297" fmla="*/ 889000 w 2692400"/>
                <a:gd name="connsiteY297" fmla="*/ 2228850 h 3333750"/>
                <a:gd name="connsiteX298" fmla="*/ 895350 w 2692400"/>
                <a:gd name="connsiteY298" fmla="*/ 2266950 h 3333750"/>
                <a:gd name="connsiteX299" fmla="*/ 908050 w 2692400"/>
                <a:gd name="connsiteY299" fmla="*/ 2292350 h 3333750"/>
                <a:gd name="connsiteX300" fmla="*/ 914400 w 2692400"/>
                <a:gd name="connsiteY300" fmla="*/ 2317750 h 3333750"/>
                <a:gd name="connsiteX301" fmla="*/ 838200 w 2692400"/>
                <a:gd name="connsiteY301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78000 w 2692400"/>
                <a:gd name="connsiteY146" fmla="*/ 2997200 h 3333750"/>
                <a:gd name="connsiteX147" fmla="*/ 1727200 w 2692400"/>
                <a:gd name="connsiteY147" fmla="*/ 3009900 h 3333750"/>
                <a:gd name="connsiteX148" fmla="*/ 1695450 w 2692400"/>
                <a:gd name="connsiteY148" fmla="*/ 3003550 h 3333750"/>
                <a:gd name="connsiteX149" fmla="*/ 1695450 w 2692400"/>
                <a:gd name="connsiteY149" fmla="*/ 3003550 h 3333750"/>
                <a:gd name="connsiteX150" fmla="*/ 1504950 w 2692400"/>
                <a:gd name="connsiteY150" fmla="*/ 3111500 h 3333750"/>
                <a:gd name="connsiteX151" fmla="*/ 1397000 w 2692400"/>
                <a:gd name="connsiteY151" fmla="*/ 3136900 h 3333750"/>
                <a:gd name="connsiteX152" fmla="*/ 1377950 w 2692400"/>
                <a:gd name="connsiteY152" fmla="*/ 3162300 h 3333750"/>
                <a:gd name="connsiteX153" fmla="*/ 1358900 w 2692400"/>
                <a:gd name="connsiteY153" fmla="*/ 3168650 h 3333750"/>
                <a:gd name="connsiteX154" fmla="*/ 1339850 w 2692400"/>
                <a:gd name="connsiteY154" fmla="*/ 3200400 h 3333750"/>
                <a:gd name="connsiteX155" fmla="*/ 1276350 w 2692400"/>
                <a:gd name="connsiteY155" fmla="*/ 3232150 h 3333750"/>
                <a:gd name="connsiteX156" fmla="*/ 1276350 w 2692400"/>
                <a:gd name="connsiteY156" fmla="*/ 3232150 h 3333750"/>
                <a:gd name="connsiteX157" fmla="*/ 736600 w 2692400"/>
                <a:gd name="connsiteY157" fmla="*/ 3327400 h 3333750"/>
                <a:gd name="connsiteX158" fmla="*/ 228600 w 2692400"/>
                <a:gd name="connsiteY158" fmla="*/ 3333750 h 3333750"/>
                <a:gd name="connsiteX159" fmla="*/ 152400 w 2692400"/>
                <a:gd name="connsiteY159" fmla="*/ 3270250 h 3333750"/>
                <a:gd name="connsiteX160" fmla="*/ 120650 w 2692400"/>
                <a:gd name="connsiteY160" fmla="*/ 3257550 h 3333750"/>
                <a:gd name="connsiteX161" fmla="*/ 101600 w 2692400"/>
                <a:gd name="connsiteY161" fmla="*/ 3238500 h 3333750"/>
                <a:gd name="connsiteX162" fmla="*/ 82550 w 2692400"/>
                <a:gd name="connsiteY162" fmla="*/ 3213100 h 3333750"/>
                <a:gd name="connsiteX163" fmla="*/ 0 w 2692400"/>
                <a:gd name="connsiteY163" fmla="*/ 3200400 h 3333750"/>
                <a:gd name="connsiteX164" fmla="*/ 0 w 2692400"/>
                <a:gd name="connsiteY164" fmla="*/ 3200400 h 3333750"/>
                <a:gd name="connsiteX165" fmla="*/ 38100 w 2692400"/>
                <a:gd name="connsiteY165" fmla="*/ 3098800 h 3333750"/>
                <a:gd name="connsiteX166" fmla="*/ 50800 w 2692400"/>
                <a:gd name="connsiteY166" fmla="*/ 3073400 h 3333750"/>
                <a:gd name="connsiteX167" fmla="*/ 50800 w 2692400"/>
                <a:gd name="connsiteY167" fmla="*/ 3073400 h 3333750"/>
                <a:gd name="connsiteX168" fmla="*/ 273050 w 2692400"/>
                <a:gd name="connsiteY168" fmla="*/ 3073400 h 3333750"/>
                <a:gd name="connsiteX169" fmla="*/ 425450 w 2692400"/>
                <a:gd name="connsiteY169" fmla="*/ 2940050 h 3333750"/>
                <a:gd name="connsiteX170" fmla="*/ 539750 w 2692400"/>
                <a:gd name="connsiteY170" fmla="*/ 2971800 h 3333750"/>
                <a:gd name="connsiteX171" fmla="*/ 596900 w 2692400"/>
                <a:gd name="connsiteY171" fmla="*/ 2933700 h 3333750"/>
                <a:gd name="connsiteX172" fmla="*/ 698500 w 2692400"/>
                <a:gd name="connsiteY172" fmla="*/ 2927350 h 3333750"/>
                <a:gd name="connsiteX173" fmla="*/ 838200 w 2692400"/>
                <a:gd name="connsiteY173" fmla="*/ 2921000 h 3333750"/>
                <a:gd name="connsiteX174" fmla="*/ 857250 w 2692400"/>
                <a:gd name="connsiteY174" fmla="*/ 2908300 h 3333750"/>
                <a:gd name="connsiteX175" fmla="*/ 895350 w 2692400"/>
                <a:gd name="connsiteY175" fmla="*/ 2908300 h 3333750"/>
                <a:gd name="connsiteX176" fmla="*/ 895350 w 2692400"/>
                <a:gd name="connsiteY176" fmla="*/ 2908300 h 3333750"/>
                <a:gd name="connsiteX177" fmla="*/ 914400 w 2692400"/>
                <a:gd name="connsiteY177" fmla="*/ 2984500 h 3333750"/>
                <a:gd name="connsiteX178" fmla="*/ 927100 w 2692400"/>
                <a:gd name="connsiteY178" fmla="*/ 2984500 h 3333750"/>
                <a:gd name="connsiteX179" fmla="*/ 927100 w 2692400"/>
                <a:gd name="connsiteY179" fmla="*/ 2984500 h 3333750"/>
                <a:gd name="connsiteX180" fmla="*/ 990600 w 2692400"/>
                <a:gd name="connsiteY180" fmla="*/ 2946400 h 3333750"/>
                <a:gd name="connsiteX181" fmla="*/ 1073150 w 2692400"/>
                <a:gd name="connsiteY181" fmla="*/ 2952750 h 3333750"/>
                <a:gd name="connsiteX182" fmla="*/ 1073150 w 2692400"/>
                <a:gd name="connsiteY182" fmla="*/ 2952750 h 3333750"/>
                <a:gd name="connsiteX183" fmla="*/ 1085850 w 2692400"/>
                <a:gd name="connsiteY183" fmla="*/ 2978150 h 3333750"/>
                <a:gd name="connsiteX184" fmla="*/ 1231900 w 2692400"/>
                <a:gd name="connsiteY184" fmla="*/ 2914650 h 3333750"/>
                <a:gd name="connsiteX185" fmla="*/ 1225550 w 2692400"/>
                <a:gd name="connsiteY185" fmla="*/ 2844800 h 3333750"/>
                <a:gd name="connsiteX186" fmla="*/ 1212850 w 2692400"/>
                <a:gd name="connsiteY186" fmla="*/ 2825750 h 3333750"/>
                <a:gd name="connsiteX187" fmla="*/ 1225550 w 2692400"/>
                <a:gd name="connsiteY187" fmla="*/ 2851150 h 3333750"/>
                <a:gd name="connsiteX188" fmla="*/ 1231900 w 2692400"/>
                <a:gd name="connsiteY188" fmla="*/ 2870200 h 3333750"/>
                <a:gd name="connsiteX189" fmla="*/ 1270000 w 2692400"/>
                <a:gd name="connsiteY189" fmla="*/ 2882900 h 3333750"/>
                <a:gd name="connsiteX190" fmla="*/ 1308100 w 2692400"/>
                <a:gd name="connsiteY190" fmla="*/ 2857500 h 3333750"/>
                <a:gd name="connsiteX191" fmla="*/ 1352550 w 2692400"/>
                <a:gd name="connsiteY191" fmla="*/ 2838450 h 3333750"/>
                <a:gd name="connsiteX192" fmla="*/ 1409700 w 2692400"/>
                <a:gd name="connsiteY192" fmla="*/ 2825750 h 3333750"/>
                <a:gd name="connsiteX193" fmla="*/ 1460500 w 2692400"/>
                <a:gd name="connsiteY193" fmla="*/ 2813050 h 3333750"/>
                <a:gd name="connsiteX194" fmla="*/ 1517650 w 2692400"/>
                <a:gd name="connsiteY194" fmla="*/ 2781300 h 3333750"/>
                <a:gd name="connsiteX195" fmla="*/ 1536700 w 2692400"/>
                <a:gd name="connsiteY195" fmla="*/ 2768600 h 3333750"/>
                <a:gd name="connsiteX196" fmla="*/ 1562100 w 2692400"/>
                <a:gd name="connsiteY196" fmla="*/ 2755900 h 3333750"/>
                <a:gd name="connsiteX197" fmla="*/ 1581150 w 2692400"/>
                <a:gd name="connsiteY197" fmla="*/ 2730500 h 3333750"/>
                <a:gd name="connsiteX198" fmla="*/ 1600200 w 2692400"/>
                <a:gd name="connsiteY198" fmla="*/ 2711450 h 3333750"/>
                <a:gd name="connsiteX199" fmla="*/ 1606550 w 2692400"/>
                <a:gd name="connsiteY199" fmla="*/ 2667000 h 3333750"/>
                <a:gd name="connsiteX200" fmla="*/ 1593850 w 2692400"/>
                <a:gd name="connsiteY200" fmla="*/ 2641600 h 3333750"/>
                <a:gd name="connsiteX201" fmla="*/ 1479550 w 2692400"/>
                <a:gd name="connsiteY201" fmla="*/ 2622550 h 3333750"/>
                <a:gd name="connsiteX202" fmla="*/ 1428750 w 2692400"/>
                <a:gd name="connsiteY202" fmla="*/ 2635250 h 3333750"/>
                <a:gd name="connsiteX203" fmla="*/ 1409700 w 2692400"/>
                <a:gd name="connsiteY203" fmla="*/ 2654300 h 3333750"/>
                <a:gd name="connsiteX204" fmla="*/ 1365250 w 2692400"/>
                <a:gd name="connsiteY204" fmla="*/ 2692400 h 3333750"/>
                <a:gd name="connsiteX205" fmla="*/ 1358900 w 2692400"/>
                <a:gd name="connsiteY205" fmla="*/ 2711450 h 3333750"/>
                <a:gd name="connsiteX206" fmla="*/ 1320800 w 2692400"/>
                <a:gd name="connsiteY206" fmla="*/ 2711450 h 3333750"/>
                <a:gd name="connsiteX207" fmla="*/ 1327150 w 2692400"/>
                <a:gd name="connsiteY207" fmla="*/ 2667000 h 3333750"/>
                <a:gd name="connsiteX208" fmla="*/ 1377950 w 2692400"/>
                <a:gd name="connsiteY208" fmla="*/ 2597150 h 3333750"/>
                <a:gd name="connsiteX209" fmla="*/ 1397000 w 2692400"/>
                <a:gd name="connsiteY209" fmla="*/ 2590800 h 3333750"/>
                <a:gd name="connsiteX210" fmla="*/ 1416050 w 2692400"/>
                <a:gd name="connsiteY210" fmla="*/ 2559050 h 3333750"/>
                <a:gd name="connsiteX211" fmla="*/ 1466850 w 2692400"/>
                <a:gd name="connsiteY211" fmla="*/ 2546350 h 3333750"/>
                <a:gd name="connsiteX212" fmla="*/ 1492250 w 2692400"/>
                <a:gd name="connsiteY212" fmla="*/ 2533650 h 3333750"/>
                <a:gd name="connsiteX213" fmla="*/ 1536700 w 2692400"/>
                <a:gd name="connsiteY213" fmla="*/ 2501900 h 3333750"/>
                <a:gd name="connsiteX214" fmla="*/ 1568450 w 2692400"/>
                <a:gd name="connsiteY214" fmla="*/ 2470150 h 3333750"/>
                <a:gd name="connsiteX215" fmla="*/ 1581150 w 2692400"/>
                <a:gd name="connsiteY215" fmla="*/ 2451100 h 3333750"/>
                <a:gd name="connsiteX216" fmla="*/ 1600200 w 2692400"/>
                <a:gd name="connsiteY216" fmla="*/ 2444750 h 3333750"/>
                <a:gd name="connsiteX217" fmla="*/ 1625600 w 2692400"/>
                <a:gd name="connsiteY217" fmla="*/ 2387600 h 3333750"/>
                <a:gd name="connsiteX218" fmla="*/ 1568450 w 2692400"/>
                <a:gd name="connsiteY218" fmla="*/ 2393950 h 3333750"/>
                <a:gd name="connsiteX219" fmla="*/ 1543050 w 2692400"/>
                <a:gd name="connsiteY219" fmla="*/ 2419350 h 3333750"/>
                <a:gd name="connsiteX220" fmla="*/ 1473200 w 2692400"/>
                <a:gd name="connsiteY220" fmla="*/ 2381250 h 3333750"/>
                <a:gd name="connsiteX221" fmla="*/ 1454150 w 2692400"/>
                <a:gd name="connsiteY221" fmla="*/ 2374900 h 3333750"/>
                <a:gd name="connsiteX222" fmla="*/ 1428750 w 2692400"/>
                <a:gd name="connsiteY222" fmla="*/ 2387600 h 3333750"/>
                <a:gd name="connsiteX223" fmla="*/ 1403350 w 2692400"/>
                <a:gd name="connsiteY223" fmla="*/ 2444750 h 3333750"/>
                <a:gd name="connsiteX224" fmla="*/ 1397000 w 2692400"/>
                <a:gd name="connsiteY224" fmla="*/ 2463800 h 3333750"/>
                <a:gd name="connsiteX225" fmla="*/ 1352550 w 2692400"/>
                <a:gd name="connsiteY225" fmla="*/ 2495550 h 3333750"/>
                <a:gd name="connsiteX226" fmla="*/ 1346200 w 2692400"/>
                <a:gd name="connsiteY226" fmla="*/ 2527300 h 3333750"/>
                <a:gd name="connsiteX227" fmla="*/ 1320800 w 2692400"/>
                <a:gd name="connsiteY227" fmla="*/ 2584450 h 3333750"/>
                <a:gd name="connsiteX228" fmla="*/ 1301750 w 2692400"/>
                <a:gd name="connsiteY228" fmla="*/ 2609850 h 3333750"/>
                <a:gd name="connsiteX229" fmla="*/ 1295400 w 2692400"/>
                <a:gd name="connsiteY229" fmla="*/ 2686050 h 3333750"/>
                <a:gd name="connsiteX230" fmla="*/ 1263650 w 2692400"/>
                <a:gd name="connsiteY230" fmla="*/ 2692400 h 3333750"/>
                <a:gd name="connsiteX231" fmla="*/ 1219200 w 2692400"/>
                <a:gd name="connsiteY231" fmla="*/ 2711450 h 3333750"/>
                <a:gd name="connsiteX232" fmla="*/ 1206500 w 2692400"/>
                <a:gd name="connsiteY232" fmla="*/ 2749550 h 3333750"/>
                <a:gd name="connsiteX233" fmla="*/ 1098550 w 2692400"/>
                <a:gd name="connsiteY233" fmla="*/ 2736850 h 3333750"/>
                <a:gd name="connsiteX234" fmla="*/ 1092200 w 2692400"/>
                <a:gd name="connsiteY234" fmla="*/ 2717800 h 3333750"/>
                <a:gd name="connsiteX235" fmla="*/ 1073150 w 2692400"/>
                <a:gd name="connsiteY235" fmla="*/ 2711450 h 3333750"/>
                <a:gd name="connsiteX236" fmla="*/ 1041400 w 2692400"/>
                <a:gd name="connsiteY236" fmla="*/ 2698750 h 3333750"/>
                <a:gd name="connsiteX237" fmla="*/ 1022350 w 2692400"/>
                <a:gd name="connsiteY237" fmla="*/ 2679700 h 3333750"/>
                <a:gd name="connsiteX238" fmla="*/ 1003300 w 2692400"/>
                <a:gd name="connsiteY238" fmla="*/ 2673350 h 3333750"/>
                <a:gd name="connsiteX239" fmla="*/ 876300 w 2692400"/>
                <a:gd name="connsiteY239" fmla="*/ 2679700 h 3333750"/>
                <a:gd name="connsiteX240" fmla="*/ 882650 w 2692400"/>
                <a:gd name="connsiteY240" fmla="*/ 2724150 h 3333750"/>
                <a:gd name="connsiteX241" fmla="*/ 946150 w 2692400"/>
                <a:gd name="connsiteY241" fmla="*/ 2730500 h 3333750"/>
                <a:gd name="connsiteX242" fmla="*/ 1003300 w 2692400"/>
                <a:gd name="connsiteY242" fmla="*/ 2749550 h 3333750"/>
                <a:gd name="connsiteX243" fmla="*/ 1035050 w 2692400"/>
                <a:gd name="connsiteY243" fmla="*/ 2755900 h 3333750"/>
                <a:gd name="connsiteX244" fmla="*/ 1060450 w 2692400"/>
                <a:gd name="connsiteY244" fmla="*/ 2768600 h 3333750"/>
                <a:gd name="connsiteX245" fmla="*/ 1098550 w 2692400"/>
                <a:gd name="connsiteY245" fmla="*/ 2774950 h 3333750"/>
                <a:gd name="connsiteX246" fmla="*/ 1111250 w 2692400"/>
                <a:gd name="connsiteY246" fmla="*/ 2813050 h 3333750"/>
                <a:gd name="connsiteX247" fmla="*/ 1104900 w 2692400"/>
                <a:gd name="connsiteY247" fmla="*/ 2838450 h 3333750"/>
                <a:gd name="connsiteX248" fmla="*/ 1079500 w 2692400"/>
                <a:gd name="connsiteY248" fmla="*/ 2851150 h 3333750"/>
                <a:gd name="connsiteX249" fmla="*/ 984250 w 2692400"/>
                <a:gd name="connsiteY249" fmla="*/ 2825750 h 3333750"/>
                <a:gd name="connsiteX250" fmla="*/ 958850 w 2692400"/>
                <a:gd name="connsiteY250" fmla="*/ 2800350 h 3333750"/>
                <a:gd name="connsiteX251" fmla="*/ 889000 w 2692400"/>
                <a:gd name="connsiteY251" fmla="*/ 2762250 h 3333750"/>
                <a:gd name="connsiteX252" fmla="*/ 857250 w 2692400"/>
                <a:gd name="connsiteY252" fmla="*/ 2755900 h 3333750"/>
                <a:gd name="connsiteX253" fmla="*/ 742950 w 2692400"/>
                <a:gd name="connsiteY253" fmla="*/ 2768600 h 3333750"/>
                <a:gd name="connsiteX254" fmla="*/ 711200 w 2692400"/>
                <a:gd name="connsiteY254" fmla="*/ 2781300 h 3333750"/>
                <a:gd name="connsiteX255" fmla="*/ 647700 w 2692400"/>
                <a:gd name="connsiteY255" fmla="*/ 2832100 h 3333750"/>
                <a:gd name="connsiteX256" fmla="*/ 628650 w 2692400"/>
                <a:gd name="connsiteY256" fmla="*/ 2857500 h 3333750"/>
                <a:gd name="connsiteX257" fmla="*/ 571500 w 2692400"/>
                <a:gd name="connsiteY257" fmla="*/ 2889250 h 3333750"/>
                <a:gd name="connsiteX258" fmla="*/ 546100 w 2692400"/>
                <a:gd name="connsiteY258" fmla="*/ 2921000 h 3333750"/>
                <a:gd name="connsiteX259" fmla="*/ 520700 w 2692400"/>
                <a:gd name="connsiteY259" fmla="*/ 2933700 h 3333750"/>
                <a:gd name="connsiteX260" fmla="*/ 457200 w 2692400"/>
                <a:gd name="connsiteY260" fmla="*/ 2952750 h 3333750"/>
                <a:gd name="connsiteX261" fmla="*/ 381000 w 2692400"/>
                <a:gd name="connsiteY261" fmla="*/ 2946400 h 3333750"/>
                <a:gd name="connsiteX262" fmla="*/ 355600 w 2692400"/>
                <a:gd name="connsiteY262" fmla="*/ 2940050 h 3333750"/>
                <a:gd name="connsiteX263" fmla="*/ 342900 w 2692400"/>
                <a:gd name="connsiteY263" fmla="*/ 2921000 h 3333750"/>
                <a:gd name="connsiteX264" fmla="*/ 323850 w 2692400"/>
                <a:gd name="connsiteY264" fmla="*/ 2895600 h 3333750"/>
                <a:gd name="connsiteX265" fmla="*/ 317500 w 2692400"/>
                <a:gd name="connsiteY265" fmla="*/ 2851150 h 3333750"/>
                <a:gd name="connsiteX266" fmla="*/ 342900 w 2692400"/>
                <a:gd name="connsiteY266" fmla="*/ 2787650 h 3333750"/>
                <a:gd name="connsiteX267" fmla="*/ 374650 w 2692400"/>
                <a:gd name="connsiteY267" fmla="*/ 2768600 h 3333750"/>
                <a:gd name="connsiteX268" fmla="*/ 577850 w 2692400"/>
                <a:gd name="connsiteY268" fmla="*/ 2755900 h 3333750"/>
                <a:gd name="connsiteX269" fmla="*/ 571500 w 2692400"/>
                <a:gd name="connsiteY269" fmla="*/ 2686050 h 3333750"/>
                <a:gd name="connsiteX270" fmla="*/ 539750 w 2692400"/>
                <a:gd name="connsiteY270" fmla="*/ 2679700 h 3333750"/>
                <a:gd name="connsiteX271" fmla="*/ 501650 w 2692400"/>
                <a:gd name="connsiteY271" fmla="*/ 2647950 h 3333750"/>
                <a:gd name="connsiteX272" fmla="*/ 488950 w 2692400"/>
                <a:gd name="connsiteY272" fmla="*/ 2622550 h 3333750"/>
                <a:gd name="connsiteX273" fmla="*/ 495300 w 2692400"/>
                <a:gd name="connsiteY273" fmla="*/ 2603500 h 3333750"/>
                <a:gd name="connsiteX274" fmla="*/ 514350 w 2692400"/>
                <a:gd name="connsiteY274" fmla="*/ 2590800 h 3333750"/>
                <a:gd name="connsiteX275" fmla="*/ 628650 w 2692400"/>
                <a:gd name="connsiteY275" fmla="*/ 2571750 h 3333750"/>
                <a:gd name="connsiteX276" fmla="*/ 666750 w 2692400"/>
                <a:gd name="connsiteY276" fmla="*/ 2546350 h 3333750"/>
                <a:gd name="connsiteX277" fmla="*/ 692150 w 2692400"/>
                <a:gd name="connsiteY277" fmla="*/ 2520950 h 3333750"/>
                <a:gd name="connsiteX278" fmla="*/ 723900 w 2692400"/>
                <a:gd name="connsiteY278" fmla="*/ 2514600 h 3333750"/>
                <a:gd name="connsiteX279" fmla="*/ 749300 w 2692400"/>
                <a:gd name="connsiteY279" fmla="*/ 2501900 h 3333750"/>
                <a:gd name="connsiteX280" fmla="*/ 755650 w 2692400"/>
                <a:gd name="connsiteY280" fmla="*/ 2470150 h 3333750"/>
                <a:gd name="connsiteX281" fmla="*/ 774700 w 2692400"/>
                <a:gd name="connsiteY281" fmla="*/ 2425700 h 3333750"/>
                <a:gd name="connsiteX282" fmla="*/ 781050 w 2692400"/>
                <a:gd name="connsiteY282" fmla="*/ 2387600 h 3333750"/>
                <a:gd name="connsiteX283" fmla="*/ 800100 w 2692400"/>
                <a:gd name="connsiteY283" fmla="*/ 2374900 h 3333750"/>
                <a:gd name="connsiteX284" fmla="*/ 831850 w 2692400"/>
                <a:gd name="connsiteY284" fmla="*/ 2387600 h 3333750"/>
                <a:gd name="connsiteX285" fmla="*/ 882650 w 2692400"/>
                <a:gd name="connsiteY285" fmla="*/ 2419350 h 3333750"/>
                <a:gd name="connsiteX286" fmla="*/ 990600 w 2692400"/>
                <a:gd name="connsiteY286" fmla="*/ 2406650 h 3333750"/>
                <a:gd name="connsiteX287" fmla="*/ 1003300 w 2692400"/>
                <a:gd name="connsiteY287" fmla="*/ 2381250 h 3333750"/>
                <a:gd name="connsiteX288" fmla="*/ 1022350 w 2692400"/>
                <a:gd name="connsiteY288" fmla="*/ 2311400 h 3333750"/>
                <a:gd name="connsiteX289" fmla="*/ 1003300 w 2692400"/>
                <a:gd name="connsiteY289" fmla="*/ 2184400 h 3333750"/>
                <a:gd name="connsiteX290" fmla="*/ 984250 w 2692400"/>
                <a:gd name="connsiteY290" fmla="*/ 2171700 h 3333750"/>
                <a:gd name="connsiteX291" fmla="*/ 971550 w 2692400"/>
                <a:gd name="connsiteY291" fmla="*/ 2146300 h 3333750"/>
                <a:gd name="connsiteX292" fmla="*/ 933450 w 2692400"/>
                <a:gd name="connsiteY292" fmla="*/ 2012950 h 3333750"/>
                <a:gd name="connsiteX293" fmla="*/ 908050 w 2692400"/>
                <a:gd name="connsiteY293" fmla="*/ 2032000 h 3333750"/>
                <a:gd name="connsiteX294" fmla="*/ 901700 w 2692400"/>
                <a:gd name="connsiteY294" fmla="*/ 2051050 h 3333750"/>
                <a:gd name="connsiteX295" fmla="*/ 876300 w 2692400"/>
                <a:gd name="connsiteY295" fmla="*/ 2127250 h 3333750"/>
                <a:gd name="connsiteX296" fmla="*/ 889000 w 2692400"/>
                <a:gd name="connsiteY296" fmla="*/ 2228850 h 3333750"/>
                <a:gd name="connsiteX297" fmla="*/ 895350 w 2692400"/>
                <a:gd name="connsiteY297" fmla="*/ 2266950 h 3333750"/>
                <a:gd name="connsiteX298" fmla="*/ 908050 w 2692400"/>
                <a:gd name="connsiteY298" fmla="*/ 2292350 h 3333750"/>
                <a:gd name="connsiteX299" fmla="*/ 914400 w 2692400"/>
                <a:gd name="connsiteY299" fmla="*/ 2317750 h 3333750"/>
                <a:gd name="connsiteX300" fmla="*/ 838200 w 2692400"/>
                <a:gd name="connsiteY300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27200 w 2692400"/>
                <a:gd name="connsiteY146" fmla="*/ 3009900 h 3333750"/>
                <a:gd name="connsiteX147" fmla="*/ 1695450 w 2692400"/>
                <a:gd name="connsiteY147" fmla="*/ 3003550 h 3333750"/>
                <a:gd name="connsiteX148" fmla="*/ 1695450 w 2692400"/>
                <a:gd name="connsiteY148" fmla="*/ 3003550 h 3333750"/>
                <a:gd name="connsiteX149" fmla="*/ 1504950 w 2692400"/>
                <a:gd name="connsiteY149" fmla="*/ 3111500 h 3333750"/>
                <a:gd name="connsiteX150" fmla="*/ 1397000 w 2692400"/>
                <a:gd name="connsiteY150" fmla="*/ 3136900 h 3333750"/>
                <a:gd name="connsiteX151" fmla="*/ 1377950 w 2692400"/>
                <a:gd name="connsiteY151" fmla="*/ 3162300 h 3333750"/>
                <a:gd name="connsiteX152" fmla="*/ 1358900 w 2692400"/>
                <a:gd name="connsiteY152" fmla="*/ 3168650 h 3333750"/>
                <a:gd name="connsiteX153" fmla="*/ 1339850 w 2692400"/>
                <a:gd name="connsiteY153" fmla="*/ 3200400 h 3333750"/>
                <a:gd name="connsiteX154" fmla="*/ 1276350 w 2692400"/>
                <a:gd name="connsiteY154" fmla="*/ 3232150 h 3333750"/>
                <a:gd name="connsiteX155" fmla="*/ 1276350 w 2692400"/>
                <a:gd name="connsiteY155" fmla="*/ 3232150 h 3333750"/>
                <a:gd name="connsiteX156" fmla="*/ 736600 w 2692400"/>
                <a:gd name="connsiteY156" fmla="*/ 3327400 h 3333750"/>
                <a:gd name="connsiteX157" fmla="*/ 228600 w 2692400"/>
                <a:gd name="connsiteY157" fmla="*/ 3333750 h 3333750"/>
                <a:gd name="connsiteX158" fmla="*/ 152400 w 2692400"/>
                <a:gd name="connsiteY158" fmla="*/ 3270250 h 3333750"/>
                <a:gd name="connsiteX159" fmla="*/ 120650 w 2692400"/>
                <a:gd name="connsiteY159" fmla="*/ 3257550 h 3333750"/>
                <a:gd name="connsiteX160" fmla="*/ 101600 w 2692400"/>
                <a:gd name="connsiteY160" fmla="*/ 3238500 h 3333750"/>
                <a:gd name="connsiteX161" fmla="*/ 82550 w 2692400"/>
                <a:gd name="connsiteY161" fmla="*/ 3213100 h 3333750"/>
                <a:gd name="connsiteX162" fmla="*/ 0 w 2692400"/>
                <a:gd name="connsiteY162" fmla="*/ 3200400 h 3333750"/>
                <a:gd name="connsiteX163" fmla="*/ 0 w 2692400"/>
                <a:gd name="connsiteY163" fmla="*/ 3200400 h 3333750"/>
                <a:gd name="connsiteX164" fmla="*/ 38100 w 2692400"/>
                <a:gd name="connsiteY164" fmla="*/ 3098800 h 3333750"/>
                <a:gd name="connsiteX165" fmla="*/ 50800 w 2692400"/>
                <a:gd name="connsiteY165" fmla="*/ 3073400 h 3333750"/>
                <a:gd name="connsiteX166" fmla="*/ 50800 w 2692400"/>
                <a:gd name="connsiteY166" fmla="*/ 3073400 h 3333750"/>
                <a:gd name="connsiteX167" fmla="*/ 273050 w 2692400"/>
                <a:gd name="connsiteY167" fmla="*/ 3073400 h 3333750"/>
                <a:gd name="connsiteX168" fmla="*/ 425450 w 2692400"/>
                <a:gd name="connsiteY168" fmla="*/ 2940050 h 3333750"/>
                <a:gd name="connsiteX169" fmla="*/ 539750 w 2692400"/>
                <a:gd name="connsiteY169" fmla="*/ 2971800 h 3333750"/>
                <a:gd name="connsiteX170" fmla="*/ 596900 w 2692400"/>
                <a:gd name="connsiteY170" fmla="*/ 2933700 h 3333750"/>
                <a:gd name="connsiteX171" fmla="*/ 698500 w 2692400"/>
                <a:gd name="connsiteY171" fmla="*/ 2927350 h 3333750"/>
                <a:gd name="connsiteX172" fmla="*/ 838200 w 2692400"/>
                <a:gd name="connsiteY172" fmla="*/ 2921000 h 3333750"/>
                <a:gd name="connsiteX173" fmla="*/ 857250 w 2692400"/>
                <a:gd name="connsiteY173" fmla="*/ 2908300 h 3333750"/>
                <a:gd name="connsiteX174" fmla="*/ 895350 w 2692400"/>
                <a:gd name="connsiteY174" fmla="*/ 2908300 h 3333750"/>
                <a:gd name="connsiteX175" fmla="*/ 895350 w 2692400"/>
                <a:gd name="connsiteY175" fmla="*/ 2908300 h 3333750"/>
                <a:gd name="connsiteX176" fmla="*/ 914400 w 2692400"/>
                <a:gd name="connsiteY176" fmla="*/ 2984500 h 3333750"/>
                <a:gd name="connsiteX177" fmla="*/ 927100 w 2692400"/>
                <a:gd name="connsiteY177" fmla="*/ 2984500 h 3333750"/>
                <a:gd name="connsiteX178" fmla="*/ 927100 w 2692400"/>
                <a:gd name="connsiteY178" fmla="*/ 2984500 h 3333750"/>
                <a:gd name="connsiteX179" fmla="*/ 990600 w 2692400"/>
                <a:gd name="connsiteY179" fmla="*/ 2946400 h 3333750"/>
                <a:gd name="connsiteX180" fmla="*/ 1073150 w 2692400"/>
                <a:gd name="connsiteY180" fmla="*/ 2952750 h 3333750"/>
                <a:gd name="connsiteX181" fmla="*/ 1073150 w 2692400"/>
                <a:gd name="connsiteY181" fmla="*/ 2952750 h 3333750"/>
                <a:gd name="connsiteX182" fmla="*/ 1085850 w 2692400"/>
                <a:gd name="connsiteY182" fmla="*/ 2978150 h 3333750"/>
                <a:gd name="connsiteX183" fmla="*/ 1231900 w 2692400"/>
                <a:gd name="connsiteY183" fmla="*/ 2914650 h 3333750"/>
                <a:gd name="connsiteX184" fmla="*/ 1225550 w 2692400"/>
                <a:gd name="connsiteY184" fmla="*/ 2844800 h 3333750"/>
                <a:gd name="connsiteX185" fmla="*/ 1212850 w 2692400"/>
                <a:gd name="connsiteY185" fmla="*/ 2825750 h 3333750"/>
                <a:gd name="connsiteX186" fmla="*/ 1225550 w 2692400"/>
                <a:gd name="connsiteY186" fmla="*/ 2851150 h 3333750"/>
                <a:gd name="connsiteX187" fmla="*/ 1231900 w 2692400"/>
                <a:gd name="connsiteY187" fmla="*/ 2870200 h 3333750"/>
                <a:gd name="connsiteX188" fmla="*/ 1270000 w 2692400"/>
                <a:gd name="connsiteY188" fmla="*/ 2882900 h 3333750"/>
                <a:gd name="connsiteX189" fmla="*/ 1308100 w 2692400"/>
                <a:gd name="connsiteY189" fmla="*/ 2857500 h 3333750"/>
                <a:gd name="connsiteX190" fmla="*/ 1352550 w 2692400"/>
                <a:gd name="connsiteY190" fmla="*/ 2838450 h 3333750"/>
                <a:gd name="connsiteX191" fmla="*/ 1409700 w 2692400"/>
                <a:gd name="connsiteY191" fmla="*/ 2825750 h 3333750"/>
                <a:gd name="connsiteX192" fmla="*/ 1460500 w 2692400"/>
                <a:gd name="connsiteY192" fmla="*/ 2813050 h 3333750"/>
                <a:gd name="connsiteX193" fmla="*/ 1517650 w 2692400"/>
                <a:gd name="connsiteY193" fmla="*/ 2781300 h 3333750"/>
                <a:gd name="connsiteX194" fmla="*/ 1536700 w 2692400"/>
                <a:gd name="connsiteY194" fmla="*/ 2768600 h 3333750"/>
                <a:gd name="connsiteX195" fmla="*/ 1562100 w 2692400"/>
                <a:gd name="connsiteY195" fmla="*/ 2755900 h 3333750"/>
                <a:gd name="connsiteX196" fmla="*/ 1581150 w 2692400"/>
                <a:gd name="connsiteY196" fmla="*/ 2730500 h 3333750"/>
                <a:gd name="connsiteX197" fmla="*/ 1600200 w 2692400"/>
                <a:gd name="connsiteY197" fmla="*/ 2711450 h 3333750"/>
                <a:gd name="connsiteX198" fmla="*/ 1606550 w 2692400"/>
                <a:gd name="connsiteY198" fmla="*/ 2667000 h 3333750"/>
                <a:gd name="connsiteX199" fmla="*/ 1593850 w 2692400"/>
                <a:gd name="connsiteY199" fmla="*/ 2641600 h 3333750"/>
                <a:gd name="connsiteX200" fmla="*/ 1479550 w 2692400"/>
                <a:gd name="connsiteY200" fmla="*/ 2622550 h 3333750"/>
                <a:gd name="connsiteX201" fmla="*/ 1428750 w 2692400"/>
                <a:gd name="connsiteY201" fmla="*/ 2635250 h 3333750"/>
                <a:gd name="connsiteX202" fmla="*/ 1409700 w 2692400"/>
                <a:gd name="connsiteY202" fmla="*/ 2654300 h 3333750"/>
                <a:gd name="connsiteX203" fmla="*/ 1365250 w 2692400"/>
                <a:gd name="connsiteY203" fmla="*/ 2692400 h 3333750"/>
                <a:gd name="connsiteX204" fmla="*/ 1358900 w 2692400"/>
                <a:gd name="connsiteY204" fmla="*/ 2711450 h 3333750"/>
                <a:gd name="connsiteX205" fmla="*/ 1320800 w 2692400"/>
                <a:gd name="connsiteY205" fmla="*/ 2711450 h 3333750"/>
                <a:gd name="connsiteX206" fmla="*/ 1327150 w 2692400"/>
                <a:gd name="connsiteY206" fmla="*/ 2667000 h 3333750"/>
                <a:gd name="connsiteX207" fmla="*/ 1377950 w 2692400"/>
                <a:gd name="connsiteY207" fmla="*/ 2597150 h 3333750"/>
                <a:gd name="connsiteX208" fmla="*/ 1397000 w 2692400"/>
                <a:gd name="connsiteY208" fmla="*/ 2590800 h 3333750"/>
                <a:gd name="connsiteX209" fmla="*/ 1416050 w 2692400"/>
                <a:gd name="connsiteY209" fmla="*/ 2559050 h 3333750"/>
                <a:gd name="connsiteX210" fmla="*/ 1466850 w 2692400"/>
                <a:gd name="connsiteY210" fmla="*/ 2546350 h 3333750"/>
                <a:gd name="connsiteX211" fmla="*/ 1492250 w 2692400"/>
                <a:gd name="connsiteY211" fmla="*/ 2533650 h 3333750"/>
                <a:gd name="connsiteX212" fmla="*/ 1536700 w 2692400"/>
                <a:gd name="connsiteY212" fmla="*/ 2501900 h 3333750"/>
                <a:gd name="connsiteX213" fmla="*/ 1568450 w 2692400"/>
                <a:gd name="connsiteY213" fmla="*/ 2470150 h 3333750"/>
                <a:gd name="connsiteX214" fmla="*/ 1581150 w 2692400"/>
                <a:gd name="connsiteY214" fmla="*/ 2451100 h 3333750"/>
                <a:gd name="connsiteX215" fmla="*/ 1600200 w 2692400"/>
                <a:gd name="connsiteY215" fmla="*/ 2444750 h 3333750"/>
                <a:gd name="connsiteX216" fmla="*/ 1625600 w 2692400"/>
                <a:gd name="connsiteY216" fmla="*/ 2387600 h 3333750"/>
                <a:gd name="connsiteX217" fmla="*/ 1568450 w 2692400"/>
                <a:gd name="connsiteY217" fmla="*/ 2393950 h 3333750"/>
                <a:gd name="connsiteX218" fmla="*/ 1543050 w 2692400"/>
                <a:gd name="connsiteY218" fmla="*/ 2419350 h 3333750"/>
                <a:gd name="connsiteX219" fmla="*/ 1473200 w 2692400"/>
                <a:gd name="connsiteY219" fmla="*/ 2381250 h 3333750"/>
                <a:gd name="connsiteX220" fmla="*/ 1454150 w 2692400"/>
                <a:gd name="connsiteY220" fmla="*/ 2374900 h 3333750"/>
                <a:gd name="connsiteX221" fmla="*/ 1428750 w 2692400"/>
                <a:gd name="connsiteY221" fmla="*/ 2387600 h 3333750"/>
                <a:gd name="connsiteX222" fmla="*/ 1403350 w 2692400"/>
                <a:gd name="connsiteY222" fmla="*/ 2444750 h 3333750"/>
                <a:gd name="connsiteX223" fmla="*/ 1397000 w 2692400"/>
                <a:gd name="connsiteY223" fmla="*/ 2463800 h 3333750"/>
                <a:gd name="connsiteX224" fmla="*/ 1352550 w 2692400"/>
                <a:gd name="connsiteY224" fmla="*/ 2495550 h 3333750"/>
                <a:gd name="connsiteX225" fmla="*/ 1346200 w 2692400"/>
                <a:gd name="connsiteY225" fmla="*/ 2527300 h 3333750"/>
                <a:gd name="connsiteX226" fmla="*/ 1320800 w 2692400"/>
                <a:gd name="connsiteY226" fmla="*/ 2584450 h 3333750"/>
                <a:gd name="connsiteX227" fmla="*/ 1301750 w 2692400"/>
                <a:gd name="connsiteY227" fmla="*/ 2609850 h 3333750"/>
                <a:gd name="connsiteX228" fmla="*/ 1295400 w 2692400"/>
                <a:gd name="connsiteY228" fmla="*/ 2686050 h 3333750"/>
                <a:gd name="connsiteX229" fmla="*/ 1263650 w 2692400"/>
                <a:gd name="connsiteY229" fmla="*/ 2692400 h 3333750"/>
                <a:gd name="connsiteX230" fmla="*/ 1219200 w 2692400"/>
                <a:gd name="connsiteY230" fmla="*/ 2711450 h 3333750"/>
                <a:gd name="connsiteX231" fmla="*/ 1206500 w 2692400"/>
                <a:gd name="connsiteY231" fmla="*/ 2749550 h 3333750"/>
                <a:gd name="connsiteX232" fmla="*/ 1098550 w 2692400"/>
                <a:gd name="connsiteY232" fmla="*/ 2736850 h 3333750"/>
                <a:gd name="connsiteX233" fmla="*/ 1092200 w 2692400"/>
                <a:gd name="connsiteY233" fmla="*/ 2717800 h 3333750"/>
                <a:gd name="connsiteX234" fmla="*/ 1073150 w 2692400"/>
                <a:gd name="connsiteY234" fmla="*/ 2711450 h 3333750"/>
                <a:gd name="connsiteX235" fmla="*/ 1041400 w 2692400"/>
                <a:gd name="connsiteY235" fmla="*/ 2698750 h 3333750"/>
                <a:gd name="connsiteX236" fmla="*/ 1022350 w 2692400"/>
                <a:gd name="connsiteY236" fmla="*/ 2679700 h 3333750"/>
                <a:gd name="connsiteX237" fmla="*/ 1003300 w 2692400"/>
                <a:gd name="connsiteY237" fmla="*/ 2673350 h 3333750"/>
                <a:gd name="connsiteX238" fmla="*/ 876300 w 2692400"/>
                <a:gd name="connsiteY238" fmla="*/ 2679700 h 3333750"/>
                <a:gd name="connsiteX239" fmla="*/ 882650 w 2692400"/>
                <a:gd name="connsiteY239" fmla="*/ 2724150 h 3333750"/>
                <a:gd name="connsiteX240" fmla="*/ 946150 w 2692400"/>
                <a:gd name="connsiteY240" fmla="*/ 2730500 h 3333750"/>
                <a:gd name="connsiteX241" fmla="*/ 1003300 w 2692400"/>
                <a:gd name="connsiteY241" fmla="*/ 2749550 h 3333750"/>
                <a:gd name="connsiteX242" fmla="*/ 1035050 w 2692400"/>
                <a:gd name="connsiteY242" fmla="*/ 2755900 h 3333750"/>
                <a:gd name="connsiteX243" fmla="*/ 1060450 w 2692400"/>
                <a:gd name="connsiteY243" fmla="*/ 2768600 h 3333750"/>
                <a:gd name="connsiteX244" fmla="*/ 1098550 w 2692400"/>
                <a:gd name="connsiteY244" fmla="*/ 2774950 h 3333750"/>
                <a:gd name="connsiteX245" fmla="*/ 1111250 w 2692400"/>
                <a:gd name="connsiteY245" fmla="*/ 2813050 h 3333750"/>
                <a:gd name="connsiteX246" fmla="*/ 1104900 w 2692400"/>
                <a:gd name="connsiteY246" fmla="*/ 2838450 h 3333750"/>
                <a:gd name="connsiteX247" fmla="*/ 1079500 w 2692400"/>
                <a:gd name="connsiteY247" fmla="*/ 2851150 h 3333750"/>
                <a:gd name="connsiteX248" fmla="*/ 984250 w 2692400"/>
                <a:gd name="connsiteY248" fmla="*/ 2825750 h 3333750"/>
                <a:gd name="connsiteX249" fmla="*/ 958850 w 2692400"/>
                <a:gd name="connsiteY249" fmla="*/ 2800350 h 3333750"/>
                <a:gd name="connsiteX250" fmla="*/ 889000 w 2692400"/>
                <a:gd name="connsiteY250" fmla="*/ 2762250 h 3333750"/>
                <a:gd name="connsiteX251" fmla="*/ 857250 w 2692400"/>
                <a:gd name="connsiteY251" fmla="*/ 2755900 h 3333750"/>
                <a:gd name="connsiteX252" fmla="*/ 742950 w 2692400"/>
                <a:gd name="connsiteY252" fmla="*/ 2768600 h 3333750"/>
                <a:gd name="connsiteX253" fmla="*/ 711200 w 2692400"/>
                <a:gd name="connsiteY253" fmla="*/ 2781300 h 3333750"/>
                <a:gd name="connsiteX254" fmla="*/ 647700 w 2692400"/>
                <a:gd name="connsiteY254" fmla="*/ 2832100 h 3333750"/>
                <a:gd name="connsiteX255" fmla="*/ 628650 w 2692400"/>
                <a:gd name="connsiteY255" fmla="*/ 2857500 h 3333750"/>
                <a:gd name="connsiteX256" fmla="*/ 571500 w 2692400"/>
                <a:gd name="connsiteY256" fmla="*/ 2889250 h 3333750"/>
                <a:gd name="connsiteX257" fmla="*/ 546100 w 2692400"/>
                <a:gd name="connsiteY257" fmla="*/ 2921000 h 3333750"/>
                <a:gd name="connsiteX258" fmla="*/ 520700 w 2692400"/>
                <a:gd name="connsiteY258" fmla="*/ 2933700 h 3333750"/>
                <a:gd name="connsiteX259" fmla="*/ 457200 w 2692400"/>
                <a:gd name="connsiteY259" fmla="*/ 2952750 h 3333750"/>
                <a:gd name="connsiteX260" fmla="*/ 381000 w 2692400"/>
                <a:gd name="connsiteY260" fmla="*/ 2946400 h 3333750"/>
                <a:gd name="connsiteX261" fmla="*/ 355600 w 2692400"/>
                <a:gd name="connsiteY261" fmla="*/ 2940050 h 3333750"/>
                <a:gd name="connsiteX262" fmla="*/ 342900 w 2692400"/>
                <a:gd name="connsiteY262" fmla="*/ 2921000 h 3333750"/>
                <a:gd name="connsiteX263" fmla="*/ 323850 w 2692400"/>
                <a:gd name="connsiteY263" fmla="*/ 2895600 h 3333750"/>
                <a:gd name="connsiteX264" fmla="*/ 317500 w 2692400"/>
                <a:gd name="connsiteY264" fmla="*/ 2851150 h 3333750"/>
                <a:gd name="connsiteX265" fmla="*/ 342900 w 2692400"/>
                <a:gd name="connsiteY265" fmla="*/ 2787650 h 3333750"/>
                <a:gd name="connsiteX266" fmla="*/ 374650 w 2692400"/>
                <a:gd name="connsiteY266" fmla="*/ 2768600 h 3333750"/>
                <a:gd name="connsiteX267" fmla="*/ 577850 w 2692400"/>
                <a:gd name="connsiteY267" fmla="*/ 2755900 h 3333750"/>
                <a:gd name="connsiteX268" fmla="*/ 571500 w 2692400"/>
                <a:gd name="connsiteY268" fmla="*/ 2686050 h 3333750"/>
                <a:gd name="connsiteX269" fmla="*/ 539750 w 2692400"/>
                <a:gd name="connsiteY269" fmla="*/ 2679700 h 3333750"/>
                <a:gd name="connsiteX270" fmla="*/ 501650 w 2692400"/>
                <a:gd name="connsiteY270" fmla="*/ 2647950 h 3333750"/>
                <a:gd name="connsiteX271" fmla="*/ 488950 w 2692400"/>
                <a:gd name="connsiteY271" fmla="*/ 2622550 h 3333750"/>
                <a:gd name="connsiteX272" fmla="*/ 495300 w 2692400"/>
                <a:gd name="connsiteY272" fmla="*/ 2603500 h 3333750"/>
                <a:gd name="connsiteX273" fmla="*/ 514350 w 2692400"/>
                <a:gd name="connsiteY273" fmla="*/ 2590800 h 3333750"/>
                <a:gd name="connsiteX274" fmla="*/ 628650 w 2692400"/>
                <a:gd name="connsiteY274" fmla="*/ 2571750 h 3333750"/>
                <a:gd name="connsiteX275" fmla="*/ 666750 w 2692400"/>
                <a:gd name="connsiteY275" fmla="*/ 2546350 h 3333750"/>
                <a:gd name="connsiteX276" fmla="*/ 692150 w 2692400"/>
                <a:gd name="connsiteY276" fmla="*/ 2520950 h 3333750"/>
                <a:gd name="connsiteX277" fmla="*/ 723900 w 2692400"/>
                <a:gd name="connsiteY277" fmla="*/ 2514600 h 3333750"/>
                <a:gd name="connsiteX278" fmla="*/ 749300 w 2692400"/>
                <a:gd name="connsiteY278" fmla="*/ 2501900 h 3333750"/>
                <a:gd name="connsiteX279" fmla="*/ 755650 w 2692400"/>
                <a:gd name="connsiteY279" fmla="*/ 2470150 h 3333750"/>
                <a:gd name="connsiteX280" fmla="*/ 774700 w 2692400"/>
                <a:gd name="connsiteY280" fmla="*/ 2425700 h 3333750"/>
                <a:gd name="connsiteX281" fmla="*/ 781050 w 2692400"/>
                <a:gd name="connsiteY281" fmla="*/ 2387600 h 3333750"/>
                <a:gd name="connsiteX282" fmla="*/ 800100 w 2692400"/>
                <a:gd name="connsiteY282" fmla="*/ 2374900 h 3333750"/>
                <a:gd name="connsiteX283" fmla="*/ 831850 w 2692400"/>
                <a:gd name="connsiteY283" fmla="*/ 2387600 h 3333750"/>
                <a:gd name="connsiteX284" fmla="*/ 882650 w 2692400"/>
                <a:gd name="connsiteY284" fmla="*/ 2419350 h 3333750"/>
                <a:gd name="connsiteX285" fmla="*/ 990600 w 2692400"/>
                <a:gd name="connsiteY285" fmla="*/ 2406650 h 3333750"/>
                <a:gd name="connsiteX286" fmla="*/ 1003300 w 2692400"/>
                <a:gd name="connsiteY286" fmla="*/ 2381250 h 3333750"/>
                <a:gd name="connsiteX287" fmla="*/ 1022350 w 2692400"/>
                <a:gd name="connsiteY287" fmla="*/ 2311400 h 3333750"/>
                <a:gd name="connsiteX288" fmla="*/ 1003300 w 2692400"/>
                <a:gd name="connsiteY288" fmla="*/ 2184400 h 3333750"/>
                <a:gd name="connsiteX289" fmla="*/ 984250 w 2692400"/>
                <a:gd name="connsiteY289" fmla="*/ 2171700 h 3333750"/>
                <a:gd name="connsiteX290" fmla="*/ 971550 w 2692400"/>
                <a:gd name="connsiteY290" fmla="*/ 2146300 h 3333750"/>
                <a:gd name="connsiteX291" fmla="*/ 933450 w 2692400"/>
                <a:gd name="connsiteY291" fmla="*/ 2012950 h 3333750"/>
                <a:gd name="connsiteX292" fmla="*/ 908050 w 2692400"/>
                <a:gd name="connsiteY292" fmla="*/ 2032000 h 3333750"/>
                <a:gd name="connsiteX293" fmla="*/ 901700 w 2692400"/>
                <a:gd name="connsiteY293" fmla="*/ 2051050 h 3333750"/>
                <a:gd name="connsiteX294" fmla="*/ 876300 w 2692400"/>
                <a:gd name="connsiteY294" fmla="*/ 2127250 h 3333750"/>
                <a:gd name="connsiteX295" fmla="*/ 889000 w 2692400"/>
                <a:gd name="connsiteY295" fmla="*/ 2228850 h 3333750"/>
                <a:gd name="connsiteX296" fmla="*/ 895350 w 2692400"/>
                <a:gd name="connsiteY296" fmla="*/ 2266950 h 3333750"/>
                <a:gd name="connsiteX297" fmla="*/ 908050 w 2692400"/>
                <a:gd name="connsiteY297" fmla="*/ 2292350 h 3333750"/>
                <a:gd name="connsiteX298" fmla="*/ 914400 w 2692400"/>
                <a:gd name="connsiteY298" fmla="*/ 2317750 h 3333750"/>
                <a:gd name="connsiteX299" fmla="*/ 838200 w 2692400"/>
                <a:gd name="connsiteY299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27200 w 2692400"/>
                <a:gd name="connsiteY145" fmla="*/ 3009900 h 3333750"/>
                <a:gd name="connsiteX146" fmla="*/ 1695450 w 2692400"/>
                <a:gd name="connsiteY146" fmla="*/ 3003550 h 3333750"/>
                <a:gd name="connsiteX147" fmla="*/ 1695450 w 2692400"/>
                <a:gd name="connsiteY147" fmla="*/ 3003550 h 3333750"/>
                <a:gd name="connsiteX148" fmla="*/ 1504950 w 2692400"/>
                <a:gd name="connsiteY148" fmla="*/ 3111500 h 3333750"/>
                <a:gd name="connsiteX149" fmla="*/ 1397000 w 2692400"/>
                <a:gd name="connsiteY149" fmla="*/ 3136900 h 3333750"/>
                <a:gd name="connsiteX150" fmla="*/ 1377950 w 2692400"/>
                <a:gd name="connsiteY150" fmla="*/ 3162300 h 3333750"/>
                <a:gd name="connsiteX151" fmla="*/ 1358900 w 2692400"/>
                <a:gd name="connsiteY151" fmla="*/ 3168650 h 3333750"/>
                <a:gd name="connsiteX152" fmla="*/ 1339850 w 2692400"/>
                <a:gd name="connsiteY152" fmla="*/ 3200400 h 3333750"/>
                <a:gd name="connsiteX153" fmla="*/ 1276350 w 2692400"/>
                <a:gd name="connsiteY153" fmla="*/ 3232150 h 3333750"/>
                <a:gd name="connsiteX154" fmla="*/ 1276350 w 2692400"/>
                <a:gd name="connsiteY154" fmla="*/ 3232150 h 3333750"/>
                <a:gd name="connsiteX155" fmla="*/ 736600 w 2692400"/>
                <a:gd name="connsiteY155" fmla="*/ 3327400 h 3333750"/>
                <a:gd name="connsiteX156" fmla="*/ 228600 w 2692400"/>
                <a:gd name="connsiteY156" fmla="*/ 3333750 h 3333750"/>
                <a:gd name="connsiteX157" fmla="*/ 152400 w 2692400"/>
                <a:gd name="connsiteY157" fmla="*/ 3270250 h 3333750"/>
                <a:gd name="connsiteX158" fmla="*/ 120650 w 2692400"/>
                <a:gd name="connsiteY158" fmla="*/ 3257550 h 3333750"/>
                <a:gd name="connsiteX159" fmla="*/ 101600 w 2692400"/>
                <a:gd name="connsiteY159" fmla="*/ 3238500 h 3333750"/>
                <a:gd name="connsiteX160" fmla="*/ 82550 w 2692400"/>
                <a:gd name="connsiteY160" fmla="*/ 3213100 h 3333750"/>
                <a:gd name="connsiteX161" fmla="*/ 0 w 2692400"/>
                <a:gd name="connsiteY161" fmla="*/ 3200400 h 3333750"/>
                <a:gd name="connsiteX162" fmla="*/ 0 w 2692400"/>
                <a:gd name="connsiteY162" fmla="*/ 3200400 h 3333750"/>
                <a:gd name="connsiteX163" fmla="*/ 38100 w 2692400"/>
                <a:gd name="connsiteY163" fmla="*/ 3098800 h 3333750"/>
                <a:gd name="connsiteX164" fmla="*/ 50800 w 2692400"/>
                <a:gd name="connsiteY164" fmla="*/ 3073400 h 3333750"/>
                <a:gd name="connsiteX165" fmla="*/ 50800 w 2692400"/>
                <a:gd name="connsiteY165" fmla="*/ 3073400 h 3333750"/>
                <a:gd name="connsiteX166" fmla="*/ 273050 w 2692400"/>
                <a:gd name="connsiteY166" fmla="*/ 3073400 h 3333750"/>
                <a:gd name="connsiteX167" fmla="*/ 425450 w 2692400"/>
                <a:gd name="connsiteY167" fmla="*/ 2940050 h 3333750"/>
                <a:gd name="connsiteX168" fmla="*/ 539750 w 2692400"/>
                <a:gd name="connsiteY168" fmla="*/ 2971800 h 3333750"/>
                <a:gd name="connsiteX169" fmla="*/ 596900 w 2692400"/>
                <a:gd name="connsiteY169" fmla="*/ 2933700 h 3333750"/>
                <a:gd name="connsiteX170" fmla="*/ 698500 w 2692400"/>
                <a:gd name="connsiteY170" fmla="*/ 2927350 h 3333750"/>
                <a:gd name="connsiteX171" fmla="*/ 838200 w 2692400"/>
                <a:gd name="connsiteY171" fmla="*/ 2921000 h 3333750"/>
                <a:gd name="connsiteX172" fmla="*/ 857250 w 2692400"/>
                <a:gd name="connsiteY172" fmla="*/ 2908300 h 3333750"/>
                <a:gd name="connsiteX173" fmla="*/ 895350 w 2692400"/>
                <a:gd name="connsiteY173" fmla="*/ 2908300 h 3333750"/>
                <a:gd name="connsiteX174" fmla="*/ 895350 w 2692400"/>
                <a:gd name="connsiteY174" fmla="*/ 2908300 h 3333750"/>
                <a:gd name="connsiteX175" fmla="*/ 914400 w 2692400"/>
                <a:gd name="connsiteY175" fmla="*/ 2984500 h 3333750"/>
                <a:gd name="connsiteX176" fmla="*/ 927100 w 2692400"/>
                <a:gd name="connsiteY176" fmla="*/ 2984500 h 3333750"/>
                <a:gd name="connsiteX177" fmla="*/ 927100 w 2692400"/>
                <a:gd name="connsiteY177" fmla="*/ 2984500 h 3333750"/>
                <a:gd name="connsiteX178" fmla="*/ 990600 w 2692400"/>
                <a:gd name="connsiteY178" fmla="*/ 2946400 h 3333750"/>
                <a:gd name="connsiteX179" fmla="*/ 1073150 w 2692400"/>
                <a:gd name="connsiteY179" fmla="*/ 2952750 h 3333750"/>
                <a:gd name="connsiteX180" fmla="*/ 1073150 w 2692400"/>
                <a:gd name="connsiteY180" fmla="*/ 2952750 h 3333750"/>
                <a:gd name="connsiteX181" fmla="*/ 1085850 w 2692400"/>
                <a:gd name="connsiteY181" fmla="*/ 2978150 h 3333750"/>
                <a:gd name="connsiteX182" fmla="*/ 1231900 w 2692400"/>
                <a:gd name="connsiteY182" fmla="*/ 2914650 h 3333750"/>
                <a:gd name="connsiteX183" fmla="*/ 1225550 w 2692400"/>
                <a:gd name="connsiteY183" fmla="*/ 2844800 h 3333750"/>
                <a:gd name="connsiteX184" fmla="*/ 1212850 w 2692400"/>
                <a:gd name="connsiteY184" fmla="*/ 2825750 h 3333750"/>
                <a:gd name="connsiteX185" fmla="*/ 1225550 w 2692400"/>
                <a:gd name="connsiteY185" fmla="*/ 2851150 h 3333750"/>
                <a:gd name="connsiteX186" fmla="*/ 1231900 w 2692400"/>
                <a:gd name="connsiteY186" fmla="*/ 2870200 h 3333750"/>
                <a:gd name="connsiteX187" fmla="*/ 1270000 w 2692400"/>
                <a:gd name="connsiteY187" fmla="*/ 2882900 h 3333750"/>
                <a:gd name="connsiteX188" fmla="*/ 1308100 w 2692400"/>
                <a:gd name="connsiteY188" fmla="*/ 2857500 h 3333750"/>
                <a:gd name="connsiteX189" fmla="*/ 1352550 w 2692400"/>
                <a:gd name="connsiteY189" fmla="*/ 2838450 h 3333750"/>
                <a:gd name="connsiteX190" fmla="*/ 1409700 w 2692400"/>
                <a:gd name="connsiteY190" fmla="*/ 2825750 h 3333750"/>
                <a:gd name="connsiteX191" fmla="*/ 1460500 w 2692400"/>
                <a:gd name="connsiteY191" fmla="*/ 2813050 h 3333750"/>
                <a:gd name="connsiteX192" fmla="*/ 1517650 w 2692400"/>
                <a:gd name="connsiteY192" fmla="*/ 2781300 h 3333750"/>
                <a:gd name="connsiteX193" fmla="*/ 1536700 w 2692400"/>
                <a:gd name="connsiteY193" fmla="*/ 2768600 h 3333750"/>
                <a:gd name="connsiteX194" fmla="*/ 1562100 w 2692400"/>
                <a:gd name="connsiteY194" fmla="*/ 2755900 h 3333750"/>
                <a:gd name="connsiteX195" fmla="*/ 1581150 w 2692400"/>
                <a:gd name="connsiteY195" fmla="*/ 2730500 h 3333750"/>
                <a:gd name="connsiteX196" fmla="*/ 1600200 w 2692400"/>
                <a:gd name="connsiteY196" fmla="*/ 2711450 h 3333750"/>
                <a:gd name="connsiteX197" fmla="*/ 1606550 w 2692400"/>
                <a:gd name="connsiteY197" fmla="*/ 2667000 h 3333750"/>
                <a:gd name="connsiteX198" fmla="*/ 1593850 w 2692400"/>
                <a:gd name="connsiteY198" fmla="*/ 2641600 h 3333750"/>
                <a:gd name="connsiteX199" fmla="*/ 1479550 w 2692400"/>
                <a:gd name="connsiteY199" fmla="*/ 2622550 h 3333750"/>
                <a:gd name="connsiteX200" fmla="*/ 1428750 w 2692400"/>
                <a:gd name="connsiteY200" fmla="*/ 2635250 h 3333750"/>
                <a:gd name="connsiteX201" fmla="*/ 1409700 w 2692400"/>
                <a:gd name="connsiteY201" fmla="*/ 2654300 h 3333750"/>
                <a:gd name="connsiteX202" fmla="*/ 1365250 w 2692400"/>
                <a:gd name="connsiteY202" fmla="*/ 2692400 h 3333750"/>
                <a:gd name="connsiteX203" fmla="*/ 1358900 w 2692400"/>
                <a:gd name="connsiteY203" fmla="*/ 2711450 h 3333750"/>
                <a:gd name="connsiteX204" fmla="*/ 1320800 w 2692400"/>
                <a:gd name="connsiteY204" fmla="*/ 2711450 h 3333750"/>
                <a:gd name="connsiteX205" fmla="*/ 1327150 w 2692400"/>
                <a:gd name="connsiteY205" fmla="*/ 2667000 h 3333750"/>
                <a:gd name="connsiteX206" fmla="*/ 1377950 w 2692400"/>
                <a:gd name="connsiteY206" fmla="*/ 2597150 h 3333750"/>
                <a:gd name="connsiteX207" fmla="*/ 1397000 w 2692400"/>
                <a:gd name="connsiteY207" fmla="*/ 2590800 h 3333750"/>
                <a:gd name="connsiteX208" fmla="*/ 1416050 w 2692400"/>
                <a:gd name="connsiteY208" fmla="*/ 2559050 h 3333750"/>
                <a:gd name="connsiteX209" fmla="*/ 1466850 w 2692400"/>
                <a:gd name="connsiteY209" fmla="*/ 2546350 h 3333750"/>
                <a:gd name="connsiteX210" fmla="*/ 1492250 w 2692400"/>
                <a:gd name="connsiteY210" fmla="*/ 2533650 h 3333750"/>
                <a:gd name="connsiteX211" fmla="*/ 1536700 w 2692400"/>
                <a:gd name="connsiteY211" fmla="*/ 2501900 h 3333750"/>
                <a:gd name="connsiteX212" fmla="*/ 1568450 w 2692400"/>
                <a:gd name="connsiteY212" fmla="*/ 2470150 h 3333750"/>
                <a:gd name="connsiteX213" fmla="*/ 1581150 w 2692400"/>
                <a:gd name="connsiteY213" fmla="*/ 2451100 h 3333750"/>
                <a:gd name="connsiteX214" fmla="*/ 1600200 w 2692400"/>
                <a:gd name="connsiteY214" fmla="*/ 2444750 h 3333750"/>
                <a:gd name="connsiteX215" fmla="*/ 1625600 w 2692400"/>
                <a:gd name="connsiteY215" fmla="*/ 2387600 h 3333750"/>
                <a:gd name="connsiteX216" fmla="*/ 1568450 w 2692400"/>
                <a:gd name="connsiteY216" fmla="*/ 2393950 h 3333750"/>
                <a:gd name="connsiteX217" fmla="*/ 1543050 w 2692400"/>
                <a:gd name="connsiteY217" fmla="*/ 2419350 h 3333750"/>
                <a:gd name="connsiteX218" fmla="*/ 1473200 w 2692400"/>
                <a:gd name="connsiteY218" fmla="*/ 2381250 h 3333750"/>
                <a:gd name="connsiteX219" fmla="*/ 1454150 w 2692400"/>
                <a:gd name="connsiteY219" fmla="*/ 2374900 h 3333750"/>
                <a:gd name="connsiteX220" fmla="*/ 1428750 w 2692400"/>
                <a:gd name="connsiteY220" fmla="*/ 2387600 h 3333750"/>
                <a:gd name="connsiteX221" fmla="*/ 1403350 w 2692400"/>
                <a:gd name="connsiteY221" fmla="*/ 2444750 h 3333750"/>
                <a:gd name="connsiteX222" fmla="*/ 1397000 w 2692400"/>
                <a:gd name="connsiteY222" fmla="*/ 2463800 h 3333750"/>
                <a:gd name="connsiteX223" fmla="*/ 1352550 w 2692400"/>
                <a:gd name="connsiteY223" fmla="*/ 2495550 h 3333750"/>
                <a:gd name="connsiteX224" fmla="*/ 1346200 w 2692400"/>
                <a:gd name="connsiteY224" fmla="*/ 2527300 h 3333750"/>
                <a:gd name="connsiteX225" fmla="*/ 1320800 w 2692400"/>
                <a:gd name="connsiteY225" fmla="*/ 2584450 h 3333750"/>
                <a:gd name="connsiteX226" fmla="*/ 1301750 w 2692400"/>
                <a:gd name="connsiteY226" fmla="*/ 2609850 h 3333750"/>
                <a:gd name="connsiteX227" fmla="*/ 1295400 w 2692400"/>
                <a:gd name="connsiteY227" fmla="*/ 2686050 h 3333750"/>
                <a:gd name="connsiteX228" fmla="*/ 1263650 w 2692400"/>
                <a:gd name="connsiteY228" fmla="*/ 2692400 h 3333750"/>
                <a:gd name="connsiteX229" fmla="*/ 1219200 w 2692400"/>
                <a:gd name="connsiteY229" fmla="*/ 2711450 h 3333750"/>
                <a:gd name="connsiteX230" fmla="*/ 1206500 w 2692400"/>
                <a:gd name="connsiteY230" fmla="*/ 2749550 h 3333750"/>
                <a:gd name="connsiteX231" fmla="*/ 1098550 w 2692400"/>
                <a:gd name="connsiteY231" fmla="*/ 2736850 h 3333750"/>
                <a:gd name="connsiteX232" fmla="*/ 1092200 w 2692400"/>
                <a:gd name="connsiteY232" fmla="*/ 2717800 h 3333750"/>
                <a:gd name="connsiteX233" fmla="*/ 1073150 w 2692400"/>
                <a:gd name="connsiteY233" fmla="*/ 2711450 h 3333750"/>
                <a:gd name="connsiteX234" fmla="*/ 1041400 w 2692400"/>
                <a:gd name="connsiteY234" fmla="*/ 2698750 h 3333750"/>
                <a:gd name="connsiteX235" fmla="*/ 1022350 w 2692400"/>
                <a:gd name="connsiteY235" fmla="*/ 2679700 h 3333750"/>
                <a:gd name="connsiteX236" fmla="*/ 1003300 w 2692400"/>
                <a:gd name="connsiteY236" fmla="*/ 2673350 h 3333750"/>
                <a:gd name="connsiteX237" fmla="*/ 876300 w 2692400"/>
                <a:gd name="connsiteY237" fmla="*/ 2679700 h 3333750"/>
                <a:gd name="connsiteX238" fmla="*/ 882650 w 2692400"/>
                <a:gd name="connsiteY238" fmla="*/ 2724150 h 3333750"/>
                <a:gd name="connsiteX239" fmla="*/ 946150 w 2692400"/>
                <a:gd name="connsiteY239" fmla="*/ 2730500 h 3333750"/>
                <a:gd name="connsiteX240" fmla="*/ 1003300 w 2692400"/>
                <a:gd name="connsiteY240" fmla="*/ 2749550 h 3333750"/>
                <a:gd name="connsiteX241" fmla="*/ 1035050 w 2692400"/>
                <a:gd name="connsiteY241" fmla="*/ 2755900 h 3333750"/>
                <a:gd name="connsiteX242" fmla="*/ 1060450 w 2692400"/>
                <a:gd name="connsiteY242" fmla="*/ 2768600 h 3333750"/>
                <a:gd name="connsiteX243" fmla="*/ 1098550 w 2692400"/>
                <a:gd name="connsiteY243" fmla="*/ 2774950 h 3333750"/>
                <a:gd name="connsiteX244" fmla="*/ 1111250 w 2692400"/>
                <a:gd name="connsiteY244" fmla="*/ 2813050 h 3333750"/>
                <a:gd name="connsiteX245" fmla="*/ 1104900 w 2692400"/>
                <a:gd name="connsiteY245" fmla="*/ 2838450 h 3333750"/>
                <a:gd name="connsiteX246" fmla="*/ 1079500 w 2692400"/>
                <a:gd name="connsiteY246" fmla="*/ 2851150 h 3333750"/>
                <a:gd name="connsiteX247" fmla="*/ 984250 w 2692400"/>
                <a:gd name="connsiteY247" fmla="*/ 2825750 h 3333750"/>
                <a:gd name="connsiteX248" fmla="*/ 958850 w 2692400"/>
                <a:gd name="connsiteY248" fmla="*/ 2800350 h 3333750"/>
                <a:gd name="connsiteX249" fmla="*/ 889000 w 2692400"/>
                <a:gd name="connsiteY249" fmla="*/ 2762250 h 3333750"/>
                <a:gd name="connsiteX250" fmla="*/ 857250 w 2692400"/>
                <a:gd name="connsiteY250" fmla="*/ 2755900 h 3333750"/>
                <a:gd name="connsiteX251" fmla="*/ 742950 w 2692400"/>
                <a:gd name="connsiteY251" fmla="*/ 2768600 h 3333750"/>
                <a:gd name="connsiteX252" fmla="*/ 711200 w 2692400"/>
                <a:gd name="connsiteY252" fmla="*/ 2781300 h 3333750"/>
                <a:gd name="connsiteX253" fmla="*/ 647700 w 2692400"/>
                <a:gd name="connsiteY253" fmla="*/ 2832100 h 3333750"/>
                <a:gd name="connsiteX254" fmla="*/ 628650 w 2692400"/>
                <a:gd name="connsiteY254" fmla="*/ 2857500 h 3333750"/>
                <a:gd name="connsiteX255" fmla="*/ 571500 w 2692400"/>
                <a:gd name="connsiteY255" fmla="*/ 2889250 h 3333750"/>
                <a:gd name="connsiteX256" fmla="*/ 546100 w 2692400"/>
                <a:gd name="connsiteY256" fmla="*/ 2921000 h 3333750"/>
                <a:gd name="connsiteX257" fmla="*/ 520700 w 2692400"/>
                <a:gd name="connsiteY257" fmla="*/ 2933700 h 3333750"/>
                <a:gd name="connsiteX258" fmla="*/ 457200 w 2692400"/>
                <a:gd name="connsiteY258" fmla="*/ 2952750 h 3333750"/>
                <a:gd name="connsiteX259" fmla="*/ 381000 w 2692400"/>
                <a:gd name="connsiteY259" fmla="*/ 2946400 h 3333750"/>
                <a:gd name="connsiteX260" fmla="*/ 355600 w 2692400"/>
                <a:gd name="connsiteY260" fmla="*/ 2940050 h 3333750"/>
                <a:gd name="connsiteX261" fmla="*/ 342900 w 2692400"/>
                <a:gd name="connsiteY261" fmla="*/ 2921000 h 3333750"/>
                <a:gd name="connsiteX262" fmla="*/ 323850 w 2692400"/>
                <a:gd name="connsiteY262" fmla="*/ 2895600 h 3333750"/>
                <a:gd name="connsiteX263" fmla="*/ 317500 w 2692400"/>
                <a:gd name="connsiteY263" fmla="*/ 2851150 h 3333750"/>
                <a:gd name="connsiteX264" fmla="*/ 342900 w 2692400"/>
                <a:gd name="connsiteY264" fmla="*/ 2787650 h 3333750"/>
                <a:gd name="connsiteX265" fmla="*/ 374650 w 2692400"/>
                <a:gd name="connsiteY265" fmla="*/ 2768600 h 3333750"/>
                <a:gd name="connsiteX266" fmla="*/ 577850 w 2692400"/>
                <a:gd name="connsiteY266" fmla="*/ 2755900 h 3333750"/>
                <a:gd name="connsiteX267" fmla="*/ 571500 w 2692400"/>
                <a:gd name="connsiteY267" fmla="*/ 2686050 h 3333750"/>
                <a:gd name="connsiteX268" fmla="*/ 539750 w 2692400"/>
                <a:gd name="connsiteY268" fmla="*/ 2679700 h 3333750"/>
                <a:gd name="connsiteX269" fmla="*/ 501650 w 2692400"/>
                <a:gd name="connsiteY269" fmla="*/ 2647950 h 3333750"/>
                <a:gd name="connsiteX270" fmla="*/ 488950 w 2692400"/>
                <a:gd name="connsiteY270" fmla="*/ 2622550 h 3333750"/>
                <a:gd name="connsiteX271" fmla="*/ 495300 w 2692400"/>
                <a:gd name="connsiteY271" fmla="*/ 2603500 h 3333750"/>
                <a:gd name="connsiteX272" fmla="*/ 514350 w 2692400"/>
                <a:gd name="connsiteY272" fmla="*/ 2590800 h 3333750"/>
                <a:gd name="connsiteX273" fmla="*/ 628650 w 2692400"/>
                <a:gd name="connsiteY273" fmla="*/ 2571750 h 3333750"/>
                <a:gd name="connsiteX274" fmla="*/ 666750 w 2692400"/>
                <a:gd name="connsiteY274" fmla="*/ 2546350 h 3333750"/>
                <a:gd name="connsiteX275" fmla="*/ 692150 w 2692400"/>
                <a:gd name="connsiteY275" fmla="*/ 2520950 h 3333750"/>
                <a:gd name="connsiteX276" fmla="*/ 723900 w 2692400"/>
                <a:gd name="connsiteY276" fmla="*/ 2514600 h 3333750"/>
                <a:gd name="connsiteX277" fmla="*/ 749300 w 2692400"/>
                <a:gd name="connsiteY277" fmla="*/ 2501900 h 3333750"/>
                <a:gd name="connsiteX278" fmla="*/ 755650 w 2692400"/>
                <a:gd name="connsiteY278" fmla="*/ 2470150 h 3333750"/>
                <a:gd name="connsiteX279" fmla="*/ 774700 w 2692400"/>
                <a:gd name="connsiteY279" fmla="*/ 2425700 h 3333750"/>
                <a:gd name="connsiteX280" fmla="*/ 781050 w 2692400"/>
                <a:gd name="connsiteY280" fmla="*/ 2387600 h 3333750"/>
                <a:gd name="connsiteX281" fmla="*/ 800100 w 2692400"/>
                <a:gd name="connsiteY281" fmla="*/ 2374900 h 3333750"/>
                <a:gd name="connsiteX282" fmla="*/ 831850 w 2692400"/>
                <a:gd name="connsiteY282" fmla="*/ 2387600 h 3333750"/>
                <a:gd name="connsiteX283" fmla="*/ 882650 w 2692400"/>
                <a:gd name="connsiteY283" fmla="*/ 2419350 h 3333750"/>
                <a:gd name="connsiteX284" fmla="*/ 990600 w 2692400"/>
                <a:gd name="connsiteY284" fmla="*/ 2406650 h 3333750"/>
                <a:gd name="connsiteX285" fmla="*/ 1003300 w 2692400"/>
                <a:gd name="connsiteY285" fmla="*/ 2381250 h 3333750"/>
                <a:gd name="connsiteX286" fmla="*/ 1022350 w 2692400"/>
                <a:gd name="connsiteY286" fmla="*/ 2311400 h 3333750"/>
                <a:gd name="connsiteX287" fmla="*/ 1003300 w 2692400"/>
                <a:gd name="connsiteY287" fmla="*/ 2184400 h 3333750"/>
                <a:gd name="connsiteX288" fmla="*/ 984250 w 2692400"/>
                <a:gd name="connsiteY288" fmla="*/ 2171700 h 3333750"/>
                <a:gd name="connsiteX289" fmla="*/ 971550 w 2692400"/>
                <a:gd name="connsiteY289" fmla="*/ 2146300 h 3333750"/>
                <a:gd name="connsiteX290" fmla="*/ 933450 w 2692400"/>
                <a:gd name="connsiteY290" fmla="*/ 2012950 h 3333750"/>
                <a:gd name="connsiteX291" fmla="*/ 908050 w 2692400"/>
                <a:gd name="connsiteY291" fmla="*/ 2032000 h 3333750"/>
                <a:gd name="connsiteX292" fmla="*/ 901700 w 2692400"/>
                <a:gd name="connsiteY292" fmla="*/ 2051050 h 3333750"/>
                <a:gd name="connsiteX293" fmla="*/ 876300 w 2692400"/>
                <a:gd name="connsiteY293" fmla="*/ 2127250 h 3333750"/>
                <a:gd name="connsiteX294" fmla="*/ 889000 w 2692400"/>
                <a:gd name="connsiteY294" fmla="*/ 2228850 h 3333750"/>
                <a:gd name="connsiteX295" fmla="*/ 895350 w 2692400"/>
                <a:gd name="connsiteY295" fmla="*/ 2266950 h 3333750"/>
                <a:gd name="connsiteX296" fmla="*/ 908050 w 2692400"/>
                <a:gd name="connsiteY296" fmla="*/ 2292350 h 3333750"/>
                <a:gd name="connsiteX297" fmla="*/ 914400 w 2692400"/>
                <a:gd name="connsiteY297" fmla="*/ 2317750 h 3333750"/>
                <a:gd name="connsiteX298" fmla="*/ 838200 w 269240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736600 w 2686050"/>
                <a:gd name="connsiteY155" fmla="*/ 3327400 h 3333750"/>
                <a:gd name="connsiteX156" fmla="*/ 228600 w 2686050"/>
                <a:gd name="connsiteY156" fmla="*/ 33337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27400"/>
                <a:gd name="connsiteX1" fmla="*/ 781050 w 2686050"/>
                <a:gd name="connsiteY1" fmla="*/ 2298700 h 3327400"/>
                <a:gd name="connsiteX2" fmla="*/ 685800 w 2686050"/>
                <a:gd name="connsiteY2" fmla="*/ 2362200 h 3327400"/>
                <a:gd name="connsiteX3" fmla="*/ 666750 w 2686050"/>
                <a:gd name="connsiteY3" fmla="*/ 2190750 h 3327400"/>
                <a:gd name="connsiteX4" fmla="*/ 711200 w 2686050"/>
                <a:gd name="connsiteY4" fmla="*/ 2165350 h 3327400"/>
                <a:gd name="connsiteX5" fmla="*/ 857250 w 2686050"/>
                <a:gd name="connsiteY5" fmla="*/ 1955800 h 3327400"/>
                <a:gd name="connsiteX6" fmla="*/ 831850 w 2686050"/>
                <a:gd name="connsiteY6" fmla="*/ 1898650 h 3327400"/>
                <a:gd name="connsiteX7" fmla="*/ 927100 w 2686050"/>
                <a:gd name="connsiteY7" fmla="*/ 1835150 h 3327400"/>
                <a:gd name="connsiteX8" fmla="*/ 1104900 w 2686050"/>
                <a:gd name="connsiteY8" fmla="*/ 1841500 h 3327400"/>
                <a:gd name="connsiteX9" fmla="*/ 1104900 w 2686050"/>
                <a:gd name="connsiteY9" fmla="*/ 1911350 h 3327400"/>
                <a:gd name="connsiteX10" fmla="*/ 1028700 w 2686050"/>
                <a:gd name="connsiteY10" fmla="*/ 1924050 h 3327400"/>
                <a:gd name="connsiteX11" fmla="*/ 1136650 w 2686050"/>
                <a:gd name="connsiteY11" fmla="*/ 1987550 h 3327400"/>
                <a:gd name="connsiteX12" fmla="*/ 1200150 w 2686050"/>
                <a:gd name="connsiteY12" fmla="*/ 1695450 h 3327400"/>
                <a:gd name="connsiteX13" fmla="*/ 1257300 w 2686050"/>
                <a:gd name="connsiteY13" fmla="*/ 1568450 h 3327400"/>
                <a:gd name="connsiteX14" fmla="*/ 1320800 w 2686050"/>
                <a:gd name="connsiteY14" fmla="*/ 1492250 h 3327400"/>
                <a:gd name="connsiteX15" fmla="*/ 1143000 w 2686050"/>
                <a:gd name="connsiteY15" fmla="*/ 1422400 h 3327400"/>
                <a:gd name="connsiteX16" fmla="*/ 1174750 w 2686050"/>
                <a:gd name="connsiteY16" fmla="*/ 1301750 h 3327400"/>
                <a:gd name="connsiteX17" fmla="*/ 1028700 w 2686050"/>
                <a:gd name="connsiteY17" fmla="*/ 1111250 h 3327400"/>
                <a:gd name="connsiteX18" fmla="*/ 1054100 w 2686050"/>
                <a:gd name="connsiteY18" fmla="*/ 996950 h 3327400"/>
                <a:gd name="connsiteX19" fmla="*/ 1181100 w 2686050"/>
                <a:gd name="connsiteY19" fmla="*/ 1060450 h 3327400"/>
                <a:gd name="connsiteX20" fmla="*/ 1060450 w 2686050"/>
                <a:gd name="connsiteY20" fmla="*/ 838200 h 3327400"/>
                <a:gd name="connsiteX21" fmla="*/ 1123950 w 2686050"/>
                <a:gd name="connsiteY21" fmla="*/ 774700 h 3327400"/>
                <a:gd name="connsiteX22" fmla="*/ 1028700 w 2686050"/>
                <a:gd name="connsiteY22" fmla="*/ 717550 h 3327400"/>
                <a:gd name="connsiteX23" fmla="*/ 952500 w 2686050"/>
                <a:gd name="connsiteY23" fmla="*/ 742950 h 3327400"/>
                <a:gd name="connsiteX24" fmla="*/ 838200 w 2686050"/>
                <a:gd name="connsiteY24" fmla="*/ 565150 h 3327400"/>
                <a:gd name="connsiteX25" fmla="*/ 844550 w 2686050"/>
                <a:gd name="connsiteY25" fmla="*/ 501650 h 3327400"/>
                <a:gd name="connsiteX26" fmla="*/ 844550 w 2686050"/>
                <a:gd name="connsiteY26" fmla="*/ 501650 h 3327400"/>
                <a:gd name="connsiteX27" fmla="*/ 654050 w 2686050"/>
                <a:gd name="connsiteY27" fmla="*/ 520700 h 3327400"/>
                <a:gd name="connsiteX28" fmla="*/ 457200 w 2686050"/>
                <a:gd name="connsiteY28" fmla="*/ 374650 h 3327400"/>
                <a:gd name="connsiteX29" fmla="*/ 488950 w 2686050"/>
                <a:gd name="connsiteY29" fmla="*/ 317500 h 3327400"/>
                <a:gd name="connsiteX30" fmla="*/ 565150 w 2686050"/>
                <a:gd name="connsiteY30" fmla="*/ 349250 h 3327400"/>
                <a:gd name="connsiteX31" fmla="*/ 622300 w 2686050"/>
                <a:gd name="connsiteY31" fmla="*/ 292100 h 3327400"/>
                <a:gd name="connsiteX32" fmla="*/ 603250 w 2686050"/>
                <a:gd name="connsiteY32" fmla="*/ 247650 h 3327400"/>
                <a:gd name="connsiteX33" fmla="*/ 762000 w 2686050"/>
                <a:gd name="connsiteY33" fmla="*/ 190500 h 3327400"/>
                <a:gd name="connsiteX34" fmla="*/ 876300 w 2686050"/>
                <a:gd name="connsiteY34" fmla="*/ 196850 h 3327400"/>
                <a:gd name="connsiteX35" fmla="*/ 927100 w 2686050"/>
                <a:gd name="connsiteY35" fmla="*/ 171450 h 3327400"/>
                <a:gd name="connsiteX36" fmla="*/ 927100 w 2686050"/>
                <a:gd name="connsiteY36" fmla="*/ 82550 h 3327400"/>
                <a:gd name="connsiteX37" fmla="*/ 1092200 w 2686050"/>
                <a:gd name="connsiteY37" fmla="*/ 0 h 3327400"/>
                <a:gd name="connsiteX38" fmla="*/ 1092200 w 2686050"/>
                <a:gd name="connsiteY38" fmla="*/ 101600 h 3327400"/>
                <a:gd name="connsiteX39" fmla="*/ 965200 w 2686050"/>
                <a:gd name="connsiteY39" fmla="*/ 184150 h 3327400"/>
                <a:gd name="connsiteX40" fmla="*/ 831850 w 2686050"/>
                <a:gd name="connsiteY40" fmla="*/ 279400 h 3327400"/>
                <a:gd name="connsiteX41" fmla="*/ 939800 w 2686050"/>
                <a:gd name="connsiteY41" fmla="*/ 279400 h 3327400"/>
                <a:gd name="connsiteX42" fmla="*/ 1060450 w 2686050"/>
                <a:gd name="connsiteY42" fmla="*/ 247650 h 3327400"/>
                <a:gd name="connsiteX43" fmla="*/ 1136650 w 2686050"/>
                <a:gd name="connsiteY43" fmla="*/ 304800 h 3327400"/>
                <a:gd name="connsiteX44" fmla="*/ 1155700 w 2686050"/>
                <a:gd name="connsiteY44" fmla="*/ 311150 h 3327400"/>
                <a:gd name="connsiteX45" fmla="*/ 1187450 w 2686050"/>
                <a:gd name="connsiteY45" fmla="*/ 323850 h 3327400"/>
                <a:gd name="connsiteX46" fmla="*/ 1200150 w 2686050"/>
                <a:gd name="connsiteY46" fmla="*/ 355600 h 3327400"/>
                <a:gd name="connsiteX47" fmla="*/ 1231900 w 2686050"/>
                <a:gd name="connsiteY47" fmla="*/ 381000 h 3327400"/>
                <a:gd name="connsiteX48" fmla="*/ 1244600 w 2686050"/>
                <a:gd name="connsiteY48" fmla="*/ 374650 h 3327400"/>
                <a:gd name="connsiteX49" fmla="*/ 1244600 w 2686050"/>
                <a:gd name="connsiteY49" fmla="*/ 374650 h 3327400"/>
                <a:gd name="connsiteX50" fmla="*/ 1422400 w 2686050"/>
                <a:gd name="connsiteY50" fmla="*/ 361950 h 3327400"/>
                <a:gd name="connsiteX51" fmla="*/ 1409700 w 2686050"/>
                <a:gd name="connsiteY51" fmla="*/ 247650 h 3327400"/>
                <a:gd name="connsiteX52" fmla="*/ 1485900 w 2686050"/>
                <a:gd name="connsiteY52" fmla="*/ 152400 h 3327400"/>
                <a:gd name="connsiteX53" fmla="*/ 1562100 w 2686050"/>
                <a:gd name="connsiteY53" fmla="*/ 158750 h 3327400"/>
                <a:gd name="connsiteX54" fmla="*/ 1587500 w 2686050"/>
                <a:gd name="connsiteY54" fmla="*/ 165100 h 3327400"/>
                <a:gd name="connsiteX55" fmla="*/ 1657350 w 2686050"/>
                <a:gd name="connsiteY55" fmla="*/ 152400 h 3327400"/>
                <a:gd name="connsiteX56" fmla="*/ 1663700 w 2686050"/>
                <a:gd name="connsiteY56" fmla="*/ 127000 h 3327400"/>
                <a:gd name="connsiteX57" fmla="*/ 1689100 w 2686050"/>
                <a:gd name="connsiteY57" fmla="*/ 133350 h 3327400"/>
                <a:gd name="connsiteX58" fmla="*/ 1714500 w 2686050"/>
                <a:gd name="connsiteY58" fmla="*/ 133350 h 3327400"/>
                <a:gd name="connsiteX59" fmla="*/ 1714500 w 2686050"/>
                <a:gd name="connsiteY59" fmla="*/ 133350 h 3327400"/>
                <a:gd name="connsiteX60" fmla="*/ 1765300 w 2686050"/>
                <a:gd name="connsiteY60" fmla="*/ 215900 h 3327400"/>
                <a:gd name="connsiteX61" fmla="*/ 1860550 w 2686050"/>
                <a:gd name="connsiteY61" fmla="*/ 215900 h 3327400"/>
                <a:gd name="connsiteX62" fmla="*/ 1866900 w 2686050"/>
                <a:gd name="connsiteY62" fmla="*/ 254000 h 3327400"/>
                <a:gd name="connsiteX63" fmla="*/ 1898650 w 2686050"/>
                <a:gd name="connsiteY63" fmla="*/ 114300 h 3327400"/>
                <a:gd name="connsiteX64" fmla="*/ 1981200 w 2686050"/>
                <a:gd name="connsiteY64" fmla="*/ 171450 h 3327400"/>
                <a:gd name="connsiteX65" fmla="*/ 1930400 w 2686050"/>
                <a:gd name="connsiteY65" fmla="*/ 304800 h 3327400"/>
                <a:gd name="connsiteX66" fmla="*/ 1943100 w 2686050"/>
                <a:gd name="connsiteY66" fmla="*/ 412750 h 3327400"/>
                <a:gd name="connsiteX67" fmla="*/ 1987550 w 2686050"/>
                <a:gd name="connsiteY67" fmla="*/ 444500 h 3327400"/>
                <a:gd name="connsiteX68" fmla="*/ 2032000 w 2686050"/>
                <a:gd name="connsiteY68" fmla="*/ 476250 h 3327400"/>
                <a:gd name="connsiteX69" fmla="*/ 2063750 w 2686050"/>
                <a:gd name="connsiteY69" fmla="*/ 463550 h 3327400"/>
                <a:gd name="connsiteX70" fmla="*/ 2063750 w 2686050"/>
                <a:gd name="connsiteY70" fmla="*/ 463550 h 3327400"/>
                <a:gd name="connsiteX71" fmla="*/ 2171700 w 2686050"/>
                <a:gd name="connsiteY71" fmla="*/ 254000 h 3327400"/>
                <a:gd name="connsiteX72" fmla="*/ 2241550 w 2686050"/>
                <a:gd name="connsiteY72" fmla="*/ 273050 h 3327400"/>
                <a:gd name="connsiteX73" fmla="*/ 2286000 w 2686050"/>
                <a:gd name="connsiteY73" fmla="*/ 279400 h 3327400"/>
                <a:gd name="connsiteX74" fmla="*/ 2292350 w 2686050"/>
                <a:gd name="connsiteY74" fmla="*/ 311150 h 3327400"/>
                <a:gd name="connsiteX75" fmla="*/ 2292350 w 2686050"/>
                <a:gd name="connsiteY75" fmla="*/ 311150 h 3327400"/>
                <a:gd name="connsiteX76" fmla="*/ 2476500 w 2686050"/>
                <a:gd name="connsiteY76" fmla="*/ 635000 h 3327400"/>
                <a:gd name="connsiteX77" fmla="*/ 2559050 w 2686050"/>
                <a:gd name="connsiteY77" fmla="*/ 501650 h 3327400"/>
                <a:gd name="connsiteX78" fmla="*/ 2647950 w 2686050"/>
                <a:gd name="connsiteY78" fmla="*/ 742950 h 3327400"/>
                <a:gd name="connsiteX79" fmla="*/ 2609850 w 2686050"/>
                <a:gd name="connsiteY79" fmla="*/ 838200 h 3327400"/>
                <a:gd name="connsiteX80" fmla="*/ 2679700 w 2686050"/>
                <a:gd name="connsiteY80" fmla="*/ 912283 h 3327400"/>
                <a:gd name="connsiteX81" fmla="*/ 2597150 w 2686050"/>
                <a:gd name="connsiteY81" fmla="*/ 977900 h 3327400"/>
                <a:gd name="connsiteX82" fmla="*/ 2616200 w 2686050"/>
                <a:gd name="connsiteY82" fmla="*/ 1079500 h 3327400"/>
                <a:gd name="connsiteX83" fmla="*/ 2616200 w 2686050"/>
                <a:gd name="connsiteY83" fmla="*/ 1079500 h 3327400"/>
                <a:gd name="connsiteX84" fmla="*/ 2540000 w 2686050"/>
                <a:gd name="connsiteY84" fmla="*/ 1162050 h 3327400"/>
                <a:gd name="connsiteX85" fmla="*/ 2597150 w 2686050"/>
                <a:gd name="connsiteY85" fmla="*/ 1568450 h 3327400"/>
                <a:gd name="connsiteX86" fmla="*/ 2686050 w 2686050"/>
                <a:gd name="connsiteY86" fmla="*/ 1511300 h 3327400"/>
                <a:gd name="connsiteX87" fmla="*/ 2654300 w 2686050"/>
                <a:gd name="connsiteY87" fmla="*/ 1568450 h 3327400"/>
                <a:gd name="connsiteX88" fmla="*/ 2641600 w 2686050"/>
                <a:gd name="connsiteY88" fmla="*/ 1651000 h 3327400"/>
                <a:gd name="connsiteX89" fmla="*/ 2622550 w 2686050"/>
                <a:gd name="connsiteY89" fmla="*/ 1733550 h 3327400"/>
                <a:gd name="connsiteX90" fmla="*/ 2622550 w 2686050"/>
                <a:gd name="connsiteY90" fmla="*/ 1733550 h 3327400"/>
                <a:gd name="connsiteX91" fmla="*/ 2565400 w 2686050"/>
                <a:gd name="connsiteY91" fmla="*/ 1797050 h 3327400"/>
                <a:gd name="connsiteX92" fmla="*/ 2546350 w 2686050"/>
                <a:gd name="connsiteY92" fmla="*/ 1809750 h 3327400"/>
                <a:gd name="connsiteX93" fmla="*/ 2514600 w 2686050"/>
                <a:gd name="connsiteY93" fmla="*/ 1816100 h 3327400"/>
                <a:gd name="connsiteX94" fmla="*/ 2495550 w 2686050"/>
                <a:gd name="connsiteY94" fmla="*/ 1828800 h 3327400"/>
                <a:gd name="connsiteX95" fmla="*/ 2495550 w 2686050"/>
                <a:gd name="connsiteY95" fmla="*/ 1828800 h 3327400"/>
                <a:gd name="connsiteX96" fmla="*/ 2444750 w 2686050"/>
                <a:gd name="connsiteY96" fmla="*/ 1809750 h 3327400"/>
                <a:gd name="connsiteX97" fmla="*/ 2444750 w 2686050"/>
                <a:gd name="connsiteY97" fmla="*/ 1809750 h 3327400"/>
                <a:gd name="connsiteX98" fmla="*/ 2444750 w 2686050"/>
                <a:gd name="connsiteY98" fmla="*/ 1885950 h 3327400"/>
                <a:gd name="connsiteX99" fmla="*/ 2311400 w 2686050"/>
                <a:gd name="connsiteY99" fmla="*/ 2076450 h 3327400"/>
                <a:gd name="connsiteX100" fmla="*/ 2279650 w 2686050"/>
                <a:gd name="connsiteY100" fmla="*/ 2152650 h 3327400"/>
                <a:gd name="connsiteX101" fmla="*/ 2254250 w 2686050"/>
                <a:gd name="connsiteY101" fmla="*/ 2171700 h 3327400"/>
                <a:gd name="connsiteX102" fmla="*/ 2247900 w 2686050"/>
                <a:gd name="connsiteY102" fmla="*/ 2190750 h 3327400"/>
                <a:gd name="connsiteX103" fmla="*/ 2241550 w 2686050"/>
                <a:gd name="connsiteY103" fmla="*/ 2216150 h 3327400"/>
                <a:gd name="connsiteX104" fmla="*/ 2241550 w 2686050"/>
                <a:gd name="connsiteY104" fmla="*/ 2216150 h 3327400"/>
                <a:gd name="connsiteX105" fmla="*/ 2152650 w 2686050"/>
                <a:gd name="connsiteY105" fmla="*/ 2247900 h 3327400"/>
                <a:gd name="connsiteX106" fmla="*/ 2152650 w 2686050"/>
                <a:gd name="connsiteY106" fmla="*/ 2247900 h 3327400"/>
                <a:gd name="connsiteX107" fmla="*/ 2089150 w 2686050"/>
                <a:gd name="connsiteY107" fmla="*/ 2374900 h 3327400"/>
                <a:gd name="connsiteX108" fmla="*/ 2025650 w 2686050"/>
                <a:gd name="connsiteY108" fmla="*/ 2400300 h 3327400"/>
                <a:gd name="connsiteX109" fmla="*/ 2006600 w 2686050"/>
                <a:gd name="connsiteY109" fmla="*/ 2406650 h 3327400"/>
                <a:gd name="connsiteX110" fmla="*/ 1955800 w 2686050"/>
                <a:gd name="connsiteY110" fmla="*/ 2432050 h 3327400"/>
                <a:gd name="connsiteX111" fmla="*/ 1955800 w 2686050"/>
                <a:gd name="connsiteY111" fmla="*/ 2432050 h 3327400"/>
                <a:gd name="connsiteX112" fmla="*/ 1974850 w 2686050"/>
                <a:gd name="connsiteY112" fmla="*/ 2470150 h 3327400"/>
                <a:gd name="connsiteX113" fmla="*/ 2146300 w 2686050"/>
                <a:gd name="connsiteY113" fmla="*/ 2400300 h 3327400"/>
                <a:gd name="connsiteX114" fmla="*/ 2146300 w 2686050"/>
                <a:gd name="connsiteY114" fmla="*/ 2311400 h 3327400"/>
                <a:gd name="connsiteX115" fmla="*/ 2146300 w 2686050"/>
                <a:gd name="connsiteY115" fmla="*/ 2311400 h 3327400"/>
                <a:gd name="connsiteX116" fmla="*/ 2203450 w 2686050"/>
                <a:gd name="connsiteY116" fmla="*/ 2279650 h 3327400"/>
                <a:gd name="connsiteX117" fmla="*/ 2228850 w 2686050"/>
                <a:gd name="connsiteY117" fmla="*/ 2273300 h 3327400"/>
                <a:gd name="connsiteX118" fmla="*/ 2260600 w 2686050"/>
                <a:gd name="connsiteY118" fmla="*/ 2266950 h 3327400"/>
                <a:gd name="connsiteX119" fmla="*/ 2266950 w 2686050"/>
                <a:gd name="connsiteY119" fmla="*/ 2241550 h 3327400"/>
                <a:gd name="connsiteX120" fmla="*/ 2266950 w 2686050"/>
                <a:gd name="connsiteY120" fmla="*/ 2241550 h 3327400"/>
                <a:gd name="connsiteX121" fmla="*/ 2273300 w 2686050"/>
                <a:gd name="connsiteY121" fmla="*/ 2368550 h 3327400"/>
                <a:gd name="connsiteX122" fmla="*/ 2247900 w 2686050"/>
                <a:gd name="connsiteY122" fmla="*/ 2444750 h 3327400"/>
                <a:gd name="connsiteX123" fmla="*/ 2241550 w 2686050"/>
                <a:gd name="connsiteY123" fmla="*/ 2495550 h 3327400"/>
                <a:gd name="connsiteX124" fmla="*/ 2216150 w 2686050"/>
                <a:gd name="connsiteY124" fmla="*/ 2546350 h 3327400"/>
                <a:gd name="connsiteX125" fmla="*/ 2171700 w 2686050"/>
                <a:gd name="connsiteY125" fmla="*/ 2597150 h 3327400"/>
                <a:gd name="connsiteX126" fmla="*/ 2133600 w 2686050"/>
                <a:gd name="connsiteY126" fmla="*/ 2584450 h 3327400"/>
                <a:gd name="connsiteX127" fmla="*/ 2133600 w 2686050"/>
                <a:gd name="connsiteY127" fmla="*/ 2584450 h 3327400"/>
                <a:gd name="connsiteX128" fmla="*/ 2032000 w 2686050"/>
                <a:gd name="connsiteY128" fmla="*/ 2717800 h 3327400"/>
                <a:gd name="connsiteX129" fmla="*/ 1987550 w 2686050"/>
                <a:gd name="connsiteY129" fmla="*/ 2717800 h 3327400"/>
                <a:gd name="connsiteX130" fmla="*/ 1987550 w 2686050"/>
                <a:gd name="connsiteY130" fmla="*/ 2717800 h 3327400"/>
                <a:gd name="connsiteX131" fmla="*/ 1625600 w 2686050"/>
                <a:gd name="connsiteY131" fmla="*/ 2724150 h 3327400"/>
                <a:gd name="connsiteX132" fmla="*/ 1631950 w 2686050"/>
                <a:gd name="connsiteY132" fmla="*/ 2774950 h 3327400"/>
                <a:gd name="connsiteX133" fmla="*/ 1644650 w 2686050"/>
                <a:gd name="connsiteY133" fmla="*/ 2774950 h 3327400"/>
                <a:gd name="connsiteX134" fmla="*/ 1644650 w 2686050"/>
                <a:gd name="connsiteY134" fmla="*/ 2774950 h 3327400"/>
                <a:gd name="connsiteX135" fmla="*/ 1841500 w 2686050"/>
                <a:gd name="connsiteY135" fmla="*/ 2832100 h 3327400"/>
                <a:gd name="connsiteX136" fmla="*/ 1924050 w 2686050"/>
                <a:gd name="connsiteY136" fmla="*/ 2838450 h 3327400"/>
                <a:gd name="connsiteX137" fmla="*/ 1974850 w 2686050"/>
                <a:gd name="connsiteY137" fmla="*/ 2794000 h 3327400"/>
                <a:gd name="connsiteX138" fmla="*/ 2000250 w 2686050"/>
                <a:gd name="connsiteY138" fmla="*/ 2774950 h 3327400"/>
                <a:gd name="connsiteX139" fmla="*/ 2038350 w 2686050"/>
                <a:gd name="connsiteY139" fmla="*/ 2743200 h 3327400"/>
                <a:gd name="connsiteX140" fmla="*/ 2051050 w 2686050"/>
                <a:gd name="connsiteY140" fmla="*/ 2743200 h 3327400"/>
                <a:gd name="connsiteX141" fmla="*/ 2051050 w 2686050"/>
                <a:gd name="connsiteY141" fmla="*/ 2743200 h 3327400"/>
                <a:gd name="connsiteX142" fmla="*/ 1924050 w 2686050"/>
                <a:gd name="connsiteY142" fmla="*/ 2838450 h 3327400"/>
                <a:gd name="connsiteX143" fmla="*/ 1892300 w 2686050"/>
                <a:gd name="connsiteY143" fmla="*/ 2870200 h 3327400"/>
                <a:gd name="connsiteX144" fmla="*/ 1860550 w 2686050"/>
                <a:gd name="connsiteY144" fmla="*/ 2895600 h 3327400"/>
                <a:gd name="connsiteX145" fmla="*/ 1727200 w 2686050"/>
                <a:gd name="connsiteY145" fmla="*/ 3009900 h 3327400"/>
                <a:gd name="connsiteX146" fmla="*/ 1695450 w 2686050"/>
                <a:gd name="connsiteY146" fmla="*/ 3003550 h 3327400"/>
                <a:gd name="connsiteX147" fmla="*/ 1695450 w 2686050"/>
                <a:gd name="connsiteY147" fmla="*/ 3003550 h 3327400"/>
                <a:gd name="connsiteX148" fmla="*/ 1504950 w 2686050"/>
                <a:gd name="connsiteY148" fmla="*/ 3111500 h 3327400"/>
                <a:gd name="connsiteX149" fmla="*/ 1397000 w 2686050"/>
                <a:gd name="connsiteY149" fmla="*/ 3136900 h 3327400"/>
                <a:gd name="connsiteX150" fmla="*/ 1377950 w 2686050"/>
                <a:gd name="connsiteY150" fmla="*/ 3162300 h 3327400"/>
                <a:gd name="connsiteX151" fmla="*/ 1358900 w 2686050"/>
                <a:gd name="connsiteY151" fmla="*/ 3168650 h 3327400"/>
                <a:gd name="connsiteX152" fmla="*/ 1339850 w 2686050"/>
                <a:gd name="connsiteY152" fmla="*/ 3200400 h 3327400"/>
                <a:gd name="connsiteX153" fmla="*/ 1276350 w 2686050"/>
                <a:gd name="connsiteY153" fmla="*/ 3232150 h 3327400"/>
                <a:gd name="connsiteX154" fmla="*/ 1276350 w 2686050"/>
                <a:gd name="connsiteY154" fmla="*/ 3232150 h 3327400"/>
                <a:gd name="connsiteX155" fmla="*/ 736600 w 2686050"/>
                <a:gd name="connsiteY155" fmla="*/ 3327400 h 3327400"/>
                <a:gd name="connsiteX156" fmla="*/ 260350 w 2686050"/>
                <a:gd name="connsiteY156" fmla="*/ 3321050 h 3327400"/>
                <a:gd name="connsiteX157" fmla="*/ 152400 w 2686050"/>
                <a:gd name="connsiteY157" fmla="*/ 3270250 h 3327400"/>
                <a:gd name="connsiteX158" fmla="*/ 120650 w 2686050"/>
                <a:gd name="connsiteY158" fmla="*/ 3257550 h 3327400"/>
                <a:gd name="connsiteX159" fmla="*/ 101600 w 2686050"/>
                <a:gd name="connsiteY159" fmla="*/ 3238500 h 3327400"/>
                <a:gd name="connsiteX160" fmla="*/ 82550 w 2686050"/>
                <a:gd name="connsiteY160" fmla="*/ 3213100 h 3327400"/>
                <a:gd name="connsiteX161" fmla="*/ 0 w 2686050"/>
                <a:gd name="connsiteY161" fmla="*/ 3200400 h 3327400"/>
                <a:gd name="connsiteX162" fmla="*/ 0 w 2686050"/>
                <a:gd name="connsiteY162" fmla="*/ 3200400 h 3327400"/>
                <a:gd name="connsiteX163" fmla="*/ 38100 w 2686050"/>
                <a:gd name="connsiteY163" fmla="*/ 3098800 h 3327400"/>
                <a:gd name="connsiteX164" fmla="*/ 50800 w 2686050"/>
                <a:gd name="connsiteY164" fmla="*/ 3073400 h 3327400"/>
                <a:gd name="connsiteX165" fmla="*/ 50800 w 2686050"/>
                <a:gd name="connsiteY165" fmla="*/ 3073400 h 3327400"/>
                <a:gd name="connsiteX166" fmla="*/ 273050 w 2686050"/>
                <a:gd name="connsiteY166" fmla="*/ 3073400 h 3327400"/>
                <a:gd name="connsiteX167" fmla="*/ 425450 w 2686050"/>
                <a:gd name="connsiteY167" fmla="*/ 2940050 h 3327400"/>
                <a:gd name="connsiteX168" fmla="*/ 539750 w 2686050"/>
                <a:gd name="connsiteY168" fmla="*/ 2971800 h 3327400"/>
                <a:gd name="connsiteX169" fmla="*/ 596900 w 2686050"/>
                <a:gd name="connsiteY169" fmla="*/ 2933700 h 3327400"/>
                <a:gd name="connsiteX170" fmla="*/ 698500 w 2686050"/>
                <a:gd name="connsiteY170" fmla="*/ 2927350 h 3327400"/>
                <a:gd name="connsiteX171" fmla="*/ 838200 w 2686050"/>
                <a:gd name="connsiteY171" fmla="*/ 2921000 h 3327400"/>
                <a:gd name="connsiteX172" fmla="*/ 857250 w 2686050"/>
                <a:gd name="connsiteY172" fmla="*/ 2908300 h 3327400"/>
                <a:gd name="connsiteX173" fmla="*/ 895350 w 2686050"/>
                <a:gd name="connsiteY173" fmla="*/ 2908300 h 3327400"/>
                <a:gd name="connsiteX174" fmla="*/ 895350 w 2686050"/>
                <a:gd name="connsiteY174" fmla="*/ 2908300 h 3327400"/>
                <a:gd name="connsiteX175" fmla="*/ 914400 w 2686050"/>
                <a:gd name="connsiteY175" fmla="*/ 2984500 h 3327400"/>
                <a:gd name="connsiteX176" fmla="*/ 927100 w 2686050"/>
                <a:gd name="connsiteY176" fmla="*/ 2984500 h 3327400"/>
                <a:gd name="connsiteX177" fmla="*/ 927100 w 2686050"/>
                <a:gd name="connsiteY177" fmla="*/ 2984500 h 3327400"/>
                <a:gd name="connsiteX178" fmla="*/ 990600 w 2686050"/>
                <a:gd name="connsiteY178" fmla="*/ 2946400 h 3327400"/>
                <a:gd name="connsiteX179" fmla="*/ 1073150 w 2686050"/>
                <a:gd name="connsiteY179" fmla="*/ 2952750 h 3327400"/>
                <a:gd name="connsiteX180" fmla="*/ 1073150 w 2686050"/>
                <a:gd name="connsiteY180" fmla="*/ 2952750 h 3327400"/>
                <a:gd name="connsiteX181" fmla="*/ 1085850 w 2686050"/>
                <a:gd name="connsiteY181" fmla="*/ 2978150 h 3327400"/>
                <a:gd name="connsiteX182" fmla="*/ 1231900 w 2686050"/>
                <a:gd name="connsiteY182" fmla="*/ 2914650 h 3327400"/>
                <a:gd name="connsiteX183" fmla="*/ 1225550 w 2686050"/>
                <a:gd name="connsiteY183" fmla="*/ 2844800 h 3327400"/>
                <a:gd name="connsiteX184" fmla="*/ 1212850 w 2686050"/>
                <a:gd name="connsiteY184" fmla="*/ 2825750 h 3327400"/>
                <a:gd name="connsiteX185" fmla="*/ 1225550 w 2686050"/>
                <a:gd name="connsiteY185" fmla="*/ 2851150 h 3327400"/>
                <a:gd name="connsiteX186" fmla="*/ 1231900 w 2686050"/>
                <a:gd name="connsiteY186" fmla="*/ 2870200 h 3327400"/>
                <a:gd name="connsiteX187" fmla="*/ 1270000 w 2686050"/>
                <a:gd name="connsiteY187" fmla="*/ 2882900 h 3327400"/>
                <a:gd name="connsiteX188" fmla="*/ 1308100 w 2686050"/>
                <a:gd name="connsiteY188" fmla="*/ 2857500 h 3327400"/>
                <a:gd name="connsiteX189" fmla="*/ 1352550 w 2686050"/>
                <a:gd name="connsiteY189" fmla="*/ 2838450 h 3327400"/>
                <a:gd name="connsiteX190" fmla="*/ 1409700 w 2686050"/>
                <a:gd name="connsiteY190" fmla="*/ 2825750 h 3327400"/>
                <a:gd name="connsiteX191" fmla="*/ 1460500 w 2686050"/>
                <a:gd name="connsiteY191" fmla="*/ 2813050 h 3327400"/>
                <a:gd name="connsiteX192" fmla="*/ 1517650 w 2686050"/>
                <a:gd name="connsiteY192" fmla="*/ 2781300 h 3327400"/>
                <a:gd name="connsiteX193" fmla="*/ 1536700 w 2686050"/>
                <a:gd name="connsiteY193" fmla="*/ 2768600 h 3327400"/>
                <a:gd name="connsiteX194" fmla="*/ 1562100 w 2686050"/>
                <a:gd name="connsiteY194" fmla="*/ 2755900 h 3327400"/>
                <a:gd name="connsiteX195" fmla="*/ 1581150 w 2686050"/>
                <a:gd name="connsiteY195" fmla="*/ 2730500 h 3327400"/>
                <a:gd name="connsiteX196" fmla="*/ 1600200 w 2686050"/>
                <a:gd name="connsiteY196" fmla="*/ 2711450 h 3327400"/>
                <a:gd name="connsiteX197" fmla="*/ 1606550 w 2686050"/>
                <a:gd name="connsiteY197" fmla="*/ 2667000 h 3327400"/>
                <a:gd name="connsiteX198" fmla="*/ 1593850 w 2686050"/>
                <a:gd name="connsiteY198" fmla="*/ 2641600 h 3327400"/>
                <a:gd name="connsiteX199" fmla="*/ 1479550 w 2686050"/>
                <a:gd name="connsiteY199" fmla="*/ 2622550 h 3327400"/>
                <a:gd name="connsiteX200" fmla="*/ 1428750 w 2686050"/>
                <a:gd name="connsiteY200" fmla="*/ 2635250 h 3327400"/>
                <a:gd name="connsiteX201" fmla="*/ 1409700 w 2686050"/>
                <a:gd name="connsiteY201" fmla="*/ 2654300 h 3327400"/>
                <a:gd name="connsiteX202" fmla="*/ 1365250 w 2686050"/>
                <a:gd name="connsiteY202" fmla="*/ 2692400 h 3327400"/>
                <a:gd name="connsiteX203" fmla="*/ 1358900 w 2686050"/>
                <a:gd name="connsiteY203" fmla="*/ 2711450 h 3327400"/>
                <a:gd name="connsiteX204" fmla="*/ 1320800 w 2686050"/>
                <a:gd name="connsiteY204" fmla="*/ 2711450 h 3327400"/>
                <a:gd name="connsiteX205" fmla="*/ 1327150 w 2686050"/>
                <a:gd name="connsiteY205" fmla="*/ 2667000 h 3327400"/>
                <a:gd name="connsiteX206" fmla="*/ 1377950 w 2686050"/>
                <a:gd name="connsiteY206" fmla="*/ 2597150 h 3327400"/>
                <a:gd name="connsiteX207" fmla="*/ 1397000 w 2686050"/>
                <a:gd name="connsiteY207" fmla="*/ 2590800 h 3327400"/>
                <a:gd name="connsiteX208" fmla="*/ 1416050 w 2686050"/>
                <a:gd name="connsiteY208" fmla="*/ 2559050 h 3327400"/>
                <a:gd name="connsiteX209" fmla="*/ 1466850 w 2686050"/>
                <a:gd name="connsiteY209" fmla="*/ 2546350 h 3327400"/>
                <a:gd name="connsiteX210" fmla="*/ 1492250 w 2686050"/>
                <a:gd name="connsiteY210" fmla="*/ 2533650 h 3327400"/>
                <a:gd name="connsiteX211" fmla="*/ 1536700 w 2686050"/>
                <a:gd name="connsiteY211" fmla="*/ 2501900 h 3327400"/>
                <a:gd name="connsiteX212" fmla="*/ 1568450 w 2686050"/>
                <a:gd name="connsiteY212" fmla="*/ 2470150 h 3327400"/>
                <a:gd name="connsiteX213" fmla="*/ 1581150 w 2686050"/>
                <a:gd name="connsiteY213" fmla="*/ 2451100 h 3327400"/>
                <a:gd name="connsiteX214" fmla="*/ 1600200 w 2686050"/>
                <a:gd name="connsiteY214" fmla="*/ 2444750 h 3327400"/>
                <a:gd name="connsiteX215" fmla="*/ 1625600 w 2686050"/>
                <a:gd name="connsiteY215" fmla="*/ 2387600 h 3327400"/>
                <a:gd name="connsiteX216" fmla="*/ 1568450 w 2686050"/>
                <a:gd name="connsiteY216" fmla="*/ 2393950 h 3327400"/>
                <a:gd name="connsiteX217" fmla="*/ 1543050 w 2686050"/>
                <a:gd name="connsiteY217" fmla="*/ 2419350 h 3327400"/>
                <a:gd name="connsiteX218" fmla="*/ 1473200 w 2686050"/>
                <a:gd name="connsiteY218" fmla="*/ 2381250 h 3327400"/>
                <a:gd name="connsiteX219" fmla="*/ 1454150 w 2686050"/>
                <a:gd name="connsiteY219" fmla="*/ 2374900 h 3327400"/>
                <a:gd name="connsiteX220" fmla="*/ 1428750 w 2686050"/>
                <a:gd name="connsiteY220" fmla="*/ 2387600 h 3327400"/>
                <a:gd name="connsiteX221" fmla="*/ 1403350 w 2686050"/>
                <a:gd name="connsiteY221" fmla="*/ 2444750 h 3327400"/>
                <a:gd name="connsiteX222" fmla="*/ 1397000 w 2686050"/>
                <a:gd name="connsiteY222" fmla="*/ 2463800 h 3327400"/>
                <a:gd name="connsiteX223" fmla="*/ 1352550 w 2686050"/>
                <a:gd name="connsiteY223" fmla="*/ 2495550 h 3327400"/>
                <a:gd name="connsiteX224" fmla="*/ 1346200 w 2686050"/>
                <a:gd name="connsiteY224" fmla="*/ 2527300 h 3327400"/>
                <a:gd name="connsiteX225" fmla="*/ 1320800 w 2686050"/>
                <a:gd name="connsiteY225" fmla="*/ 2584450 h 3327400"/>
                <a:gd name="connsiteX226" fmla="*/ 1301750 w 2686050"/>
                <a:gd name="connsiteY226" fmla="*/ 2609850 h 3327400"/>
                <a:gd name="connsiteX227" fmla="*/ 1295400 w 2686050"/>
                <a:gd name="connsiteY227" fmla="*/ 2686050 h 3327400"/>
                <a:gd name="connsiteX228" fmla="*/ 1263650 w 2686050"/>
                <a:gd name="connsiteY228" fmla="*/ 2692400 h 3327400"/>
                <a:gd name="connsiteX229" fmla="*/ 1219200 w 2686050"/>
                <a:gd name="connsiteY229" fmla="*/ 2711450 h 3327400"/>
                <a:gd name="connsiteX230" fmla="*/ 1206500 w 2686050"/>
                <a:gd name="connsiteY230" fmla="*/ 2749550 h 3327400"/>
                <a:gd name="connsiteX231" fmla="*/ 1098550 w 2686050"/>
                <a:gd name="connsiteY231" fmla="*/ 2736850 h 3327400"/>
                <a:gd name="connsiteX232" fmla="*/ 1092200 w 2686050"/>
                <a:gd name="connsiteY232" fmla="*/ 2717800 h 3327400"/>
                <a:gd name="connsiteX233" fmla="*/ 1073150 w 2686050"/>
                <a:gd name="connsiteY233" fmla="*/ 2711450 h 3327400"/>
                <a:gd name="connsiteX234" fmla="*/ 1041400 w 2686050"/>
                <a:gd name="connsiteY234" fmla="*/ 2698750 h 3327400"/>
                <a:gd name="connsiteX235" fmla="*/ 1022350 w 2686050"/>
                <a:gd name="connsiteY235" fmla="*/ 2679700 h 3327400"/>
                <a:gd name="connsiteX236" fmla="*/ 1003300 w 2686050"/>
                <a:gd name="connsiteY236" fmla="*/ 2673350 h 3327400"/>
                <a:gd name="connsiteX237" fmla="*/ 876300 w 2686050"/>
                <a:gd name="connsiteY237" fmla="*/ 2679700 h 3327400"/>
                <a:gd name="connsiteX238" fmla="*/ 882650 w 2686050"/>
                <a:gd name="connsiteY238" fmla="*/ 2724150 h 3327400"/>
                <a:gd name="connsiteX239" fmla="*/ 946150 w 2686050"/>
                <a:gd name="connsiteY239" fmla="*/ 2730500 h 3327400"/>
                <a:gd name="connsiteX240" fmla="*/ 1003300 w 2686050"/>
                <a:gd name="connsiteY240" fmla="*/ 2749550 h 3327400"/>
                <a:gd name="connsiteX241" fmla="*/ 1035050 w 2686050"/>
                <a:gd name="connsiteY241" fmla="*/ 2755900 h 3327400"/>
                <a:gd name="connsiteX242" fmla="*/ 1060450 w 2686050"/>
                <a:gd name="connsiteY242" fmla="*/ 2768600 h 3327400"/>
                <a:gd name="connsiteX243" fmla="*/ 1098550 w 2686050"/>
                <a:gd name="connsiteY243" fmla="*/ 2774950 h 3327400"/>
                <a:gd name="connsiteX244" fmla="*/ 1111250 w 2686050"/>
                <a:gd name="connsiteY244" fmla="*/ 2813050 h 3327400"/>
                <a:gd name="connsiteX245" fmla="*/ 1104900 w 2686050"/>
                <a:gd name="connsiteY245" fmla="*/ 2838450 h 3327400"/>
                <a:gd name="connsiteX246" fmla="*/ 1079500 w 2686050"/>
                <a:gd name="connsiteY246" fmla="*/ 2851150 h 3327400"/>
                <a:gd name="connsiteX247" fmla="*/ 984250 w 2686050"/>
                <a:gd name="connsiteY247" fmla="*/ 2825750 h 3327400"/>
                <a:gd name="connsiteX248" fmla="*/ 958850 w 2686050"/>
                <a:gd name="connsiteY248" fmla="*/ 2800350 h 3327400"/>
                <a:gd name="connsiteX249" fmla="*/ 889000 w 2686050"/>
                <a:gd name="connsiteY249" fmla="*/ 2762250 h 3327400"/>
                <a:gd name="connsiteX250" fmla="*/ 857250 w 2686050"/>
                <a:gd name="connsiteY250" fmla="*/ 2755900 h 3327400"/>
                <a:gd name="connsiteX251" fmla="*/ 742950 w 2686050"/>
                <a:gd name="connsiteY251" fmla="*/ 2768600 h 3327400"/>
                <a:gd name="connsiteX252" fmla="*/ 711200 w 2686050"/>
                <a:gd name="connsiteY252" fmla="*/ 2781300 h 3327400"/>
                <a:gd name="connsiteX253" fmla="*/ 647700 w 2686050"/>
                <a:gd name="connsiteY253" fmla="*/ 2832100 h 3327400"/>
                <a:gd name="connsiteX254" fmla="*/ 628650 w 2686050"/>
                <a:gd name="connsiteY254" fmla="*/ 2857500 h 3327400"/>
                <a:gd name="connsiteX255" fmla="*/ 571500 w 2686050"/>
                <a:gd name="connsiteY255" fmla="*/ 2889250 h 3327400"/>
                <a:gd name="connsiteX256" fmla="*/ 546100 w 2686050"/>
                <a:gd name="connsiteY256" fmla="*/ 2921000 h 3327400"/>
                <a:gd name="connsiteX257" fmla="*/ 520700 w 2686050"/>
                <a:gd name="connsiteY257" fmla="*/ 2933700 h 3327400"/>
                <a:gd name="connsiteX258" fmla="*/ 457200 w 2686050"/>
                <a:gd name="connsiteY258" fmla="*/ 2952750 h 3327400"/>
                <a:gd name="connsiteX259" fmla="*/ 381000 w 2686050"/>
                <a:gd name="connsiteY259" fmla="*/ 2946400 h 3327400"/>
                <a:gd name="connsiteX260" fmla="*/ 355600 w 2686050"/>
                <a:gd name="connsiteY260" fmla="*/ 2940050 h 3327400"/>
                <a:gd name="connsiteX261" fmla="*/ 342900 w 2686050"/>
                <a:gd name="connsiteY261" fmla="*/ 2921000 h 3327400"/>
                <a:gd name="connsiteX262" fmla="*/ 323850 w 2686050"/>
                <a:gd name="connsiteY262" fmla="*/ 2895600 h 3327400"/>
                <a:gd name="connsiteX263" fmla="*/ 317500 w 2686050"/>
                <a:gd name="connsiteY263" fmla="*/ 2851150 h 3327400"/>
                <a:gd name="connsiteX264" fmla="*/ 342900 w 2686050"/>
                <a:gd name="connsiteY264" fmla="*/ 2787650 h 3327400"/>
                <a:gd name="connsiteX265" fmla="*/ 374650 w 2686050"/>
                <a:gd name="connsiteY265" fmla="*/ 2768600 h 3327400"/>
                <a:gd name="connsiteX266" fmla="*/ 577850 w 2686050"/>
                <a:gd name="connsiteY266" fmla="*/ 2755900 h 3327400"/>
                <a:gd name="connsiteX267" fmla="*/ 571500 w 2686050"/>
                <a:gd name="connsiteY267" fmla="*/ 2686050 h 3327400"/>
                <a:gd name="connsiteX268" fmla="*/ 539750 w 2686050"/>
                <a:gd name="connsiteY268" fmla="*/ 2679700 h 3327400"/>
                <a:gd name="connsiteX269" fmla="*/ 501650 w 2686050"/>
                <a:gd name="connsiteY269" fmla="*/ 2647950 h 3327400"/>
                <a:gd name="connsiteX270" fmla="*/ 488950 w 2686050"/>
                <a:gd name="connsiteY270" fmla="*/ 2622550 h 3327400"/>
                <a:gd name="connsiteX271" fmla="*/ 495300 w 2686050"/>
                <a:gd name="connsiteY271" fmla="*/ 2603500 h 3327400"/>
                <a:gd name="connsiteX272" fmla="*/ 514350 w 2686050"/>
                <a:gd name="connsiteY272" fmla="*/ 2590800 h 3327400"/>
                <a:gd name="connsiteX273" fmla="*/ 628650 w 2686050"/>
                <a:gd name="connsiteY273" fmla="*/ 2571750 h 3327400"/>
                <a:gd name="connsiteX274" fmla="*/ 666750 w 2686050"/>
                <a:gd name="connsiteY274" fmla="*/ 2546350 h 3327400"/>
                <a:gd name="connsiteX275" fmla="*/ 692150 w 2686050"/>
                <a:gd name="connsiteY275" fmla="*/ 2520950 h 3327400"/>
                <a:gd name="connsiteX276" fmla="*/ 723900 w 2686050"/>
                <a:gd name="connsiteY276" fmla="*/ 2514600 h 3327400"/>
                <a:gd name="connsiteX277" fmla="*/ 749300 w 2686050"/>
                <a:gd name="connsiteY277" fmla="*/ 2501900 h 3327400"/>
                <a:gd name="connsiteX278" fmla="*/ 755650 w 2686050"/>
                <a:gd name="connsiteY278" fmla="*/ 2470150 h 3327400"/>
                <a:gd name="connsiteX279" fmla="*/ 774700 w 2686050"/>
                <a:gd name="connsiteY279" fmla="*/ 2425700 h 3327400"/>
                <a:gd name="connsiteX280" fmla="*/ 781050 w 2686050"/>
                <a:gd name="connsiteY280" fmla="*/ 2387600 h 3327400"/>
                <a:gd name="connsiteX281" fmla="*/ 800100 w 2686050"/>
                <a:gd name="connsiteY281" fmla="*/ 2374900 h 3327400"/>
                <a:gd name="connsiteX282" fmla="*/ 831850 w 2686050"/>
                <a:gd name="connsiteY282" fmla="*/ 2387600 h 3327400"/>
                <a:gd name="connsiteX283" fmla="*/ 882650 w 2686050"/>
                <a:gd name="connsiteY283" fmla="*/ 2419350 h 3327400"/>
                <a:gd name="connsiteX284" fmla="*/ 990600 w 2686050"/>
                <a:gd name="connsiteY284" fmla="*/ 2406650 h 3327400"/>
                <a:gd name="connsiteX285" fmla="*/ 1003300 w 2686050"/>
                <a:gd name="connsiteY285" fmla="*/ 2381250 h 3327400"/>
                <a:gd name="connsiteX286" fmla="*/ 1022350 w 2686050"/>
                <a:gd name="connsiteY286" fmla="*/ 2311400 h 3327400"/>
                <a:gd name="connsiteX287" fmla="*/ 1003300 w 2686050"/>
                <a:gd name="connsiteY287" fmla="*/ 2184400 h 3327400"/>
                <a:gd name="connsiteX288" fmla="*/ 984250 w 2686050"/>
                <a:gd name="connsiteY288" fmla="*/ 2171700 h 3327400"/>
                <a:gd name="connsiteX289" fmla="*/ 971550 w 2686050"/>
                <a:gd name="connsiteY289" fmla="*/ 2146300 h 3327400"/>
                <a:gd name="connsiteX290" fmla="*/ 933450 w 2686050"/>
                <a:gd name="connsiteY290" fmla="*/ 2012950 h 3327400"/>
                <a:gd name="connsiteX291" fmla="*/ 908050 w 2686050"/>
                <a:gd name="connsiteY291" fmla="*/ 2032000 h 3327400"/>
                <a:gd name="connsiteX292" fmla="*/ 901700 w 2686050"/>
                <a:gd name="connsiteY292" fmla="*/ 2051050 h 3327400"/>
                <a:gd name="connsiteX293" fmla="*/ 876300 w 2686050"/>
                <a:gd name="connsiteY293" fmla="*/ 2127250 h 3327400"/>
                <a:gd name="connsiteX294" fmla="*/ 889000 w 2686050"/>
                <a:gd name="connsiteY294" fmla="*/ 2228850 h 3327400"/>
                <a:gd name="connsiteX295" fmla="*/ 895350 w 2686050"/>
                <a:gd name="connsiteY295" fmla="*/ 2266950 h 3327400"/>
                <a:gd name="connsiteX296" fmla="*/ 908050 w 2686050"/>
                <a:gd name="connsiteY296" fmla="*/ 2292350 h 3327400"/>
                <a:gd name="connsiteX297" fmla="*/ 914400 w 2686050"/>
                <a:gd name="connsiteY297" fmla="*/ 2317750 h 3327400"/>
                <a:gd name="connsiteX298" fmla="*/ 838200 w 2686050"/>
                <a:gd name="connsiteY298" fmla="*/ 2387600 h 332740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686050" h="3333750">
                  <a:moveTo>
                    <a:pt x="838200" y="2387600"/>
                  </a:moveTo>
                  <a:lnTo>
                    <a:pt x="781050" y="2298700"/>
                  </a:lnTo>
                  <a:lnTo>
                    <a:pt x="685800" y="2362200"/>
                  </a:lnTo>
                  <a:lnTo>
                    <a:pt x="666750" y="2190750"/>
                  </a:lnTo>
                  <a:lnTo>
                    <a:pt x="711200" y="2165350"/>
                  </a:lnTo>
                  <a:lnTo>
                    <a:pt x="857250" y="1955800"/>
                  </a:lnTo>
                  <a:lnTo>
                    <a:pt x="831850" y="1898650"/>
                  </a:lnTo>
                  <a:lnTo>
                    <a:pt x="927100" y="1835150"/>
                  </a:lnTo>
                  <a:lnTo>
                    <a:pt x="1104900" y="1841500"/>
                  </a:lnTo>
                  <a:lnTo>
                    <a:pt x="1104900" y="1911350"/>
                  </a:lnTo>
                  <a:lnTo>
                    <a:pt x="1028700" y="1924050"/>
                  </a:lnTo>
                  <a:lnTo>
                    <a:pt x="1136650" y="1987550"/>
                  </a:lnTo>
                  <a:lnTo>
                    <a:pt x="1200150" y="1695450"/>
                  </a:lnTo>
                  <a:lnTo>
                    <a:pt x="1257300" y="1568450"/>
                  </a:lnTo>
                  <a:lnTo>
                    <a:pt x="1320800" y="1492250"/>
                  </a:lnTo>
                  <a:lnTo>
                    <a:pt x="1143000" y="1422400"/>
                  </a:lnTo>
                  <a:lnTo>
                    <a:pt x="1174750" y="1301750"/>
                  </a:lnTo>
                  <a:lnTo>
                    <a:pt x="1028700" y="1111250"/>
                  </a:lnTo>
                  <a:lnTo>
                    <a:pt x="1054100" y="996950"/>
                  </a:lnTo>
                  <a:lnTo>
                    <a:pt x="1181100" y="1060450"/>
                  </a:lnTo>
                  <a:lnTo>
                    <a:pt x="1060450" y="838200"/>
                  </a:lnTo>
                  <a:lnTo>
                    <a:pt x="1123950" y="774700"/>
                  </a:lnTo>
                  <a:lnTo>
                    <a:pt x="1028700" y="717550"/>
                  </a:lnTo>
                  <a:lnTo>
                    <a:pt x="952500" y="742950"/>
                  </a:lnTo>
                  <a:lnTo>
                    <a:pt x="838200" y="565150"/>
                  </a:lnTo>
                  <a:lnTo>
                    <a:pt x="844550" y="501650"/>
                  </a:lnTo>
                  <a:lnTo>
                    <a:pt x="844550" y="501650"/>
                  </a:lnTo>
                  <a:lnTo>
                    <a:pt x="654050" y="520700"/>
                  </a:lnTo>
                  <a:lnTo>
                    <a:pt x="457200" y="374650"/>
                  </a:lnTo>
                  <a:lnTo>
                    <a:pt x="488950" y="317500"/>
                  </a:lnTo>
                  <a:lnTo>
                    <a:pt x="565150" y="349250"/>
                  </a:lnTo>
                  <a:lnTo>
                    <a:pt x="622300" y="292100"/>
                  </a:lnTo>
                  <a:lnTo>
                    <a:pt x="603250" y="247650"/>
                  </a:lnTo>
                  <a:lnTo>
                    <a:pt x="762000" y="190500"/>
                  </a:lnTo>
                  <a:lnTo>
                    <a:pt x="876300" y="196850"/>
                  </a:lnTo>
                  <a:lnTo>
                    <a:pt x="927100" y="171450"/>
                  </a:lnTo>
                  <a:lnTo>
                    <a:pt x="927100" y="82550"/>
                  </a:lnTo>
                  <a:lnTo>
                    <a:pt x="1092200" y="0"/>
                  </a:lnTo>
                  <a:lnTo>
                    <a:pt x="1092200" y="101600"/>
                  </a:lnTo>
                  <a:lnTo>
                    <a:pt x="965200" y="184150"/>
                  </a:lnTo>
                  <a:lnTo>
                    <a:pt x="831850" y="279400"/>
                  </a:lnTo>
                  <a:lnTo>
                    <a:pt x="939800" y="279400"/>
                  </a:lnTo>
                  <a:lnTo>
                    <a:pt x="1060450" y="247650"/>
                  </a:lnTo>
                  <a:cubicBezTo>
                    <a:pt x="1085850" y="266700"/>
                    <a:pt x="1110232" y="287188"/>
                    <a:pt x="1136650" y="304800"/>
                  </a:cubicBezTo>
                  <a:cubicBezTo>
                    <a:pt x="1142219" y="308513"/>
                    <a:pt x="1149433" y="308800"/>
                    <a:pt x="1155700" y="311150"/>
                  </a:cubicBezTo>
                  <a:cubicBezTo>
                    <a:pt x="1166373" y="315152"/>
                    <a:pt x="1176867" y="319617"/>
                    <a:pt x="1187450" y="323850"/>
                  </a:cubicBezTo>
                  <a:cubicBezTo>
                    <a:pt x="1191683" y="334433"/>
                    <a:pt x="1195052" y="345405"/>
                    <a:pt x="1200150" y="355600"/>
                  </a:cubicBezTo>
                  <a:cubicBezTo>
                    <a:pt x="1207464" y="370228"/>
                    <a:pt x="1213590" y="381000"/>
                    <a:pt x="1231900" y="381000"/>
                  </a:cubicBezTo>
                  <a:cubicBezTo>
                    <a:pt x="1236633" y="381000"/>
                    <a:pt x="1240367" y="376767"/>
                    <a:pt x="1244600" y="374650"/>
                  </a:cubicBezTo>
                  <a:lnTo>
                    <a:pt x="1244600" y="374650"/>
                  </a:lnTo>
                  <a:lnTo>
                    <a:pt x="1422400" y="361950"/>
                  </a:lnTo>
                  <a:lnTo>
                    <a:pt x="1409700" y="247650"/>
                  </a:lnTo>
                  <a:lnTo>
                    <a:pt x="1485900" y="152400"/>
                  </a:lnTo>
                  <a:cubicBezTo>
                    <a:pt x="1511300" y="154517"/>
                    <a:pt x="1536809" y="155589"/>
                    <a:pt x="1562100" y="158750"/>
                  </a:cubicBezTo>
                  <a:cubicBezTo>
                    <a:pt x="1570760" y="159832"/>
                    <a:pt x="1578792" y="165681"/>
                    <a:pt x="1587500" y="165100"/>
                  </a:cubicBezTo>
                  <a:cubicBezTo>
                    <a:pt x="1611113" y="163526"/>
                    <a:pt x="1634067" y="156633"/>
                    <a:pt x="1657350" y="152400"/>
                  </a:cubicBezTo>
                  <a:cubicBezTo>
                    <a:pt x="1659467" y="143933"/>
                    <a:pt x="1656216" y="131490"/>
                    <a:pt x="1663700" y="127000"/>
                  </a:cubicBezTo>
                  <a:cubicBezTo>
                    <a:pt x="1671184" y="122510"/>
                    <a:pt x="1680440" y="132268"/>
                    <a:pt x="1689100" y="133350"/>
                  </a:cubicBezTo>
                  <a:cubicBezTo>
                    <a:pt x="1697501" y="134400"/>
                    <a:pt x="1706033" y="133350"/>
                    <a:pt x="1714500" y="133350"/>
                  </a:cubicBezTo>
                  <a:lnTo>
                    <a:pt x="1714500" y="133350"/>
                  </a:lnTo>
                  <a:lnTo>
                    <a:pt x="1765300" y="215900"/>
                  </a:lnTo>
                  <a:lnTo>
                    <a:pt x="1860550" y="215900"/>
                  </a:lnTo>
                  <a:lnTo>
                    <a:pt x="1866900" y="254000"/>
                  </a:lnTo>
                  <a:lnTo>
                    <a:pt x="1898650" y="114300"/>
                  </a:lnTo>
                  <a:lnTo>
                    <a:pt x="1981200" y="171450"/>
                  </a:lnTo>
                  <a:lnTo>
                    <a:pt x="1930400" y="304800"/>
                  </a:lnTo>
                  <a:lnTo>
                    <a:pt x="1943100" y="412750"/>
                  </a:lnTo>
                  <a:cubicBezTo>
                    <a:pt x="1957917" y="423333"/>
                    <a:pt x="1974016" y="432319"/>
                    <a:pt x="1987550" y="444500"/>
                  </a:cubicBezTo>
                  <a:cubicBezTo>
                    <a:pt x="2006797" y="461823"/>
                    <a:pt x="2000488" y="479751"/>
                    <a:pt x="2032000" y="476250"/>
                  </a:cubicBezTo>
                  <a:cubicBezTo>
                    <a:pt x="2043329" y="474991"/>
                    <a:pt x="2053167" y="467783"/>
                    <a:pt x="2063750" y="463550"/>
                  </a:cubicBezTo>
                  <a:lnTo>
                    <a:pt x="2063750" y="463550"/>
                  </a:lnTo>
                  <a:lnTo>
                    <a:pt x="2171700" y="254000"/>
                  </a:lnTo>
                  <a:cubicBezTo>
                    <a:pt x="2194983" y="260350"/>
                    <a:pt x="2217991" y="267815"/>
                    <a:pt x="2241550" y="273050"/>
                  </a:cubicBezTo>
                  <a:cubicBezTo>
                    <a:pt x="2256161" y="276297"/>
                    <a:pt x="2274026" y="270420"/>
                    <a:pt x="2286000" y="279400"/>
                  </a:cubicBezTo>
                  <a:cubicBezTo>
                    <a:pt x="2294634" y="285876"/>
                    <a:pt x="2292350" y="311150"/>
                    <a:pt x="2292350" y="311150"/>
                  </a:cubicBezTo>
                  <a:lnTo>
                    <a:pt x="2292350" y="311150"/>
                  </a:lnTo>
                  <a:lnTo>
                    <a:pt x="2476500" y="635000"/>
                  </a:lnTo>
                  <a:lnTo>
                    <a:pt x="2559050" y="501650"/>
                  </a:lnTo>
                  <a:lnTo>
                    <a:pt x="2647950" y="742950"/>
                  </a:lnTo>
                  <a:lnTo>
                    <a:pt x="2609850" y="838200"/>
                  </a:lnTo>
                  <a:lnTo>
                    <a:pt x="2679700" y="912283"/>
                  </a:lnTo>
                  <a:lnTo>
                    <a:pt x="2597150" y="977900"/>
                  </a:lnTo>
                  <a:lnTo>
                    <a:pt x="2616200" y="1079500"/>
                  </a:lnTo>
                  <a:lnTo>
                    <a:pt x="2616200" y="1079500"/>
                  </a:lnTo>
                  <a:lnTo>
                    <a:pt x="2540000" y="1162050"/>
                  </a:lnTo>
                  <a:lnTo>
                    <a:pt x="2597150" y="1568450"/>
                  </a:lnTo>
                  <a:lnTo>
                    <a:pt x="2686050" y="1511300"/>
                  </a:lnTo>
                  <a:cubicBezTo>
                    <a:pt x="2675467" y="1530350"/>
                    <a:pt x="2662884" y="1548420"/>
                    <a:pt x="2654300" y="1568450"/>
                  </a:cubicBezTo>
                  <a:cubicBezTo>
                    <a:pt x="2648580" y="1581796"/>
                    <a:pt x="2643000" y="1645048"/>
                    <a:pt x="2641600" y="1651000"/>
                  </a:cubicBezTo>
                  <a:cubicBezTo>
                    <a:pt x="2619873" y="1743341"/>
                    <a:pt x="2622550" y="1676618"/>
                    <a:pt x="2622550" y="1733550"/>
                  </a:cubicBezTo>
                  <a:lnTo>
                    <a:pt x="2622550" y="1733550"/>
                  </a:lnTo>
                  <a:cubicBezTo>
                    <a:pt x="2603500" y="1754717"/>
                    <a:pt x="2585536" y="1776914"/>
                    <a:pt x="2565400" y="1797050"/>
                  </a:cubicBezTo>
                  <a:cubicBezTo>
                    <a:pt x="2560004" y="1802446"/>
                    <a:pt x="2553496" y="1807070"/>
                    <a:pt x="2546350" y="1809750"/>
                  </a:cubicBezTo>
                  <a:cubicBezTo>
                    <a:pt x="2536244" y="1813540"/>
                    <a:pt x="2525183" y="1813983"/>
                    <a:pt x="2514600" y="1816100"/>
                  </a:cubicBezTo>
                  <a:lnTo>
                    <a:pt x="2495550" y="1828800"/>
                  </a:lnTo>
                  <a:lnTo>
                    <a:pt x="2495550" y="1828800"/>
                  </a:lnTo>
                  <a:lnTo>
                    <a:pt x="2444750" y="1809750"/>
                  </a:lnTo>
                  <a:lnTo>
                    <a:pt x="2444750" y="1809750"/>
                  </a:lnTo>
                  <a:lnTo>
                    <a:pt x="2444750" y="1885950"/>
                  </a:lnTo>
                  <a:lnTo>
                    <a:pt x="2311400" y="2076450"/>
                  </a:lnTo>
                  <a:cubicBezTo>
                    <a:pt x="2300817" y="2101850"/>
                    <a:pt x="2293807" y="2129055"/>
                    <a:pt x="2279650" y="2152650"/>
                  </a:cubicBezTo>
                  <a:cubicBezTo>
                    <a:pt x="2274205" y="2161725"/>
                    <a:pt x="2261025" y="2163570"/>
                    <a:pt x="2254250" y="2171700"/>
                  </a:cubicBezTo>
                  <a:cubicBezTo>
                    <a:pt x="2249965" y="2176842"/>
                    <a:pt x="2249739" y="2184314"/>
                    <a:pt x="2247900" y="2190750"/>
                  </a:cubicBezTo>
                  <a:cubicBezTo>
                    <a:pt x="2245502" y="2199141"/>
                    <a:pt x="2241550" y="2216150"/>
                    <a:pt x="2241550" y="2216150"/>
                  </a:cubicBezTo>
                  <a:lnTo>
                    <a:pt x="2241550" y="2216150"/>
                  </a:lnTo>
                  <a:cubicBezTo>
                    <a:pt x="2144205" y="2223103"/>
                    <a:pt x="2152650" y="2192791"/>
                    <a:pt x="2152650" y="2247900"/>
                  </a:cubicBezTo>
                  <a:lnTo>
                    <a:pt x="2152650" y="2247900"/>
                  </a:lnTo>
                  <a:lnTo>
                    <a:pt x="2089150" y="2374900"/>
                  </a:lnTo>
                  <a:lnTo>
                    <a:pt x="2025650" y="2400300"/>
                  </a:lnTo>
                  <a:cubicBezTo>
                    <a:pt x="2019403" y="2402703"/>
                    <a:pt x="2012717" y="2403932"/>
                    <a:pt x="2006600" y="2406650"/>
                  </a:cubicBezTo>
                  <a:cubicBezTo>
                    <a:pt x="1989300" y="2414339"/>
                    <a:pt x="1972733" y="2423583"/>
                    <a:pt x="1955800" y="2432050"/>
                  </a:cubicBezTo>
                  <a:lnTo>
                    <a:pt x="1955800" y="2432050"/>
                  </a:lnTo>
                  <a:lnTo>
                    <a:pt x="1974850" y="2470150"/>
                  </a:lnTo>
                  <a:lnTo>
                    <a:pt x="2146300" y="2400300"/>
                  </a:lnTo>
                  <a:lnTo>
                    <a:pt x="2146300" y="2311400"/>
                  </a:lnTo>
                  <a:lnTo>
                    <a:pt x="2146300" y="2311400"/>
                  </a:lnTo>
                  <a:cubicBezTo>
                    <a:pt x="2165350" y="2300817"/>
                    <a:pt x="2183663" y="2288782"/>
                    <a:pt x="2203450" y="2279650"/>
                  </a:cubicBezTo>
                  <a:cubicBezTo>
                    <a:pt x="2211374" y="2275993"/>
                    <a:pt x="2220331" y="2275193"/>
                    <a:pt x="2228850" y="2273300"/>
                  </a:cubicBezTo>
                  <a:cubicBezTo>
                    <a:pt x="2239386" y="2270959"/>
                    <a:pt x="2252309" y="2273859"/>
                    <a:pt x="2260600" y="2266950"/>
                  </a:cubicBezTo>
                  <a:cubicBezTo>
                    <a:pt x="2267304" y="2261363"/>
                    <a:pt x="2264833" y="2250017"/>
                    <a:pt x="2266950" y="2241550"/>
                  </a:cubicBezTo>
                  <a:lnTo>
                    <a:pt x="2266950" y="2241550"/>
                  </a:lnTo>
                  <a:lnTo>
                    <a:pt x="2273300" y="2368550"/>
                  </a:lnTo>
                  <a:cubicBezTo>
                    <a:pt x="2264833" y="2393950"/>
                    <a:pt x="2254394" y="2418775"/>
                    <a:pt x="2247900" y="2444750"/>
                  </a:cubicBezTo>
                  <a:cubicBezTo>
                    <a:pt x="2243761" y="2461306"/>
                    <a:pt x="2246640" y="2479262"/>
                    <a:pt x="2241550" y="2495550"/>
                  </a:cubicBezTo>
                  <a:cubicBezTo>
                    <a:pt x="2235903" y="2513620"/>
                    <a:pt x="2229537" y="2532963"/>
                    <a:pt x="2216150" y="2546350"/>
                  </a:cubicBezTo>
                  <a:cubicBezTo>
                    <a:pt x="2179004" y="2583496"/>
                    <a:pt x="2192702" y="2565647"/>
                    <a:pt x="2171700" y="2597150"/>
                  </a:cubicBezTo>
                  <a:lnTo>
                    <a:pt x="2133600" y="2584450"/>
                  </a:lnTo>
                  <a:lnTo>
                    <a:pt x="2133600" y="2584450"/>
                  </a:lnTo>
                  <a:cubicBezTo>
                    <a:pt x="2092205" y="2663100"/>
                    <a:pt x="2104867" y="2706590"/>
                    <a:pt x="2032000" y="2717800"/>
                  </a:cubicBezTo>
                  <a:cubicBezTo>
                    <a:pt x="2017356" y="2720053"/>
                    <a:pt x="2002367" y="2717800"/>
                    <a:pt x="1987550" y="2717800"/>
                  </a:cubicBezTo>
                  <a:lnTo>
                    <a:pt x="1987550" y="2717800"/>
                  </a:lnTo>
                  <a:cubicBezTo>
                    <a:pt x="1914553" y="2715096"/>
                    <a:pt x="1692831" y="2700967"/>
                    <a:pt x="1625600" y="2724150"/>
                  </a:cubicBezTo>
                  <a:cubicBezTo>
                    <a:pt x="1609467" y="2729713"/>
                    <a:pt x="1625958" y="2758971"/>
                    <a:pt x="1631950" y="2774950"/>
                  </a:cubicBezTo>
                  <a:cubicBezTo>
                    <a:pt x="1633436" y="2778914"/>
                    <a:pt x="1640417" y="2774950"/>
                    <a:pt x="1644650" y="2774950"/>
                  </a:cubicBezTo>
                  <a:lnTo>
                    <a:pt x="1644650" y="2774950"/>
                  </a:lnTo>
                  <a:lnTo>
                    <a:pt x="1841500" y="2832100"/>
                  </a:lnTo>
                  <a:cubicBezTo>
                    <a:pt x="1869017" y="2834217"/>
                    <a:pt x="1896621" y="2841498"/>
                    <a:pt x="1924050" y="2838450"/>
                  </a:cubicBezTo>
                  <a:cubicBezTo>
                    <a:pt x="1953991" y="2835123"/>
                    <a:pt x="1957728" y="2811122"/>
                    <a:pt x="1974850" y="2794000"/>
                  </a:cubicBezTo>
                  <a:cubicBezTo>
                    <a:pt x="1982334" y="2786516"/>
                    <a:pt x="1991783" y="2781300"/>
                    <a:pt x="2000250" y="2774950"/>
                  </a:cubicBezTo>
                  <a:cubicBezTo>
                    <a:pt x="2018324" y="2711692"/>
                    <a:pt x="1997464" y="2729571"/>
                    <a:pt x="2038350" y="2743200"/>
                  </a:cubicBezTo>
                  <a:cubicBezTo>
                    <a:pt x="2042366" y="2744539"/>
                    <a:pt x="2046817" y="2743200"/>
                    <a:pt x="2051050" y="2743200"/>
                  </a:cubicBezTo>
                  <a:lnTo>
                    <a:pt x="2051050" y="2743200"/>
                  </a:lnTo>
                  <a:cubicBezTo>
                    <a:pt x="2008717" y="2774950"/>
                    <a:pt x="1965371" y="2805393"/>
                    <a:pt x="1924050" y="2838450"/>
                  </a:cubicBezTo>
                  <a:cubicBezTo>
                    <a:pt x="1912363" y="2847800"/>
                    <a:pt x="1903425" y="2860188"/>
                    <a:pt x="1892300" y="2870200"/>
                  </a:cubicBezTo>
                  <a:cubicBezTo>
                    <a:pt x="1882226" y="2879267"/>
                    <a:pt x="1888067" y="2872317"/>
                    <a:pt x="1860550" y="2895600"/>
                  </a:cubicBezTo>
                  <a:cubicBezTo>
                    <a:pt x="1833033" y="2918883"/>
                    <a:pt x="1754717" y="2991908"/>
                    <a:pt x="1727200" y="3009900"/>
                  </a:cubicBezTo>
                  <a:lnTo>
                    <a:pt x="1695450" y="3003550"/>
                  </a:lnTo>
                  <a:lnTo>
                    <a:pt x="1695450" y="3003550"/>
                  </a:lnTo>
                  <a:cubicBezTo>
                    <a:pt x="1683475" y="3010839"/>
                    <a:pt x="1559968" y="3095453"/>
                    <a:pt x="1504950" y="3111500"/>
                  </a:cubicBezTo>
                  <a:cubicBezTo>
                    <a:pt x="1469463" y="3121850"/>
                    <a:pt x="1432983" y="3128433"/>
                    <a:pt x="1397000" y="3136900"/>
                  </a:cubicBezTo>
                  <a:cubicBezTo>
                    <a:pt x="1390650" y="3145367"/>
                    <a:pt x="1386080" y="3155525"/>
                    <a:pt x="1377950" y="3162300"/>
                  </a:cubicBezTo>
                  <a:cubicBezTo>
                    <a:pt x="1372808" y="3166585"/>
                    <a:pt x="1363633" y="3163917"/>
                    <a:pt x="1358900" y="3168650"/>
                  </a:cubicBezTo>
                  <a:cubicBezTo>
                    <a:pt x="1350173" y="3177377"/>
                    <a:pt x="1346200" y="3189817"/>
                    <a:pt x="1339850" y="3200400"/>
                  </a:cubicBezTo>
                  <a:cubicBezTo>
                    <a:pt x="1326092" y="3210983"/>
                    <a:pt x="1286933" y="3226858"/>
                    <a:pt x="1276350" y="3232150"/>
                  </a:cubicBezTo>
                  <a:lnTo>
                    <a:pt x="1276350" y="3232150"/>
                  </a:lnTo>
                  <a:cubicBezTo>
                    <a:pt x="1117600" y="3266017"/>
                    <a:pt x="1009650" y="3299883"/>
                    <a:pt x="800100" y="3333750"/>
                  </a:cubicBezTo>
                  <a:lnTo>
                    <a:pt x="260350" y="3321050"/>
                  </a:lnTo>
                  <a:cubicBezTo>
                    <a:pt x="234950" y="3299883"/>
                    <a:pt x="175683" y="3280833"/>
                    <a:pt x="152400" y="3270250"/>
                  </a:cubicBezTo>
                  <a:cubicBezTo>
                    <a:pt x="129117" y="3259667"/>
                    <a:pt x="130316" y="3263591"/>
                    <a:pt x="120650" y="3257550"/>
                  </a:cubicBezTo>
                  <a:cubicBezTo>
                    <a:pt x="113035" y="3252790"/>
                    <a:pt x="107444" y="3245318"/>
                    <a:pt x="101600" y="3238500"/>
                  </a:cubicBezTo>
                  <a:cubicBezTo>
                    <a:pt x="94712" y="3230465"/>
                    <a:pt x="91625" y="3218545"/>
                    <a:pt x="82550" y="3213100"/>
                  </a:cubicBezTo>
                  <a:cubicBezTo>
                    <a:pt x="55568" y="3196911"/>
                    <a:pt x="29049" y="3200400"/>
                    <a:pt x="0" y="3200400"/>
                  </a:cubicBezTo>
                  <a:lnTo>
                    <a:pt x="0" y="3200400"/>
                  </a:lnTo>
                  <a:cubicBezTo>
                    <a:pt x="18336" y="3108719"/>
                    <a:pt x="-1142" y="3164204"/>
                    <a:pt x="38100" y="3098800"/>
                  </a:cubicBezTo>
                  <a:cubicBezTo>
                    <a:pt x="42970" y="3090683"/>
                    <a:pt x="50800" y="3073400"/>
                    <a:pt x="50800" y="3073400"/>
                  </a:cubicBezTo>
                  <a:lnTo>
                    <a:pt x="50800" y="3073400"/>
                  </a:lnTo>
                  <a:lnTo>
                    <a:pt x="273050" y="3073400"/>
                  </a:lnTo>
                  <a:lnTo>
                    <a:pt x="425450" y="2940050"/>
                  </a:lnTo>
                  <a:lnTo>
                    <a:pt x="539750" y="2971800"/>
                  </a:lnTo>
                  <a:lnTo>
                    <a:pt x="596900" y="2933700"/>
                  </a:lnTo>
                  <a:lnTo>
                    <a:pt x="698500" y="2927350"/>
                  </a:lnTo>
                  <a:cubicBezTo>
                    <a:pt x="745050" y="2924900"/>
                    <a:pt x="791917" y="2926554"/>
                    <a:pt x="838200" y="2921000"/>
                  </a:cubicBezTo>
                  <a:cubicBezTo>
                    <a:pt x="845777" y="2920091"/>
                    <a:pt x="849800" y="2909956"/>
                    <a:pt x="857250" y="2908300"/>
                  </a:cubicBezTo>
                  <a:cubicBezTo>
                    <a:pt x="869648" y="2905545"/>
                    <a:pt x="882650" y="2908300"/>
                    <a:pt x="895350" y="2908300"/>
                  </a:cubicBezTo>
                  <a:lnTo>
                    <a:pt x="895350" y="2908300"/>
                  </a:lnTo>
                  <a:cubicBezTo>
                    <a:pt x="901700" y="2933700"/>
                    <a:pt x="908336" y="2959030"/>
                    <a:pt x="914400" y="2984500"/>
                  </a:cubicBezTo>
                  <a:cubicBezTo>
                    <a:pt x="931233" y="3055197"/>
                    <a:pt x="927100" y="3066094"/>
                    <a:pt x="927100" y="2984500"/>
                  </a:cubicBezTo>
                  <a:lnTo>
                    <a:pt x="927100" y="2984500"/>
                  </a:lnTo>
                  <a:cubicBezTo>
                    <a:pt x="948267" y="2971800"/>
                    <a:pt x="966479" y="2951644"/>
                    <a:pt x="990600" y="2946400"/>
                  </a:cubicBezTo>
                  <a:cubicBezTo>
                    <a:pt x="1017568" y="2940537"/>
                    <a:pt x="1073150" y="2952750"/>
                    <a:pt x="1073150" y="2952750"/>
                  </a:cubicBezTo>
                  <a:lnTo>
                    <a:pt x="1073150" y="2952750"/>
                  </a:lnTo>
                  <a:lnTo>
                    <a:pt x="1085850" y="2978150"/>
                  </a:lnTo>
                  <a:lnTo>
                    <a:pt x="1231900" y="2914650"/>
                  </a:lnTo>
                  <a:cubicBezTo>
                    <a:pt x="1229783" y="2891367"/>
                    <a:pt x="1230449" y="2867660"/>
                    <a:pt x="1225550" y="2844800"/>
                  </a:cubicBezTo>
                  <a:cubicBezTo>
                    <a:pt x="1223951" y="2837338"/>
                    <a:pt x="1212850" y="2818118"/>
                    <a:pt x="1212850" y="2825750"/>
                  </a:cubicBezTo>
                  <a:cubicBezTo>
                    <a:pt x="1212850" y="2835216"/>
                    <a:pt x="1221821" y="2842449"/>
                    <a:pt x="1225550" y="2851150"/>
                  </a:cubicBezTo>
                  <a:cubicBezTo>
                    <a:pt x="1228187" y="2857302"/>
                    <a:pt x="1226453" y="2866309"/>
                    <a:pt x="1231900" y="2870200"/>
                  </a:cubicBezTo>
                  <a:cubicBezTo>
                    <a:pt x="1242793" y="2877981"/>
                    <a:pt x="1270000" y="2882900"/>
                    <a:pt x="1270000" y="2882900"/>
                  </a:cubicBezTo>
                  <a:cubicBezTo>
                    <a:pt x="1342922" y="2864670"/>
                    <a:pt x="1255477" y="2892582"/>
                    <a:pt x="1308100" y="2857500"/>
                  </a:cubicBezTo>
                  <a:cubicBezTo>
                    <a:pt x="1321513" y="2848558"/>
                    <a:pt x="1337583" y="2844437"/>
                    <a:pt x="1352550" y="2838450"/>
                  </a:cubicBezTo>
                  <a:cubicBezTo>
                    <a:pt x="1378550" y="2828050"/>
                    <a:pt x="1375124" y="2833159"/>
                    <a:pt x="1409700" y="2825750"/>
                  </a:cubicBezTo>
                  <a:cubicBezTo>
                    <a:pt x="1426767" y="2822093"/>
                    <a:pt x="1443567" y="2817283"/>
                    <a:pt x="1460500" y="2813050"/>
                  </a:cubicBezTo>
                  <a:cubicBezTo>
                    <a:pt x="1527846" y="2759173"/>
                    <a:pt x="1460568" y="2805764"/>
                    <a:pt x="1517650" y="2781300"/>
                  </a:cubicBezTo>
                  <a:cubicBezTo>
                    <a:pt x="1524665" y="2778294"/>
                    <a:pt x="1530074" y="2772386"/>
                    <a:pt x="1536700" y="2768600"/>
                  </a:cubicBezTo>
                  <a:cubicBezTo>
                    <a:pt x="1544919" y="2763904"/>
                    <a:pt x="1553633" y="2760133"/>
                    <a:pt x="1562100" y="2755900"/>
                  </a:cubicBezTo>
                  <a:cubicBezTo>
                    <a:pt x="1568450" y="2747433"/>
                    <a:pt x="1574262" y="2738535"/>
                    <a:pt x="1581150" y="2730500"/>
                  </a:cubicBezTo>
                  <a:cubicBezTo>
                    <a:pt x="1586994" y="2723682"/>
                    <a:pt x="1596865" y="2719788"/>
                    <a:pt x="1600200" y="2711450"/>
                  </a:cubicBezTo>
                  <a:cubicBezTo>
                    <a:pt x="1605759" y="2697553"/>
                    <a:pt x="1604433" y="2681817"/>
                    <a:pt x="1606550" y="2667000"/>
                  </a:cubicBezTo>
                  <a:cubicBezTo>
                    <a:pt x="1602317" y="2658533"/>
                    <a:pt x="1602785" y="2644727"/>
                    <a:pt x="1593850" y="2641600"/>
                  </a:cubicBezTo>
                  <a:cubicBezTo>
                    <a:pt x="1557393" y="2628840"/>
                    <a:pt x="1479550" y="2622550"/>
                    <a:pt x="1479550" y="2622550"/>
                  </a:cubicBezTo>
                  <a:cubicBezTo>
                    <a:pt x="1462617" y="2626783"/>
                    <a:pt x="1444640" y="2628027"/>
                    <a:pt x="1428750" y="2635250"/>
                  </a:cubicBezTo>
                  <a:cubicBezTo>
                    <a:pt x="1420575" y="2638966"/>
                    <a:pt x="1416518" y="2648456"/>
                    <a:pt x="1409700" y="2654300"/>
                  </a:cubicBezTo>
                  <a:cubicBezTo>
                    <a:pt x="1352678" y="2703176"/>
                    <a:pt x="1412520" y="2645130"/>
                    <a:pt x="1365250" y="2692400"/>
                  </a:cubicBezTo>
                  <a:cubicBezTo>
                    <a:pt x="1363133" y="2698750"/>
                    <a:pt x="1363633" y="2706717"/>
                    <a:pt x="1358900" y="2711450"/>
                  </a:cubicBezTo>
                  <a:cubicBezTo>
                    <a:pt x="1346200" y="2724150"/>
                    <a:pt x="1333500" y="2715683"/>
                    <a:pt x="1320800" y="2711450"/>
                  </a:cubicBezTo>
                  <a:cubicBezTo>
                    <a:pt x="1322917" y="2696633"/>
                    <a:pt x="1321777" y="2680969"/>
                    <a:pt x="1327150" y="2667000"/>
                  </a:cubicBezTo>
                  <a:cubicBezTo>
                    <a:pt x="1330424" y="2658489"/>
                    <a:pt x="1369338" y="2604532"/>
                    <a:pt x="1377950" y="2597150"/>
                  </a:cubicBezTo>
                  <a:cubicBezTo>
                    <a:pt x="1383032" y="2592794"/>
                    <a:pt x="1390650" y="2592917"/>
                    <a:pt x="1397000" y="2590800"/>
                  </a:cubicBezTo>
                  <a:cubicBezTo>
                    <a:pt x="1403350" y="2580217"/>
                    <a:pt x="1405637" y="2565676"/>
                    <a:pt x="1416050" y="2559050"/>
                  </a:cubicBezTo>
                  <a:cubicBezTo>
                    <a:pt x="1430776" y="2549679"/>
                    <a:pt x="1451238" y="2554156"/>
                    <a:pt x="1466850" y="2546350"/>
                  </a:cubicBezTo>
                  <a:cubicBezTo>
                    <a:pt x="1475317" y="2542117"/>
                    <a:pt x="1484677" y="2539330"/>
                    <a:pt x="1492250" y="2533650"/>
                  </a:cubicBezTo>
                  <a:cubicBezTo>
                    <a:pt x="1540463" y="2497490"/>
                    <a:pt x="1496184" y="2515405"/>
                    <a:pt x="1536700" y="2501900"/>
                  </a:cubicBezTo>
                  <a:cubicBezTo>
                    <a:pt x="1547283" y="2491317"/>
                    <a:pt x="1558594" y="2481414"/>
                    <a:pt x="1568450" y="2470150"/>
                  </a:cubicBezTo>
                  <a:cubicBezTo>
                    <a:pt x="1573476" y="2464407"/>
                    <a:pt x="1575191" y="2455868"/>
                    <a:pt x="1581150" y="2451100"/>
                  </a:cubicBezTo>
                  <a:cubicBezTo>
                    <a:pt x="1586377" y="2446919"/>
                    <a:pt x="1593850" y="2446867"/>
                    <a:pt x="1600200" y="2444750"/>
                  </a:cubicBezTo>
                  <a:cubicBezTo>
                    <a:pt x="1600940" y="2443763"/>
                    <a:pt x="1642451" y="2396026"/>
                    <a:pt x="1625600" y="2387600"/>
                  </a:cubicBezTo>
                  <a:cubicBezTo>
                    <a:pt x="1608456" y="2379028"/>
                    <a:pt x="1587500" y="2391833"/>
                    <a:pt x="1568450" y="2393950"/>
                  </a:cubicBezTo>
                  <a:cubicBezTo>
                    <a:pt x="1559983" y="2402417"/>
                    <a:pt x="1554975" y="2418266"/>
                    <a:pt x="1543050" y="2419350"/>
                  </a:cubicBezTo>
                  <a:cubicBezTo>
                    <a:pt x="1515638" y="2421842"/>
                    <a:pt x="1493923" y="2393092"/>
                    <a:pt x="1473200" y="2381250"/>
                  </a:cubicBezTo>
                  <a:cubicBezTo>
                    <a:pt x="1467388" y="2377929"/>
                    <a:pt x="1460500" y="2377017"/>
                    <a:pt x="1454150" y="2374900"/>
                  </a:cubicBezTo>
                  <a:cubicBezTo>
                    <a:pt x="1445683" y="2379133"/>
                    <a:pt x="1435443" y="2380907"/>
                    <a:pt x="1428750" y="2387600"/>
                  </a:cubicBezTo>
                  <a:cubicBezTo>
                    <a:pt x="1422978" y="2393372"/>
                    <a:pt x="1405085" y="2440122"/>
                    <a:pt x="1403350" y="2444750"/>
                  </a:cubicBezTo>
                  <a:cubicBezTo>
                    <a:pt x="1401000" y="2451017"/>
                    <a:pt x="1400891" y="2458353"/>
                    <a:pt x="1397000" y="2463800"/>
                  </a:cubicBezTo>
                  <a:cubicBezTo>
                    <a:pt x="1378167" y="2490166"/>
                    <a:pt x="1376642" y="2487519"/>
                    <a:pt x="1352550" y="2495550"/>
                  </a:cubicBezTo>
                  <a:cubicBezTo>
                    <a:pt x="1350433" y="2506133"/>
                    <a:pt x="1348818" y="2516829"/>
                    <a:pt x="1346200" y="2527300"/>
                  </a:cubicBezTo>
                  <a:cubicBezTo>
                    <a:pt x="1341490" y="2546140"/>
                    <a:pt x="1329839" y="2569385"/>
                    <a:pt x="1320800" y="2584450"/>
                  </a:cubicBezTo>
                  <a:cubicBezTo>
                    <a:pt x="1315355" y="2593525"/>
                    <a:pt x="1308100" y="2601383"/>
                    <a:pt x="1301750" y="2609850"/>
                  </a:cubicBezTo>
                  <a:cubicBezTo>
                    <a:pt x="1299633" y="2635250"/>
                    <a:pt x="1306081" y="2662908"/>
                    <a:pt x="1295400" y="2686050"/>
                  </a:cubicBezTo>
                  <a:cubicBezTo>
                    <a:pt x="1290877" y="2695850"/>
                    <a:pt x="1273756" y="2688610"/>
                    <a:pt x="1263650" y="2692400"/>
                  </a:cubicBezTo>
                  <a:cubicBezTo>
                    <a:pt x="1175945" y="2725289"/>
                    <a:pt x="1322210" y="2685697"/>
                    <a:pt x="1219200" y="2711450"/>
                  </a:cubicBezTo>
                  <a:cubicBezTo>
                    <a:pt x="1214967" y="2724150"/>
                    <a:pt x="1219600" y="2746792"/>
                    <a:pt x="1206500" y="2749550"/>
                  </a:cubicBezTo>
                  <a:cubicBezTo>
                    <a:pt x="1171046" y="2757014"/>
                    <a:pt x="1133460" y="2746547"/>
                    <a:pt x="1098550" y="2736850"/>
                  </a:cubicBezTo>
                  <a:cubicBezTo>
                    <a:pt x="1092101" y="2735059"/>
                    <a:pt x="1096933" y="2722533"/>
                    <a:pt x="1092200" y="2717800"/>
                  </a:cubicBezTo>
                  <a:cubicBezTo>
                    <a:pt x="1087467" y="2713067"/>
                    <a:pt x="1079417" y="2713800"/>
                    <a:pt x="1073150" y="2711450"/>
                  </a:cubicBezTo>
                  <a:cubicBezTo>
                    <a:pt x="1062477" y="2707448"/>
                    <a:pt x="1051983" y="2702983"/>
                    <a:pt x="1041400" y="2698750"/>
                  </a:cubicBezTo>
                  <a:cubicBezTo>
                    <a:pt x="1035050" y="2692400"/>
                    <a:pt x="1029822" y="2684681"/>
                    <a:pt x="1022350" y="2679700"/>
                  </a:cubicBezTo>
                  <a:cubicBezTo>
                    <a:pt x="1016781" y="2675987"/>
                    <a:pt x="1009993" y="2673350"/>
                    <a:pt x="1003300" y="2673350"/>
                  </a:cubicBezTo>
                  <a:cubicBezTo>
                    <a:pt x="960914" y="2673350"/>
                    <a:pt x="918633" y="2677583"/>
                    <a:pt x="876300" y="2679700"/>
                  </a:cubicBezTo>
                  <a:cubicBezTo>
                    <a:pt x="878417" y="2694517"/>
                    <a:pt x="870546" y="2715347"/>
                    <a:pt x="882650" y="2724150"/>
                  </a:cubicBezTo>
                  <a:cubicBezTo>
                    <a:pt x="899854" y="2736662"/>
                    <a:pt x="925092" y="2727492"/>
                    <a:pt x="946150" y="2730500"/>
                  </a:cubicBezTo>
                  <a:cubicBezTo>
                    <a:pt x="977168" y="2734931"/>
                    <a:pt x="970553" y="2739726"/>
                    <a:pt x="1003300" y="2749550"/>
                  </a:cubicBezTo>
                  <a:cubicBezTo>
                    <a:pt x="1013638" y="2752651"/>
                    <a:pt x="1024467" y="2753783"/>
                    <a:pt x="1035050" y="2755900"/>
                  </a:cubicBezTo>
                  <a:cubicBezTo>
                    <a:pt x="1043517" y="2760133"/>
                    <a:pt x="1051383" y="2765880"/>
                    <a:pt x="1060450" y="2768600"/>
                  </a:cubicBezTo>
                  <a:cubicBezTo>
                    <a:pt x="1072782" y="2772300"/>
                    <a:pt x="1088860" y="2766472"/>
                    <a:pt x="1098550" y="2774950"/>
                  </a:cubicBezTo>
                  <a:cubicBezTo>
                    <a:pt x="1108625" y="2783765"/>
                    <a:pt x="1107017" y="2800350"/>
                    <a:pt x="1111250" y="2813050"/>
                  </a:cubicBezTo>
                  <a:cubicBezTo>
                    <a:pt x="1109133" y="2821517"/>
                    <a:pt x="1110487" y="2831746"/>
                    <a:pt x="1104900" y="2838450"/>
                  </a:cubicBezTo>
                  <a:cubicBezTo>
                    <a:pt x="1098840" y="2845722"/>
                    <a:pt x="1088966" y="2851150"/>
                    <a:pt x="1079500" y="2851150"/>
                  </a:cubicBezTo>
                  <a:cubicBezTo>
                    <a:pt x="1042161" y="2851150"/>
                    <a:pt x="1016325" y="2838580"/>
                    <a:pt x="984250" y="2825750"/>
                  </a:cubicBezTo>
                  <a:cubicBezTo>
                    <a:pt x="975783" y="2817283"/>
                    <a:pt x="968200" y="2807830"/>
                    <a:pt x="958850" y="2800350"/>
                  </a:cubicBezTo>
                  <a:cubicBezTo>
                    <a:pt x="936253" y="2782273"/>
                    <a:pt x="916261" y="2770428"/>
                    <a:pt x="889000" y="2762250"/>
                  </a:cubicBezTo>
                  <a:cubicBezTo>
                    <a:pt x="878662" y="2759149"/>
                    <a:pt x="867833" y="2758017"/>
                    <a:pt x="857250" y="2755900"/>
                  </a:cubicBezTo>
                  <a:cubicBezTo>
                    <a:pt x="818375" y="2758677"/>
                    <a:pt x="779919" y="2756277"/>
                    <a:pt x="742950" y="2768600"/>
                  </a:cubicBezTo>
                  <a:cubicBezTo>
                    <a:pt x="732136" y="2772205"/>
                    <a:pt x="721783" y="2777067"/>
                    <a:pt x="711200" y="2781300"/>
                  </a:cubicBezTo>
                  <a:cubicBezTo>
                    <a:pt x="671861" y="2846864"/>
                    <a:pt x="719161" y="2782078"/>
                    <a:pt x="647700" y="2832100"/>
                  </a:cubicBezTo>
                  <a:cubicBezTo>
                    <a:pt x="639030" y="2838169"/>
                    <a:pt x="636615" y="2850531"/>
                    <a:pt x="628650" y="2857500"/>
                  </a:cubicBezTo>
                  <a:cubicBezTo>
                    <a:pt x="618019" y="2866802"/>
                    <a:pt x="585516" y="2882242"/>
                    <a:pt x="571500" y="2889250"/>
                  </a:cubicBezTo>
                  <a:cubicBezTo>
                    <a:pt x="563033" y="2899833"/>
                    <a:pt x="556300" y="2912075"/>
                    <a:pt x="546100" y="2921000"/>
                  </a:cubicBezTo>
                  <a:cubicBezTo>
                    <a:pt x="538976" y="2927233"/>
                    <a:pt x="528919" y="2929004"/>
                    <a:pt x="520700" y="2933700"/>
                  </a:cubicBezTo>
                  <a:cubicBezTo>
                    <a:pt x="482196" y="2955702"/>
                    <a:pt x="522935" y="2943359"/>
                    <a:pt x="457200" y="2952750"/>
                  </a:cubicBezTo>
                  <a:cubicBezTo>
                    <a:pt x="431800" y="2950633"/>
                    <a:pt x="406291" y="2949561"/>
                    <a:pt x="381000" y="2946400"/>
                  </a:cubicBezTo>
                  <a:cubicBezTo>
                    <a:pt x="372340" y="2945318"/>
                    <a:pt x="362862" y="2944891"/>
                    <a:pt x="355600" y="2940050"/>
                  </a:cubicBezTo>
                  <a:cubicBezTo>
                    <a:pt x="349250" y="2935817"/>
                    <a:pt x="347336" y="2927210"/>
                    <a:pt x="342900" y="2921000"/>
                  </a:cubicBezTo>
                  <a:cubicBezTo>
                    <a:pt x="336749" y="2912388"/>
                    <a:pt x="330200" y="2904067"/>
                    <a:pt x="323850" y="2895600"/>
                  </a:cubicBezTo>
                  <a:cubicBezTo>
                    <a:pt x="321733" y="2880783"/>
                    <a:pt x="314899" y="2865889"/>
                    <a:pt x="317500" y="2851150"/>
                  </a:cubicBezTo>
                  <a:cubicBezTo>
                    <a:pt x="321462" y="2828700"/>
                    <a:pt x="329924" y="2806394"/>
                    <a:pt x="342900" y="2787650"/>
                  </a:cubicBezTo>
                  <a:cubicBezTo>
                    <a:pt x="349925" y="2777502"/>
                    <a:pt x="362419" y="2770253"/>
                    <a:pt x="374650" y="2768600"/>
                  </a:cubicBezTo>
                  <a:cubicBezTo>
                    <a:pt x="441904" y="2759512"/>
                    <a:pt x="510117" y="2760133"/>
                    <a:pt x="577850" y="2755900"/>
                  </a:cubicBezTo>
                  <a:cubicBezTo>
                    <a:pt x="575733" y="2732617"/>
                    <a:pt x="581956" y="2706961"/>
                    <a:pt x="571500" y="2686050"/>
                  </a:cubicBezTo>
                  <a:cubicBezTo>
                    <a:pt x="566673" y="2676397"/>
                    <a:pt x="549856" y="2683490"/>
                    <a:pt x="539750" y="2679700"/>
                  </a:cubicBezTo>
                  <a:cubicBezTo>
                    <a:pt x="528882" y="2675625"/>
                    <a:pt x="507676" y="2656386"/>
                    <a:pt x="501650" y="2647950"/>
                  </a:cubicBezTo>
                  <a:cubicBezTo>
                    <a:pt x="496148" y="2640247"/>
                    <a:pt x="493183" y="2631017"/>
                    <a:pt x="488950" y="2622550"/>
                  </a:cubicBezTo>
                  <a:cubicBezTo>
                    <a:pt x="491067" y="2616200"/>
                    <a:pt x="491119" y="2608727"/>
                    <a:pt x="495300" y="2603500"/>
                  </a:cubicBezTo>
                  <a:cubicBezTo>
                    <a:pt x="500068" y="2597541"/>
                    <a:pt x="507376" y="2593900"/>
                    <a:pt x="514350" y="2590800"/>
                  </a:cubicBezTo>
                  <a:cubicBezTo>
                    <a:pt x="557467" y="2571637"/>
                    <a:pt x="575595" y="2576171"/>
                    <a:pt x="628650" y="2571750"/>
                  </a:cubicBezTo>
                  <a:cubicBezTo>
                    <a:pt x="641350" y="2563283"/>
                    <a:pt x="655957" y="2557143"/>
                    <a:pt x="666750" y="2546350"/>
                  </a:cubicBezTo>
                  <a:cubicBezTo>
                    <a:pt x="675217" y="2537883"/>
                    <a:pt x="681683" y="2526765"/>
                    <a:pt x="692150" y="2520950"/>
                  </a:cubicBezTo>
                  <a:cubicBezTo>
                    <a:pt x="701585" y="2515708"/>
                    <a:pt x="713317" y="2516717"/>
                    <a:pt x="723900" y="2514600"/>
                  </a:cubicBezTo>
                  <a:cubicBezTo>
                    <a:pt x="732367" y="2510367"/>
                    <a:pt x="743798" y="2509603"/>
                    <a:pt x="749300" y="2501900"/>
                  </a:cubicBezTo>
                  <a:cubicBezTo>
                    <a:pt x="755573" y="2493117"/>
                    <a:pt x="752237" y="2480389"/>
                    <a:pt x="755650" y="2470150"/>
                  </a:cubicBezTo>
                  <a:cubicBezTo>
                    <a:pt x="768592" y="2431324"/>
                    <a:pt x="767302" y="2458991"/>
                    <a:pt x="774700" y="2425700"/>
                  </a:cubicBezTo>
                  <a:cubicBezTo>
                    <a:pt x="777493" y="2413131"/>
                    <a:pt x="775292" y="2399116"/>
                    <a:pt x="781050" y="2387600"/>
                  </a:cubicBezTo>
                  <a:cubicBezTo>
                    <a:pt x="784463" y="2380774"/>
                    <a:pt x="793750" y="2379133"/>
                    <a:pt x="800100" y="2374900"/>
                  </a:cubicBezTo>
                  <a:cubicBezTo>
                    <a:pt x="810683" y="2379133"/>
                    <a:pt x="821655" y="2382502"/>
                    <a:pt x="831850" y="2387600"/>
                  </a:cubicBezTo>
                  <a:cubicBezTo>
                    <a:pt x="847168" y="2395259"/>
                    <a:pt x="867538" y="2409275"/>
                    <a:pt x="882650" y="2419350"/>
                  </a:cubicBezTo>
                  <a:cubicBezTo>
                    <a:pt x="918633" y="2415117"/>
                    <a:pt x="956050" y="2417560"/>
                    <a:pt x="990600" y="2406650"/>
                  </a:cubicBezTo>
                  <a:cubicBezTo>
                    <a:pt x="999627" y="2403799"/>
                    <a:pt x="999784" y="2390039"/>
                    <a:pt x="1003300" y="2381250"/>
                  </a:cubicBezTo>
                  <a:cubicBezTo>
                    <a:pt x="1016190" y="2349024"/>
                    <a:pt x="1015973" y="2343286"/>
                    <a:pt x="1022350" y="2311400"/>
                  </a:cubicBezTo>
                  <a:cubicBezTo>
                    <a:pt x="1020377" y="2277867"/>
                    <a:pt x="1034973" y="2216073"/>
                    <a:pt x="1003300" y="2184400"/>
                  </a:cubicBezTo>
                  <a:cubicBezTo>
                    <a:pt x="997904" y="2179004"/>
                    <a:pt x="990600" y="2175933"/>
                    <a:pt x="984250" y="2171700"/>
                  </a:cubicBezTo>
                  <a:cubicBezTo>
                    <a:pt x="980017" y="2163233"/>
                    <a:pt x="973481" y="2155567"/>
                    <a:pt x="971550" y="2146300"/>
                  </a:cubicBezTo>
                  <a:cubicBezTo>
                    <a:pt x="943131" y="2009889"/>
                    <a:pt x="994420" y="2033273"/>
                    <a:pt x="933450" y="2012950"/>
                  </a:cubicBezTo>
                  <a:cubicBezTo>
                    <a:pt x="924983" y="2019300"/>
                    <a:pt x="914825" y="2023870"/>
                    <a:pt x="908050" y="2032000"/>
                  </a:cubicBezTo>
                  <a:cubicBezTo>
                    <a:pt x="903765" y="2037142"/>
                    <a:pt x="903461" y="2044592"/>
                    <a:pt x="901700" y="2051050"/>
                  </a:cubicBezTo>
                  <a:cubicBezTo>
                    <a:pt x="883705" y="2117032"/>
                    <a:pt x="898432" y="2082985"/>
                    <a:pt x="876300" y="2127250"/>
                  </a:cubicBezTo>
                  <a:cubicBezTo>
                    <a:pt x="880533" y="2161117"/>
                    <a:pt x="884389" y="2195033"/>
                    <a:pt x="889000" y="2228850"/>
                  </a:cubicBezTo>
                  <a:cubicBezTo>
                    <a:pt x="890740" y="2241607"/>
                    <a:pt x="891650" y="2254618"/>
                    <a:pt x="895350" y="2266950"/>
                  </a:cubicBezTo>
                  <a:cubicBezTo>
                    <a:pt x="898070" y="2276017"/>
                    <a:pt x="904726" y="2283487"/>
                    <a:pt x="908050" y="2292350"/>
                  </a:cubicBezTo>
                  <a:cubicBezTo>
                    <a:pt x="911114" y="2300522"/>
                    <a:pt x="912283" y="2309283"/>
                    <a:pt x="914400" y="2317750"/>
                  </a:cubicBezTo>
                  <a:cubicBezTo>
                    <a:pt x="906154" y="2400205"/>
                    <a:pt x="929322" y="2381250"/>
                    <a:pt x="838200" y="2387600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863648-1A77-EE67-1A3E-226FB59CB050}"/>
                </a:ext>
              </a:extLst>
            </p:cNvPr>
            <p:cNvSpPr/>
            <p:nvPr/>
          </p:nvSpPr>
          <p:spPr>
            <a:xfrm>
              <a:off x="2995070" y="4357873"/>
              <a:ext cx="70334" cy="90381"/>
            </a:xfrm>
            <a:custGeom>
              <a:avLst/>
              <a:gdLst>
                <a:gd name="connsiteX0" fmla="*/ 82550 w 209550"/>
                <a:gd name="connsiteY0" fmla="*/ 8927 h 269277"/>
                <a:gd name="connsiteX1" fmla="*/ 0 w 209550"/>
                <a:gd name="connsiteY1" fmla="*/ 91477 h 269277"/>
                <a:gd name="connsiteX2" fmla="*/ 76200 w 209550"/>
                <a:gd name="connsiteY2" fmla="*/ 174027 h 269277"/>
                <a:gd name="connsiteX3" fmla="*/ 31750 w 209550"/>
                <a:gd name="connsiteY3" fmla="*/ 243877 h 269277"/>
                <a:gd name="connsiteX4" fmla="*/ 12700 w 209550"/>
                <a:gd name="connsiteY4" fmla="*/ 269277 h 269277"/>
                <a:gd name="connsiteX5" fmla="*/ 12700 w 209550"/>
                <a:gd name="connsiteY5" fmla="*/ 269277 h 269277"/>
                <a:gd name="connsiteX6" fmla="*/ 88900 w 209550"/>
                <a:gd name="connsiteY6" fmla="*/ 231177 h 269277"/>
                <a:gd name="connsiteX7" fmla="*/ 146050 w 209550"/>
                <a:gd name="connsiteY7" fmla="*/ 218477 h 269277"/>
                <a:gd name="connsiteX8" fmla="*/ 209550 w 209550"/>
                <a:gd name="connsiteY8" fmla="*/ 224827 h 269277"/>
                <a:gd name="connsiteX9" fmla="*/ 209550 w 209550"/>
                <a:gd name="connsiteY9" fmla="*/ 224827 h 269277"/>
                <a:gd name="connsiteX10" fmla="*/ 158750 w 209550"/>
                <a:gd name="connsiteY10" fmla="*/ 193077 h 269277"/>
                <a:gd name="connsiteX11" fmla="*/ 133350 w 209550"/>
                <a:gd name="connsiteY11" fmla="*/ 154977 h 269277"/>
                <a:gd name="connsiteX12" fmla="*/ 95250 w 209550"/>
                <a:gd name="connsiteY12" fmla="*/ 135927 h 269277"/>
                <a:gd name="connsiteX13" fmla="*/ 95250 w 209550"/>
                <a:gd name="connsiteY13" fmla="*/ 135927 h 269277"/>
                <a:gd name="connsiteX14" fmla="*/ 69850 w 209550"/>
                <a:gd name="connsiteY14" fmla="*/ 21627 h 269277"/>
                <a:gd name="connsiteX15" fmla="*/ 82550 w 209550"/>
                <a:gd name="connsiteY15" fmla="*/ 8927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550" h="269277">
                  <a:moveTo>
                    <a:pt x="82550" y="8927"/>
                  </a:moveTo>
                  <a:lnTo>
                    <a:pt x="0" y="91477"/>
                  </a:lnTo>
                  <a:lnTo>
                    <a:pt x="76200" y="174027"/>
                  </a:lnTo>
                  <a:lnTo>
                    <a:pt x="31750" y="243877"/>
                  </a:lnTo>
                  <a:cubicBezTo>
                    <a:pt x="18826" y="263982"/>
                    <a:pt x="23883" y="258094"/>
                    <a:pt x="12700" y="269277"/>
                  </a:cubicBezTo>
                  <a:lnTo>
                    <a:pt x="12700" y="269277"/>
                  </a:lnTo>
                  <a:lnTo>
                    <a:pt x="88900" y="231177"/>
                  </a:lnTo>
                  <a:cubicBezTo>
                    <a:pt x="107950" y="226944"/>
                    <a:pt x="126562" y="219503"/>
                    <a:pt x="146050" y="218477"/>
                  </a:cubicBezTo>
                  <a:cubicBezTo>
                    <a:pt x="167293" y="217359"/>
                    <a:pt x="209550" y="224827"/>
                    <a:pt x="209550" y="224827"/>
                  </a:cubicBezTo>
                  <a:lnTo>
                    <a:pt x="209550" y="224827"/>
                  </a:lnTo>
                  <a:cubicBezTo>
                    <a:pt x="192617" y="214244"/>
                    <a:pt x="173675" y="206343"/>
                    <a:pt x="158750" y="193077"/>
                  </a:cubicBezTo>
                  <a:cubicBezTo>
                    <a:pt x="122464" y="160823"/>
                    <a:pt x="193486" y="185045"/>
                    <a:pt x="133350" y="154977"/>
                  </a:cubicBezTo>
                  <a:cubicBezTo>
                    <a:pt x="89681" y="133142"/>
                    <a:pt x="109618" y="164664"/>
                    <a:pt x="95250" y="135927"/>
                  </a:cubicBezTo>
                  <a:lnTo>
                    <a:pt x="95250" y="135927"/>
                  </a:lnTo>
                  <a:cubicBezTo>
                    <a:pt x="90107" y="89637"/>
                    <a:pt x="91374" y="64675"/>
                    <a:pt x="69850" y="21627"/>
                  </a:cubicBezTo>
                  <a:cubicBezTo>
                    <a:pt x="56203" y="-5666"/>
                    <a:pt x="66616" y="-3773"/>
                    <a:pt x="82550" y="8927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6EFDCB-C8C7-B281-8605-320DAC763686}"/>
                </a:ext>
              </a:extLst>
            </p:cNvPr>
            <p:cNvSpPr/>
            <p:nvPr/>
          </p:nvSpPr>
          <p:spPr>
            <a:xfrm>
              <a:off x="2965231" y="4399233"/>
              <a:ext cx="29839" cy="38364"/>
            </a:xfrm>
            <a:custGeom>
              <a:avLst/>
              <a:gdLst>
                <a:gd name="connsiteX0" fmla="*/ 19050 w 88900"/>
                <a:gd name="connsiteY0" fmla="*/ 0 h 114300"/>
                <a:gd name="connsiteX1" fmla="*/ 19050 w 88900"/>
                <a:gd name="connsiteY1" fmla="*/ 0 h 114300"/>
                <a:gd name="connsiteX2" fmla="*/ 6350 w 88900"/>
                <a:gd name="connsiteY2" fmla="*/ 107950 h 114300"/>
                <a:gd name="connsiteX3" fmla="*/ 0 w 88900"/>
                <a:gd name="connsiteY3" fmla="*/ 114300 h 114300"/>
                <a:gd name="connsiteX4" fmla="*/ 0 w 88900"/>
                <a:gd name="connsiteY4" fmla="*/ 114300 h 114300"/>
                <a:gd name="connsiteX5" fmla="*/ 88900 w 88900"/>
                <a:gd name="connsiteY5" fmla="*/ 82550 h 114300"/>
                <a:gd name="connsiteX6" fmla="*/ 88900 w 88900"/>
                <a:gd name="connsiteY6" fmla="*/ 6350 h 114300"/>
                <a:gd name="connsiteX7" fmla="*/ 19050 w 889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114300">
                  <a:moveTo>
                    <a:pt x="19050" y="0"/>
                  </a:moveTo>
                  <a:lnTo>
                    <a:pt x="19050" y="0"/>
                  </a:lnTo>
                  <a:cubicBezTo>
                    <a:pt x="17861" y="11889"/>
                    <a:pt x="11029" y="89233"/>
                    <a:pt x="6350" y="107950"/>
                  </a:cubicBezTo>
                  <a:cubicBezTo>
                    <a:pt x="5624" y="110854"/>
                    <a:pt x="2117" y="112183"/>
                    <a:pt x="0" y="114300"/>
                  </a:cubicBezTo>
                  <a:lnTo>
                    <a:pt x="0" y="114300"/>
                  </a:lnTo>
                  <a:lnTo>
                    <a:pt x="88900" y="82550"/>
                  </a:lnTo>
                  <a:lnTo>
                    <a:pt x="88900" y="63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034A79-FF87-B3DE-D4FA-0E927FAA438C}"/>
                </a:ext>
              </a:extLst>
            </p:cNvPr>
            <p:cNvSpPr/>
            <p:nvPr/>
          </p:nvSpPr>
          <p:spPr>
            <a:xfrm>
              <a:off x="2928998" y="4269222"/>
              <a:ext cx="49021" cy="34154"/>
            </a:xfrm>
            <a:custGeom>
              <a:avLst/>
              <a:gdLst>
                <a:gd name="connsiteX0" fmla="*/ 0 w 146050"/>
                <a:gd name="connsiteY0" fmla="*/ 0 h 101756"/>
                <a:gd name="connsiteX1" fmla="*/ 146050 w 146050"/>
                <a:gd name="connsiteY1" fmla="*/ 38100 h 101756"/>
                <a:gd name="connsiteX2" fmla="*/ 95250 w 146050"/>
                <a:gd name="connsiteY2" fmla="*/ 88900 h 101756"/>
                <a:gd name="connsiteX3" fmla="*/ 76200 w 146050"/>
                <a:gd name="connsiteY3" fmla="*/ 101600 h 101756"/>
                <a:gd name="connsiteX4" fmla="*/ 44450 w 146050"/>
                <a:gd name="connsiteY4" fmla="*/ 95250 h 101756"/>
                <a:gd name="connsiteX5" fmla="*/ 44450 w 146050"/>
                <a:gd name="connsiteY5" fmla="*/ 95250 h 101756"/>
                <a:gd name="connsiteX6" fmla="*/ 0 w 146050"/>
                <a:gd name="connsiteY6" fmla="*/ 0 h 1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50" h="101756">
                  <a:moveTo>
                    <a:pt x="0" y="0"/>
                  </a:moveTo>
                  <a:lnTo>
                    <a:pt x="146050" y="38100"/>
                  </a:lnTo>
                  <a:cubicBezTo>
                    <a:pt x="129117" y="55033"/>
                    <a:pt x="112970" y="72791"/>
                    <a:pt x="95250" y="88900"/>
                  </a:cubicBezTo>
                  <a:cubicBezTo>
                    <a:pt x="89603" y="94034"/>
                    <a:pt x="83773" y="100653"/>
                    <a:pt x="76200" y="101600"/>
                  </a:cubicBezTo>
                  <a:cubicBezTo>
                    <a:pt x="65490" y="102939"/>
                    <a:pt x="44450" y="95250"/>
                    <a:pt x="44450" y="95250"/>
                  </a:cubicBezTo>
                  <a:lnTo>
                    <a:pt x="4445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E4F7C6-E61F-A2B1-B28F-DC9BB373286F}"/>
                </a:ext>
              </a:extLst>
            </p:cNvPr>
            <p:cNvSpPr/>
            <p:nvPr/>
          </p:nvSpPr>
          <p:spPr>
            <a:xfrm>
              <a:off x="2632742" y="4239383"/>
              <a:ext cx="27707" cy="57546"/>
            </a:xfrm>
            <a:custGeom>
              <a:avLst/>
              <a:gdLst>
                <a:gd name="connsiteX0" fmla="*/ 50800 w 82550"/>
                <a:gd name="connsiteY0" fmla="*/ 171450 h 171450"/>
                <a:gd name="connsiteX1" fmla="*/ 0 w 82550"/>
                <a:gd name="connsiteY1" fmla="*/ 0 h 171450"/>
                <a:gd name="connsiteX2" fmla="*/ 82550 w 82550"/>
                <a:gd name="connsiteY2" fmla="*/ 6350 h 171450"/>
                <a:gd name="connsiteX3" fmla="*/ 82550 w 82550"/>
                <a:gd name="connsiteY3" fmla="*/ 6350 h 171450"/>
                <a:gd name="connsiteX4" fmla="*/ 50800 w 82550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" h="171450">
                  <a:moveTo>
                    <a:pt x="50800" y="171450"/>
                  </a:moveTo>
                  <a:lnTo>
                    <a:pt x="0" y="0"/>
                  </a:lnTo>
                  <a:cubicBezTo>
                    <a:pt x="65565" y="7285"/>
                    <a:pt x="37983" y="6350"/>
                    <a:pt x="82550" y="6350"/>
                  </a:cubicBezTo>
                  <a:lnTo>
                    <a:pt x="82550" y="6350"/>
                  </a:lnTo>
                  <a:lnTo>
                    <a:pt x="50800" y="17145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5D2CD1-4E6D-7580-9629-BA41E712DEA5}"/>
                </a:ext>
              </a:extLst>
            </p:cNvPr>
            <p:cNvSpPr/>
            <p:nvPr/>
          </p:nvSpPr>
          <p:spPr>
            <a:xfrm>
              <a:off x="3346741" y="3550961"/>
              <a:ext cx="172638" cy="61872"/>
            </a:xfrm>
            <a:custGeom>
              <a:avLst/>
              <a:gdLst>
                <a:gd name="connsiteX0" fmla="*/ 0 w 514350"/>
                <a:gd name="connsiteY0" fmla="*/ 152400 h 184338"/>
                <a:gd name="connsiteX1" fmla="*/ 127000 w 514350"/>
                <a:gd name="connsiteY1" fmla="*/ 139700 h 184338"/>
                <a:gd name="connsiteX2" fmla="*/ 184150 w 514350"/>
                <a:gd name="connsiteY2" fmla="*/ 57150 h 184338"/>
                <a:gd name="connsiteX3" fmla="*/ 406400 w 514350"/>
                <a:gd name="connsiteY3" fmla="*/ 171450 h 184338"/>
                <a:gd name="connsiteX4" fmla="*/ 463550 w 514350"/>
                <a:gd name="connsiteY4" fmla="*/ 177800 h 184338"/>
                <a:gd name="connsiteX5" fmla="*/ 495300 w 514350"/>
                <a:gd name="connsiteY5" fmla="*/ 184150 h 184338"/>
                <a:gd name="connsiteX6" fmla="*/ 514350 w 514350"/>
                <a:gd name="connsiteY6" fmla="*/ 171450 h 184338"/>
                <a:gd name="connsiteX7" fmla="*/ 501650 w 514350"/>
                <a:gd name="connsiteY7" fmla="*/ 139700 h 184338"/>
                <a:gd name="connsiteX8" fmla="*/ 501650 w 514350"/>
                <a:gd name="connsiteY8" fmla="*/ 139700 h 184338"/>
                <a:gd name="connsiteX9" fmla="*/ 425450 w 514350"/>
                <a:gd name="connsiteY9" fmla="*/ 127000 h 184338"/>
                <a:gd name="connsiteX10" fmla="*/ 425450 w 514350"/>
                <a:gd name="connsiteY10" fmla="*/ 127000 h 184338"/>
                <a:gd name="connsiteX11" fmla="*/ 190500 w 514350"/>
                <a:gd name="connsiteY11" fmla="*/ 0 h 184338"/>
                <a:gd name="connsiteX12" fmla="*/ 107950 w 514350"/>
                <a:gd name="connsiteY12" fmla="*/ 50800 h 184338"/>
                <a:gd name="connsiteX13" fmla="*/ 107950 w 514350"/>
                <a:gd name="connsiteY13" fmla="*/ 57150 h 184338"/>
                <a:gd name="connsiteX14" fmla="*/ 107950 w 514350"/>
                <a:gd name="connsiteY14" fmla="*/ 57150 h 184338"/>
                <a:gd name="connsiteX15" fmla="*/ 50800 w 514350"/>
                <a:gd name="connsiteY15" fmla="*/ 120650 h 18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4350" h="184338">
                  <a:moveTo>
                    <a:pt x="0" y="152400"/>
                  </a:moveTo>
                  <a:lnTo>
                    <a:pt x="127000" y="139700"/>
                  </a:lnTo>
                  <a:lnTo>
                    <a:pt x="184150" y="57150"/>
                  </a:lnTo>
                  <a:lnTo>
                    <a:pt x="406400" y="171450"/>
                  </a:lnTo>
                  <a:cubicBezTo>
                    <a:pt x="425450" y="173567"/>
                    <a:pt x="444575" y="175089"/>
                    <a:pt x="463550" y="177800"/>
                  </a:cubicBezTo>
                  <a:cubicBezTo>
                    <a:pt x="474234" y="179326"/>
                    <a:pt x="484590" y="185489"/>
                    <a:pt x="495300" y="184150"/>
                  </a:cubicBezTo>
                  <a:cubicBezTo>
                    <a:pt x="502873" y="183203"/>
                    <a:pt x="508000" y="175683"/>
                    <a:pt x="514350" y="171450"/>
                  </a:cubicBezTo>
                  <a:cubicBezTo>
                    <a:pt x="499302" y="148878"/>
                    <a:pt x="501650" y="160032"/>
                    <a:pt x="501650" y="139700"/>
                  </a:cubicBezTo>
                  <a:lnTo>
                    <a:pt x="501650" y="139700"/>
                  </a:lnTo>
                  <a:lnTo>
                    <a:pt x="425450" y="127000"/>
                  </a:lnTo>
                  <a:lnTo>
                    <a:pt x="425450" y="127000"/>
                  </a:lnTo>
                  <a:lnTo>
                    <a:pt x="190500" y="0"/>
                  </a:lnTo>
                  <a:cubicBezTo>
                    <a:pt x="164764" y="5719"/>
                    <a:pt x="107950" y="4513"/>
                    <a:pt x="107950" y="50800"/>
                  </a:cubicBezTo>
                  <a:lnTo>
                    <a:pt x="107950" y="57150"/>
                  </a:lnTo>
                  <a:lnTo>
                    <a:pt x="107950" y="57150"/>
                  </a:lnTo>
                  <a:lnTo>
                    <a:pt x="50800" y="120650"/>
                  </a:lnTo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2022B3-E7B5-F083-1EBF-C7CE84C35BD5}"/>
              </a:ext>
            </a:extLst>
          </p:cNvPr>
          <p:cNvCxnSpPr>
            <a:cxnSpLocks/>
          </p:cNvCxnSpPr>
          <p:nvPr/>
        </p:nvCxnSpPr>
        <p:spPr>
          <a:xfrm flipH="1" flipV="1">
            <a:off x="1561613" y="3641485"/>
            <a:ext cx="152215" cy="149317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32201DF-B41F-A1CB-B827-E39324A1CFE1}"/>
              </a:ext>
            </a:extLst>
          </p:cNvPr>
          <p:cNvSpPr/>
          <p:nvPr/>
        </p:nvSpPr>
        <p:spPr>
          <a:xfrm>
            <a:off x="1848874" y="2804350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A8C9F2-8937-11EE-FB11-E13B575AE117}"/>
              </a:ext>
            </a:extLst>
          </p:cNvPr>
          <p:cNvSpPr txBox="1"/>
          <p:nvPr/>
        </p:nvSpPr>
        <p:spPr>
          <a:xfrm>
            <a:off x="1096000" y="39282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i="1" dirty="0"/>
              <a:t>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8D1C4A-89A1-50AE-08FF-4DB94A2E7FC7}"/>
              </a:ext>
            </a:extLst>
          </p:cNvPr>
          <p:cNvCxnSpPr>
            <a:cxnSpLocks/>
          </p:cNvCxnSpPr>
          <p:nvPr/>
        </p:nvCxnSpPr>
        <p:spPr>
          <a:xfrm>
            <a:off x="1674239" y="3000100"/>
            <a:ext cx="0" cy="64138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B8B7485-CD91-7499-AC05-69AB6987AC48}"/>
              </a:ext>
            </a:extLst>
          </p:cNvPr>
          <p:cNvSpPr txBox="1"/>
          <p:nvPr/>
        </p:nvSpPr>
        <p:spPr>
          <a:xfrm>
            <a:off x="247723" y="3034506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i="1" dirty="0"/>
              <a:t>900 km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AABA44-5866-8E84-77BB-6DFE88CA3D8E}"/>
              </a:ext>
            </a:extLst>
          </p:cNvPr>
          <p:cNvCxnSpPr>
            <a:cxnSpLocks/>
          </p:cNvCxnSpPr>
          <p:nvPr/>
        </p:nvCxnSpPr>
        <p:spPr>
          <a:xfrm flipH="1">
            <a:off x="1720537" y="2957979"/>
            <a:ext cx="228001" cy="217504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5E39E28-3870-2A1A-A98E-8758D7E8BBDA}"/>
              </a:ext>
            </a:extLst>
          </p:cNvPr>
          <p:cNvSpPr txBox="1"/>
          <p:nvPr/>
        </p:nvSpPr>
        <p:spPr>
          <a:xfrm>
            <a:off x="1784793" y="37262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i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394F31-5806-AD28-965E-7E1C3F67ED84}"/>
                  </a:ext>
                </a:extLst>
              </p:cNvPr>
              <p:cNvSpPr txBox="1"/>
              <p:nvPr/>
            </p:nvSpPr>
            <p:spPr>
              <a:xfrm>
                <a:off x="4046285" y="1759600"/>
                <a:ext cx="369411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900000 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394F31-5806-AD28-965E-7E1C3F67E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285" y="1759600"/>
                <a:ext cx="369411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42">
            <a:extLst>
              <a:ext uri="{FF2B5EF4-FFF2-40B4-BE49-F238E27FC236}">
                <a16:creationId xmlns:a16="http://schemas.microsoft.com/office/drawing/2014/main" id="{09BB5AE8-BD8A-6485-58F9-6784242A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0ADCFF6-C3FF-C5EE-C4BC-727C1751D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Faigh an </a:t>
            </a:r>
            <a:r>
              <a:rPr lang="en-GB" dirty="0" err="1"/>
              <a:t>luasghéarú</a:t>
            </a:r>
            <a:r>
              <a:rPr lang="en-GB" dirty="0"/>
              <a:t> de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domhantarraingthe</a:t>
            </a:r>
            <a:r>
              <a:rPr lang="en-GB" dirty="0"/>
              <a:t> 900 km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cionn</a:t>
            </a:r>
            <a:r>
              <a:rPr lang="en-GB" dirty="0"/>
              <a:t> an </a:t>
            </a:r>
            <a:r>
              <a:rPr lang="en-GB" dirty="0" err="1"/>
              <a:t>domhain</a:t>
            </a:r>
            <a:r>
              <a:rPr lang="en-GB" dirty="0"/>
              <a:t>. Mais an </a:t>
            </a:r>
            <a:r>
              <a:rPr lang="en-GB" dirty="0" err="1"/>
              <a:t>Domhain</a:t>
            </a:r>
            <a:r>
              <a:rPr lang="en-GB" dirty="0"/>
              <a:t> = 5.97 × 10²⁴ kg. Ga an </a:t>
            </a:r>
            <a:r>
              <a:rPr lang="en-GB" dirty="0" err="1"/>
              <a:t>Domhain</a:t>
            </a:r>
            <a:r>
              <a:rPr lang="en-GB" dirty="0"/>
              <a:t> = 6.38 × 10⁶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A7044619-E925-BAED-5F81-01C7EBC7F31F}"/>
                  </a:ext>
                </a:extLst>
              </p:cNvPr>
              <p:cNvSpPr txBox="1"/>
              <p:nvPr/>
            </p:nvSpPr>
            <p:spPr bwMode="auto">
              <a:xfrm>
                <a:off x="4467415" y="4683900"/>
                <a:ext cx="4162235" cy="1664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6.7×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×5.97×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(7.28×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7.5 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A7044619-E925-BAED-5F81-01C7EBC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7415" y="4683900"/>
                <a:ext cx="4162235" cy="1664829"/>
              </a:xfrm>
              <a:prstGeom prst="rect">
                <a:avLst/>
              </a:prstGeom>
              <a:blipFill>
                <a:blip r:embed="rId7"/>
                <a:stretch>
                  <a:fillRect r="-6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8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41" grpId="0"/>
      <p:bldP spid="4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B20C-2E7B-5A7A-33FC-309A6CF55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F9BDBA78-1E9F-7763-3A11-323BA80788BA}"/>
                  </a:ext>
                </a:extLst>
              </p:cNvPr>
              <p:cNvSpPr txBox="1"/>
              <p:nvPr/>
            </p:nvSpPr>
            <p:spPr bwMode="auto">
              <a:xfrm>
                <a:off x="4000499" y="3135699"/>
                <a:ext cx="3658401" cy="1006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900</m:t>
                          </m:r>
                        </m:sub>
                      </m:sSub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F9BDBA78-1E9F-7763-3A11-323BA8078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499" y="3135699"/>
                <a:ext cx="3658401" cy="1006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42">
            <a:extLst>
              <a:ext uri="{FF2B5EF4-FFF2-40B4-BE49-F238E27FC236}">
                <a16:creationId xmlns:a16="http://schemas.microsoft.com/office/drawing/2014/main" id="{0FB3E723-C06F-FFD6-D6FA-663A7633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Placeholder 43">
                <a:extLst>
                  <a:ext uri="{FF2B5EF4-FFF2-40B4-BE49-F238E27FC236}">
                    <a16:creationId xmlns:a16="http://schemas.microsoft.com/office/drawing/2014/main" id="{D157BF3D-22D7-893B-5391-9E31DC143A1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Faigh an </a:t>
                </a:r>
                <a:r>
                  <a:rPr lang="en-GB" dirty="0" err="1"/>
                  <a:t>luasghéarú</a:t>
                </a:r>
                <a:r>
                  <a:rPr lang="en-GB" dirty="0"/>
                  <a:t> de </a:t>
                </a:r>
                <a:r>
                  <a:rPr lang="en-GB" dirty="0" err="1"/>
                  <a:t>bharr</a:t>
                </a:r>
                <a:r>
                  <a:rPr lang="en-GB" dirty="0"/>
                  <a:t> </a:t>
                </a:r>
                <a:r>
                  <a:rPr lang="en-GB" dirty="0" err="1"/>
                  <a:t>domhantarraingthe</a:t>
                </a:r>
                <a:r>
                  <a:rPr lang="en-GB" dirty="0"/>
                  <a:t> 900 km </a:t>
                </a:r>
                <a:r>
                  <a:rPr lang="en-GB" dirty="0" err="1"/>
                  <a:t>os</a:t>
                </a:r>
                <a:r>
                  <a:rPr lang="en-GB" dirty="0"/>
                  <a:t> </a:t>
                </a:r>
                <a:r>
                  <a:rPr lang="en-GB" dirty="0" err="1"/>
                  <a:t>cionn</a:t>
                </a:r>
                <a:r>
                  <a:rPr lang="en-GB" dirty="0"/>
                  <a:t> an </a:t>
                </a:r>
                <a:r>
                  <a:rPr lang="en-GB" dirty="0" err="1"/>
                  <a:t>domhain</a:t>
                </a:r>
                <a:r>
                  <a:rPr lang="en-GB" dirty="0"/>
                  <a:t>.  Ga an </a:t>
                </a:r>
                <a:r>
                  <a:rPr lang="en-GB" dirty="0" err="1"/>
                  <a:t>domhain</a:t>
                </a:r>
                <a:r>
                  <a:rPr lang="en-GB" dirty="0"/>
                  <a:t> = 6.38×10⁶ m, g </a:t>
                </a:r>
                <a:r>
                  <a:rPr lang="en-GB" dirty="0" err="1"/>
                  <a:t>ar</a:t>
                </a:r>
                <a:r>
                  <a:rPr lang="en-GB" dirty="0"/>
                  <a:t> an </a:t>
                </a:r>
                <a:r>
                  <a:rPr lang="en-GB" dirty="0" err="1"/>
                  <a:t>dromchla</a:t>
                </a:r>
                <a:r>
                  <a:rPr lang="en-GB" dirty="0"/>
                  <a:t> = 9.8 m s⁻²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44" name="Text Placeholder 43">
                <a:extLst>
                  <a:ext uri="{FF2B5EF4-FFF2-40B4-BE49-F238E27FC236}">
                    <a16:creationId xmlns:a16="http://schemas.microsoft.com/office/drawing/2014/main" id="{D157BF3D-22D7-893B-5391-9E31DC143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3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41733349-DDC4-16BC-07BE-3C27BF263060}"/>
                  </a:ext>
                </a:extLst>
              </p:cNvPr>
              <p:cNvSpPr txBox="1"/>
              <p:nvPr/>
            </p:nvSpPr>
            <p:spPr bwMode="auto">
              <a:xfrm>
                <a:off x="3930759" y="5126478"/>
                <a:ext cx="4375041" cy="10544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(9.8)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(6.38×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(6.38×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+9×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41733349-DDC4-16BC-07BE-3C27BF263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0759" y="5126478"/>
                <a:ext cx="4375041" cy="1054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03B19D92-882F-08BD-A6C1-F5339AC3FFE0}"/>
                  </a:ext>
                </a:extLst>
              </p:cNvPr>
              <p:cNvSpPr txBox="1"/>
              <p:nvPr/>
            </p:nvSpPr>
            <p:spPr bwMode="auto">
              <a:xfrm>
                <a:off x="3930759" y="6193318"/>
                <a:ext cx="273728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=7.5 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03B19D92-882F-08BD-A6C1-F5339AC3F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0759" y="6193318"/>
                <a:ext cx="27372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2536D8F-AF9C-2A64-7543-E34948F63687}"/>
              </a:ext>
            </a:extLst>
          </p:cNvPr>
          <p:cNvGrpSpPr/>
          <p:nvPr/>
        </p:nvGrpSpPr>
        <p:grpSpPr>
          <a:xfrm>
            <a:off x="337801" y="3669785"/>
            <a:ext cx="2929751" cy="2929751"/>
            <a:chOff x="2336029" y="3290868"/>
            <a:chExt cx="1419541" cy="14195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EA1EE1-AA48-ECF1-C3D7-BC267EB60350}"/>
                </a:ext>
              </a:extLst>
            </p:cNvPr>
            <p:cNvSpPr/>
            <p:nvPr/>
          </p:nvSpPr>
          <p:spPr>
            <a:xfrm>
              <a:off x="2336029" y="3290868"/>
              <a:ext cx="1419541" cy="1419541"/>
            </a:xfrm>
            <a:prstGeom prst="ellipse">
              <a:avLst/>
            </a:prstGeom>
            <a:solidFill>
              <a:srgbClr val="CCE1F4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12700" prstMaterial="plastic">
              <a:bevelT w="755650"/>
              <a:bevelB w="679450"/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ED1A263-EBD5-FD96-51CB-8DC717FCA85D}"/>
                </a:ext>
              </a:extLst>
            </p:cNvPr>
            <p:cNvSpPr/>
            <p:nvPr/>
          </p:nvSpPr>
          <p:spPr>
            <a:xfrm>
              <a:off x="2348361" y="3585366"/>
              <a:ext cx="624787" cy="664978"/>
            </a:xfrm>
            <a:custGeom>
              <a:avLst/>
              <a:gdLst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57942 w 1861457"/>
                <a:gd name="connsiteY33" fmla="*/ 1915886 h 1981200"/>
                <a:gd name="connsiteX34" fmla="*/ 990600 w 1861457"/>
                <a:gd name="connsiteY34" fmla="*/ 1817914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240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990600 w 1861457"/>
                <a:gd name="connsiteY34" fmla="*/ 1817914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240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240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367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367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  <a:gd name="connsiteX0" fmla="*/ 1828800 w 1861457"/>
                <a:gd name="connsiteY0" fmla="*/ 555172 h 1981200"/>
                <a:gd name="connsiteX1" fmla="*/ 1861457 w 1861457"/>
                <a:gd name="connsiteY1" fmla="*/ 337457 h 1981200"/>
                <a:gd name="connsiteX2" fmla="*/ 1730828 w 1861457"/>
                <a:gd name="connsiteY2" fmla="*/ 217714 h 1981200"/>
                <a:gd name="connsiteX3" fmla="*/ 1578428 w 1861457"/>
                <a:gd name="connsiteY3" fmla="*/ 195943 h 1981200"/>
                <a:gd name="connsiteX4" fmla="*/ 1785257 w 1861457"/>
                <a:gd name="connsiteY4" fmla="*/ 0 h 1981200"/>
                <a:gd name="connsiteX5" fmla="*/ 1545771 w 1861457"/>
                <a:gd name="connsiteY5" fmla="*/ 217714 h 1981200"/>
                <a:gd name="connsiteX6" fmla="*/ 1578428 w 1861457"/>
                <a:gd name="connsiteY6" fmla="*/ 326572 h 1981200"/>
                <a:gd name="connsiteX7" fmla="*/ 1328057 w 1861457"/>
                <a:gd name="connsiteY7" fmla="*/ 402772 h 1981200"/>
                <a:gd name="connsiteX8" fmla="*/ 914400 w 1861457"/>
                <a:gd name="connsiteY8" fmla="*/ 413657 h 1981200"/>
                <a:gd name="connsiteX9" fmla="*/ 751114 w 1861457"/>
                <a:gd name="connsiteY9" fmla="*/ 304800 h 1981200"/>
                <a:gd name="connsiteX10" fmla="*/ 533400 w 1861457"/>
                <a:gd name="connsiteY10" fmla="*/ 391886 h 1981200"/>
                <a:gd name="connsiteX11" fmla="*/ 228600 w 1861457"/>
                <a:gd name="connsiteY11" fmla="*/ 511629 h 1981200"/>
                <a:gd name="connsiteX12" fmla="*/ 435428 w 1861457"/>
                <a:gd name="connsiteY12" fmla="*/ 457200 h 1981200"/>
                <a:gd name="connsiteX13" fmla="*/ 185057 w 1861457"/>
                <a:gd name="connsiteY13" fmla="*/ 718457 h 1981200"/>
                <a:gd name="connsiteX14" fmla="*/ 130628 w 1861457"/>
                <a:gd name="connsiteY14" fmla="*/ 664029 h 1981200"/>
                <a:gd name="connsiteX15" fmla="*/ 0 w 1861457"/>
                <a:gd name="connsiteY15" fmla="*/ 1175657 h 1981200"/>
                <a:gd name="connsiteX16" fmla="*/ 43542 w 1861457"/>
                <a:gd name="connsiteY16" fmla="*/ 1317172 h 1981200"/>
                <a:gd name="connsiteX17" fmla="*/ 97971 w 1861457"/>
                <a:gd name="connsiteY17" fmla="*/ 1186543 h 1981200"/>
                <a:gd name="connsiteX18" fmla="*/ 97971 w 1861457"/>
                <a:gd name="connsiteY18" fmla="*/ 1186543 h 1981200"/>
                <a:gd name="connsiteX19" fmla="*/ 65314 w 1861457"/>
                <a:gd name="connsiteY19" fmla="*/ 1045029 h 1981200"/>
                <a:gd name="connsiteX20" fmla="*/ 87085 w 1861457"/>
                <a:gd name="connsiteY20" fmla="*/ 990600 h 1981200"/>
                <a:gd name="connsiteX21" fmla="*/ 97971 w 1861457"/>
                <a:gd name="connsiteY21" fmla="*/ 947057 h 1981200"/>
                <a:gd name="connsiteX22" fmla="*/ 97971 w 1861457"/>
                <a:gd name="connsiteY22" fmla="*/ 947057 h 1981200"/>
                <a:gd name="connsiteX23" fmla="*/ 206828 w 1861457"/>
                <a:gd name="connsiteY23" fmla="*/ 968829 h 1981200"/>
                <a:gd name="connsiteX24" fmla="*/ 217714 w 1861457"/>
                <a:gd name="connsiteY24" fmla="*/ 1415143 h 1981200"/>
                <a:gd name="connsiteX25" fmla="*/ 152400 w 1861457"/>
                <a:gd name="connsiteY25" fmla="*/ 1491343 h 1981200"/>
                <a:gd name="connsiteX26" fmla="*/ 261257 w 1861457"/>
                <a:gd name="connsiteY26" fmla="*/ 1524000 h 1981200"/>
                <a:gd name="connsiteX27" fmla="*/ 359228 w 1861457"/>
                <a:gd name="connsiteY27" fmla="*/ 1621972 h 1981200"/>
                <a:gd name="connsiteX28" fmla="*/ 598714 w 1861457"/>
                <a:gd name="connsiteY28" fmla="*/ 1741714 h 1981200"/>
                <a:gd name="connsiteX29" fmla="*/ 642257 w 1861457"/>
                <a:gd name="connsiteY29" fmla="*/ 1872343 h 1981200"/>
                <a:gd name="connsiteX30" fmla="*/ 794657 w 1861457"/>
                <a:gd name="connsiteY30" fmla="*/ 1981200 h 1981200"/>
                <a:gd name="connsiteX31" fmla="*/ 762000 w 1861457"/>
                <a:gd name="connsiteY31" fmla="*/ 1839686 h 1981200"/>
                <a:gd name="connsiteX32" fmla="*/ 762000 w 1861457"/>
                <a:gd name="connsiteY32" fmla="*/ 1785257 h 1981200"/>
                <a:gd name="connsiteX33" fmla="*/ 976992 w 1861457"/>
                <a:gd name="connsiteY33" fmla="*/ 1960336 h 1981200"/>
                <a:gd name="connsiteX34" fmla="*/ 1026584 w 1861457"/>
                <a:gd name="connsiteY34" fmla="*/ 1847547 h 1981200"/>
                <a:gd name="connsiteX35" fmla="*/ 1023257 w 1861457"/>
                <a:gd name="connsiteY35" fmla="*/ 1752600 h 1981200"/>
                <a:gd name="connsiteX36" fmla="*/ 1034142 w 1861457"/>
                <a:gd name="connsiteY36" fmla="*/ 1752600 h 1981200"/>
                <a:gd name="connsiteX37" fmla="*/ 1034142 w 1861457"/>
                <a:gd name="connsiteY37" fmla="*/ 1752600 h 1981200"/>
                <a:gd name="connsiteX38" fmla="*/ 1099457 w 1861457"/>
                <a:gd name="connsiteY38" fmla="*/ 1676400 h 1981200"/>
                <a:gd name="connsiteX39" fmla="*/ 968828 w 1861457"/>
                <a:gd name="connsiteY39" fmla="*/ 1654629 h 1981200"/>
                <a:gd name="connsiteX40" fmla="*/ 1088571 w 1861457"/>
                <a:gd name="connsiteY40" fmla="*/ 1536700 h 1981200"/>
                <a:gd name="connsiteX41" fmla="*/ 1110342 w 1861457"/>
                <a:gd name="connsiteY41" fmla="*/ 1458686 h 1981200"/>
                <a:gd name="connsiteX42" fmla="*/ 1110342 w 1861457"/>
                <a:gd name="connsiteY42" fmla="*/ 1458686 h 1981200"/>
                <a:gd name="connsiteX43" fmla="*/ 1110342 w 1861457"/>
                <a:gd name="connsiteY43" fmla="*/ 1458686 h 1981200"/>
                <a:gd name="connsiteX44" fmla="*/ 794657 w 1861457"/>
                <a:gd name="connsiteY44" fmla="*/ 1480457 h 1981200"/>
                <a:gd name="connsiteX45" fmla="*/ 751114 w 1861457"/>
                <a:gd name="connsiteY45" fmla="*/ 1360714 h 1981200"/>
                <a:gd name="connsiteX46" fmla="*/ 859971 w 1861457"/>
                <a:gd name="connsiteY46" fmla="*/ 1382486 h 1981200"/>
                <a:gd name="connsiteX47" fmla="*/ 925285 w 1861457"/>
                <a:gd name="connsiteY47" fmla="*/ 1153886 h 1981200"/>
                <a:gd name="connsiteX48" fmla="*/ 1023257 w 1861457"/>
                <a:gd name="connsiteY48" fmla="*/ 1153886 h 1981200"/>
                <a:gd name="connsiteX49" fmla="*/ 1186542 w 1861457"/>
                <a:gd name="connsiteY49" fmla="*/ 1219200 h 1981200"/>
                <a:gd name="connsiteX50" fmla="*/ 1284514 w 1861457"/>
                <a:gd name="connsiteY50" fmla="*/ 1230086 h 1981200"/>
                <a:gd name="connsiteX51" fmla="*/ 1328057 w 1861457"/>
                <a:gd name="connsiteY51" fmla="*/ 1175657 h 1981200"/>
                <a:gd name="connsiteX52" fmla="*/ 1349828 w 1861457"/>
                <a:gd name="connsiteY52" fmla="*/ 1197429 h 1981200"/>
                <a:gd name="connsiteX53" fmla="*/ 1360714 w 1861457"/>
                <a:gd name="connsiteY53" fmla="*/ 1153886 h 1981200"/>
                <a:gd name="connsiteX54" fmla="*/ 1360714 w 1861457"/>
                <a:gd name="connsiteY54" fmla="*/ 1153886 h 1981200"/>
                <a:gd name="connsiteX55" fmla="*/ 1273628 w 1861457"/>
                <a:gd name="connsiteY55" fmla="*/ 1045029 h 1981200"/>
                <a:gd name="connsiteX56" fmla="*/ 1480457 w 1861457"/>
                <a:gd name="connsiteY56" fmla="*/ 1055914 h 1981200"/>
                <a:gd name="connsiteX57" fmla="*/ 1611085 w 1861457"/>
                <a:gd name="connsiteY57" fmla="*/ 936172 h 1981200"/>
                <a:gd name="connsiteX58" fmla="*/ 1556657 w 1861457"/>
                <a:gd name="connsiteY58" fmla="*/ 838200 h 1981200"/>
                <a:gd name="connsiteX59" fmla="*/ 1556657 w 1861457"/>
                <a:gd name="connsiteY59" fmla="*/ 838200 h 1981200"/>
                <a:gd name="connsiteX60" fmla="*/ 1469571 w 1861457"/>
                <a:gd name="connsiteY60" fmla="*/ 903514 h 1981200"/>
                <a:gd name="connsiteX61" fmla="*/ 1360714 w 1861457"/>
                <a:gd name="connsiteY61" fmla="*/ 881743 h 1981200"/>
                <a:gd name="connsiteX62" fmla="*/ 1360714 w 1861457"/>
                <a:gd name="connsiteY62" fmla="*/ 881743 h 1981200"/>
                <a:gd name="connsiteX63" fmla="*/ 1513114 w 1861457"/>
                <a:gd name="connsiteY63" fmla="*/ 772886 h 1981200"/>
                <a:gd name="connsiteX64" fmla="*/ 1524000 w 1861457"/>
                <a:gd name="connsiteY64" fmla="*/ 620486 h 1981200"/>
                <a:gd name="connsiteX65" fmla="*/ 1828800 w 1861457"/>
                <a:gd name="connsiteY65" fmla="*/ 555172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861457" h="1981200">
                  <a:moveTo>
                    <a:pt x="1828800" y="555172"/>
                  </a:moveTo>
                  <a:lnTo>
                    <a:pt x="1861457" y="337457"/>
                  </a:lnTo>
                  <a:lnTo>
                    <a:pt x="1730828" y="217714"/>
                  </a:lnTo>
                  <a:lnTo>
                    <a:pt x="1578428" y="195943"/>
                  </a:lnTo>
                  <a:lnTo>
                    <a:pt x="1785257" y="0"/>
                  </a:lnTo>
                  <a:lnTo>
                    <a:pt x="1545771" y="217714"/>
                  </a:lnTo>
                  <a:lnTo>
                    <a:pt x="1578428" y="326572"/>
                  </a:lnTo>
                  <a:lnTo>
                    <a:pt x="1328057" y="402772"/>
                  </a:lnTo>
                  <a:lnTo>
                    <a:pt x="914400" y="413657"/>
                  </a:lnTo>
                  <a:lnTo>
                    <a:pt x="751114" y="304800"/>
                  </a:lnTo>
                  <a:lnTo>
                    <a:pt x="533400" y="391886"/>
                  </a:lnTo>
                  <a:lnTo>
                    <a:pt x="228600" y="511629"/>
                  </a:lnTo>
                  <a:lnTo>
                    <a:pt x="435428" y="457200"/>
                  </a:lnTo>
                  <a:lnTo>
                    <a:pt x="185057" y="718457"/>
                  </a:lnTo>
                  <a:lnTo>
                    <a:pt x="130628" y="664029"/>
                  </a:lnTo>
                  <a:lnTo>
                    <a:pt x="0" y="1175657"/>
                  </a:lnTo>
                  <a:lnTo>
                    <a:pt x="43542" y="1317172"/>
                  </a:lnTo>
                  <a:lnTo>
                    <a:pt x="97971" y="1186543"/>
                  </a:lnTo>
                  <a:lnTo>
                    <a:pt x="97971" y="1186543"/>
                  </a:lnTo>
                  <a:cubicBezTo>
                    <a:pt x="57247" y="1094915"/>
                    <a:pt x="42036" y="1114863"/>
                    <a:pt x="65314" y="1045029"/>
                  </a:cubicBezTo>
                  <a:cubicBezTo>
                    <a:pt x="71493" y="1026491"/>
                    <a:pt x="80906" y="1009138"/>
                    <a:pt x="87085" y="990600"/>
                  </a:cubicBezTo>
                  <a:cubicBezTo>
                    <a:pt x="91816" y="976407"/>
                    <a:pt x="97971" y="947057"/>
                    <a:pt x="97971" y="947057"/>
                  </a:cubicBezTo>
                  <a:lnTo>
                    <a:pt x="97971" y="947057"/>
                  </a:lnTo>
                  <a:lnTo>
                    <a:pt x="206828" y="968829"/>
                  </a:lnTo>
                  <a:lnTo>
                    <a:pt x="217714" y="1415143"/>
                  </a:lnTo>
                  <a:lnTo>
                    <a:pt x="152400" y="1491343"/>
                  </a:lnTo>
                  <a:lnTo>
                    <a:pt x="261257" y="1524000"/>
                  </a:lnTo>
                  <a:lnTo>
                    <a:pt x="359228" y="1621972"/>
                  </a:lnTo>
                  <a:lnTo>
                    <a:pt x="598714" y="1741714"/>
                  </a:lnTo>
                  <a:lnTo>
                    <a:pt x="642257" y="1872343"/>
                  </a:lnTo>
                  <a:lnTo>
                    <a:pt x="794657" y="1981200"/>
                  </a:lnTo>
                  <a:lnTo>
                    <a:pt x="762000" y="1839686"/>
                  </a:lnTo>
                  <a:lnTo>
                    <a:pt x="762000" y="1785257"/>
                  </a:lnTo>
                  <a:cubicBezTo>
                    <a:pt x="827314" y="1828800"/>
                    <a:pt x="911678" y="1916793"/>
                    <a:pt x="976992" y="1960336"/>
                  </a:cubicBezTo>
                  <a:cubicBezTo>
                    <a:pt x="987878" y="1927679"/>
                    <a:pt x="1018873" y="1882170"/>
                    <a:pt x="1026584" y="1847547"/>
                  </a:cubicBezTo>
                  <a:cubicBezTo>
                    <a:pt x="1034295" y="1812924"/>
                    <a:pt x="1021997" y="1768425"/>
                    <a:pt x="1023257" y="1752600"/>
                  </a:cubicBezTo>
                  <a:cubicBezTo>
                    <a:pt x="1024517" y="1736775"/>
                    <a:pt x="1030514" y="1752600"/>
                    <a:pt x="1034142" y="1752600"/>
                  </a:cubicBezTo>
                  <a:lnTo>
                    <a:pt x="1034142" y="1752600"/>
                  </a:lnTo>
                  <a:lnTo>
                    <a:pt x="1099457" y="1676400"/>
                  </a:lnTo>
                  <a:lnTo>
                    <a:pt x="968828" y="1654629"/>
                  </a:lnTo>
                  <a:cubicBezTo>
                    <a:pt x="1092296" y="1593340"/>
                    <a:pt x="1091643" y="1601294"/>
                    <a:pt x="1088571" y="1536700"/>
                  </a:cubicBezTo>
                  <a:cubicBezTo>
                    <a:pt x="1116380" y="1494986"/>
                    <a:pt x="1110342" y="1504426"/>
                    <a:pt x="1110342" y="1458686"/>
                  </a:cubicBezTo>
                  <a:lnTo>
                    <a:pt x="1110342" y="1458686"/>
                  </a:lnTo>
                  <a:lnTo>
                    <a:pt x="1110342" y="1458686"/>
                  </a:lnTo>
                  <a:lnTo>
                    <a:pt x="794657" y="1480457"/>
                  </a:lnTo>
                  <a:lnTo>
                    <a:pt x="751114" y="1360714"/>
                  </a:lnTo>
                  <a:lnTo>
                    <a:pt x="859971" y="1382486"/>
                  </a:lnTo>
                  <a:lnTo>
                    <a:pt x="925285" y="1153886"/>
                  </a:lnTo>
                  <a:lnTo>
                    <a:pt x="1023257" y="1153886"/>
                  </a:lnTo>
                  <a:lnTo>
                    <a:pt x="1186542" y="1219200"/>
                  </a:lnTo>
                  <a:lnTo>
                    <a:pt x="1284514" y="1230086"/>
                  </a:lnTo>
                  <a:cubicBezTo>
                    <a:pt x="1338399" y="1086392"/>
                    <a:pt x="1301001" y="1130564"/>
                    <a:pt x="1328057" y="1175657"/>
                  </a:cubicBezTo>
                  <a:cubicBezTo>
                    <a:pt x="1333337" y="1184458"/>
                    <a:pt x="1342571" y="1190172"/>
                    <a:pt x="1349828" y="1197429"/>
                  </a:cubicBezTo>
                  <a:cubicBezTo>
                    <a:pt x="1361862" y="1161330"/>
                    <a:pt x="1360714" y="1176247"/>
                    <a:pt x="1360714" y="1153886"/>
                  </a:cubicBezTo>
                  <a:lnTo>
                    <a:pt x="1360714" y="1153886"/>
                  </a:lnTo>
                  <a:lnTo>
                    <a:pt x="1273628" y="1045029"/>
                  </a:lnTo>
                  <a:lnTo>
                    <a:pt x="1480457" y="1055914"/>
                  </a:lnTo>
                  <a:lnTo>
                    <a:pt x="1611085" y="936172"/>
                  </a:lnTo>
                  <a:cubicBezTo>
                    <a:pt x="1575579" y="841489"/>
                    <a:pt x="1606157" y="862951"/>
                    <a:pt x="1556657" y="838200"/>
                  </a:cubicBezTo>
                  <a:lnTo>
                    <a:pt x="1556657" y="838200"/>
                  </a:lnTo>
                  <a:lnTo>
                    <a:pt x="1469571" y="903514"/>
                  </a:lnTo>
                  <a:lnTo>
                    <a:pt x="1360714" y="881743"/>
                  </a:lnTo>
                  <a:lnTo>
                    <a:pt x="1360714" y="881743"/>
                  </a:lnTo>
                  <a:lnTo>
                    <a:pt x="1513114" y="772886"/>
                  </a:lnTo>
                  <a:lnTo>
                    <a:pt x="1524000" y="620486"/>
                  </a:lnTo>
                  <a:lnTo>
                    <a:pt x="1828800" y="555172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44D006B-5547-0021-DD84-DE3D0E8D2B26}"/>
                </a:ext>
              </a:extLst>
            </p:cNvPr>
            <p:cNvSpPr/>
            <p:nvPr/>
          </p:nvSpPr>
          <p:spPr>
            <a:xfrm>
              <a:off x="2740019" y="3998542"/>
              <a:ext cx="103015" cy="117934"/>
            </a:xfrm>
            <a:custGeom>
              <a:avLst/>
              <a:gdLst>
                <a:gd name="connsiteX0" fmla="*/ 86783 w 306916"/>
                <a:gd name="connsiteY0" fmla="*/ 38100 h 351367"/>
                <a:gd name="connsiteX1" fmla="*/ 304800 w 306916"/>
                <a:gd name="connsiteY1" fmla="*/ 0 h 351367"/>
                <a:gd name="connsiteX2" fmla="*/ 306916 w 306916"/>
                <a:gd name="connsiteY2" fmla="*/ 150283 h 351367"/>
                <a:gd name="connsiteX3" fmla="*/ 160866 w 306916"/>
                <a:gd name="connsiteY3" fmla="*/ 325967 h 351367"/>
                <a:gd name="connsiteX4" fmla="*/ 0 w 306916"/>
                <a:gd name="connsiteY4" fmla="*/ 351367 h 351367"/>
                <a:gd name="connsiteX5" fmla="*/ 29633 w 306916"/>
                <a:gd name="connsiteY5" fmla="*/ 156633 h 351367"/>
                <a:gd name="connsiteX6" fmla="*/ 124883 w 306916"/>
                <a:gd name="connsiteY6" fmla="*/ 249767 h 351367"/>
                <a:gd name="connsiteX7" fmla="*/ 192616 w 306916"/>
                <a:gd name="connsiteY7" fmla="*/ 105833 h 351367"/>
                <a:gd name="connsiteX8" fmla="*/ 57150 w 306916"/>
                <a:gd name="connsiteY8" fmla="*/ 116417 h 351367"/>
                <a:gd name="connsiteX9" fmla="*/ 86783 w 306916"/>
                <a:gd name="connsiteY9" fmla="*/ 38100 h 3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916" h="351367">
                  <a:moveTo>
                    <a:pt x="86783" y="38100"/>
                  </a:moveTo>
                  <a:lnTo>
                    <a:pt x="304800" y="0"/>
                  </a:lnTo>
                  <a:cubicBezTo>
                    <a:pt x="305505" y="50094"/>
                    <a:pt x="306211" y="100189"/>
                    <a:pt x="306916" y="150283"/>
                  </a:cubicBezTo>
                  <a:lnTo>
                    <a:pt x="160866" y="325967"/>
                  </a:lnTo>
                  <a:lnTo>
                    <a:pt x="0" y="351367"/>
                  </a:lnTo>
                  <a:lnTo>
                    <a:pt x="29633" y="156633"/>
                  </a:lnTo>
                  <a:lnTo>
                    <a:pt x="124883" y="249767"/>
                  </a:lnTo>
                  <a:lnTo>
                    <a:pt x="192616" y="105833"/>
                  </a:lnTo>
                  <a:lnTo>
                    <a:pt x="57150" y="116417"/>
                  </a:lnTo>
                  <a:lnTo>
                    <a:pt x="86783" y="3810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B841BD-D906-5B6E-AC36-F7C07B7F210C}"/>
                </a:ext>
              </a:extLst>
            </p:cNvPr>
            <p:cNvSpPr/>
            <p:nvPr/>
          </p:nvSpPr>
          <p:spPr>
            <a:xfrm>
              <a:off x="2789750" y="4039748"/>
              <a:ext cx="224501" cy="213134"/>
            </a:xfrm>
            <a:custGeom>
              <a:avLst/>
              <a:gdLst>
                <a:gd name="connsiteX0" fmla="*/ 353484 w 668867"/>
                <a:gd name="connsiteY0" fmla="*/ 0 h 635000"/>
                <a:gd name="connsiteX1" fmla="*/ 433917 w 668867"/>
                <a:gd name="connsiteY1" fmla="*/ 44450 h 635000"/>
                <a:gd name="connsiteX2" fmla="*/ 651934 w 668867"/>
                <a:gd name="connsiteY2" fmla="*/ 80433 h 635000"/>
                <a:gd name="connsiteX3" fmla="*/ 668867 w 668867"/>
                <a:gd name="connsiteY3" fmla="*/ 192616 h 635000"/>
                <a:gd name="connsiteX4" fmla="*/ 461434 w 668867"/>
                <a:gd name="connsiteY4" fmla="*/ 548216 h 635000"/>
                <a:gd name="connsiteX5" fmla="*/ 165100 w 668867"/>
                <a:gd name="connsiteY5" fmla="*/ 554566 h 635000"/>
                <a:gd name="connsiteX6" fmla="*/ 27517 w 668867"/>
                <a:gd name="connsiteY6" fmla="*/ 635000 h 635000"/>
                <a:gd name="connsiteX7" fmla="*/ 0 w 668867"/>
                <a:gd name="connsiteY7" fmla="*/ 488950 h 635000"/>
                <a:gd name="connsiteX8" fmla="*/ 114300 w 668867"/>
                <a:gd name="connsiteY8" fmla="*/ 374650 h 635000"/>
                <a:gd name="connsiteX9" fmla="*/ 241300 w 668867"/>
                <a:gd name="connsiteY9" fmla="*/ 306916 h 635000"/>
                <a:gd name="connsiteX10" fmla="*/ 224367 w 668867"/>
                <a:gd name="connsiteY10" fmla="*/ 245533 h 635000"/>
                <a:gd name="connsiteX11" fmla="*/ 256117 w 668867"/>
                <a:gd name="connsiteY11" fmla="*/ 203200 h 635000"/>
                <a:gd name="connsiteX12" fmla="*/ 289984 w 668867"/>
                <a:gd name="connsiteY12" fmla="*/ 165100 h 635000"/>
                <a:gd name="connsiteX13" fmla="*/ 298450 w 668867"/>
                <a:gd name="connsiteY13" fmla="*/ 139700 h 635000"/>
                <a:gd name="connsiteX14" fmla="*/ 302684 w 668867"/>
                <a:gd name="connsiteY14" fmla="*/ 135466 h 635000"/>
                <a:gd name="connsiteX15" fmla="*/ 311150 w 668867"/>
                <a:gd name="connsiteY15" fmla="*/ 133350 h 635000"/>
                <a:gd name="connsiteX16" fmla="*/ 328084 w 668867"/>
                <a:gd name="connsiteY16" fmla="*/ 133350 h 635000"/>
                <a:gd name="connsiteX17" fmla="*/ 328084 w 668867"/>
                <a:gd name="connsiteY17" fmla="*/ 133350 h 635000"/>
                <a:gd name="connsiteX18" fmla="*/ 279400 w 668867"/>
                <a:gd name="connsiteY18" fmla="*/ 63500 h 635000"/>
                <a:gd name="connsiteX19" fmla="*/ 353484 w 668867"/>
                <a:gd name="connsiteY19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8867" h="635000">
                  <a:moveTo>
                    <a:pt x="353484" y="0"/>
                  </a:moveTo>
                  <a:lnTo>
                    <a:pt x="433917" y="44450"/>
                  </a:lnTo>
                  <a:lnTo>
                    <a:pt x="651934" y="80433"/>
                  </a:lnTo>
                  <a:lnTo>
                    <a:pt x="668867" y="192616"/>
                  </a:lnTo>
                  <a:lnTo>
                    <a:pt x="461434" y="548216"/>
                  </a:lnTo>
                  <a:lnTo>
                    <a:pt x="165100" y="554566"/>
                  </a:lnTo>
                  <a:lnTo>
                    <a:pt x="27517" y="635000"/>
                  </a:lnTo>
                  <a:lnTo>
                    <a:pt x="0" y="488950"/>
                  </a:lnTo>
                  <a:lnTo>
                    <a:pt x="114300" y="374650"/>
                  </a:lnTo>
                  <a:lnTo>
                    <a:pt x="241300" y="306916"/>
                  </a:lnTo>
                  <a:lnTo>
                    <a:pt x="224367" y="245533"/>
                  </a:lnTo>
                  <a:cubicBezTo>
                    <a:pt x="234950" y="231422"/>
                    <a:pt x="244825" y="216750"/>
                    <a:pt x="256117" y="203200"/>
                  </a:cubicBezTo>
                  <a:cubicBezTo>
                    <a:pt x="321511" y="124728"/>
                    <a:pt x="243552" y="227008"/>
                    <a:pt x="289984" y="165100"/>
                  </a:cubicBezTo>
                  <a:cubicBezTo>
                    <a:pt x="292461" y="155189"/>
                    <a:pt x="292982" y="147902"/>
                    <a:pt x="298450" y="139700"/>
                  </a:cubicBezTo>
                  <a:cubicBezTo>
                    <a:pt x="299557" y="138039"/>
                    <a:pt x="300899" y="136359"/>
                    <a:pt x="302684" y="135466"/>
                  </a:cubicBezTo>
                  <a:cubicBezTo>
                    <a:pt x="305286" y="134165"/>
                    <a:pt x="308251" y="133591"/>
                    <a:pt x="311150" y="133350"/>
                  </a:cubicBezTo>
                  <a:cubicBezTo>
                    <a:pt x="316775" y="132881"/>
                    <a:pt x="322439" y="133350"/>
                    <a:pt x="328084" y="133350"/>
                  </a:cubicBezTo>
                  <a:lnTo>
                    <a:pt x="328084" y="133350"/>
                  </a:lnTo>
                  <a:lnTo>
                    <a:pt x="279400" y="63500"/>
                  </a:lnTo>
                  <a:lnTo>
                    <a:pt x="353484" y="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146148-9BC8-85BF-3E75-D6E9FBAC4F99}"/>
                </a:ext>
              </a:extLst>
            </p:cNvPr>
            <p:cNvSpPr/>
            <p:nvPr/>
          </p:nvSpPr>
          <p:spPr>
            <a:xfrm>
              <a:off x="2876425" y="3980775"/>
              <a:ext cx="84543" cy="69698"/>
            </a:xfrm>
            <a:custGeom>
              <a:avLst/>
              <a:gdLst>
                <a:gd name="connsiteX0" fmla="*/ 10583 w 251883"/>
                <a:gd name="connsiteY0" fmla="*/ 133366 h 207654"/>
                <a:gd name="connsiteX1" fmla="*/ 112183 w 251883"/>
                <a:gd name="connsiteY1" fmla="*/ 110083 h 207654"/>
                <a:gd name="connsiteX2" fmla="*/ 156633 w 251883"/>
                <a:gd name="connsiteY2" fmla="*/ 133366 h 207654"/>
                <a:gd name="connsiteX3" fmla="*/ 158750 w 251883"/>
                <a:gd name="connsiteY3" fmla="*/ 143950 h 207654"/>
                <a:gd name="connsiteX4" fmla="*/ 173566 w 251883"/>
                <a:gd name="connsiteY4" fmla="*/ 154533 h 207654"/>
                <a:gd name="connsiteX5" fmla="*/ 192616 w 251883"/>
                <a:gd name="connsiteY5" fmla="*/ 175700 h 207654"/>
                <a:gd name="connsiteX6" fmla="*/ 196850 w 251883"/>
                <a:gd name="connsiteY6" fmla="*/ 198983 h 207654"/>
                <a:gd name="connsiteX7" fmla="*/ 205316 w 251883"/>
                <a:gd name="connsiteY7" fmla="*/ 207450 h 207654"/>
                <a:gd name="connsiteX8" fmla="*/ 213783 w 251883"/>
                <a:gd name="connsiteY8" fmla="*/ 205333 h 207654"/>
                <a:gd name="connsiteX9" fmla="*/ 213783 w 251883"/>
                <a:gd name="connsiteY9" fmla="*/ 205333 h 207654"/>
                <a:gd name="connsiteX10" fmla="*/ 251883 w 251883"/>
                <a:gd name="connsiteY10" fmla="*/ 120666 h 207654"/>
                <a:gd name="connsiteX11" fmla="*/ 177800 w 251883"/>
                <a:gd name="connsiteY11" fmla="*/ 48700 h 207654"/>
                <a:gd name="connsiteX12" fmla="*/ 139700 w 251883"/>
                <a:gd name="connsiteY12" fmla="*/ 6366 h 207654"/>
                <a:gd name="connsiteX13" fmla="*/ 127000 w 251883"/>
                <a:gd name="connsiteY13" fmla="*/ 2133 h 207654"/>
                <a:gd name="connsiteX14" fmla="*/ 107950 w 251883"/>
                <a:gd name="connsiteY14" fmla="*/ 16 h 207654"/>
                <a:gd name="connsiteX15" fmla="*/ 107950 w 251883"/>
                <a:gd name="connsiteY15" fmla="*/ 16 h 207654"/>
                <a:gd name="connsiteX16" fmla="*/ 0 w 251883"/>
                <a:gd name="connsiteY16" fmla="*/ 48700 h 207654"/>
                <a:gd name="connsiteX17" fmla="*/ 10583 w 251883"/>
                <a:gd name="connsiteY17" fmla="*/ 133366 h 20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1883" h="207654">
                  <a:moveTo>
                    <a:pt x="10583" y="133366"/>
                  </a:moveTo>
                  <a:lnTo>
                    <a:pt x="112183" y="110083"/>
                  </a:lnTo>
                  <a:cubicBezTo>
                    <a:pt x="113877" y="110824"/>
                    <a:pt x="149740" y="123027"/>
                    <a:pt x="156633" y="133366"/>
                  </a:cubicBezTo>
                  <a:cubicBezTo>
                    <a:pt x="158629" y="136360"/>
                    <a:pt x="156502" y="141140"/>
                    <a:pt x="158750" y="143950"/>
                  </a:cubicBezTo>
                  <a:cubicBezTo>
                    <a:pt x="162541" y="148689"/>
                    <a:pt x="168711" y="150891"/>
                    <a:pt x="173566" y="154533"/>
                  </a:cubicBezTo>
                  <a:cubicBezTo>
                    <a:pt x="187153" y="164723"/>
                    <a:pt x="182736" y="160879"/>
                    <a:pt x="192616" y="175700"/>
                  </a:cubicBezTo>
                  <a:cubicBezTo>
                    <a:pt x="194027" y="183461"/>
                    <a:pt x="193920" y="191659"/>
                    <a:pt x="196850" y="198983"/>
                  </a:cubicBezTo>
                  <a:cubicBezTo>
                    <a:pt x="198332" y="202689"/>
                    <a:pt x="201579" y="206049"/>
                    <a:pt x="205316" y="207450"/>
                  </a:cubicBezTo>
                  <a:cubicBezTo>
                    <a:pt x="208040" y="208472"/>
                    <a:pt x="213783" y="205333"/>
                    <a:pt x="213783" y="205333"/>
                  </a:cubicBezTo>
                  <a:lnTo>
                    <a:pt x="213783" y="205333"/>
                  </a:lnTo>
                  <a:lnTo>
                    <a:pt x="251883" y="120666"/>
                  </a:lnTo>
                  <a:cubicBezTo>
                    <a:pt x="227189" y="96677"/>
                    <a:pt x="199601" y="75346"/>
                    <a:pt x="177800" y="48700"/>
                  </a:cubicBezTo>
                  <a:cubicBezTo>
                    <a:pt x="168985" y="37926"/>
                    <a:pt x="151583" y="15080"/>
                    <a:pt x="139700" y="6366"/>
                  </a:cubicBezTo>
                  <a:cubicBezTo>
                    <a:pt x="136102" y="3727"/>
                    <a:pt x="131329" y="3215"/>
                    <a:pt x="127000" y="2133"/>
                  </a:cubicBezTo>
                  <a:cubicBezTo>
                    <a:pt x="117140" y="-332"/>
                    <a:pt x="116161" y="16"/>
                    <a:pt x="107950" y="16"/>
                  </a:cubicBezTo>
                  <a:lnTo>
                    <a:pt x="107950" y="16"/>
                  </a:lnTo>
                  <a:lnTo>
                    <a:pt x="0" y="48700"/>
                  </a:lnTo>
                  <a:lnTo>
                    <a:pt x="10583" y="133366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8012D9A-EF61-0A5F-D694-9A9D49F1C5B7}"/>
                </a:ext>
              </a:extLst>
            </p:cNvPr>
            <p:cNvSpPr/>
            <p:nvPr/>
          </p:nvSpPr>
          <p:spPr>
            <a:xfrm>
              <a:off x="2855112" y="3913860"/>
              <a:ext cx="41698" cy="99601"/>
            </a:xfrm>
            <a:custGeom>
              <a:avLst/>
              <a:gdLst>
                <a:gd name="connsiteX0" fmla="*/ 116416 w 124232"/>
                <a:gd name="connsiteY0" fmla="*/ 2528 h 296745"/>
                <a:gd name="connsiteX1" fmla="*/ 116416 w 124232"/>
                <a:gd name="connsiteY1" fmla="*/ 2528 h 296745"/>
                <a:gd name="connsiteX2" fmla="*/ 52916 w 124232"/>
                <a:gd name="connsiteY2" fmla="*/ 57562 h 296745"/>
                <a:gd name="connsiteX3" fmla="*/ 44450 w 124232"/>
                <a:gd name="connsiteY3" fmla="*/ 66028 h 296745"/>
                <a:gd name="connsiteX4" fmla="*/ 40216 w 124232"/>
                <a:gd name="connsiteY4" fmla="*/ 72378 h 296745"/>
                <a:gd name="connsiteX5" fmla="*/ 27516 w 124232"/>
                <a:gd name="connsiteY5" fmla="*/ 78728 h 296745"/>
                <a:gd name="connsiteX6" fmla="*/ 12700 w 124232"/>
                <a:gd name="connsiteY6" fmla="*/ 89312 h 296745"/>
                <a:gd name="connsiteX7" fmla="*/ 12700 w 124232"/>
                <a:gd name="connsiteY7" fmla="*/ 89312 h 296745"/>
                <a:gd name="connsiteX8" fmla="*/ 0 w 124232"/>
                <a:gd name="connsiteY8" fmla="*/ 296745 h 296745"/>
                <a:gd name="connsiteX9" fmla="*/ 40216 w 124232"/>
                <a:gd name="connsiteY9" fmla="*/ 216312 h 296745"/>
                <a:gd name="connsiteX10" fmla="*/ 38100 w 124232"/>
                <a:gd name="connsiteY10" fmla="*/ 108362 h 296745"/>
                <a:gd name="connsiteX11" fmla="*/ 42333 w 124232"/>
                <a:gd name="connsiteY11" fmla="*/ 72378 h 296745"/>
                <a:gd name="connsiteX12" fmla="*/ 63500 w 124232"/>
                <a:gd name="connsiteY12" fmla="*/ 76612 h 296745"/>
                <a:gd name="connsiteX13" fmla="*/ 80433 w 124232"/>
                <a:gd name="connsiteY13" fmla="*/ 85078 h 296745"/>
                <a:gd name="connsiteX14" fmla="*/ 91016 w 124232"/>
                <a:gd name="connsiteY14" fmla="*/ 99895 h 296745"/>
                <a:gd name="connsiteX15" fmla="*/ 99483 w 124232"/>
                <a:gd name="connsiteY15" fmla="*/ 106245 h 296745"/>
                <a:gd name="connsiteX16" fmla="*/ 101600 w 124232"/>
                <a:gd name="connsiteY16" fmla="*/ 114712 h 296745"/>
                <a:gd name="connsiteX17" fmla="*/ 91016 w 124232"/>
                <a:gd name="connsiteY17" fmla="*/ 116828 h 296745"/>
                <a:gd name="connsiteX18" fmla="*/ 88900 w 124232"/>
                <a:gd name="connsiteY18" fmla="*/ 99895 h 296745"/>
                <a:gd name="connsiteX19" fmla="*/ 97366 w 124232"/>
                <a:gd name="connsiteY19" fmla="*/ 76612 h 296745"/>
                <a:gd name="connsiteX20" fmla="*/ 103716 w 124232"/>
                <a:gd name="connsiteY20" fmla="*/ 55445 h 296745"/>
                <a:gd name="connsiteX21" fmla="*/ 110066 w 124232"/>
                <a:gd name="connsiteY21" fmla="*/ 53328 h 296745"/>
                <a:gd name="connsiteX22" fmla="*/ 118533 w 124232"/>
                <a:gd name="connsiteY22" fmla="*/ 42745 h 296745"/>
                <a:gd name="connsiteX23" fmla="*/ 120650 w 124232"/>
                <a:gd name="connsiteY23" fmla="*/ 412 h 296745"/>
                <a:gd name="connsiteX24" fmla="*/ 116416 w 124232"/>
                <a:gd name="connsiteY24" fmla="*/ 2528 h 29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232" h="296745">
                  <a:moveTo>
                    <a:pt x="116416" y="2528"/>
                  </a:moveTo>
                  <a:lnTo>
                    <a:pt x="116416" y="2528"/>
                  </a:lnTo>
                  <a:cubicBezTo>
                    <a:pt x="95249" y="20873"/>
                    <a:pt x="72722" y="37756"/>
                    <a:pt x="52916" y="57562"/>
                  </a:cubicBezTo>
                  <a:cubicBezTo>
                    <a:pt x="50094" y="60384"/>
                    <a:pt x="47047" y="62998"/>
                    <a:pt x="44450" y="66028"/>
                  </a:cubicBezTo>
                  <a:cubicBezTo>
                    <a:pt x="42794" y="67960"/>
                    <a:pt x="42251" y="70852"/>
                    <a:pt x="40216" y="72378"/>
                  </a:cubicBezTo>
                  <a:cubicBezTo>
                    <a:pt x="36430" y="75218"/>
                    <a:pt x="31749" y="76611"/>
                    <a:pt x="27516" y="78728"/>
                  </a:cubicBezTo>
                  <a:cubicBezTo>
                    <a:pt x="17728" y="90965"/>
                    <a:pt x="23568" y="89312"/>
                    <a:pt x="12700" y="89312"/>
                  </a:cubicBezTo>
                  <a:lnTo>
                    <a:pt x="12700" y="89312"/>
                  </a:lnTo>
                  <a:lnTo>
                    <a:pt x="0" y="296745"/>
                  </a:lnTo>
                  <a:lnTo>
                    <a:pt x="40216" y="216312"/>
                  </a:lnTo>
                  <a:cubicBezTo>
                    <a:pt x="39511" y="180329"/>
                    <a:pt x="37571" y="144348"/>
                    <a:pt x="38100" y="108362"/>
                  </a:cubicBezTo>
                  <a:cubicBezTo>
                    <a:pt x="38278" y="96286"/>
                    <a:pt x="34788" y="81809"/>
                    <a:pt x="42333" y="72378"/>
                  </a:cubicBezTo>
                  <a:cubicBezTo>
                    <a:pt x="46828" y="66759"/>
                    <a:pt x="56444" y="75201"/>
                    <a:pt x="63500" y="76612"/>
                  </a:cubicBezTo>
                  <a:cubicBezTo>
                    <a:pt x="69144" y="79434"/>
                    <a:pt x="76933" y="79827"/>
                    <a:pt x="80433" y="85078"/>
                  </a:cubicBezTo>
                  <a:cubicBezTo>
                    <a:pt x="82837" y="88684"/>
                    <a:pt x="88390" y="97269"/>
                    <a:pt x="91016" y="99895"/>
                  </a:cubicBezTo>
                  <a:cubicBezTo>
                    <a:pt x="93511" y="102390"/>
                    <a:pt x="96661" y="104128"/>
                    <a:pt x="99483" y="106245"/>
                  </a:cubicBezTo>
                  <a:cubicBezTo>
                    <a:pt x="100189" y="109067"/>
                    <a:pt x="103417" y="112440"/>
                    <a:pt x="101600" y="114712"/>
                  </a:cubicBezTo>
                  <a:cubicBezTo>
                    <a:pt x="99352" y="117521"/>
                    <a:pt x="93357" y="119560"/>
                    <a:pt x="91016" y="116828"/>
                  </a:cubicBezTo>
                  <a:cubicBezTo>
                    <a:pt x="87314" y="112509"/>
                    <a:pt x="89605" y="105539"/>
                    <a:pt x="88900" y="99895"/>
                  </a:cubicBezTo>
                  <a:cubicBezTo>
                    <a:pt x="91722" y="92134"/>
                    <a:pt x="94903" y="84494"/>
                    <a:pt x="97366" y="76612"/>
                  </a:cubicBezTo>
                  <a:cubicBezTo>
                    <a:pt x="99375" y="70182"/>
                    <a:pt x="99048" y="61047"/>
                    <a:pt x="103716" y="55445"/>
                  </a:cubicBezTo>
                  <a:cubicBezTo>
                    <a:pt x="105144" y="53731"/>
                    <a:pt x="107949" y="54034"/>
                    <a:pt x="110066" y="53328"/>
                  </a:cubicBezTo>
                  <a:cubicBezTo>
                    <a:pt x="112888" y="49800"/>
                    <a:pt x="116027" y="46504"/>
                    <a:pt x="118533" y="42745"/>
                  </a:cubicBezTo>
                  <a:cubicBezTo>
                    <a:pt x="127542" y="29232"/>
                    <a:pt x="123974" y="19250"/>
                    <a:pt x="120650" y="412"/>
                  </a:cubicBezTo>
                  <a:cubicBezTo>
                    <a:pt x="120376" y="-1142"/>
                    <a:pt x="117122" y="2175"/>
                    <a:pt x="116416" y="2528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FE26E2-5B85-8127-49A1-CB985A5F68A8}"/>
                </a:ext>
              </a:extLst>
            </p:cNvPr>
            <p:cNvSpPr/>
            <p:nvPr/>
          </p:nvSpPr>
          <p:spPr>
            <a:xfrm>
              <a:off x="3068246" y="4106529"/>
              <a:ext cx="39785" cy="46179"/>
            </a:xfrm>
            <a:custGeom>
              <a:avLst/>
              <a:gdLst>
                <a:gd name="connsiteX0" fmla="*/ 0 w 118533"/>
                <a:gd name="connsiteY0" fmla="*/ 52917 h 137584"/>
                <a:gd name="connsiteX1" fmla="*/ 101600 w 118533"/>
                <a:gd name="connsiteY1" fmla="*/ 0 h 137584"/>
                <a:gd name="connsiteX2" fmla="*/ 80433 w 118533"/>
                <a:gd name="connsiteY2" fmla="*/ 65617 h 137584"/>
                <a:gd name="connsiteX3" fmla="*/ 118533 w 118533"/>
                <a:gd name="connsiteY3" fmla="*/ 114300 h 137584"/>
                <a:gd name="connsiteX4" fmla="*/ 84666 w 118533"/>
                <a:gd name="connsiteY4" fmla="*/ 135467 h 137584"/>
                <a:gd name="connsiteX5" fmla="*/ 44450 w 118533"/>
                <a:gd name="connsiteY5" fmla="*/ 137584 h 137584"/>
                <a:gd name="connsiteX6" fmla="*/ 44450 w 118533"/>
                <a:gd name="connsiteY6" fmla="*/ 137584 h 137584"/>
                <a:gd name="connsiteX7" fmla="*/ 0 w 118533"/>
                <a:gd name="connsiteY7" fmla="*/ 52917 h 1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33" h="137584">
                  <a:moveTo>
                    <a:pt x="0" y="52917"/>
                  </a:moveTo>
                  <a:lnTo>
                    <a:pt x="101600" y="0"/>
                  </a:lnTo>
                  <a:lnTo>
                    <a:pt x="80433" y="65617"/>
                  </a:lnTo>
                  <a:lnTo>
                    <a:pt x="118533" y="114300"/>
                  </a:lnTo>
                  <a:cubicBezTo>
                    <a:pt x="116501" y="115722"/>
                    <a:pt x="92423" y="134118"/>
                    <a:pt x="84666" y="135467"/>
                  </a:cubicBezTo>
                  <a:cubicBezTo>
                    <a:pt x="72017" y="137667"/>
                    <a:pt x="57792" y="137584"/>
                    <a:pt x="44450" y="137584"/>
                  </a:cubicBezTo>
                  <a:lnTo>
                    <a:pt x="44450" y="137584"/>
                  </a:lnTo>
                  <a:lnTo>
                    <a:pt x="0" y="52917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A3D49E-7621-3C86-C0DE-01ECFA2B4E4B}"/>
                </a:ext>
              </a:extLst>
            </p:cNvPr>
            <p:cNvSpPr/>
            <p:nvPr/>
          </p:nvSpPr>
          <p:spPr>
            <a:xfrm>
              <a:off x="3186890" y="4054926"/>
              <a:ext cx="52573" cy="83574"/>
            </a:xfrm>
            <a:custGeom>
              <a:avLst/>
              <a:gdLst>
                <a:gd name="connsiteX0" fmla="*/ 0 w 156633"/>
                <a:gd name="connsiteY0" fmla="*/ 3462 h 248995"/>
                <a:gd name="connsiteX1" fmla="*/ 29633 w 156633"/>
                <a:gd name="connsiteY1" fmla="*/ 166445 h 248995"/>
                <a:gd name="connsiteX2" fmla="*/ 156633 w 156633"/>
                <a:gd name="connsiteY2" fmla="*/ 248995 h 248995"/>
                <a:gd name="connsiteX3" fmla="*/ 63500 w 156633"/>
                <a:gd name="connsiteY3" fmla="*/ 136812 h 248995"/>
                <a:gd name="connsiteX4" fmla="*/ 52917 w 156633"/>
                <a:gd name="connsiteY4" fmla="*/ 56379 h 248995"/>
                <a:gd name="connsiteX5" fmla="*/ 48683 w 156633"/>
                <a:gd name="connsiteY5" fmla="*/ 47912 h 248995"/>
                <a:gd name="connsiteX6" fmla="*/ 46567 w 156633"/>
                <a:gd name="connsiteY6" fmla="*/ 41562 h 248995"/>
                <a:gd name="connsiteX7" fmla="*/ 48683 w 156633"/>
                <a:gd name="connsiteY7" fmla="*/ 11929 h 248995"/>
                <a:gd name="connsiteX8" fmla="*/ 40217 w 156633"/>
                <a:gd name="connsiteY8" fmla="*/ 5579 h 248995"/>
                <a:gd name="connsiteX9" fmla="*/ 0 w 156633"/>
                <a:gd name="connsiteY9" fmla="*/ 3462 h 2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33" h="248995">
                  <a:moveTo>
                    <a:pt x="0" y="3462"/>
                  </a:moveTo>
                  <a:lnTo>
                    <a:pt x="29633" y="166445"/>
                  </a:lnTo>
                  <a:lnTo>
                    <a:pt x="156633" y="248995"/>
                  </a:lnTo>
                  <a:lnTo>
                    <a:pt x="63500" y="136812"/>
                  </a:lnTo>
                  <a:cubicBezTo>
                    <a:pt x="59972" y="110001"/>
                    <a:pt x="57363" y="83053"/>
                    <a:pt x="52917" y="56379"/>
                  </a:cubicBezTo>
                  <a:cubicBezTo>
                    <a:pt x="52398" y="53266"/>
                    <a:pt x="49926" y="50812"/>
                    <a:pt x="48683" y="47912"/>
                  </a:cubicBezTo>
                  <a:cubicBezTo>
                    <a:pt x="47804" y="45861"/>
                    <a:pt x="47272" y="43679"/>
                    <a:pt x="46567" y="41562"/>
                  </a:cubicBezTo>
                  <a:cubicBezTo>
                    <a:pt x="47272" y="31684"/>
                    <a:pt x="50404" y="21681"/>
                    <a:pt x="48683" y="11929"/>
                  </a:cubicBezTo>
                  <a:cubicBezTo>
                    <a:pt x="48070" y="8455"/>
                    <a:pt x="43087" y="7630"/>
                    <a:pt x="40217" y="5579"/>
                  </a:cubicBezTo>
                  <a:cubicBezTo>
                    <a:pt x="26619" y="-4135"/>
                    <a:pt x="32643" y="1345"/>
                    <a:pt x="0" y="3462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9DC51E-00A0-8E06-1BF4-39F71A0E9BF0}"/>
                </a:ext>
              </a:extLst>
            </p:cNvPr>
            <p:cNvSpPr/>
            <p:nvPr/>
          </p:nvSpPr>
          <p:spPr>
            <a:xfrm>
              <a:off x="2848007" y="3585062"/>
              <a:ext cx="901556" cy="1118953"/>
            </a:xfrm>
            <a:custGeom>
              <a:avLst/>
              <a:gdLst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78000 w 2692400"/>
                <a:gd name="connsiteY146" fmla="*/ 2997200 h 3333750"/>
                <a:gd name="connsiteX147" fmla="*/ 1727200 w 2692400"/>
                <a:gd name="connsiteY147" fmla="*/ 3009900 h 3333750"/>
                <a:gd name="connsiteX148" fmla="*/ 1695450 w 2692400"/>
                <a:gd name="connsiteY148" fmla="*/ 3003550 h 3333750"/>
                <a:gd name="connsiteX149" fmla="*/ 1695450 w 2692400"/>
                <a:gd name="connsiteY149" fmla="*/ 3003550 h 3333750"/>
                <a:gd name="connsiteX150" fmla="*/ 1504950 w 2692400"/>
                <a:gd name="connsiteY150" fmla="*/ 3111500 h 3333750"/>
                <a:gd name="connsiteX151" fmla="*/ 1397000 w 2692400"/>
                <a:gd name="connsiteY151" fmla="*/ 3136900 h 3333750"/>
                <a:gd name="connsiteX152" fmla="*/ 1377950 w 2692400"/>
                <a:gd name="connsiteY152" fmla="*/ 3162300 h 3333750"/>
                <a:gd name="connsiteX153" fmla="*/ 1358900 w 2692400"/>
                <a:gd name="connsiteY153" fmla="*/ 3168650 h 3333750"/>
                <a:gd name="connsiteX154" fmla="*/ 1339850 w 2692400"/>
                <a:gd name="connsiteY154" fmla="*/ 3200400 h 3333750"/>
                <a:gd name="connsiteX155" fmla="*/ 1327150 w 2692400"/>
                <a:gd name="connsiteY155" fmla="*/ 3244850 h 3333750"/>
                <a:gd name="connsiteX156" fmla="*/ 1301750 w 2692400"/>
                <a:gd name="connsiteY156" fmla="*/ 3251200 h 3333750"/>
                <a:gd name="connsiteX157" fmla="*/ 1276350 w 2692400"/>
                <a:gd name="connsiteY157" fmla="*/ 3232150 h 3333750"/>
                <a:gd name="connsiteX158" fmla="*/ 1276350 w 2692400"/>
                <a:gd name="connsiteY158" fmla="*/ 3232150 h 3333750"/>
                <a:gd name="connsiteX159" fmla="*/ 736600 w 2692400"/>
                <a:gd name="connsiteY159" fmla="*/ 3327400 h 3333750"/>
                <a:gd name="connsiteX160" fmla="*/ 228600 w 2692400"/>
                <a:gd name="connsiteY160" fmla="*/ 3333750 h 3333750"/>
                <a:gd name="connsiteX161" fmla="*/ 152400 w 2692400"/>
                <a:gd name="connsiteY161" fmla="*/ 3270250 h 3333750"/>
                <a:gd name="connsiteX162" fmla="*/ 120650 w 2692400"/>
                <a:gd name="connsiteY162" fmla="*/ 3257550 h 3333750"/>
                <a:gd name="connsiteX163" fmla="*/ 101600 w 2692400"/>
                <a:gd name="connsiteY163" fmla="*/ 3238500 h 3333750"/>
                <a:gd name="connsiteX164" fmla="*/ 82550 w 2692400"/>
                <a:gd name="connsiteY164" fmla="*/ 3213100 h 3333750"/>
                <a:gd name="connsiteX165" fmla="*/ 0 w 2692400"/>
                <a:gd name="connsiteY165" fmla="*/ 3200400 h 3333750"/>
                <a:gd name="connsiteX166" fmla="*/ 0 w 2692400"/>
                <a:gd name="connsiteY166" fmla="*/ 3200400 h 3333750"/>
                <a:gd name="connsiteX167" fmla="*/ 38100 w 2692400"/>
                <a:gd name="connsiteY167" fmla="*/ 3098800 h 3333750"/>
                <a:gd name="connsiteX168" fmla="*/ 50800 w 2692400"/>
                <a:gd name="connsiteY168" fmla="*/ 3073400 h 3333750"/>
                <a:gd name="connsiteX169" fmla="*/ 50800 w 2692400"/>
                <a:gd name="connsiteY169" fmla="*/ 3073400 h 3333750"/>
                <a:gd name="connsiteX170" fmla="*/ 273050 w 2692400"/>
                <a:gd name="connsiteY170" fmla="*/ 3073400 h 3333750"/>
                <a:gd name="connsiteX171" fmla="*/ 425450 w 2692400"/>
                <a:gd name="connsiteY171" fmla="*/ 2940050 h 3333750"/>
                <a:gd name="connsiteX172" fmla="*/ 539750 w 2692400"/>
                <a:gd name="connsiteY172" fmla="*/ 2971800 h 3333750"/>
                <a:gd name="connsiteX173" fmla="*/ 596900 w 2692400"/>
                <a:gd name="connsiteY173" fmla="*/ 2933700 h 3333750"/>
                <a:gd name="connsiteX174" fmla="*/ 698500 w 2692400"/>
                <a:gd name="connsiteY174" fmla="*/ 2927350 h 3333750"/>
                <a:gd name="connsiteX175" fmla="*/ 838200 w 2692400"/>
                <a:gd name="connsiteY175" fmla="*/ 2921000 h 3333750"/>
                <a:gd name="connsiteX176" fmla="*/ 857250 w 2692400"/>
                <a:gd name="connsiteY176" fmla="*/ 2908300 h 3333750"/>
                <a:gd name="connsiteX177" fmla="*/ 895350 w 2692400"/>
                <a:gd name="connsiteY177" fmla="*/ 2908300 h 3333750"/>
                <a:gd name="connsiteX178" fmla="*/ 895350 w 2692400"/>
                <a:gd name="connsiteY178" fmla="*/ 2908300 h 3333750"/>
                <a:gd name="connsiteX179" fmla="*/ 914400 w 2692400"/>
                <a:gd name="connsiteY179" fmla="*/ 2984500 h 3333750"/>
                <a:gd name="connsiteX180" fmla="*/ 927100 w 2692400"/>
                <a:gd name="connsiteY180" fmla="*/ 2984500 h 3333750"/>
                <a:gd name="connsiteX181" fmla="*/ 927100 w 2692400"/>
                <a:gd name="connsiteY181" fmla="*/ 2984500 h 3333750"/>
                <a:gd name="connsiteX182" fmla="*/ 990600 w 2692400"/>
                <a:gd name="connsiteY182" fmla="*/ 2946400 h 3333750"/>
                <a:gd name="connsiteX183" fmla="*/ 1073150 w 2692400"/>
                <a:gd name="connsiteY183" fmla="*/ 2952750 h 3333750"/>
                <a:gd name="connsiteX184" fmla="*/ 1073150 w 2692400"/>
                <a:gd name="connsiteY184" fmla="*/ 2952750 h 3333750"/>
                <a:gd name="connsiteX185" fmla="*/ 1085850 w 2692400"/>
                <a:gd name="connsiteY185" fmla="*/ 2978150 h 3333750"/>
                <a:gd name="connsiteX186" fmla="*/ 1231900 w 2692400"/>
                <a:gd name="connsiteY186" fmla="*/ 2914650 h 3333750"/>
                <a:gd name="connsiteX187" fmla="*/ 1225550 w 2692400"/>
                <a:gd name="connsiteY187" fmla="*/ 2844800 h 3333750"/>
                <a:gd name="connsiteX188" fmla="*/ 1212850 w 2692400"/>
                <a:gd name="connsiteY188" fmla="*/ 2825750 h 3333750"/>
                <a:gd name="connsiteX189" fmla="*/ 1225550 w 2692400"/>
                <a:gd name="connsiteY189" fmla="*/ 2851150 h 3333750"/>
                <a:gd name="connsiteX190" fmla="*/ 1231900 w 2692400"/>
                <a:gd name="connsiteY190" fmla="*/ 2870200 h 3333750"/>
                <a:gd name="connsiteX191" fmla="*/ 1270000 w 2692400"/>
                <a:gd name="connsiteY191" fmla="*/ 2882900 h 3333750"/>
                <a:gd name="connsiteX192" fmla="*/ 1308100 w 2692400"/>
                <a:gd name="connsiteY192" fmla="*/ 2857500 h 3333750"/>
                <a:gd name="connsiteX193" fmla="*/ 1352550 w 2692400"/>
                <a:gd name="connsiteY193" fmla="*/ 2838450 h 3333750"/>
                <a:gd name="connsiteX194" fmla="*/ 1409700 w 2692400"/>
                <a:gd name="connsiteY194" fmla="*/ 2825750 h 3333750"/>
                <a:gd name="connsiteX195" fmla="*/ 1460500 w 2692400"/>
                <a:gd name="connsiteY195" fmla="*/ 2813050 h 3333750"/>
                <a:gd name="connsiteX196" fmla="*/ 1517650 w 2692400"/>
                <a:gd name="connsiteY196" fmla="*/ 2781300 h 3333750"/>
                <a:gd name="connsiteX197" fmla="*/ 1536700 w 2692400"/>
                <a:gd name="connsiteY197" fmla="*/ 2768600 h 3333750"/>
                <a:gd name="connsiteX198" fmla="*/ 1562100 w 2692400"/>
                <a:gd name="connsiteY198" fmla="*/ 2755900 h 3333750"/>
                <a:gd name="connsiteX199" fmla="*/ 1581150 w 2692400"/>
                <a:gd name="connsiteY199" fmla="*/ 2730500 h 3333750"/>
                <a:gd name="connsiteX200" fmla="*/ 1600200 w 2692400"/>
                <a:gd name="connsiteY200" fmla="*/ 2711450 h 3333750"/>
                <a:gd name="connsiteX201" fmla="*/ 1606550 w 2692400"/>
                <a:gd name="connsiteY201" fmla="*/ 2667000 h 3333750"/>
                <a:gd name="connsiteX202" fmla="*/ 1593850 w 2692400"/>
                <a:gd name="connsiteY202" fmla="*/ 2641600 h 3333750"/>
                <a:gd name="connsiteX203" fmla="*/ 1479550 w 2692400"/>
                <a:gd name="connsiteY203" fmla="*/ 2622550 h 3333750"/>
                <a:gd name="connsiteX204" fmla="*/ 1428750 w 2692400"/>
                <a:gd name="connsiteY204" fmla="*/ 2635250 h 3333750"/>
                <a:gd name="connsiteX205" fmla="*/ 1409700 w 2692400"/>
                <a:gd name="connsiteY205" fmla="*/ 2654300 h 3333750"/>
                <a:gd name="connsiteX206" fmla="*/ 1365250 w 2692400"/>
                <a:gd name="connsiteY206" fmla="*/ 2692400 h 3333750"/>
                <a:gd name="connsiteX207" fmla="*/ 1358900 w 2692400"/>
                <a:gd name="connsiteY207" fmla="*/ 2711450 h 3333750"/>
                <a:gd name="connsiteX208" fmla="*/ 1320800 w 2692400"/>
                <a:gd name="connsiteY208" fmla="*/ 2711450 h 3333750"/>
                <a:gd name="connsiteX209" fmla="*/ 1327150 w 2692400"/>
                <a:gd name="connsiteY209" fmla="*/ 2667000 h 3333750"/>
                <a:gd name="connsiteX210" fmla="*/ 1377950 w 2692400"/>
                <a:gd name="connsiteY210" fmla="*/ 2597150 h 3333750"/>
                <a:gd name="connsiteX211" fmla="*/ 1397000 w 2692400"/>
                <a:gd name="connsiteY211" fmla="*/ 2590800 h 3333750"/>
                <a:gd name="connsiteX212" fmla="*/ 1416050 w 2692400"/>
                <a:gd name="connsiteY212" fmla="*/ 2559050 h 3333750"/>
                <a:gd name="connsiteX213" fmla="*/ 1466850 w 2692400"/>
                <a:gd name="connsiteY213" fmla="*/ 2546350 h 3333750"/>
                <a:gd name="connsiteX214" fmla="*/ 1492250 w 2692400"/>
                <a:gd name="connsiteY214" fmla="*/ 2533650 h 3333750"/>
                <a:gd name="connsiteX215" fmla="*/ 1536700 w 2692400"/>
                <a:gd name="connsiteY215" fmla="*/ 2501900 h 3333750"/>
                <a:gd name="connsiteX216" fmla="*/ 1568450 w 2692400"/>
                <a:gd name="connsiteY216" fmla="*/ 2470150 h 3333750"/>
                <a:gd name="connsiteX217" fmla="*/ 1581150 w 2692400"/>
                <a:gd name="connsiteY217" fmla="*/ 2451100 h 3333750"/>
                <a:gd name="connsiteX218" fmla="*/ 1600200 w 2692400"/>
                <a:gd name="connsiteY218" fmla="*/ 2444750 h 3333750"/>
                <a:gd name="connsiteX219" fmla="*/ 1625600 w 2692400"/>
                <a:gd name="connsiteY219" fmla="*/ 2387600 h 3333750"/>
                <a:gd name="connsiteX220" fmla="*/ 1568450 w 2692400"/>
                <a:gd name="connsiteY220" fmla="*/ 2393950 h 3333750"/>
                <a:gd name="connsiteX221" fmla="*/ 1543050 w 2692400"/>
                <a:gd name="connsiteY221" fmla="*/ 2419350 h 3333750"/>
                <a:gd name="connsiteX222" fmla="*/ 1473200 w 2692400"/>
                <a:gd name="connsiteY222" fmla="*/ 2381250 h 3333750"/>
                <a:gd name="connsiteX223" fmla="*/ 1454150 w 2692400"/>
                <a:gd name="connsiteY223" fmla="*/ 2374900 h 3333750"/>
                <a:gd name="connsiteX224" fmla="*/ 1428750 w 2692400"/>
                <a:gd name="connsiteY224" fmla="*/ 2387600 h 3333750"/>
                <a:gd name="connsiteX225" fmla="*/ 1403350 w 2692400"/>
                <a:gd name="connsiteY225" fmla="*/ 2444750 h 3333750"/>
                <a:gd name="connsiteX226" fmla="*/ 1397000 w 2692400"/>
                <a:gd name="connsiteY226" fmla="*/ 2463800 h 3333750"/>
                <a:gd name="connsiteX227" fmla="*/ 1352550 w 2692400"/>
                <a:gd name="connsiteY227" fmla="*/ 2495550 h 3333750"/>
                <a:gd name="connsiteX228" fmla="*/ 1346200 w 2692400"/>
                <a:gd name="connsiteY228" fmla="*/ 2527300 h 3333750"/>
                <a:gd name="connsiteX229" fmla="*/ 1320800 w 2692400"/>
                <a:gd name="connsiteY229" fmla="*/ 2584450 h 3333750"/>
                <a:gd name="connsiteX230" fmla="*/ 1301750 w 2692400"/>
                <a:gd name="connsiteY230" fmla="*/ 2609850 h 3333750"/>
                <a:gd name="connsiteX231" fmla="*/ 1295400 w 2692400"/>
                <a:gd name="connsiteY231" fmla="*/ 2686050 h 3333750"/>
                <a:gd name="connsiteX232" fmla="*/ 1263650 w 2692400"/>
                <a:gd name="connsiteY232" fmla="*/ 2692400 h 3333750"/>
                <a:gd name="connsiteX233" fmla="*/ 1219200 w 2692400"/>
                <a:gd name="connsiteY233" fmla="*/ 2711450 h 3333750"/>
                <a:gd name="connsiteX234" fmla="*/ 1206500 w 2692400"/>
                <a:gd name="connsiteY234" fmla="*/ 2749550 h 3333750"/>
                <a:gd name="connsiteX235" fmla="*/ 1098550 w 2692400"/>
                <a:gd name="connsiteY235" fmla="*/ 2736850 h 3333750"/>
                <a:gd name="connsiteX236" fmla="*/ 1092200 w 2692400"/>
                <a:gd name="connsiteY236" fmla="*/ 2717800 h 3333750"/>
                <a:gd name="connsiteX237" fmla="*/ 1073150 w 2692400"/>
                <a:gd name="connsiteY237" fmla="*/ 2711450 h 3333750"/>
                <a:gd name="connsiteX238" fmla="*/ 1041400 w 2692400"/>
                <a:gd name="connsiteY238" fmla="*/ 2698750 h 3333750"/>
                <a:gd name="connsiteX239" fmla="*/ 1022350 w 2692400"/>
                <a:gd name="connsiteY239" fmla="*/ 2679700 h 3333750"/>
                <a:gd name="connsiteX240" fmla="*/ 1003300 w 2692400"/>
                <a:gd name="connsiteY240" fmla="*/ 2673350 h 3333750"/>
                <a:gd name="connsiteX241" fmla="*/ 876300 w 2692400"/>
                <a:gd name="connsiteY241" fmla="*/ 2679700 h 3333750"/>
                <a:gd name="connsiteX242" fmla="*/ 882650 w 2692400"/>
                <a:gd name="connsiteY242" fmla="*/ 2724150 h 3333750"/>
                <a:gd name="connsiteX243" fmla="*/ 946150 w 2692400"/>
                <a:gd name="connsiteY243" fmla="*/ 2730500 h 3333750"/>
                <a:gd name="connsiteX244" fmla="*/ 1003300 w 2692400"/>
                <a:gd name="connsiteY244" fmla="*/ 2749550 h 3333750"/>
                <a:gd name="connsiteX245" fmla="*/ 1035050 w 2692400"/>
                <a:gd name="connsiteY245" fmla="*/ 2755900 h 3333750"/>
                <a:gd name="connsiteX246" fmla="*/ 1060450 w 2692400"/>
                <a:gd name="connsiteY246" fmla="*/ 2768600 h 3333750"/>
                <a:gd name="connsiteX247" fmla="*/ 1098550 w 2692400"/>
                <a:gd name="connsiteY247" fmla="*/ 2774950 h 3333750"/>
                <a:gd name="connsiteX248" fmla="*/ 1111250 w 2692400"/>
                <a:gd name="connsiteY248" fmla="*/ 2813050 h 3333750"/>
                <a:gd name="connsiteX249" fmla="*/ 1104900 w 2692400"/>
                <a:gd name="connsiteY249" fmla="*/ 2838450 h 3333750"/>
                <a:gd name="connsiteX250" fmla="*/ 1079500 w 2692400"/>
                <a:gd name="connsiteY250" fmla="*/ 2851150 h 3333750"/>
                <a:gd name="connsiteX251" fmla="*/ 984250 w 2692400"/>
                <a:gd name="connsiteY251" fmla="*/ 2825750 h 3333750"/>
                <a:gd name="connsiteX252" fmla="*/ 958850 w 2692400"/>
                <a:gd name="connsiteY252" fmla="*/ 2800350 h 3333750"/>
                <a:gd name="connsiteX253" fmla="*/ 889000 w 2692400"/>
                <a:gd name="connsiteY253" fmla="*/ 2762250 h 3333750"/>
                <a:gd name="connsiteX254" fmla="*/ 857250 w 2692400"/>
                <a:gd name="connsiteY254" fmla="*/ 2755900 h 3333750"/>
                <a:gd name="connsiteX255" fmla="*/ 742950 w 2692400"/>
                <a:gd name="connsiteY255" fmla="*/ 2768600 h 3333750"/>
                <a:gd name="connsiteX256" fmla="*/ 711200 w 2692400"/>
                <a:gd name="connsiteY256" fmla="*/ 2781300 h 3333750"/>
                <a:gd name="connsiteX257" fmla="*/ 647700 w 2692400"/>
                <a:gd name="connsiteY257" fmla="*/ 2832100 h 3333750"/>
                <a:gd name="connsiteX258" fmla="*/ 628650 w 2692400"/>
                <a:gd name="connsiteY258" fmla="*/ 2857500 h 3333750"/>
                <a:gd name="connsiteX259" fmla="*/ 571500 w 2692400"/>
                <a:gd name="connsiteY259" fmla="*/ 2889250 h 3333750"/>
                <a:gd name="connsiteX260" fmla="*/ 546100 w 2692400"/>
                <a:gd name="connsiteY260" fmla="*/ 2921000 h 3333750"/>
                <a:gd name="connsiteX261" fmla="*/ 520700 w 2692400"/>
                <a:gd name="connsiteY261" fmla="*/ 2933700 h 3333750"/>
                <a:gd name="connsiteX262" fmla="*/ 457200 w 2692400"/>
                <a:gd name="connsiteY262" fmla="*/ 2952750 h 3333750"/>
                <a:gd name="connsiteX263" fmla="*/ 381000 w 2692400"/>
                <a:gd name="connsiteY263" fmla="*/ 2946400 h 3333750"/>
                <a:gd name="connsiteX264" fmla="*/ 355600 w 2692400"/>
                <a:gd name="connsiteY264" fmla="*/ 2940050 h 3333750"/>
                <a:gd name="connsiteX265" fmla="*/ 342900 w 2692400"/>
                <a:gd name="connsiteY265" fmla="*/ 2921000 h 3333750"/>
                <a:gd name="connsiteX266" fmla="*/ 323850 w 2692400"/>
                <a:gd name="connsiteY266" fmla="*/ 2895600 h 3333750"/>
                <a:gd name="connsiteX267" fmla="*/ 317500 w 2692400"/>
                <a:gd name="connsiteY267" fmla="*/ 2851150 h 3333750"/>
                <a:gd name="connsiteX268" fmla="*/ 342900 w 2692400"/>
                <a:gd name="connsiteY268" fmla="*/ 2787650 h 3333750"/>
                <a:gd name="connsiteX269" fmla="*/ 374650 w 2692400"/>
                <a:gd name="connsiteY269" fmla="*/ 2768600 h 3333750"/>
                <a:gd name="connsiteX270" fmla="*/ 577850 w 2692400"/>
                <a:gd name="connsiteY270" fmla="*/ 2755900 h 3333750"/>
                <a:gd name="connsiteX271" fmla="*/ 571500 w 2692400"/>
                <a:gd name="connsiteY271" fmla="*/ 2686050 h 3333750"/>
                <a:gd name="connsiteX272" fmla="*/ 539750 w 2692400"/>
                <a:gd name="connsiteY272" fmla="*/ 2679700 h 3333750"/>
                <a:gd name="connsiteX273" fmla="*/ 501650 w 2692400"/>
                <a:gd name="connsiteY273" fmla="*/ 2647950 h 3333750"/>
                <a:gd name="connsiteX274" fmla="*/ 488950 w 2692400"/>
                <a:gd name="connsiteY274" fmla="*/ 2622550 h 3333750"/>
                <a:gd name="connsiteX275" fmla="*/ 495300 w 2692400"/>
                <a:gd name="connsiteY275" fmla="*/ 2603500 h 3333750"/>
                <a:gd name="connsiteX276" fmla="*/ 514350 w 2692400"/>
                <a:gd name="connsiteY276" fmla="*/ 2590800 h 3333750"/>
                <a:gd name="connsiteX277" fmla="*/ 628650 w 2692400"/>
                <a:gd name="connsiteY277" fmla="*/ 2571750 h 3333750"/>
                <a:gd name="connsiteX278" fmla="*/ 666750 w 2692400"/>
                <a:gd name="connsiteY278" fmla="*/ 2546350 h 3333750"/>
                <a:gd name="connsiteX279" fmla="*/ 692150 w 2692400"/>
                <a:gd name="connsiteY279" fmla="*/ 2520950 h 3333750"/>
                <a:gd name="connsiteX280" fmla="*/ 723900 w 2692400"/>
                <a:gd name="connsiteY280" fmla="*/ 2514600 h 3333750"/>
                <a:gd name="connsiteX281" fmla="*/ 749300 w 2692400"/>
                <a:gd name="connsiteY281" fmla="*/ 2501900 h 3333750"/>
                <a:gd name="connsiteX282" fmla="*/ 755650 w 2692400"/>
                <a:gd name="connsiteY282" fmla="*/ 2470150 h 3333750"/>
                <a:gd name="connsiteX283" fmla="*/ 774700 w 2692400"/>
                <a:gd name="connsiteY283" fmla="*/ 2425700 h 3333750"/>
                <a:gd name="connsiteX284" fmla="*/ 781050 w 2692400"/>
                <a:gd name="connsiteY284" fmla="*/ 2387600 h 3333750"/>
                <a:gd name="connsiteX285" fmla="*/ 800100 w 2692400"/>
                <a:gd name="connsiteY285" fmla="*/ 2374900 h 3333750"/>
                <a:gd name="connsiteX286" fmla="*/ 831850 w 2692400"/>
                <a:gd name="connsiteY286" fmla="*/ 2387600 h 3333750"/>
                <a:gd name="connsiteX287" fmla="*/ 882650 w 2692400"/>
                <a:gd name="connsiteY287" fmla="*/ 2419350 h 3333750"/>
                <a:gd name="connsiteX288" fmla="*/ 990600 w 2692400"/>
                <a:gd name="connsiteY288" fmla="*/ 2406650 h 3333750"/>
                <a:gd name="connsiteX289" fmla="*/ 1003300 w 2692400"/>
                <a:gd name="connsiteY289" fmla="*/ 2381250 h 3333750"/>
                <a:gd name="connsiteX290" fmla="*/ 1022350 w 2692400"/>
                <a:gd name="connsiteY290" fmla="*/ 2311400 h 3333750"/>
                <a:gd name="connsiteX291" fmla="*/ 1003300 w 2692400"/>
                <a:gd name="connsiteY291" fmla="*/ 2184400 h 3333750"/>
                <a:gd name="connsiteX292" fmla="*/ 984250 w 2692400"/>
                <a:gd name="connsiteY292" fmla="*/ 2171700 h 3333750"/>
                <a:gd name="connsiteX293" fmla="*/ 971550 w 2692400"/>
                <a:gd name="connsiteY293" fmla="*/ 2146300 h 3333750"/>
                <a:gd name="connsiteX294" fmla="*/ 933450 w 2692400"/>
                <a:gd name="connsiteY294" fmla="*/ 2012950 h 3333750"/>
                <a:gd name="connsiteX295" fmla="*/ 908050 w 2692400"/>
                <a:gd name="connsiteY295" fmla="*/ 2032000 h 3333750"/>
                <a:gd name="connsiteX296" fmla="*/ 901700 w 2692400"/>
                <a:gd name="connsiteY296" fmla="*/ 2051050 h 3333750"/>
                <a:gd name="connsiteX297" fmla="*/ 876300 w 2692400"/>
                <a:gd name="connsiteY297" fmla="*/ 2127250 h 3333750"/>
                <a:gd name="connsiteX298" fmla="*/ 889000 w 2692400"/>
                <a:gd name="connsiteY298" fmla="*/ 2228850 h 3333750"/>
                <a:gd name="connsiteX299" fmla="*/ 895350 w 2692400"/>
                <a:gd name="connsiteY299" fmla="*/ 2266950 h 3333750"/>
                <a:gd name="connsiteX300" fmla="*/ 908050 w 2692400"/>
                <a:gd name="connsiteY300" fmla="*/ 2292350 h 3333750"/>
                <a:gd name="connsiteX301" fmla="*/ 914400 w 2692400"/>
                <a:gd name="connsiteY301" fmla="*/ 2317750 h 3333750"/>
                <a:gd name="connsiteX302" fmla="*/ 838200 w 2692400"/>
                <a:gd name="connsiteY302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78000 w 2692400"/>
                <a:gd name="connsiteY146" fmla="*/ 2997200 h 3333750"/>
                <a:gd name="connsiteX147" fmla="*/ 1727200 w 2692400"/>
                <a:gd name="connsiteY147" fmla="*/ 3009900 h 3333750"/>
                <a:gd name="connsiteX148" fmla="*/ 1695450 w 2692400"/>
                <a:gd name="connsiteY148" fmla="*/ 3003550 h 3333750"/>
                <a:gd name="connsiteX149" fmla="*/ 1695450 w 2692400"/>
                <a:gd name="connsiteY149" fmla="*/ 3003550 h 3333750"/>
                <a:gd name="connsiteX150" fmla="*/ 1504950 w 2692400"/>
                <a:gd name="connsiteY150" fmla="*/ 3111500 h 3333750"/>
                <a:gd name="connsiteX151" fmla="*/ 1397000 w 2692400"/>
                <a:gd name="connsiteY151" fmla="*/ 3136900 h 3333750"/>
                <a:gd name="connsiteX152" fmla="*/ 1377950 w 2692400"/>
                <a:gd name="connsiteY152" fmla="*/ 3162300 h 3333750"/>
                <a:gd name="connsiteX153" fmla="*/ 1358900 w 2692400"/>
                <a:gd name="connsiteY153" fmla="*/ 3168650 h 3333750"/>
                <a:gd name="connsiteX154" fmla="*/ 1339850 w 2692400"/>
                <a:gd name="connsiteY154" fmla="*/ 3200400 h 3333750"/>
                <a:gd name="connsiteX155" fmla="*/ 1327150 w 2692400"/>
                <a:gd name="connsiteY155" fmla="*/ 3244850 h 3333750"/>
                <a:gd name="connsiteX156" fmla="*/ 1276350 w 2692400"/>
                <a:gd name="connsiteY156" fmla="*/ 3232150 h 3333750"/>
                <a:gd name="connsiteX157" fmla="*/ 1276350 w 2692400"/>
                <a:gd name="connsiteY157" fmla="*/ 3232150 h 3333750"/>
                <a:gd name="connsiteX158" fmla="*/ 736600 w 2692400"/>
                <a:gd name="connsiteY158" fmla="*/ 3327400 h 3333750"/>
                <a:gd name="connsiteX159" fmla="*/ 228600 w 2692400"/>
                <a:gd name="connsiteY159" fmla="*/ 3333750 h 3333750"/>
                <a:gd name="connsiteX160" fmla="*/ 152400 w 2692400"/>
                <a:gd name="connsiteY160" fmla="*/ 3270250 h 3333750"/>
                <a:gd name="connsiteX161" fmla="*/ 120650 w 2692400"/>
                <a:gd name="connsiteY161" fmla="*/ 3257550 h 3333750"/>
                <a:gd name="connsiteX162" fmla="*/ 101600 w 2692400"/>
                <a:gd name="connsiteY162" fmla="*/ 3238500 h 3333750"/>
                <a:gd name="connsiteX163" fmla="*/ 82550 w 2692400"/>
                <a:gd name="connsiteY163" fmla="*/ 3213100 h 3333750"/>
                <a:gd name="connsiteX164" fmla="*/ 0 w 2692400"/>
                <a:gd name="connsiteY164" fmla="*/ 3200400 h 3333750"/>
                <a:gd name="connsiteX165" fmla="*/ 0 w 2692400"/>
                <a:gd name="connsiteY165" fmla="*/ 3200400 h 3333750"/>
                <a:gd name="connsiteX166" fmla="*/ 38100 w 2692400"/>
                <a:gd name="connsiteY166" fmla="*/ 3098800 h 3333750"/>
                <a:gd name="connsiteX167" fmla="*/ 50800 w 2692400"/>
                <a:gd name="connsiteY167" fmla="*/ 3073400 h 3333750"/>
                <a:gd name="connsiteX168" fmla="*/ 50800 w 2692400"/>
                <a:gd name="connsiteY168" fmla="*/ 3073400 h 3333750"/>
                <a:gd name="connsiteX169" fmla="*/ 273050 w 2692400"/>
                <a:gd name="connsiteY169" fmla="*/ 3073400 h 3333750"/>
                <a:gd name="connsiteX170" fmla="*/ 425450 w 2692400"/>
                <a:gd name="connsiteY170" fmla="*/ 2940050 h 3333750"/>
                <a:gd name="connsiteX171" fmla="*/ 539750 w 2692400"/>
                <a:gd name="connsiteY171" fmla="*/ 2971800 h 3333750"/>
                <a:gd name="connsiteX172" fmla="*/ 596900 w 2692400"/>
                <a:gd name="connsiteY172" fmla="*/ 2933700 h 3333750"/>
                <a:gd name="connsiteX173" fmla="*/ 698500 w 2692400"/>
                <a:gd name="connsiteY173" fmla="*/ 2927350 h 3333750"/>
                <a:gd name="connsiteX174" fmla="*/ 838200 w 2692400"/>
                <a:gd name="connsiteY174" fmla="*/ 2921000 h 3333750"/>
                <a:gd name="connsiteX175" fmla="*/ 857250 w 2692400"/>
                <a:gd name="connsiteY175" fmla="*/ 2908300 h 3333750"/>
                <a:gd name="connsiteX176" fmla="*/ 895350 w 2692400"/>
                <a:gd name="connsiteY176" fmla="*/ 2908300 h 3333750"/>
                <a:gd name="connsiteX177" fmla="*/ 895350 w 2692400"/>
                <a:gd name="connsiteY177" fmla="*/ 2908300 h 3333750"/>
                <a:gd name="connsiteX178" fmla="*/ 914400 w 2692400"/>
                <a:gd name="connsiteY178" fmla="*/ 2984500 h 3333750"/>
                <a:gd name="connsiteX179" fmla="*/ 927100 w 2692400"/>
                <a:gd name="connsiteY179" fmla="*/ 2984500 h 3333750"/>
                <a:gd name="connsiteX180" fmla="*/ 927100 w 2692400"/>
                <a:gd name="connsiteY180" fmla="*/ 2984500 h 3333750"/>
                <a:gd name="connsiteX181" fmla="*/ 990600 w 2692400"/>
                <a:gd name="connsiteY181" fmla="*/ 2946400 h 3333750"/>
                <a:gd name="connsiteX182" fmla="*/ 1073150 w 2692400"/>
                <a:gd name="connsiteY182" fmla="*/ 2952750 h 3333750"/>
                <a:gd name="connsiteX183" fmla="*/ 1073150 w 2692400"/>
                <a:gd name="connsiteY183" fmla="*/ 2952750 h 3333750"/>
                <a:gd name="connsiteX184" fmla="*/ 1085850 w 2692400"/>
                <a:gd name="connsiteY184" fmla="*/ 2978150 h 3333750"/>
                <a:gd name="connsiteX185" fmla="*/ 1231900 w 2692400"/>
                <a:gd name="connsiteY185" fmla="*/ 2914650 h 3333750"/>
                <a:gd name="connsiteX186" fmla="*/ 1225550 w 2692400"/>
                <a:gd name="connsiteY186" fmla="*/ 2844800 h 3333750"/>
                <a:gd name="connsiteX187" fmla="*/ 1212850 w 2692400"/>
                <a:gd name="connsiteY187" fmla="*/ 2825750 h 3333750"/>
                <a:gd name="connsiteX188" fmla="*/ 1225550 w 2692400"/>
                <a:gd name="connsiteY188" fmla="*/ 2851150 h 3333750"/>
                <a:gd name="connsiteX189" fmla="*/ 1231900 w 2692400"/>
                <a:gd name="connsiteY189" fmla="*/ 2870200 h 3333750"/>
                <a:gd name="connsiteX190" fmla="*/ 1270000 w 2692400"/>
                <a:gd name="connsiteY190" fmla="*/ 2882900 h 3333750"/>
                <a:gd name="connsiteX191" fmla="*/ 1308100 w 2692400"/>
                <a:gd name="connsiteY191" fmla="*/ 2857500 h 3333750"/>
                <a:gd name="connsiteX192" fmla="*/ 1352550 w 2692400"/>
                <a:gd name="connsiteY192" fmla="*/ 2838450 h 3333750"/>
                <a:gd name="connsiteX193" fmla="*/ 1409700 w 2692400"/>
                <a:gd name="connsiteY193" fmla="*/ 2825750 h 3333750"/>
                <a:gd name="connsiteX194" fmla="*/ 1460500 w 2692400"/>
                <a:gd name="connsiteY194" fmla="*/ 2813050 h 3333750"/>
                <a:gd name="connsiteX195" fmla="*/ 1517650 w 2692400"/>
                <a:gd name="connsiteY195" fmla="*/ 2781300 h 3333750"/>
                <a:gd name="connsiteX196" fmla="*/ 1536700 w 2692400"/>
                <a:gd name="connsiteY196" fmla="*/ 2768600 h 3333750"/>
                <a:gd name="connsiteX197" fmla="*/ 1562100 w 2692400"/>
                <a:gd name="connsiteY197" fmla="*/ 2755900 h 3333750"/>
                <a:gd name="connsiteX198" fmla="*/ 1581150 w 2692400"/>
                <a:gd name="connsiteY198" fmla="*/ 2730500 h 3333750"/>
                <a:gd name="connsiteX199" fmla="*/ 1600200 w 2692400"/>
                <a:gd name="connsiteY199" fmla="*/ 2711450 h 3333750"/>
                <a:gd name="connsiteX200" fmla="*/ 1606550 w 2692400"/>
                <a:gd name="connsiteY200" fmla="*/ 2667000 h 3333750"/>
                <a:gd name="connsiteX201" fmla="*/ 1593850 w 2692400"/>
                <a:gd name="connsiteY201" fmla="*/ 2641600 h 3333750"/>
                <a:gd name="connsiteX202" fmla="*/ 1479550 w 2692400"/>
                <a:gd name="connsiteY202" fmla="*/ 2622550 h 3333750"/>
                <a:gd name="connsiteX203" fmla="*/ 1428750 w 2692400"/>
                <a:gd name="connsiteY203" fmla="*/ 2635250 h 3333750"/>
                <a:gd name="connsiteX204" fmla="*/ 1409700 w 2692400"/>
                <a:gd name="connsiteY204" fmla="*/ 2654300 h 3333750"/>
                <a:gd name="connsiteX205" fmla="*/ 1365250 w 2692400"/>
                <a:gd name="connsiteY205" fmla="*/ 2692400 h 3333750"/>
                <a:gd name="connsiteX206" fmla="*/ 1358900 w 2692400"/>
                <a:gd name="connsiteY206" fmla="*/ 2711450 h 3333750"/>
                <a:gd name="connsiteX207" fmla="*/ 1320800 w 2692400"/>
                <a:gd name="connsiteY207" fmla="*/ 2711450 h 3333750"/>
                <a:gd name="connsiteX208" fmla="*/ 1327150 w 2692400"/>
                <a:gd name="connsiteY208" fmla="*/ 2667000 h 3333750"/>
                <a:gd name="connsiteX209" fmla="*/ 1377950 w 2692400"/>
                <a:gd name="connsiteY209" fmla="*/ 2597150 h 3333750"/>
                <a:gd name="connsiteX210" fmla="*/ 1397000 w 2692400"/>
                <a:gd name="connsiteY210" fmla="*/ 2590800 h 3333750"/>
                <a:gd name="connsiteX211" fmla="*/ 1416050 w 2692400"/>
                <a:gd name="connsiteY211" fmla="*/ 2559050 h 3333750"/>
                <a:gd name="connsiteX212" fmla="*/ 1466850 w 2692400"/>
                <a:gd name="connsiteY212" fmla="*/ 2546350 h 3333750"/>
                <a:gd name="connsiteX213" fmla="*/ 1492250 w 2692400"/>
                <a:gd name="connsiteY213" fmla="*/ 2533650 h 3333750"/>
                <a:gd name="connsiteX214" fmla="*/ 1536700 w 2692400"/>
                <a:gd name="connsiteY214" fmla="*/ 2501900 h 3333750"/>
                <a:gd name="connsiteX215" fmla="*/ 1568450 w 2692400"/>
                <a:gd name="connsiteY215" fmla="*/ 2470150 h 3333750"/>
                <a:gd name="connsiteX216" fmla="*/ 1581150 w 2692400"/>
                <a:gd name="connsiteY216" fmla="*/ 2451100 h 3333750"/>
                <a:gd name="connsiteX217" fmla="*/ 1600200 w 2692400"/>
                <a:gd name="connsiteY217" fmla="*/ 2444750 h 3333750"/>
                <a:gd name="connsiteX218" fmla="*/ 1625600 w 2692400"/>
                <a:gd name="connsiteY218" fmla="*/ 2387600 h 3333750"/>
                <a:gd name="connsiteX219" fmla="*/ 1568450 w 2692400"/>
                <a:gd name="connsiteY219" fmla="*/ 2393950 h 3333750"/>
                <a:gd name="connsiteX220" fmla="*/ 1543050 w 2692400"/>
                <a:gd name="connsiteY220" fmla="*/ 2419350 h 3333750"/>
                <a:gd name="connsiteX221" fmla="*/ 1473200 w 2692400"/>
                <a:gd name="connsiteY221" fmla="*/ 2381250 h 3333750"/>
                <a:gd name="connsiteX222" fmla="*/ 1454150 w 2692400"/>
                <a:gd name="connsiteY222" fmla="*/ 2374900 h 3333750"/>
                <a:gd name="connsiteX223" fmla="*/ 1428750 w 2692400"/>
                <a:gd name="connsiteY223" fmla="*/ 2387600 h 3333750"/>
                <a:gd name="connsiteX224" fmla="*/ 1403350 w 2692400"/>
                <a:gd name="connsiteY224" fmla="*/ 2444750 h 3333750"/>
                <a:gd name="connsiteX225" fmla="*/ 1397000 w 2692400"/>
                <a:gd name="connsiteY225" fmla="*/ 2463800 h 3333750"/>
                <a:gd name="connsiteX226" fmla="*/ 1352550 w 2692400"/>
                <a:gd name="connsiteY226" fmla="*/ 2495550 h 3333750"/>
                <a:gd name="connsiteX227" fmla="*/ 1346200 w 2692400"/>
                <a:gd name="connsiteY227" fmla="*/ 2527300 h 3333750"/>
                <a:gd name="connsiteX228" fmla="*/ 1320800 w 2692400"/>
                <a:gd name="connsiteY228" fmla="*/ 2584450 h 3333750"/>
                <a:gd name="connsiteX229" fmla="*/ 1301750 w 2692400"/>
                <a:gd name="connsiteY229" fmla="*/ 2609850 h 3333750"/>
                <a:gd name="connsiteX230" fmla="*/ 1295400 w 2692400"/>
                <a:gd name="connsiteY230" fmla="*/ 2686050 h 3333750"/>
                <a:gd name="connsiteX231" fmla="*/ 1263650 w 2692400"/>
                <a:gd name="connsiteY231" fmla="*/ 2692400 h 3333750"/>
                <a:gd name="connsiteX232" fmla="*/ 1219200 w 2692400"/>
                <a:gd name="connsiteY232" fmla="*/ 2711450 h 3333750"/>
                <a:gd name="connsiteX233" fmla="*/ 1206500 w 2692400"/>
                <a:gd name="connsiteY233" fmla="*/ 2749550 h 3333750"/>
                <a:gd name="connsiteX234" fmla="*/ 1098550 w 2692400"/>
                <a:gd name="connsiteY234" fmla="*/ 2736850 h 3333750"/>
                <a:gd name="connsiteX235" fmla="*/ 1092200 w 2692400"/>
                <a:gd name="connsiteY235" fmla="*/ 2717800 h 3333750"/>
                <a:gd name="connsiteX236" fmla="*/ 1073150 w 2692400"/>
                <a:gd name="connsiteY236" fmla="*/ 2711450 h 3333750"/>
                <a:gd name="connsiteX237" fmla="*/ 1041400 w 2692400"/>
                <a:gd name="connsiteY237" fmla="*/ 2698750 h 3333750"/>
                <a:gd name="connsiteX238" fmla="*/ 1022350 w 2692400"/>
                <a:gd name="connsiteY238" fmla="*/ 2679700 h 3333750"/>
                <a:gd name="connsiteX239" fmla="*/ 1003300 w 2692400"/>
                <a:gd name="connsiteY239" fmla="*/ 2673350 h 3333750"/>
                <a:gd name="connsiteX240" fmla="*/ 876300 w 2692400"/>
                <a:gd name="connsiteY240" fmla="*/ 2679700 h 3333750"/>
                <a:gd name="connsiteX241" fmla="*/ 882650 w 2692400"/>
                <a:gd name="connsiteY241" fmla="*/ 2724150 h 3333750"/>
                <a:gd name="connsiteX242" fmla="*/ 946150 w 2692400"/>
                <a:gd name="connsiteY242" fmla="*/ 2730500 h 3333750"/>
                <a:gd name="connsiteX243" fmla="*/ 1003300 w 2692400"/>
                <a:gd name="connsiteY243" fmla="*/ 2749550 h 3333750"/>
                <a:gd name="connsiteX244" fmla="*/ 1035050 w 2692400"/>
                <a:gd name="connsiteY244" fmla="*/ 2755900 h 3333750"/>
                <a:gd name="connsiteX245" fmla="*/ 1060450 w 2692400"/>
                <a:gd name="connsiteY245" fmla="*/ 2768600 h 3333750"/>
                <a:gd name="connsiteX246" fmla="*/ 1098550 w 2692400"/>
                <a:gd name="connsiteY246" fmla="*/ 2774950 h 3333750"/>
                <a:gd name="connsiteX247" fmla="*/ 1111250 w 2692400"/>
                <a:gd name="connsiteY247" fmla="*/ 2813050 h 3333750"/>
                <a:gd name="connsiteX248" fmla="*/ 1104900 w 2692400"/>
                <a:gd name="connsiteY248" fmla="*/ 2838450 h 3333750"/>
                <a:gd name="connsiteX249" fmla="*/ 1079500 w 2692400"/>
                <a:gd name="connsiteY249" fmla="*/ 2851150 h 3333750"/>
                <a:gd name="connsiteX250" fmla="*/ 984250 w 2692400"/>
                <a:gd name="connsiteY250" fmla="*/ 2825750 h 3333750"/>
                <a:gd name="connsiteX251" fmla="*/ 958850 w 2692400"/>
                <a:gd name="connsiteY251" fmla="*/ 2800350 h 3333750"/>
                <a:gd name="connsiteX252" fmla="*/ 889000 w 2692400"/>
                <a:gd name="connsiteY252" fmla="*/ 2762250 h 3333750"/>
                <a:gd name="connsiteX253" fmla="*/ 857250 w 2692400"/>
                <a:gd name="connsiteY253" fmla="*/ 2755900 h 3333750"/>
                <a:gd name="connsiteX254" fmla="*/ 742950 w 2692400"/>
                <a:gd name="connsiteY254" fmla="*/ 2768600 h 3333750"/>
                <a:gd name="connsiteX255" fmla="*/ 711200 w 2692400"/>
                <a:gd name="connsiteY255" fmla="*/ 2781300 h 3333750"/>
                <a:gd name="connsiteX256" fmla="*/ 647700 w 2692400"/>
                <a:gd name="connsiteY256" fmla="*/ 2832100 h 3333750"/>
                <a:gd name="connsiteX257" fmla="*/ 628650 w 2692400"/>
                <a:gd name="connsiteY257" fmla="*/ 2857500 h 3333750"/>
                <a:gd name="connsiteX258" fmla="*/ 571500 w 2692400"/>
                <a:gd name="connsiteY258" fmla="*/ 2889250 h 3333750"/>
                <a:gd name="connsiteX259" fmla="*/ 546100 w 2692400"/>
                <a:gd name="connsiteY259" fmla="*/ 2921000 h 3333750"/>
                <a:gd name="connsiteX260" fmla="*/ 520700 w 2692400"/>
                <a:gd name="connsiteY260" fmla="*/ 2933700 h 3333750"/>
                <a:gd name="connsiteX261" fmla="*/ 457200 w 2692400"/>
                <a:gd name="connsiteY261" fmla="*/ 2952750 h 3333750"/>
                <a:gd name="connsiteX262" fmla="*/ 381000 w 2692400"/>
                <a:gd name="connsiteY262" fmla="*/ 2946400 h 3333750"/>
                <a:gd name="connsiteX263" fmla="*/ 355600 w 2692400"/>
                <a:gd name="connsiteY263" fmla="*/ 2940050 h 3333750"/>
                <a:gd name="connsiteX264" fmla="*/ 342900 w 2692400"/>
                <a:gd name="connsiteY264" fmla="*/ 2921000 h 3333750"/>
                <a:gd name="connsiteX265" fmla="*/ 323850 w 2692400"/>
                <a:gd name="connsiteY265" fmla="*/ 2895600 h 3333750"/>
                <a:gd name="connsiteX266" fmla="*/ 317500 w 2692400"/>
                <a:gd name="connsiteY266" fmla="*/ 2851150 h 3333750"/>
                <a:gd name="connsiteX267" fmla="*/ 342900 w 2692400"/>
                <a:gd name="connsiteY267" fmla="*/ 2787650 h 3333750"/>
                <a:gd name="connsiteX268" fmla="*/ 374650 w 2692400"/>
                <a:gd name="connsiteY268" fmla="*/ 2768600 h 3333750"/>
                <a:gd name="connsiteX269" fmla="*/ 577850 w 2692400"/>
                <a:gd name="connsiteY269" fmla="*/ 2755900 h 3333750"/>
                <a:gd name="connsiteX270" fmla="*/ 571500 w 2692400"/>
                <a:gd name="connsiteY270" fmla="*/ 2686050 h 3333750"/>
                <a:gd name="connsiteX271" fmla="*/ 539750 w 2692400"/>
                <a:gd name="connsiteY271" fmla="*/ 2679700 h 3333750"/>
                <a:gd name="connsiteX272" fmla="*/ 501650 w 2692400"/>
                <a:gd name="connsiteY272" fmla="*/ 2647950 h 3333750"/>
                <a:gd name="connsiteX273" fmla="*/ 488950 w 2692400"/>
                <a:gd name="connsiteY273" fmla="*/ 2622550 h 3333750"/>
                <a:gd name="connsiteX274" fmla="*/ 495300 w 2692400"/>
                <a:gd name="connsiteY274" fmla="*/ 2603500 h 3333750"/>
                <a:gd name="connsiteX275" fmla="*/ 514350 w 2692400"/>
                <a:gd name="connsiteY275" fmla="*/ 2590800 h 3333750"/>
                <a:gd name="connsiteX276" fmla="*/ 628650 w 2692400"/>
                <a:gd name="connsiteY276" fmla="*/ 2571750 h 3333750"/>
                <a:gd name="connsiteX277" fmla="*/ 666750 w 2692400"/>
                <a:gd name="connsiteY277" fmla="*/ 2546350 h 3333750"/>
                <a:gd name="connsiteX278" fmla="*/ 692150 w 2692400"/>
                <a:gd name="connsiteY278" fmla="*/ 2520950 h 3333750"/>
                <a:gd name="connsiteX279" fmla="*/ 723900 w 2692400"/>
                <a:gd name="connsiteY279" fmla="*/ 2514600 h 3333750"/>
                <a:gd name="connsiteX280" fmla="*/ 749300 w 2692400"/>
                <a:gd name="connsiteY280" fmla="*/ 2501900 h 3333750"/>
                <a:gd name="connsiteX281" fmla="*/ 755650 w 2692400"/>
                <a:gd name="connsiteY281" fmla="*/ 2470150 h 3333750"/>
                <a:gd name="connsiteX282" fmla="*/ 774700 w 2692400"/>
                <a:gd name="connsiteY282" fmla="*/ 2425700 h 3333750"/>
                <a:gd name="connsiteX283" fmla="*/ 781050 w 2692400"/>
                <a:gd name="connsiteY283" fmla="*/ 2387600 h 3333750"/>
                <a:gd name="connsiteX284" fmla="*/ 800100 w 2692400"/>
                <a:gd name="connsiteY284" fmla="*/ 2374900 h 3333750"/>
                <a:gd name="connsiteX285" fmla="*/ 831850 w 2692400"/>
                <a:gd name="connsiteY285" fmla="*/ 2387600 h 3333750"/>
                <a:gd name="connsiteX286" fmla="*/ 882650 w 2692400"/>
                <a:gd name="connsiteY286" fmla="*/ 2419350 h 3333750"/>
                <a:gd name="connsiteX287" fmla="*/ 990600 w 2692400"/>
                <a:gd name="connsiteY287" fmla="*/ 2406650 h 3333750"/>
                <a:gd name="connsiteX288" fmla="*/ 1003300 w 2692400"/>
                <a:gd name="connsiteY288" fmla="*/ 2381250 h 3333750"/>
                <a:gd name="connsiteX289" fmla="*/ 1022350 w 2692400"/>
                <a:gd name="connsiteY289" fmla="*/ 2311400 h 3333750"/>
                <a:gd name="connsiteX290" fmla="*/ 1003300 w 2692400"/>
                <a:gd name="connsiteY290" fmla="*/ 2184400 h 3333750"/>
                <a:gd name="connsiteX291" fmla="*/ 984250 w 2692400"/>
                <a:gd name="connsiteY291" fmla="*/ 2171700 h 3333750"/>
                <a:gd name="connsiteX292" fmla="*/ 971550 w 2692400"/>
                <a:gd name="connsiteY292" fmla="*/ 2146300 h 3333750"/>
                <a:gd name="connsiteX293" fmla="*/ 933450 w 2692400"/>
                <a:gd name="connsiteY293" fmla="*/ 2012950 h 3333750"/>
                <a:gd name="connsiteX294" fmla="*/ 908050 w 2692400"/>
                <a:gd name="connsiteY294" fmla="*/ 2032000 h 3333750"/>
                <a:gd name="connsiteX295" fmla="*/ 901700 w 2692400"/>
                <a:gd name="connsiteY295" fmla="*/ 2051050 h 3333750"/>
                <a:gd name="connsiteX296" fmla="*/ 876300 w 2692400"/>
                <a:gd name="connsiteY296" fmla="*/ 2127250 h 3333750"/>
                <a:gd name="connsiteX297" fmla="*/ 889000 w 2692400"/>
                <a:gd name="connsiteY297" fmla="*/ 2228850 h 3333750"/>
                <a:gd name="connsiteX298" fmla="*/ 895350 w 2692400"/>
                <a:gd name="connsiteY298" fmla="*/ 2266950 h 3333750"/>
                <a:gd name="connsiteX299" fmla="*/ 908050 w 2692400"/>
                <a:gd name="connsiteY299" fmla="*/ 2292350 h 3333750"/>
                <a:gd name="connsiteX300" fmla="*/ 914400 w 2692400"/>
                <a:gd name="connsiteY300" fmla="*/ 2317750 h 3333750"/>
                <a:gd name="connsiteX301" fmla="*/ 838200 w 2692400"/>
                <a:gd name="connsiteY301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78000 w 2692400"/>
                <a:gd name="connsiteY146" fmla="*/ 2997200 h 3333750"/>
                <a:gd name="connsiteX147" fmla="*/ 1727200 w 2692400"/>
                <a:gd name="connsiteY147" fmla="*/ 3009900 h 3333750"/>
                <a:gd name="connsiteX148" fmla="*/ 1695450 w 2692400"/>
                <a:gd name="connsiteY148" fmla="*/ 3003550 h 3333750"/>
                <a:gd name="connsiteX149" fmla="*/ 1695450 w 2692400"/>
                <a:gd name="connsiteY149" fmla="*/ 3003550 h 3333750"/>
                <a:gd name="connsiteX150" fmla="*/ 1504950 w 2692400"/>
                <a:gd name="connsiteY150" fmla="*/ 3111500 h 3333750"/>
                <a:gd name="connsiteX151" fmla="*/ 1397000 w 2692400"/>
                <a:gd name="connsiteY151" fmla="*/ 3136900 h 3333750"/>
                <a:gd name="connsiteX152" fmla="*/ 1377950 w 2692400"/>
                <a:gd name="connsiteY152" fmla="*/ 3162300 h 3333750"/>
                <a:gd name="connsiteX153" fmla="*/ 1358900 w 2692400"/>
                <a:gd name="connsiteY153" fmla="*/ 3168650 h 3333750"/>
                <a:gd name="connsiteX154" fmla="*/ 1339850 w 2692400"/>
                <a:gd name="connsiteY154" fmla="*/ 3200400 h 3333750"/>
                <a:gd name="connsiteX155" fmla="*/ 1276350 w 2692400"/>
                <a:gd name="connsiteY155" fmla="*/ 3232150 h 3333750"/>
                <a:gd name="connsiteX156" fmla="*/ 1276350 w 2692400"/>
                <a:gd name="connsiteY156" fmla="*/ 3232150 h 3333750"/>
                <a:gd name="connsiteX157" fmla="*/ 736600 w 2692400"/>
                <a:gd name="connsiteY157" fmla="*/ 3327400 h 3333750"/>
                <a:gd name="connsiteX158" fmla="*/ 228600 w 2692400"/>
                <a:gd name="connsiteY158" fmla="*/ 3333750 h 3333750"/>
                <a:gd name="connsiteX159" fmla="*/ 152400 w 2692400"/>
                <a:gd name="connsiteY159" fmla="*/ 3270250 h 3333750"/>
                <a:gd name="connsiteX160" fmla="*/ 120650 w 2692400"/>
                <a:gd name="connsiteY160" fmla="*/ 3257550 h 3333750"/>
                <a:gd name="connsiteX161" fmla="*/ 101600 w 2692400"/>
                <a:gd name="connsiteY161" fmla="*/ 3238500 h 3333750"/>
                <a:gd name="connsiteX162" fmla="*/ 82550 w 2692400"/>
                <a:gd name="connsiteY162" fmla="*/ 3213100 h 3333750"/>
                <a:gd name="connsiteX163" fmla="*/ 0 w 2692400"/>
                <a:gd name="connsiteY163" fmla="*/ 3200400 h 3333750"/>
                <a:gd name="connsiteX164" fmla="*/ 0 w 2692400"/>
                <a:gd name="connsiteY164" fmla="*/ 3200400 h 3333750"/>
                <a:gd name="connsiteX165" fmla="*/ 38100 w 2692400"/>
                <a:gd name="connsiteY165" fmla="*/ 3098800 h 3333750"/>
                <a:gd name="connsiteX166" fmla="*/ 50800 w 2692400"/>
                <a:gd name="connsiteY166" fmla="*/ 3073400 h 3333750"/>
                <a:gd name="connsiteX167" fmla="*/ 50800 w 2692400"/>
                <a:gd name="connsiteY167" fmla="*/ 3073400 h 3333750"/>
                <a:gd name="connsiteX168" fmla="*/ 273050 w 2692400"/>
                <a:gd name="connsiteY168" fmla="*/ 3073400 h 3333750"/>
                <a:gd name="connsiteX169" fmla="*/ 425450 w 2692400"/>
                <a:gd name="connsiteY169" fmla="*/ 2940050 h 3333750"/>
                <a:gd name="connsiteX170" fmla="*/ 539750 w 2692400"/>
                <a:gd name="connsiteY170" fmla="*/ 2971800 h 3333750"/>
                <a:gd name="connsiteX171" fmla="*/ 596900 w 2692400"/>
                <a:gd name="connsiteY171" fmla="*/ 2933700 h 3333750"/>
                <a:gd name="connsiteX172" fmla="*/ 698500 w 2692400"/>
                <a:gd name="connsiteY172" fmla="*/ 2927350 h 3333750"/>
                <a:gd name="connsiteX173" fmla="*/ 838200 w 2692400"/>
                <a:gd name="connsiteY173" fmla="*/ 2921000 h 3333750"/>
                <a:gd name="connsiteX174" fmla="*/ 857250 w 2692400"/>
                <a:gd name="connsiteY174" fmla="*/ 2908300 h 3333750"/>
                <a:gd name="connsiteX175" fmla="*/ 895350 w 2692400"/>
                <a:gd name="connsiteY175" fmla="*/ 2908300 h 3333750"/>
                <a:gd name="connsiteX176" fmla="*/ 895350 w 2692400"/>
                <a:gd name="connsiteY176" fmla="*/ 2908300 h 3333750"/>
                <a:gd name="connsiteX177" fmla="*/ 914400 w 2692400"/>
                <a:gd name="connsiteY177" fmla="*/ 2984500 h 3333750"/>
                <a:gd name="connsiteX178" fmla="*/ 927100 w 2692400"/>
                <a:gd name="connsiteY178" fmla="*/ 2984500 h 3333750"/>
                <a:gd name="connsiteX179" fmla="*/ 927100 w 2692400"/>
                <a:gd name="connsiteY179" fmla="*/ 2984500 h 3333750"/>
                <a:gd name="connsiteX180" fmla="*/ 990600 w 2692400"/>
                <a:gd name="connsiteY180" fmla="*/ 2946400 h 3333750"/>
                <a:gd name="connsiteX181" fmla="*/ 1073150 w 2692400"/>
                <a:gd name="connsiteY181" fmla="*/ 2952750 h 3333750"/>
                <a:gd name="connsiteX182" fmla="*/ 1073150 w 2692400"/>
                <a:gd name="connsiteY182" fmla="*/ 2952750 h 3333750"/>
                <a:gd name="connsiteX183" fmla="*/ 1085850 w 2692400"/>
                <a:gd name="connsiteY183" fmla="*/ 2978150 h 3333750"/>
                <a:gd name="connsiteX184" fmla="*/ 1231900 w 2692400"/>
                <a:gd name="connsiteY184" fmla="*/ 2914650 h 3333750"/>
                <a:gd name="connsiteX185" fmla="*/ 1225550 w 2692400"/>
                <a:gd name="connsiteY185" fmla="*/ 2844800 h 3333750"/>
                <a:gd name="connsiteX186" fmla="*/ 1212850 w 2692400"/>
                <a:gd name="connsiteY186" fmla="*/ 2825750 h 3333750"/>
                <a:gd name="connsiteX187" fmla="*/ 1225550 w 2692400"/>
                <a:gd name="connsiteY187" fmla="*/ 2851150 h 3333750"/>
                <a:gd name="connsiteX188" fmla="*/ 1231900 w 2692400"/>
                <a:gd name="connsiteY188" fmla="*/ 2870200 h 3333750"/>
                <a:gd name="connsiteX189" fmla="*/ 1270000 w 2692400"/>
                <a:gd name="connsiteY189" fmla="*/ 2882900 h 3333750"/>
                <a:gd name="connsiteX190" fmla="*/ 1308100 w 2692400"/>
                <a:gd name="connsiteY190" fmla="*/ 2857500 h 3333750"/>
                <a:gd name="connsiteX191" fmla="*/ 1352550 w 2692400"/>
                <a:gd name="connsiteY191" fmla="*/ 2838450 h 3333750"/>
                <a:gd name="connsiteX192" fmla="*/ 1409700 w 2692400"/>
                <a:gd name="connsiteY192" fmla="*/ 2825750 h 3333750"/>
                <a:gd name="connsiteX193" fmla="*/ 1460500 w 2692400"/>
                <a:gd name="connsiteY193" fmla="*/ 2813050 h 3333750"/>
                <a:gd name="connsiteX194" fmla="*/ 1517650 w 2692400"/>
                <a:gd name="connsiteY194" fmla="*/ 2781300 h 3333750"/>
                <a:gd name="connsiteX195" fmla="*/ 1536700 w 2692400"/>
                <a:gd name="connsiteY195" fmla="*/ 2768600 h 3333750"/>
                <a:gd name="connsiteX196" fmla="*/ 1562100 w 2692400"/>
                <a:gd name="connsiteY196" fmla="*/ 2755900 h 3333750"/>
                <a:gd name="connsiteX197" fmla="*/ 1581150 w 2692400"/>
                <a:gd name="connsiteY197" fmla="*/ 2730500 h 3333750"/>
                <a:gd name="connsiteX198" fmla="*/ 1600200 w 2692400"/>
                <a:gd name="connsiteY198" fmla="*/ 2711450 h 3333750"/>
                <a:gd name="connsiteX199" fmla="*/ 1606550 w 2692400"/>
                <a:gd name="connsiteY199" fmla="*/ 2667000 h 3333750"/>
                <a:gd name="connsiteX200" fmla="*/ 1593850 w 2692400"/>
                <a:gd name="connsiteY200" fmla="*/ 2641600 h 3333750"/>
                <a:gd name="connsiteX201" fmla="*/ 1479550 w 2692400"/>
                <a:gd name="connsiteY201" fmla="*/ 2622550 h 3333750"/>
                <a:gd name="connsiteX202" fmla="*/ 1428750 w 2692400"/>
                <a:gd name="connsiteY202" fmla="*/ 2635250 h 3333750"/>
                <a:gd name="connsiteX203" fmla="*/ 1409700 w 2692400"/>
                <a:gd name="connsiteY203" fmla="*/ 2654300 h 3333750"/>
                <a:gd name="connsiteX204" fmla="*/ 1365250 w 2692400"/>
                <a:gd name="connsiteY204" fmla="*/ 2692400 h 3333750"/>
                <a:gd name="connsiteX205" fmla="*/ 1358900 w 2692400"/>
                <a:gd name="connsiteY205" fmla="*/ 2711450 h 3333750"/>
                <a:gd name="connsiteX206" fmla="*/ 1320800 w 2692400"/>
                <a:gd name="connsiteY206" fmla="*/ 2711450 h 3333750"/>
                <a:gd name="connsiteX207" fmla="*/ 1327150 w 2692400"/>
                <a:gd name="connsiteY207" fmla="*/ 2667000 h 3333750"/>
                <a:gd name="connsiteX208" fmla="*/ 1377950 w 2692400"/>
                <a:gd name="connsiteY208" fmla="*/ 2597150 h 3333750"/>
                <a:gd name="connsiteX209" fmla="*/ 1397000 w 2692400"/>
                <a:gd name="connsiteY209" fmla="*/ 2590800 h 3333750"/>
                <a:gd name="connsiteX210" fmla="*/ 1416050 w 2692400"/>
                <a:gd name="connsiteY210" fmla="*/ 2559050 h 3333750"/>
                <a:gd name="connsiteX211" fmla="*/ 1466850 w 2692400"/>
                <a:gd name="connsiteY211" fmla="*/ 2546350 h 3333750"/>
                <a:gd name="connsiteX212" fmla="*/ 1492250 w 2692400"/>
                <a:gd name="connsiteY212" fmla="*/ 2533650 h 3333750"/>
                <a:gd name="connsiteX213" fmla="*/ 1536700 w 2692400"/>
                <a:gd name="connsiteY213" fmla="*/ 2501900 h 3333750"/>
                <a:gd name="connsiteX214" fmla="*/ 1568450 w 2692400"/>
                <a:gd name="connsiteY214" fmla="*/ 2470150 h 3333750"/>
                <a:gd name="connsiteX215" fmla="*/ 1581150 w 2692400"/>
                <a:gd name="connsiteY215" fmla="*/ 2451100 h 3333750"/>
                <a:gd name="connsiteX216" fmla="*/ 1600200 w 2692400"/>
                <a:gd name="connsiteY216" fmla="*/ 2444750 h 3333750"/>
                <a:gd name="connsiteX217" fmla="*/ 1625600 w 2692400"/>
                <a:gd name="connsiteY217" fmla="*/ 2387600 h 3333750"/>
                <a:gd name="connsiteX218" fmla="*/ 1568450 w 2692400"/>
                <a:gd name="connsiteY218" fmla="*/ 2393950 h 3333750"/>
                <a:gd name="connsiteX219" fmla="*/ 1543050 w 2692400"/>
                <a:gd name="connsiteY219" fmla="*/ 2419350 h 3333750"/>
                <a:gd name="connsiteX220" fmla="*/ 1473200 w 2692400"/>
                <a:gd name="connsiteY220" fmla="*/ 2381250 h 3333750"/>
                <a:gd name="connsiteX221" fmla="*/ 1454150 w 2692400"/>
                <a:gd name="connsiteY221" fmla="*/ 2374900 h 3333750"/>
                <a:gd name="connsiteX222" fmla="*/ 1428750 w 2692400"/>
                <a:gd name="connsiteY222" fmla="*/ 2387600 h 3333750"/>
                <a:gd name="connsiteX223" fmla="*/ 1403350 w 2692400"/>
                <a:gd name="connsiteY223" fmla="*/ 2444750 h 3333750"/>
                <a:gd name="connsiteX224" fmla="*/ 1397000 w 2692400"/>
                <a:gd name="connsiteY224" fmla="*/ 2463800 h 3333750"/>
                <a:gd name="connsiteX225" fmla="*/ 1352550 w 2692400"/>
                <a:gd name="connsiteY225" fmla="*/ 2495550 h 3333750"/>
                <a:gd name="connsiteX226" fmla="*/ 1346200 w 2692400"/>
                <a:gd name="connsiteY226" fmla="*/ 2527300 h 3333750"/>
                <a:gd name="connsiteX227" fmla="*/ 1320800 w 2692400"/>
                <a:gd name="connsiteY227" fmla="*/ 2584450 h 3333750"/>
                <a:gd name="connsiteX228" fmla="*/ 1301750 w 2692400"/>
                <a:gd name="connsiteY228" fmla="*/ 2609850 h 3333750"/>
                <a:gd name="connsiteX229" fmla="*/ 1295400 w 2692400"/>
                <a:gd name="connsiteY229" fmla="*/ 2686050 h 3333750"/>
                <a:gd name="connsiteX230" fmla="*/ 1263650 w 2692400"/>
                <a:gd name="connsiteY230" fmla="*/ 2692400 h 3333750"/>
                <a:gd name="connsiteX231" fmla="*/ 1219200 w 2692400"/>
                <a:gd name="connsiteY231" fmla="*/ 2711450 h 3333750"/>
                <a:gd name="connsiteX232" fmla="*/ 1206500 w 2692400"/>
                <a:gd name="connsiteY232" fmla="*/ 2749550 h 3333750"/>
                <a:gd name="connsiteX233" fmla="*/ 1098550 w 2692400"/>
                <a:gd name="connsiteY233" fmla="*/ 2736850 h 3333750"/>
                <a:gd name="connsiteX234" fmla="*/ 1092200 w 2692400"/>
                <a:gd name="connsiteY234" fmla="*/ 2717800 h 3333750"/>
                <a:gd name="connsiteX235" fmla="*/ 1073150 w 2692400"/>
                <a:gd name="connsiteY235" fmla="*/ 2711450 h 3333750"/>
                <a:gd name="connsiteX236" fmla="*/ 1041400 w 2692400"/>
                <a:gd name="connsiteY236" fmla="*/ 2698750 h 3333750"/>
                <a:gd name="connsiteX237" fmla="*/ 1022350 w 2692400"/>
                <a:gd name="connsiteY237" fmla="*/ 2679700 h 3333750"/>
                <a:gd name="connsiteX238" fmla="*/ 1003300 w 2692400"/>
                <a:gd name="connsiteY238" fmla="*/ 2673350 h 3333750"/>
                <a:gd name="connsiteX239" fmla="*/ 876300 w 2692400"/>
                <a:gd name="connsiteY239" fmla="*/ 2679700 h 3333750"/>
                <a:gd name="connsiteX240" fmla="*/ 882650 w 2692400"/>
                <a:gd name="connsiteY240" fmla="*/ 2724150 h 3333750"/>
                <a:gd name="connsiteX241" fmla="*/ 946150 w 2692400"/>
                <a:gd name="connsiteY241" fmla="*/ 2730500 h 3333750"/>
                <a:gd name="connsiteX242" fmla="*/ 1003300 w 2692400"/>
                <a:gd name="connsiteY242" fmla="*/ 2749550 h 3333750"/>
                <a:gd name="connsiteX243" fmla="*/ 1035050 w 2692400"/>
                <a:gd name="connsiteY243" fmla="*/ 2755900 h 3333750"/>
                <a:gd name="connsiteX244" fmla="*/ 1060450 w 2692400"/>
                <a:gd name="connsiteY244" fmla="*/ 2768600 h 3333750"/>
                <a:gd name="connsiteX245" fmla="*/ 1098550 w 2692400"/>
                <a:gd name="connsiteY245" fmla="*/ 2774950 h 3333750"/>
                <a:gd name="connsiteX246" fmla="*/ 1111250 w 2692400"/>
                <a:gd name="connsiteY246" fmla="*/ 2813050 h 3333750"/>
                <a:gd name="connsiteX247" fmla="*/ 1104900 w 2692400"/>
                <a:gd name="connsiteY247" fmla="*/ 2838450 h 3333750"/>
                <a:gd name="connsiteX248" fmla="*/ 1079500 w 2692400"/>
                <a:gd name="connsiteY248" fmla="*/ 2851150 h 3333750"/>
                <a:gd name="connsiteX249" fmla="*/ 984250 w 2692400"/>
                <a:gd name="connsiteY249" fmla="*/ 2825750 h 3333750"/>
                <a:gd name="connsiteX250" fmla="*/ 958850 w 2692400"/>
                <a:gd name="connsiteY250" fmla="*/ 2800350 h 3333750"/>
                <a:gd name="connsiteX251" fmla="*/ 889000 w 2692400"/>
                <a:gd name="connsiteY251" fmla="*/ 2762250 h 3333750"/>
                <a:gd name="connsiteX252" fmla="*/ 857250 w 2692400"/>
                <a:gd name="connsiteY252" fmla="*/ 2755900 h 3333750"/>
                <a:gd name="connsiteX253" fmla="*/ 742950 w 2692400"/>
                <a:gd name="connsiteY253" fmla="*/ 2768600 h 3333750"/>
                <a:gd name="connsiteX254" fmla="*/ 711200 w 2692400"/>
                <a:gd name="connsiteY254" fmla="*/ 2781300 h 3333750"/>
                <a:gd name="connsiteX255" fmla="*/ 647700 w 2692400"/>
                <a:gd name="connsiteY255" fmla="*/ 2832100 h 3333750"/>
                <a:gd name="connsiteX256" fmla="*/ 628650 w 2692400"/>
                <a:gd name="connsiteY256" fmla="*/ 2857500 h 3333750"/>
                <a:gd name="connsiteX257" fmla="*/ 571500 w 2692400"/>
                <a:gd name="connsiteY257" fmla="*/ 2889250 h 3333750"/>
                <a:gd name="connsiteX258" fmla="*/ 546100 w 2692400"/>
                <a:gd name="connsiteY258" fmla="*/ 2921000 h 3333750"/>
                <a:gd name="connsiteX259" fmla="*/ 520700 w 2692400"/>
                <a:gd name="connsiteY259" fmla="*/ 2933700 h 3333750"/>
                <a:gd name="connsiteX260" fmla="*/ 457200 w 2692400"/>
                <a:gd name="connsiteY260" fmla="*/ 2952750 h 3333750"/>
                <a:gd name="connsiteX261" fmla="*/ 381000 w 2692400"/>
                <a:gd name="connsiteY261" fmla="*/ 2946400 h 3333750"/>
                <a:gd name="connsiteX262" fmla="*/ 355600 w 2692400"/>
                <a:gd name="connsiteY262" fmla="*/ 2940050 h 3333750"/>
                <a:gd name="connsiteX263" fmla="*/ 342900 w 2692400"/>
                <a:gd name="connsiteY263" fmla="*/ 2921000 h 3333750"/>
                <a:gd name="connsiteX264" fmla="*/ 323850 w 2692400"/>
                <a:gd name="connsiteY264" fmla="*/ 2895600 h 3333750"/>
                <a:gd name="connsiteX265" fmla="*/ 317500 w 2692400"/>
                <a:gd name="connsiteY265" fmla="*/ 2851150 h 3333750"/>
                <a:gd name="connsiteX266" fmla="*/ 342900 w 2692400"/>
                <a:gd name="connsiteY266" fmla="*/ 2787650 h 3333750"/>
                <a:gd name="connsiteX267" fmla="*/ 374650 w 2692400"/>
                <a:gd name="connsiteY267" fmla="*/ 2768600 h 3333750"/>
                <a:gd name="connsiteX268" fmla="*/ 577850 w 2692400"/>
                <a:gd name="connsiteY268" fmla="*/ 2755900 h 3333750"/>
                <a:gd name="connsiteX269" fmla="*/ 571500 w 2692400"/>
                <a:gd name="connsiteY269" fmla="*/ 2686050 h 3333750"/>
                <a:gd name="connsiteX270" fmla="*/ 539750 w 2692400"/>
                <a:gd name="connsiteY270" fmla="*/ 2679700 h 3333750"/>
                <a:gd name="connsiteX271" fmla="*/ 501650 w 2692400"/>
                <a:gd name="connsiteY271" fmla="*/ 2647950 h 3333750"/>
                <a:gd name="connsiteX272" fmla="*/ 488950 w 2692400"/>
                <a:gd name="connsiteY272" fmla="*/ 2622550 h 3333750"/>
                <a:gd name="connsiteX273" fmla="*/ 495300 w 2692400"/>
                <a:gd name="connsiteY273" fmla="*/ 2603500 h 3333750"/>
                <a:gd name="connsiteX274" fmla="*/ 514350 w 2692400"/>
                <a:gd name="connsiteY274" fmla="*/ 2590800 h 3333750"/>
                <a:gd name="connsiteX275" fmla="*/ 628650 w 2692400"/>
                <a:gd name="connsiteY275" fmla="*/ 2571750 h 3333750"/>
                <a:gd name="connsiteX276" fmla="*/ 666750 w 2692400"/>
                <a:gd name="connsiteY276" fmla="*/ 2546350 h 3333750"/>
                <a:gd name="connsiteX277" fmla="*/ 692150 w 2692400"/>
                <a:gd name="connsiteY277" fmla="*/ 2520950 h 3333750"/>
                <a:gd name="connsiteX278" fmla="*/ 723900 w 2692400"/>
                <a:gd name="connsiteY278" fmla="*/ 2514600 h 3333750"/>
                <a:gd name="connsiteX279" fmla="*/ 749300 w 2692400"/>
                <a:gd name="connsiteY279" fmla="*/ 2501900 h 3333750"/>
                <a:gd name="connsiteX280" fmla="*/ 755650 w 2692400"/>
                <a:gd name="connsiteY280" fmla="*/ 2470150 h 3333750"/>
                <a:gd name="connsiteX281" fmla="*/ 774700 w 2692400"/>
                <a:gd name="connsiteY281" fmla="*/ 2425700 h 3333750"/>
                <a:gd name="connsiteX282" fmla="*/ 781050 w 2692400"/>
                <a:gd name="connsiteY282" fmla="*/ 2387600 h 3333750"/>
                <a:gd name="connsiteX283" fmla="*/ 800100 w 2692400"/>
                <a:gd name="connsiteY283" fmla="*/ 2374900 h 3333750"/>
                <a:gd name="connsiteX284" fmla="*/ 831850 w 2692400"/>
                <a:gd name="connsiteY284" fmla="*/ 2387600 h 3333750"/>
                <a:gd name="connsiteX285" fmla="*/ 882650 w 2692400"/>
                <a:gd name="connsiteY285" fmla="*/ 2419350 h 3333750"/>
                <a:gd name="connsiteX286" fmla="*/ 990600 w 2692400"/>
                <a:gd name="connsiteY286" fmla="*/ 2406650 h 3333750"/>
                <a:gd name="connsiteX287" fmla="*/ 1003300 w 2692400"/>
                <a:gd name="connsiteY287" fmla="*/ 2381250 h 3333750"/>
                <a:gd name="connsiteX288" fmla="*/ 1022350 w 2692400"/>
                <a:gd name="connsiteY288" fmla="*/ 2311400 h 3333750"/>
                <a:gd name="connsiteX289" fmla="*/ 1003300 w 2692400"/>
                <a:gd name="connsiteY289" fmla="*/ 2184400 h 3333750"/>
                <a:gd name="connsiteX290" fmla="*/ 984250 w 2692400"/>
                <a:gd name="connsiteY290" fmla="*/ 2171700 h 3333750"/>
                <a:gd name="connsiteX291" fmla="*/ 971550 w 2692400"/>
                <a:gd name="connsiteY291" fmla="*/ 2146300 h 3333750"/>
                <a:gd name="connsiteX292" fmla="*/ 933450 w 2692400"/>
                <a:gd name="connsiteY292" fmla="*/ 2012950 h 3333750"/>
                <a:gd name="connsiteX293" fmla="*/ 908050 w 2692400"/>
                <a:gd name="connsiteY293" fmla="*/ 2032000 h 3333750"/>
                <a:gd name="connsiteX294" fmla="*/ 901700 w 2692400"/>
                <a:gd name="connsiteY294" fmla="*/ 2051050 h 3333750"/>
                <a:gd name="connsiteX295" fmla="*/ 876300 w 2692400"/>
                <a:gd name="connsiteY295" fmla="*/ 2127250 h 3333750"/>
                <a:gd name="connsiteX296" fmla="*/ 889000 w 2692400"/>
                <a:gd name="connsiteY296" fmla="*/ 2228850 h 3333750"/>
                <a:gd name="connsiteX297" fmla="*/ 895350 w 2692400"/>
                <a:gd name="connsiteY297" fmla="*/ 2266950 h 3333750"/>
                <a:gd name="connsiteX298" fmla="*/ 908050 w 2692400"/>
                <a:gd name="connsiteY298" fmla="*/ 2292350 h 3333750"/>
                <a:gd name="connsiteX299" fmla="*/ 914400 w 2692400"/>
                <a:gd name="connsiteY299" fmla="*/ 2317750 h 3333750"/>
                <a:gd name="connsiteX300" fmla="*/ 838200 w 2692400"/>
                <a:gd name="connsiteY300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90700 w 2692400"/>
                <a:gd name="connsiteY145" fmla="*/ 2978150 h 3333750"/>
                <a:gd name="connsiteX146" fmla="*/ 1727200 w 2692400"/>
                <a:gd name="connsiteY146" fmla="*/ 3009900 h 3333750"/>
                <a:gd name="connsiteX147" fmla="*/ 1695450 w 2692400"/>
                <a:gd name="connsiteY147" fmla="*/ 3003550 h 3333750"/>
                <a:gd name="connsiteX148" fmla="*/ 1695450 w 2692400"/>
                <a:gd name="connsiteY148" fmla="*/ 3003550 h 3333750"/>
                <a:gd name="connsiteX149" fmla="*/ 1504950 w 2692400"/>
                <a:gd name="connsiteY149" fmla="*/ 3111500 h 3333750"/>
                <a:gd name="connsiteX150" fmla="*/ 1397000 w 2692400"/>
                <a:gd name="connsiteY150" fmla="*/ 3136900 h 3333750"/>
                <a:gd name="connsiteX151" fmla="*/ 1377950 w 2692400"/>
                <a:gd name="connsiteY151" fmla="*/ 3162300 h 3333750"/>
                <a:gd name="connsiteX152" fmla="*/ 1358900 w 2692400"/>
                <a:gd name="connsiteY152" fmla="*/ 3168650 h 3333750"/>
                <a:gd name="connsiteX153" fmla="*/ 1339850 w 2692400"/>
                <a:gd name="connsiteY153" fmla="*/ 3200400 h 3333750"/>
                <a:gd name="connsiteX154" fmla="*/ 1276350 w 2692400"/>
                <a:gd name="connsiteY154" fmla="*/ 3232150 h 3333750"/>
                <a:gd name="connsiteX155" fmla="*/ 1276350 w 2692400"/>
                <a:gd name="connsiteY155" fmla="*/ 3232150 h 3333750"/>
                <a:gd name="connsiteX156" fmla="*/ 736600 w 2692400"/>
                <a:gd name="connsiteY156" fmla="*/ 3327400 h 3333750"/>
                <a:gd name="connsiteX157" fmla="*/ 228600 w 2692400"/>
                <a:gd name="connsiteY157" fmla="*/ 3333750 h 3333750"/>
                <a:gd name="connsiteX158" fmla="*/ 152400 w 2692400"/>
                <a:gd name="connsiteY158" fmla="*/ 3270250 h 3333750"/>
                <a:gd name="connsiteX159" fmla="*/ 120650 w 2692400"/>
                <a:gd name="connsiteY159" fmla="*/ 3257550 h 3333750"/>
                <a:gd name="connsiteX160" fmla="*/ 101600 w 2692400"/>
                <a:gd name="connsiteY160" fmla="*/ 3238500 h 3333750"/>
                <a:gd name="connsiteX161" fmla="*/ 82550 w 2692400"/>
                <a:gd name="connsiteY161" fmla="*/ 3213100 h 3333750"/>
                <a:gd name="connsiteX162" fmla="*/ 0 w 2692400"/>
                <a:gd name="connsiteY162" fmla="*/ 3200400 h 3333750"/>
                <a:gd name="connsiteX163" fmla="*/ 0 w 2692400"/>
                <a:gd name="connsiteY163" fmla="*/ 3200400 h 3333750"/>
                <a:gd name="connsiteX164" fmla="*/ 38100 w 2692400"/>
                <a:gd name="connsiteY164" fmla="*/ 3098800 h 3333750"/>
                <a:gd name="connsiteX165" fmla="*/ 50800 w 2692400"/>
                <a:gd name="connsiteY165" fmla="*/ 3073400 h 3333750"/>
                <a:gd name="connsiteX166" fmla="*/ 50800 w 2692400"/>
                <a:gd name="connsiteY166" fmla="*/ 3073400 h 3333750"/>
                <a:gd name="connsiteX167" fmla="*/ 273050 w 2692400"/>
                <a:gd name="connsiteY167" fmla="*/ 3073400 h 3333750"/>
                <a:gd name="connsiteX168" fmla="*/ 425450 w 2692400"/>
                <a:gd name="connsiteY168" fmla="*/ 2940050 h 3333750"/>
                <a:gd name="connsiteX169" fmla="*/ 539750 w 2692400"/>
                <a:gd name="connsiteY169" fmla="*/ 2971800 h 3333750"/>
                <a:gd name="connsiteX170" fmla="*/ 596900 w 2692400"/>
                <a:gd name="connsiteY170" fmla="*/ 2933700 h 3333750"/>
                <a:gd name="connsiteX171" fmla="*/ 698500 w 2692400"/>
                <a:gd name="connsiteY171" fmla="*/ 2927350 h 3333750"/>
                <a:gd name="connsiteX172" fmla="*/ 838200 w 2692400"/>
                <a:gd name="connsiteY172" fmla="*/ 2921000 h 3333750"/>
                <a:gd name="connsiteX173" fmla="*/ 857250 w 2692400"/>
                <a:gd name="connsiteY173" fmla="*/ 2908300 h 3333750"/>
                <a:gd name="connsiteX174" fmla="*/ 895350 w 2692400"/>
                <a:gd name="connsiteY174" fmla="*/ 2908300 h 3333750"/>
                <a:gd name="connsiteX175" fmla="*/ 895350 w 2692400"/>
                <a:gd name="connsiteY175" fmla="*/ 2908300 h 3333750"/>
                <a:gd name="connsiteX176" fmla="*/ 914400 w 2692400"/>
                <a:gd name="connsiteY176" fmla="*/ 2984500 h 3333750"/>
                <a:gd name="connsiteX177" fmla="*/ 927100 w 2692400"/>
                <a:gd name="connsiteY177" fmla="*/ 2984500 h 3333750"/>
                <a:gd name="connsiteX178" fmla="*/ 927100 w 2692400"/>
                <a:gd name="connsiteY178" fmla="*/ 2984500 h 3333750"/>
                <a:gd name="connsiteX179" fmla="*/ 990600 w 2692400"/>
                <a:gd name="connsiteY179" fmla="*/ 2946400 h 3333750"/>
                <a:gd name="connsiteX180" fmla="*/ 1073150 w 2692400"/>
                <a:gd name="connsiteY180" fmla="*/ 2952750 h 3333750"/>
                <a:gd name="connsiteX181" fmla="*/ 1073150 w 2692400"/>
                <a:gd name="connsiteY181" fmla="*/ 2952750 h 3333750"/>
                <a:gd name="connsiteX182" fmla="*/ 1085850 w 2692400"/>
                <a:gd name="connsiteY182" fmla="*/ 2978150 h 3333750"/>
                <a:gd name="connsiteX183" fmla="*/ 1231900 w 2692400"/>
                <a:gd name="connsiteY183" fmla="*/ 2914650 h 3333750"/>
                <a:gd name="connsiteX184" fmla="*/ 1225550 w 2692400"/>
                <a:gd name="connsiteY184" fmla="*/ 2844800 h 3333750"/>
                <a:gd name="connsiteX185" fmla="*/ 1212850 w 2692400"/>
                <a:gd name="connsiteY185" fmla="*/ 2825750 h 3333750"/>
                <a:gd name="connsiteX186" fmla="*/ 1225550 w 2692400"/>
                <a:gd name="connsiteY186" fmla="*/ 2851150 h 3333750"/>
                <a:gd name="connsiteX187" fmla="*/ 1231900 w 2692400"/>
                <a:gd name="connsiteY187" fmla="*/ 2870200 h 3333750"/>
                <a:gd name="connsiteX188" fmla="*/ 1270000 w 2692400"/>
                <a:gd name="connsiteY188" fmla="*/ 2882900 h 3333750"/>
                <a:gd name="connsiteX189" fmla="*/ 1308100 w 2692400"/>
                <a:gd name="connsiteY189" fmla="*/ 2857500 h 3333750"/>
                <a:gd name="connsiteX190" fmla="*/ 1352550 w 2692400"/>
                <a:gd name="connsiteY190" fmla="*/ 2838450 h 3333750"/>
                <a:gd name="connsiteX191" fmla="*/ 1409700 w 2692400"/>
                <a:gd name="connsiteY191" fmla="*/ 2825750 h 3333750"/>
                <a:gd name="connsiteX192" fmla="*/ 1460500 w 2692400"/>
                <a:gd name="connsiteY192" fmla="*/ 2813050 h 3333750"/>
                <a:gd name="connsiteX193" fmla="*/ 1517650 w 2692400"/>
                <a:gd name="connsiteY193" fmla="*/ 2781300 h 3333750"/>
                <a:gd name="connsiteX194" fmla="*/ 1536700 w 2692400"/>
                <a:gd name="connsiteY194" fmla="*/ 2768600 h 3333750"/>
                <a:gd name="connsiteX195" fmla="*/ 1562100 w 2692400"/>
                <a:gd name="connsiteY195" fmla="*/ 2755900 h 3333750"/>
                <a:gd name="connsiteX196" fmla="*/ 1581150 w 2692400"/>
                <a:gd name="connsiteY196" fmla="*/ 2730500 h 3333750"/>
                <a:gd name="connsiteX197" fmla="*/ 1600200 w 2692400"/>
                <a:gd name="connsiteY197" fmla="*/ 2711450 h 3333750"/>
                <a:gd name="connsiteX198" fmla="*/ 1606550 w 2692400"/>
                <a:gd name="connsiteY198" fmla="*/ 2667000 h 3333750"/>
                <a:gd name="connsiteX199" fmla="*/ 1593850 w 2692400"/>
                <a:gd name="connsiteY199" fmla="*/ 2641600 h 3333750"/>
                <a:gd name="connsiteX200" fmla="*/ 1479550 w 2692400"/>
                <a:gd name="connsiteY200" fmla="*/ 2622550 h 3333750"/>
                <a:gd name="connsiteX201" fmla="*/ 1428750 w 2692400"/>
                <a:gd name="connsiteY201" fmla="*/ 2635250 h 3333750"/>
                <a:gd name="connsiteX202" fmla="*/ 1409700 w 2692400"/>
                <a:gd name="connsiteY202" fmla="*/ 2654300 h 3333750"/>
                <a:gd name="connsiteX203" fmla="*/ 1365250 w 2692400"/>
                <a:gd name="connsiteY203" fmla="*/ 2692400 h 3333750"/>
                <a:gd name="connsiteX204" fmla="*/ 1358900 w 2692400"/>
                <a:gd name="connsiteY204" fmla="*/ 2711450 h 3333750"/>
                <a:gd name="connsiteX205" fmla="*/ 1320800 w 2692400"/>
                <a:gd name="connsiteY205" fmla="*/ 2711450 h 3333750"/>
                <a:gd name="connsiteX206" fmla="*/ 1327150 w 2692400"/>
                <a:gd name="connsiteY206" fmla="*/ 2667000 h 3333750"/>
                <a:gd name="connsiteX207" fmla="*/ 1377950 w 2692400"/>
                <a:gd name="connsiteY207" fmla="*/ 2597150 h 3333750"/>
                <a:gd name="connsiteX208" fmla="*/ 1397000 w 2692400"/>
                <a:gd name="connsiteY208" fmla="*/ 2590800 h 3333750"/>
                <a:gd name="connsiteX209" fmla="*/ 1416050 w 2692400"/>
                <a:gd name="connsiteY209" fmla="*/ 2559050 h 3333750"/>
                <a:gd name="connsiteX210" fmla="*/ 1466850 w 2692400"/>
                <a:gd name="connsiteY210" fmla="*/ 2546350 h 3333750"/>
                <a:gd name="connsiteX211" fmla="*/ 1492250 w 2692400"/>
                <a:gd name="connsiteY211" fmla="*/ 2533650 h 3333750"/>
                <a:gd name="connsiteX212" fmla="*/ 1536700 w 2692400"/>
                <a:gd name="connsiteY212" fmla="*/ 2501900 h 3333750"/>
                <a:gd name="connsiteX213" fmla="*/ 1568450 w 2692400"/>
                <a:gd name="connsiteY213" fmla="*/ 2470150 h 3333750"/>
                <a:gd name="connsiteX214" fmla="*/ 1581150 w 2692400"/>
                <a:gd name="connsiteY214" fmla="*/ 2451100 h 3333750"/>
                <a:gd name="connsiteX215" fmla="*/ 1600200 w 2692400"/>
                <a:gd name="connsiteY215" fmla="*/ 2444750 h 3333750"/>
                <a:gd name="connsiteX216" fmla="*/ 1625600 w 2692400"/>
                <a:gd name="connsiteY216" fmla="*/ 2387600 h 3333750"/>
                <a:gd name="connsiteX217" fmla="*/ 1568450 w 2692400"/>
                <a:gd name="connsiteY217" fmla="*/ 2393950 h 3333750"/>
                <a:gd name="connsiteX218" fmla="*/ 1543050 w 2692400"/>
                <a:gd name="connsiteY218" fmla="*/ 2419350 h 3333750"/>
                <a:gd name="connsiteX219" fmla="*/ 1473200 w 2692400"/>
                <a:gd name="connsiteY219" fmla="*/ 2381250 h 3333750"/>
                <a:gd name="connsiteX220" fmla="*/ 1454150 w 2692400"/>
                <a:gd name="connsiteY220" fmla="*/ 2374900 h 3333750"/>
                <a:gd name="connsiteX221" fmla="*/ 1428750 w 2692400"/>
                <a:gd name="connsiteY221" fmla="*/ 2387600 h 3333750"/>
                <a:gd name="connsiteX222" fmla="*/ 1403350 w 2692400"/>
                <a:gd name="connsiteY222" fmla="*/ 2444750 h 3333750"/>
                <a:gd name="connsiteX223" fmla="*/ 1397000 w 2692400"/>
                <a:gd name="connsiteY223" fmla="*/ 2463800 h 3333750"/>
                <a:gd name="connsiteX224" fmla="*/ 1352550 w 2692400"/>
                <a:gd name="connsiteY224" fmla="*/ 2495550 h 3333750"/>
                <a:gd name="connsiteX225" fmla="*/ 1346200 w 2692400"/>
                <a:gd name="connsiteY225" fmla="*/ 2527300 h 3333750"/>
                <a:gd name="connsiteX226" fmla="*/ 1320800 w 2692400"/>
                <a:gd name="connsiteY226" fmla="*/ 2584450 h 3333750"/>
                <a:gd name="connsiteX227" fmla="*/ 1301750 w 2692400"/>
                <a:gd name="connsiteY227" fmla="*/ 2609850 h 3333750"/>
                <a:gd name="connsiteX228" fmla="*/ 1295400 w 2692400"/>
                <a:gd name="connsiteY228" fmla="*/ 2686050 h 3333750"/>
                <a:gd name="connsiteX229" fmla="*/ 1263650 w 2692400"/>
                <a:gd name="connsiteY229" fmla="*/ 2692400 h 3333750"/>
                <a:gd name="connsiteX230" fmla="*/ 1219200 w 2692400"/>
                <a:gd name="connsiteY230" fmla="*/ 2711450 h 3333750"/>
                <a:gd name="connsiteX231" fmla="*/ 1206500 w 2692400"/>
                <a:gd name="connsiteY231" fmla="*/ 2749550 h 3333750"/>
                <a:gd name="connsiteX232" fmla="*/ 1098550 w 2692400"/>
                <a:gd name="connsiteY232" fmla="*/ 2736850 h 3333750"/>
                <a:gd name="connsiteX233" fmla="*/ 1092200 w 2692400"/>
                <a:gd name="connsiteY233" fmla="*/ 2717800 h 3333750"/>
                <a:gd name="connsiteX234" fmla="*/ 1073150 w 2692400"/>
                <a:gd name="connsiteY234" fmla="*/ 2711450 h 3333750"/>
                <a:gd name="connsiteX235" fmla="*/ 1041400 w 2692400"/>
                <a:gd name="connsiteY235" fmla="*/ 2698750 h 3333750"/>
                <a:gd name="connsiteX236" fmla="*/ 1022350 w 2692400"/>
                <a:gd name="connsiteY236" fmla="*/ 2679700 h 3333750"/>
                <a:gd name="connsiteX237" fmla="*/ 1003300 w 2692400"/>
                <a:gd name="connsiteY237" fmla="*/ 2673350 h 3333750"/>
                <a:gd name="connsiteX238" fmla="*/ 876300 w 2692400"/>
                <a:gd name="connsiteY238" fmla="*/ 2679700 h 3333750"/>
                <a:gd name="connsiteX239" fmla="*/ 882650 w 2692400"/>
                <a:gd name="connsiteY239" fmla="*/ 2724150 h 3333750"/>
                <a:gd name="connsiteX240" fmla="*/ 946150 w 2692400"/>
                <a:gd name="connsiteY240" fmla="*/ 2730500 h 3333750"/>
                <a:gd name="connsiteX241" fmla="*/ 1003300 w 2692400"/>
                <a:gd name="connsiteY241" fmla="*/ 2749550 h 3333750"/>
                <a:gd name="connsiteX242" fmla="*/ 1035050 w 2692400"/>
                <a:gd name="connsiteY242" fmla="*/ 2755900 h 3333750"/>
                <a:gd name="connsiteX243" fmla="*/ 1060450 w 2692400"/>
                <a:gd name="connsiteY243" fmla="*/ 2768600 h 3333750"/>
                <a:gd name="connsiteX244" fmla="*/ 1098550 w 2692400"/>
                <a:gd name="connsiteY244" fmla="*/ 2774950 h 3333750"/>
                <a:gd name="connsiteX245" fmla="*/ 1111250 w 2692400"/>
                <a:gd name="connsiteY245" fmla="*/ 2813050 h 3333750"/>
                <a:gd name="connsiteX246" fmla="*/ 1104900 w 2692400"/>
                <a:gd name="connsiteY246" fmla="*/ 2838450 h 3333750"/>
                <a:gd name="connsiteX247" fmla="*/ 1079500 w 2692400"/>
                <a:gd name="connsiteY247" fmla="*/ 2851150 h 3333750"/>
                <a:gd name="connsiteX248" fmla="*/ 984250 w 2692400"/>
                <a:gd name="connsiteY248" fmla="*/ 2825750 h 3333750"/>
                <a:gd name="connsiteX249" fmla="*/ 958850 w 2692400"/>
                <a:gd name="connsiteY249" fmla="*/ 2800350 h 3333750"/>
                <a:gd name="connsiteX250" fmla="*/ 889000 w 2692400"/>
                <a:gd name="connsiteY250" fmla="*/ 2762250 h 3333750"/>
                <a:gd name="connsiteX251" fmla="*/ 857250 w 2692400"/>
                <a:gd name="connsiteY251" fmla="*/ 2755900 h 3333750"/>
                <a:gd name="connsiteX252" fmla="*/ 742950 w 2692400"/>
                <a:gd name="connsiteY252" fmla="*/ 2768600 h 3333750"/>
                <a:gd name="connsiteX253" fmla="*/ 711200 w 2692400"/>
                <a:gd name="connsiteY253" fmla="*/ 2781300 h 3333750"/>
                <a:gd name="connsiteX254" fmla="*/ 647700 w 2692400"/>
                <a:gd name="connsiteY254" fmla="*/ 2832100 h 3333750"/>
                <a:gd name="connsiteX255" fmla="*/ 628650 w 2692400"/>
                <a:gd name="connsiteY255" fmla="*/ 2857500 h 3333750"/>
                <a:gd name="connsiteX256" fmla="*/ 571500 w 2692400"/>
                <a:gd name="connsiteY256" fmla="*/ 2889250 h 3333750"/>
                <a:gd name="connsiteX257" fmla="*/ 546100 w 2692400"/>
                <a:gd name="connsiteY257" fmla="*/ 2921000 h 3333750"/>
                <a:gd name="connsiteX258" fmla="*/ 520700 w 2692400"/>
                <a:gd name="connsiteY258" fmla="*/ 2933700 h 3333750"/>
                <a:gd name="connsiteX259" fmla="*/ 457200 w 2692400"/>
                <a:gd name="connsiteY259" fmla="*/ 2952750 h 3333750"/>
                <a:gd name="connsiteX260" fmla="*/ 381000 w 2692400"/>
                <a:gd name="connsiteY260" fmla="*/ 2946400 h 3333750"/>
                <a:gd name="connsiteX261" fmla="*/ 355600 w 2692400"/>
                <a:gd name="connsiteY261" fmla="*/ 2940050 h 3333750"/>
                <a:gd name="connsiteX262" fmla="*/ 342900 w 2692400"/>
                <a:gd name="connsiteY262" fmla="*/ 2921000 h 3333750"/>
                <a:gd name="connsiteX263" fmla="*/ 323850 w 2692400"/>
                <a:gd name="connsiteY263" fmla="*/ 2895600 h 3333750"/>
                <a:gd name="connsiteX264" fmla="*/ 317500 w 2692400"/>
                <a:gd name="connsiteY264" fmla="*/ 2851150 h 3333750"/>
                <a:gd name="connsiteX265" fmla="*/ 342900 w 2692400"/>
                <a:gd name="connsiteY265" fmla="*/ 2787650 h 3333750"/>
                <a:gd name="connsiteX266" fmla="*/ 374650 w 2692400"/>
                <a:gd name="connsiteY266" fmla="*/ 2768600 h 3333750"/>
                <a:gd name="connsiteX267" fmla="*/ 577850 w 2692400"/>
                <a:gd name="connsiteY267" fmla="*/ 2755900 h 3333750"/>
                <a:gd name="connsiteX268" fmla="*/ 571500 w 2692400"/>
                <a:gd name="connsiteY268" fmla="*/ 2686050 h 3333750"/>
                <a:gd name="connsiteX269" fmla="*/ 539750 w 2692400"/>
                <a:gd name="connsiteY269" fmla="*/ 2679700 h 3333750"/>
                <a:gd name="connsiteX270" fmla="*/ 501650 w 2692400"/>
                <a:gd name="connsiteY270" fmla="*/ 2647950 h 3333750"/>
                <a:gd name="connsiteX271" fmla="*/ 488950 w 2692400"/>
                <a:gd name="connsiteY271" fmla="*/ 2622550 h 3333750"/>
                <a:gd name="connsiteX272" fmla="*/ 495300 w 2692400"/>
                <a:gd name="connsiteY272" fmla="*/ 2603500 h 3333750"/>
                <a:gd name="connsiteX273" fmla="*/ 514350 w 2692400"/>
                <a:gd name="connsiteY273" fmla="*/ 2590800 h 3333750"/>
                <a:gd name="connsiteX274" fmla="*/ 628650 w 2692400"/>
                <a:gd name="connsiteY274" fmla="*/ 2571750 h 3333750"/>
                <a:gd name="connsiteX275" fmla="*/ 666750 w 2692400"/>
                <a:gd name="connsiteY275" fmla="*/ 2546350 h 3333750"/>
                <a:gd name="connsiteX276" fmla="*/ 692150 w 2692400"/>
                <a:gd name="connsiteY276" fmla="*/ 2520950 h 3333750"/>
                <a:gd name="connsiteX277" fmla="*/ 723900 w 2692400"/>
                <a:gd name="connsiteY277" fmla="*/ 2514600 h 3333750"/>
                <a:gd name="connsiteX278" fmla="*/ 749300 w 2692400"/>
                <a:gd name="connsiteY278" fmla="*/ 2501900 h 3333750"/>
                <a:gd name="connsiteX279" fmla="*/ 755650 w 2692400"/>
                <a:gd name="connsiteY279" fmla="*/ 2470150 h 3333750"/>
                <a:gd name="connsiteX280" fmla="*/ 774700 w 2692400"/>
                <a:gd name="connsiteY280" fmla="*/ 2425700 h 3333750"/>
                <a:gd name="connsiteX281" fmla="*/ 781050 w 2692400"/>
                <a:gd name="connsiteY281" fmla="*/ 2387600 h 3333750"/>
                <a:gd name="connsiteX282" fmla="*/ 800100 w 2692400"/>
                <a:gd name="connsiteY282" fmla="*/ 2374900 h 3333750"/>
                <a:gd name="connsiteX283" fmla="*/ 831850 w 2692400"/>
                <a:gd name="connsiteY283" fmla="*/ 2387600 h 3333750"/>
                <a:gd name="connsiteX284" fmla="*/ 882650 w 2692400"/>
                <a:gd name="connsiteY284" fmla="*/ 2419350 h 3333750"/>
                <a:gd name="connsiteX285" fmla="*/ 990600 w 2692400"/>
                <a:gd name="connsiteY285" fmla="*/ 2406650 h 3333750"/>
                <a:gd name="connsiteX286" fmla="*/ 1003300 w 2692400"/>
                <a:gd name="connsiteY286" fmla="*/ 2381250 h 3333750"/>
                <a:gd name="connsiteX287" fmla="*/ 1022350 w 2692400"/>
                <a:gd name="connsiteY287" fmla="*/ 2311400 h 3333750"/>
                <a:gd name="connsiteX288" fmla="*/ 1003300 w 2692400"/>
                <a:gd name="connsiteY288" fmla="*/ 2184400 h 3333750"/>
                <a:gd name="connsiteX289" fmla="*/ 984250 w 2692400"/>
                <a:gd name="connsiteY289" fmla="*/ 2171700 h 3333750"/>
                <a:gd name="connsiteX290" fmla="*/ 971550 w 2692400"/>
                <a:gd name="connsiteY290" fmla="*/ 2146300 h 3333750"/>
                <a:gd name="connsiteX291" fmla="*/ 933450 w 2692400"/>
                <a:gd name="connsiteY291" fmla="*/ 2012950 h 3333750"/>
                <a:gd name="connsiteX292" fmla="*/ 908050 w 2692400"/>
                <a:gd name="connsiteY292" fmla="*/ 2032000 h 3333750"/>
                <a:gd name="connsiteX293" fmla="*/ 901700 w 2692400"/>
                <a:gd name="connsiteY293" fmla="*/ 2051050 h 3333750"/>
                <a:gd name="connsiteX294" fmla="*/ 876300 w 2692400"/>
                <a:gd name="connsiteY294" fmla="*/ 2127250 h 3333750"/>
                <a:gd name="connsiteX295" fmla="*/ 889000 w 2692400"/>
                <a:gd name="connsiteY295" fmla="*/ 2228850 h 3333750"/>
                <a:gd name="connsiteX296" fmla="*/ 895350 w 2692400"/>
                <a:gd name="connsiteY296" fmla="*/ 2266950 h 3333750"/>
                <a:gd name="connsiteX297" fmla="*/ 908050 w 2692400"/>
                <a:gd name="connsiteY297" fmla="*/ 2292350 h 3333750"/>
                <a:gd name="connsiteX298" fmla="*/ 914400 w 2692400"/>
                <a:gd name="connsiteY298" fmla="*/ 2317750 h 3333750"/>
                <a:gd name="connsiteX299" fmla="*/ 838200 w 2692400"/>
                <a:gd name="connsiteY299" fmla="*/ 2387600 h 3333750"/>
                <a:gd name="connsiteX0" fmla="*/ 838200 w 2692400"/>
                <a:gd name="connsiteY0" fmla="*/ 2387600 h 3333750"/>
                <a:gd name="connsiteX1" fmla="*/ 781050 w 2692400"/>
                <a:gd name="connsiteY1" fmla="*/ 2298700 h 3333750"/>
                <a:gd name="connsiteX2" fmla="*/ 685800 w 2692400"/>
                <a:gd name="connsiteY2" fmla="*/ 2362200 h 3333750"/>
                <a:gd name="connsiteX3" fmla="*/ 666750 w 2692400"/>
                <a:gd name="connsiteY3" fmla="*/ 2190750 h 3333750"/>
                <a:gd name="connsiteX4" fmla="*/ 711200 w 2692400"/>
                <a:gd name="connsiteY4" fmla="*/ 2165350 h 3333750"/>
                <a:gd name="connsiteX5" fmla="*/ 857250 w 2692400"/>
                <a:gd name="connsiteY5" fmla="*/ 1955800 h 3333750"/>
                <a:gd name="connsiteX6" fmla="*/ 831850 w 2692400"/>
                <a:gd name="connsiteY6" fmla="*/ 1898650 h 3333750"/>
                <a:gd name="connsiteX7" fmla="*/ 927100 w 2692400"/>
                <a:gd name="connsiteY7" fmla="*/ 1835150 h 3333750"/>
                <a:gd name="connsiteX8" fmla="*/ 1104900 w 2692400"/>
                <a:gd name="connsiteY8" fmla="*/ 1841500 h 3333750"/>
                <a:gd name="connsiteX9" fmla="*/ 1104900 w 2692400"/>
                <a:gd name="connsiteY9" fmla="*/ 1911350 h 3333750"/>
                <a:gd name="connsiteX10" fmla="*/ 1028700 w 2692400"/>
                <a:gd name="connsiteY10" fmla="*/ 1924050 h 3333750"/>
                <a:gd name="connsiteX11" fmla="*/ 1136650 w 2692400"/>
                <a:gd name="connsiteY11" fmla="*/ 1987550 h 3333750"/>
                <a:gd name="connsiteX12" fmla="*/ 1200150 w 2692400"/>
                <a:gd name="connsiteY12" fmla="*/ 1695450 h 3333750"/>
                <a:gd name="connsiteX13" fmla="*/ 1257300 w 2692400"/>
                <a:gd name="connsiteY13" fmla="*/ 1568450 h 3333750"/>
                <a:gd name="connsiteX14" fmla="*/ 1320800 w 2692400"/>
                <a:gd name="connsiteY14" fmla="*/ 1492250 h 3333750"/>
                <a:gd name="connsiteX15" fmla="*/ 1143000 w 2692400"/>
                <a:gd name="connsiteY15" fmla="*/ 1422400 h 3333750"/>
                <a:gd name="connsiteX16" fmla="*/ 1174750 w 2692400"/>
                <a:gd name="connsiteY16" fmla="*/ 1301750 h 3333750"/>
                <a:gd name="connsiteX17" fmla="*/ 1028700 w 2692400"/>
                <a:gd name="connsiteY17" fmla="*/ 1111250 h 3333750"/>
                <a:gd name="connsiteX18" fmla="*/ 1054100 w 2692400"/>
                <a:gd name="connsiteY18" fmla="*/ 996950 h 3333750"/>
                <a:gd name="connsiteX19" fmla="*/ 1181100 w 2692400"/>
                <a:gd name="connsiteY19" fmla="*/ 1060450 h 3333750"/>
                <a:gd name="connsiteX20" fmla="*/ 1060450 w 2692400"/>
                <a:gd name="connsiteY20" fmla="*/ 838200 h 3333750"/>
                <a:gd name="connsiteX21" fmla="*/ 1123950 w 2692400"/>
                <a:gd name="connsiteY21" fmla="*/ 774700 h 3333750"/>
                <a:gd name="connsiteX22" fmla="*/ 1028700 w 2692400"/>
                <a:gd name="connsiteY22" fmla="*/ 717550 h 3333750"/>
                <a:gd name="connsiteX23" fmla="*/ 952500 w 2692400"/>
                <a:gd name="connsiteY23" fmla="*/ 742950 h 3333750"/>
                <a:gd name="connsiteX24" fmla="*/ 838200 w 2692400"/>
                <a:gd name="connsiteY24" fmla="*/ 565150 h 3333750"/>
                <a:gd name="connsiteX25" fmla="*/ 844550 w 2692400"/>
                <a:gd name="connsiteY25" fmla="*/ 501650 h 3333750"/>
                <a:gd name="connsiteX26" fmla="*/ 844550 w 2692400"/>
                <a:gd name="connsiteY26" fmla="*/ 501650 h 3333750"/>
                <a:gd name="connsiteX27" fmla="*/ 654050 w 2692400"/>
                <a:gd name="connsiteY27" fmla="*/ 520700 h 3333750"/>
                <a:gd name="connsiteX28" fmla="*/ 457200 w 2692400"/>
                <a:gd name="connsiteY28" fmla="*/ 374650 h 3333750"/>
                <a:gd name="connsiteX29" fmla="*/ 488950 w 2692400"/>
                <a:gd name="connsiteY29" fmla="*/ 317500 h 3333750"/>
                <a:gd name="connsiteX30" fmla="*/ 565150 w 2692400"/>
                <a:gd name="connsiteY30" fmla="*/ 349250 h 3333750"/>
                <a:gd name="connsiteX31" fmla="*/ 622300 w 2692400"/>
                <a:gd name="connsiteY31" fmla="*/ 292100 h 3333750"/>
                <a:gd name="connsiteX32" fmla="*/ 603250 w 2692400"/>
                <a:gd name="connsiteY32" fmla="*/ 247650 h 3333750"/>
                <a:gd name="connsiteX33" fmla="*/ 762000 w 2692400"/>
                <a:gd name="connsiteY33" fmla="*/ 190500 h 3333750"/>
                <a:gd name="connsiteX34" fmla="*/ 876300 w 2692400"/>
                <a:gd name="connsiteY34" fmla="*/ 196850 h 3333750"/>
                <a:gd name="connsiteX35" fmla="*/ 927100 w 2692400"/>
                <a:gd name="connsiteY35" fmla="*/ 171450 h 3333750"/>
                <a:gd name="connsiteX36" fmla="*/ 927100 w 2692400"/>
                <a:gd name="connsiteY36" fmla="*/ 82550 h 3333750"/>
                <a:gd name="connsiteX37" fmla="*/ 1092200 w 2692400"/>
                <a:gd name="connsiteY37" fmla="*/ 0 h 3333750"/>
                <a:gd name="connsiteX38" fmla="*/ 1092200 w 2692400"/>
                <a:gd name="connsiteY38" fmla="*/ 101600 h 3333750"/>
                <a:gd name="connsiteX39" fmla="*/ 965200 w 2692400"/>
                <a:gd name="connsiteY39" fmla="*/ 184150 h 3333750"/>
                <a:gd name="connsiteX40" fmla="*/ 831850 w 2692400"/>
                <a:gd name="connsiteY40" fmla="*/ 279400 h 3333750"/>
                <a:gd name="connsiteX41" fmla="*/ 939800 w 2692400"/>
                <a:gd name="connsiteY41" fmla="*/ 279400 h 3333750"/>
                <a:gd name="connsiteX42" fmla="*/ 1060450 w 2692400"/>
                <a:gd name="connsiteY42" fmla="*/ 247650 h 3333750"/>
                <a:gd name="connsiteX43" fmla="*/ 1136650 w 2692400"/>
                <a:gd name="connsiteY43" fmla="*/ 304800 h 3333750"/>
                <a:gd name="connsiteX44" fmla="*/ 1155700 w 2692400"/>
                <a:gd name="connsiteY44" fmla="*/ 311150 h 3333750"/>
                <a:gd name="connsiteX45" fmla="*/ 1187450 w 2692400"/>
                <a:gd name="connsiteY45" fmla="*/ 323850 h 3333750"/>
                <a:gd name="connsiteX46" fmla="*/ 1200150 w 2692400"/>
                <a:gd name="connsiteY46" fmla="*/ 355600 h 3333750"/>
                <a:gd name="connsiteX47" fmla="*/ 1231900 w 2692400"/>
                <a:gd name="connsiteY47" fmla="*/ 381000 h 3333750"/>
                <a:gd name="connsiteX48" fmla="*/ 1244600 w 2692400"/>
                <a:gd name="connsiteY48" fmla="*/ 374650 h 3333750"/>
                <a:gd name="connsiteX49" fmla="*/ 1244600 w 2692400"/>
                <a:gd name="connsiteY49" fmla="*/ 374650 h 3333750"/>
                <a:gd name="connsiteX50" fmla="*/ 1422400 w 2692400"/>
                <a:gd name="connsiteY50" fmla="*/ 361950 h 3333750"/>
                <a:gd name="connsiteX51" fmla="*/ 1409700 w 2692400"/>
                <a:gd name="connsiteY51" fmla="*/ 247650 h 3333750"/>
                <a:gd name="connsiteX52" fmla="*/ 1485900 w 2692400"/>
                <a:gd name="connsiteY52" fmla="*/ 152400 h 3333750"/>
                <a:gd name="connsiteX53" fmla="*/ 1562100 w 2692400"/>
                <a:gd name="connsiteY53" fmla="*/ 158750 h 3333750"/>
                <a:gd name="connsiteX54" fmla="*/ 1587500 w 2692400"/>
                <a:gd name="connsiteY54" fmla="*/ 165100 h 3333750"/>
                <a:gd name="connsiteX55" fmla="*/ 1657350 w 2692400"/>
                <a:gd name="connsiteY55" fmla="*/ 152400 h 3333750"/>
                <a:gd name="connsiteX56" fmla="*/ 1663700 w 2692400"/>
                <a:gd name="connsiteY56" fmla="*/ 127000 h 3333750"/>
                <a:gd name="connsiteX57" fmla="*/ 1689100 w 2692400"/>
                <a:gd name="connsiteY57" fmla="*/ 133350 h 3333750"/>
                <a:gd name="connsiteX58" fmla="*/ 1714500 w 2692400"/>
                <a:gd name="connsiteY58" fmla="*/ 133350 h 3333750"/>
                <a:gd name="connsiteX59" fmla="*/ 1714500 w 2692400"/>
                <a:gd name="connsiteY59" fmla="*/ 133350 h 3333750"/>
                <a:gd name="connsiteX60" fmla="*/ 1765300 w 2692400"/>
                <a:gd name="connsiteY60" fmla="*/ 215900 h 3333750"/>
                <a:gd name="connsiteX61" fmla="*/ 1860550 w 2692400"/>
                <a:gd name="connsiteY61" fmla="*/ 215900 h 3333750"/>
                <a:gd name="connsiteX62" fmla="*/ 1866900 w 2692400"/>
                <a:gd name="connsiteY62" fmla="*/ 254000 h 3333750"/>
                <a:gd name="connsiteX63" fmla="*/ 1898650 w 2692400"/>
                <a:gd name="connsiteY63" fmla="*/ 114300 h 3333750"/>
                <a:gd name="connsiteX64" fmla="*/ 1981200 w 2692400"/>
                <a:gd name="connsiteY64" fmla="*/ 171450 h 3333750"/>
                <a:gd name="connsiteX65" fmla="*/ 1930400 w 2692400"/>
                <a:gd name="connsiteY65" fmla="*/ 304800 h 3333750"/>
                <a:gd name="connsiteX66" fmla="*/ 1943100 w 2692400"/>
                <a:gd name="connsiteY66" fmla="*/ 412750 h 3333750"/>
                <a:gd name="connsiteX67" fmla="*/ 1987550 w 2692400"/>
                <a:gd name="connsiteY67" fmla="*/ 444500 h 3333750"/>
                <a:gd name="connsiteX68" fmla="*/ 2032000 w 2692400"/>
                <a:gd name="connsiteY68" fmla="*/ 476250 h 3333750"/>
                <a:gd name="connsiteX69" fmla="*/ 2063750 w 2692400"/>
                <a:gd name="connsiteY69" fmla="*/ 463550 h 3333750"/>
                <a:gd name="connsiteX70" fmla="*/ 2063750 w 2692400"/>
                <a:gd name="connsiteY70" fmla="*/ 463550 h 3333750"/>
                <a:gd name="connsiteX71" fmla="*/ 2171700 w 2692400"/>
                <a:gd name="connsiteY71" fmla="*/ 254000 h 3333750"/>
                <a:gd name="connsiteX72" fmla="*/ 2241550 w 2692400"/>
                <a:gd name="connsiteY72" fmla="*/ 273050 h 3333750"/>
                <a:gd name="connsiteX73" fmla="*/ 2286000 w 2692400"/>
                <a:gd name="connsiteY73" fmla="*/ 279400 h 3333750"/>
                <a:gd name="connsiteX74" fmla="*/ 2292350 w 2692400"/>
                <a:gd name="connsiteY74" fmla="*/ 311150 h 3333750"/>
                <a:gd name="connsiteX75" fmla="*/ 2292350 w 2692400"/>
                <a:gd name="connsiteY75" fmla="*/ 311150 h 3333750"/>
                <a:gd name="connsiteX76" fmla="*/ 2476500 w 2692400"/>
                <a:gd name="connsiteY76" fmla="*/ 635000 h 3333750"/>
                <a:gd name="connsiteX77" fmla="*/ 2559050 w 2692400"/>
                <a:gd name="connsiteY77" fmla="*/ 501650 h 3333750"/>
                <a:gd name="connsiteX78" fmla="*/ 2647950 w 2692400"/>
                <a:gd name="connsiteY78" fmla="*/ 742950 h 3333750"/>
                <a:gd name="connsiteX79" fmla="*/ 2609850 w 2692400"/>
                <a:gd name="connsiteY79" fmla="*/ 838200 h 3333750"/>
                <a:gd name="connsiteX80" fmla="*/ 2692400 w 2692400"/>
                <a:gd name="connsiteY80" fmla="*/ 920750 h 3333750"/>
                <a:gd name="connsiteX81" fmla="*/ 2597150 w 2692400"/>
                <a:gd name="connsiteY81" fmla="*/ 977900 h 3333750"/>
                <a:gd name="connsiteX82" fmla="*/ 2616200 w 2692400"/>
                <a:gd name="connsiteY82" fmla="*/ 1079500 h 3333750"/>
                <a:gd name="connsiteX83" fmla="*/ 2616200 w 2692400"/>
                <a:gd name="connsiteY83" fmla="*/ 1079500 h 3333750"/>
                <a:gd name="connsiteX84" fmla="*/ 2540000 w 2692400"/>
                <a:gd name="connsiteY84" fmla="*/ 1162050 h 3333750"/>
                <a:gd name="connsiteX85" fmla="*/ 2597150 w 2692400"/>
                <a:gd name="connsiteY85" fmla="*/ 1568450 h 3333750"/>
                <a:gd name="connsiteX86" fmla="*/ 2686050 w 2692400"/>
                <a:gd name="connsiteY86" fmla="*/ 1511300 h 3333750"/>
                <a:gd name="connsiteX87" fmla="*/ 2654300 w 2692400"/>
                <a:gd name="connsiteY87" fmla="*/ 1568450 h 3333750"/>
                <a:gd name="connsiteX88" fmla="*/ 2641600 w 2692400"/>
                <a:gd name="connsiteY88" fmla="*/ 1651000 h 3333750"/>
                <a:gd name="connsiteX89" fmla="*/ 2622550 w 2692400"/>
                <a:gd name="connsiteY89" fmla="*/ 1733550 h 3333750"/>
                <a:gd name="connsiteX90" fmla="*/ 2622550 w 2692400"/>
                <a:gd name="connsiteY90" fmla="*/ 1733550 h 3333750"/>
                <a:gd name="connsiteX91" fmla="*/ 2565400 w 2692400"/>
                <a:gd name="connsiteY91" fmla="*/ 1797050 h 3333750"/>
                <a:gd name="connsiteX92" fmla="*/ 2546350 w 2692400"/>
                <a:gd name="connsiteY92" fmla="*/ 1809750 h 3333750"/>
                <a:gd name="connsiteX93" fmla="*/ 2514600 w 2692400"/>
                <a:gd name="connsiteY93" fmla="*/ 1816100 h 3333750"/>
                <a:gd name="connsiteX94" fmla="*/ 2495550 w 2692400"/>
                <a:gd name="connsiteY94" fmla="*/ 1828800 h 3333750"/>
                <a:gd name="connsiteX95" fmla="*/ 2495550 w 2692400"/>
                <a:gd name="connsiteY95" fmla="*/ 1828800 h 3333750"/>
                <a:gd name="connsiteX96" fmla="*/ 2444750 w 2692400"/>
                <a:gd name="connsiteY96" fmla="*/ 1809750 h 3333750"/>
                <a:gd name="connsiteX97" fmla="*/ 2444750 w 2692400"/>
                <a:gd name="connsiteY97" fmla="*/ 1809750 h 3333750"/>
                <a:gd name="connsiteX98" fmla="*/ 2444750 w 2692400"/>
                <a:gd name="connsiteY98" fmla="*/ 1885950 h 3333750"/>
                <a:gd name="connsiteX99" fmla="*/ 2311400 w 2692400"/>
                <a:gd name="connsiteY99" fmla="*/ 2076450 h 3333750"/>
                <a:gd name="connsiteX100" fmla="*/ 2279650 w 2692400"/>
                <a:gd name="connsiteY100" fmla="*/ 2152650 h 3333750"/>
                <a:gd name="connsiteX101" fmla="*/ 2254250 w 2692400"/>
                <a:gd name="connsiteY101" fmla="*/ 2171700 h 3333750"/>
                <a:gd name="connsiteX102" fmla="*/ 2247900 w 2692400"/>
                <a:gd name="connsiteY102" fmla="*/ 2190750 h 3333750"/>
                <a:gd name="connsiteX103" fmla="*/ 2241550 w 2692400"/>
                <a:gd name="connsiteY103" fmla="*/ 2216150 h 3333750"/>
                <a:gd name="connsiteX104" fmla="*/ 2241550 w 2692400"/>
                <a:gd name="connsiteY104" fmla="*/ 2216150 h 3333750"/>
                <a:gd name="connsiteX105" fmla="*/ 2152650 w 2692400"/>
                <a:gd name="connsiteY105" fmla="*/ 2247900 h 3333750"/>
                <a:gd name="connsiteX106" fmla="*/ 2152650 w 2692400"/>
                <a:gd name="connsiteY106" fmla="*/ 2247900 h 3333750"/>
                <a:gd name="connsiteX107" fmla="*/ 2089150 w 2692400"/>
                <a:gd name="connsiteY107" fmla="*/ 2374900 h 3333750"/>
                <a:gd name="connsiteX108" fmla="*/ 2025650 w 2692400"/>
                <a:gd name="connsiteY108" fmla="*/ 2400300 h 3333750"/>
                <a:gd name="connsiteX109" fmla="*/ 2006600 w 2692400"/>
                <a:gd name="connsiteY109" fmla="*/ 2406650 h 3333750"/>
                <a:gd name="connsiteX110" fmla="*/ 1955800 w 2692400"/>
                <a:gd name="connsiteY110" fmla="*/ 2432050 h 3333750"/>
                <a:gd name="connsiteX111" fmla="*/ 1955800 w 2692400"/>
                <a:gd name="connsiteY111" fmla="*/ 2432050 h 3333750"/>
                <a:gd name="connsiteX112" fmla="*/ 1974850 w 2692400"/>
                <a:gd name="connsiteY112" fmla="*/ 2470150 h 3333750"/>
                <a:gd name="connsiteX113" fmla="*/ 2146300 w 2692400"/>
                <a:gd name="connsiteY113" fmla="*/ 2400300 h 3333750"/>
                <a:gd name="connsiteX114" fmla="*/ 2146300 w 2692400"/>
                <a:gd name="connsiteY114" fmla="*/ 2311400 h 3333750"/>
                <a:gd name="connsiteX115" fmla="*/ 2146300 w 2692400"/>
                <a:gd name="connsiteY115" fmla="*/ 2311400 h 3333750"/>
                <a:gd name="connsiteX116" fmla="*/ 2203450 w 2692400"/>
                <a:gd name="connsiteY116" fmla="*/ 2279650 h 3333750"/>
                <a:gd name="connsiteX117" fmla="*/ 2228850 w 2692400"/>
                <a:gd name="connsiteY117" fmla="*/ 2273300 h 3333750"/>
                <a:gd name="connsiteX118" fmla="*/ 2260600 w 2692400"/>
                <a:gd name="connsiteY118" fmla="*/ 2266950 h 3333750"/>
                <a:gd name="connsiteX119" fmla="*/ 2266950 w 2692400"/>
                <a:gd name="connsiteY119" fmla="*/ 2241550 h 3333750"/>
                <a:gd name="connsiteX120" fmla="*/ 2266950 w 2692400"/>
                <a:gd name="connsiteY120" fmla="*/ 2241550 h 3333750"/>
                <a:gd name="connsiteX121" fmla="*/ 2273300 w 2692400"/>
                <a:gd name="connsiteY121" fmla="*/ 2368550 h 3333750"/>
                <a:gd name="connsiteX122" fmla="*/ 2247900 w 2692400"/>
                <a:gd name="connsiteY122" fmla="*/ 2444750 h 3333750"/>
                <a:gd name="connsiteX123" fmla="*/ 2241550 w 2692400"/>
                <a:gd name="connsiteY123" fmla="*/ 2495550 h 3333750"/>
                <a:gd name="connsiteX124" fmla="*/ 2216150 w 2692400"/>
                <a:gd name="connsiteY124" fmla="*/ 2546350 h 3333750"/>
                <a:gd name="connsiteX125" fmla="*/ 2171700 w 2692400"/>
                <a:gd name="connsiteY125" fmla="*/ 2597150 h 3333750"/>
                <a:gd name="connsiteX126" fmla="*/ 2133600 w 2692400"/>
                <a:gd name="connsiteY126" fmla="*/ 2584450 h 3333750"/>
                <a:gd name="connsiteX127" fmla="*/ 2133600 w 2692400"/>
                <a:gd name="connsiteY127" fmla="*/ 2584450 h 3333750"/>
                <a:gd name="connsiteX128" fmla="*/ 2032000 w 2692400"/>
                <a:gd name="connsiteY128" fmla="*/ 2717800 h 3333750"/>
                <a:gd name="connsiteX129" fmla="*/ 1987550 w 2692400"/>
                <a:gd name="connsiteY129" fmla="*/ 2717800 h 3333750"/>
                <a:gd name="connsiteX130" fmla="*/ 1987550 w 2692400"/>
                <a:gd name="connsiteY130" fmla="*/ 2717800 h 3333750"/>
                <a:gd name="connsiteX131" fmla="*/ 1625600 w 2692400"/>
                <a:gd name="connsiteY131" fmla="*/ 2724150 h 3333750"/>
                <a:gd name="connsiteX132" fmla="*/ 1631950 w 2692400"/>
                <a:gd name="connsiteY132" fmla="*/ 2774950 h 3333750"/>
                <a:gd name="connsiteX133" fmla="*/ 1644650 w 2692400"/>
                <a:gd name="connsiteY133" fmla="*/ 2774950 h 3333750"/>
                <a:gd name="connsiteX134" fmla="*/ 1644650 w 2692400"/>
                <a:gd name="connsiteY134" fmla="*/ 2774950 h 3333750"/>
                <a:gd name="connsiteX135" fmla="*/ 1841500 w 2692400"/>
                <a:gd name="connsiteY135" fmla="*/ 2832100 h 3333750"/>
                <a:gd name="connsiteX136" fmla="*/ 1924050 w 2692400"/>
                <a:gd name="connsiteY136" fmla="*/ 2838450 h 3333750"/>
                <a:gd name="connsiteX137" fmla="*/ 1974850 w 2692400"/>
                <a:gd name="connsiteY137" fmla="*/ 2794000 h 3333750"/>
                <a:gd name="connsiteX138" fmla="*/ 2000250 w 2692400"/>
                <a:gd name="connsiteY138" fmla="*/ 2774950 h 3333750"/>
                <a:gd name="connsiteX139" fmla="*/ 2038350 w 2692400"/>
                <a:gd name="connsiteY139" fmla="*/ 2743200 h 3333750"/>
                <a:gd name="connsiteX140" fmla="*/ 2051050 w 2692400"/>
                <a:gd name="connsiteY140" fmla="*/ 2743200 h 3333750"/>
                <a:gd name="connsiteX141" fmla="*/ 2051050 w 2692400"/>
                <a:gd name="connsiteY141" fmla="*/ 2743200 h 3333750"/>
                <a:gd name="connsiteX142" fmla="*/ 1924050 w 2692400"/>
                <a:gd name="connsiteY142" fmla="*/ 2838450 h 3333750"/>
                <a:gd name="connsiteX143" fmla="*/ 1892300 w 2692400"/>
                <a:gd name="connsiteY143" fmla="*/ 2870200 h 3333750"/>
                <a:gd name="connsiteX144" fmla="*/ 1860550 w 2692400"/>
                <a:gd name="connsiteY144" fmla="*/ 2895600 h 3333750"/>
                <a:gd name="connsiteX145" fmla="*/ 1727200 w 2692400"/>
                <a:gd name="connsiteY145" fmla="*/ 3009900 h 3333750"/>
                <a:gd name="connsiteX146" fmla="*/ 1695450 w 2692400"/>
                <a:gd name="connsiteY146" fmla="*/ 3003550 h 3333750"/>
                <a:gd name="connsiteX147" fmla="*/ 1695450 w 2692400"/>
                <a:gd name="connsiteY147" fmla="*/ 3003550 h 3333750"/>
                <a:gd name="connsiteX148" fmla="*/ 1504950 w 2692400"/>
                <a:gd name="connsiteY148" fmla="*/ 3111500 h 3333750"/>
                <a:gd name="connsiteX149" fmla="*/ 1397000 w 2692400"/>
                <a:gd name="connsiteY149" fmla="*/ 3136900 h 3333750"/>
                <a:gd name="connsiteX150" fmla="*/ 1377950 w 2692400"/>
                <a:gd name="connsiteY150" fmla="*/ 3162300 h 3333750"/>
                <a:gd name="connsiteX151" fmla="*/ 1358900 w 2692400"/>
                <a:gd name="connsiteY151" fmla="*/ 3168650 h 3333750"/>
                <a:gd name="connsiteX152" fmla="*/ 1339850 w 2692400"/>
                <a:gd name="connsiteY152" fmla="*/ 3200400 h 3333750"/>
                <a:gd name="connsiteX153" fmla="*/ 1276350 w 2692400"/>
                <a:gd name="connsiteY153" fmla="*/ 3232150 h 3333750"/>
                <a:gd name="connsiteX154" fmla="*/ 1276350 w 2692400"/>
                <a:gd name="connsiteY154" fmla="*/ 3232150 h 3333750"/>
                <a:gd name="connsiteX155" fmla="*/ 736600 w 2692400"/>
                <a:gd name="connsiteY155" fmla="*/ 3327400 h 3333750"/>
                <a:gd name="connsiteX156" fmla="*/ 228600 w 2692400"/>
                <a:gd name="connsiteY156" fmla="*/ 3333750 h 3333750"/>
                <a:gd name="connsiteX157" fmla="*/ 152400 w 2692400"/>
                <a:gd name="connsiteY157" fmla="*/ 3270250 h 3333750"/>
                <a:gd name="connsiteX158" fmla="*/ 120650 w 2692400"/>
                <a:gd name="connsiteY158" fmla="*/ 3257550 h 3333750"/>
                <a:gd name="connsiteX159" fmla="*/ 101600 w 2692400"/>
                <a:gd name="connsiteY159" fmla="*/ 3238500 h 3333750"/>
                <a:gd name="connsiteX160" fmla="*/ 82550 w 2692400"/>
                <a:gd name="connsiteY160" fmla="*/ 3213100 h 3333750"/>
                <a:gd name="connsiteX161" fmla="*/ 0 w 2692400"/>
                <a:gd name="connsiteY161" fmla="*/ 3200400 h 3333750"/>
                <a:gd name="connsiteX162" fmla="*/ 0 w 2692400"/>
                <a:gd name="connsiteY162" fmla="*/ 3200400 h 3333750"/>
                <a:gd name="connsiteX163" fmla="*/ 38100 w 2692400"/>
                <a:gd name="connsiteY163" fmla="*/ 3098800 h 3333750"/>
                <a:gd name="connsiteX164" fmla="*/ 50800 w 2692400"/>
                <a:gd name="connsiteY164" fmla="*/ 3073400 h 3333750"/>
                <a:gd name="connsiteX165" fmla="*/ 50800 w 2692400"/>
                <a:gd name="connsiteY165" fmla="*/ 3073400 h 3333750"/>
                <a:gd name="connsiteX166" fmla="*/ 273050 w 2692400"/>
                <a:gd name="connsiteY166" fmla="*/ 3073400 h 3333750"/>
                <a:gd name="connsiteX167" fmla="*/ 425450 w 2692400"/>
                <a:gd name="connsiteY167" fmla="*/ 2940050 h 3333750"/>
                <a:gd name="connsiteX168" fmla="*/ 539750 w 2692400"/>
                <a:gd name="connsiteY168" fmla="*/ 2971800 h 3333750"/>
                <a:gd name="connsiteX169" fmla="*/ 596900 w 2692400"/>
                <a:gd name="connsiteY169" fmla="*/ 2933700 h 3333750"/>
                <a:gd name="connsiteX170" fmla="*/ 698500 w 2692400"/>
                <a:gd name="connsiteY170" fmla="*/ 2927350 h 3333750"/>
                <a:gd name="connsiteX171" fmla="*/ 838200 w 2692400"/>
                <a:gd name="connsiteY171" fmla="*/ 2921000 h 3333750"/>
                <a:gd name="connsiteX172" fmla="*/ 857250 w 2692400"/>
                <a:gd name="connsiteY172" fmla="*/ 2908300 h 3333750"/>
                <a:gd name="connsiteX173" fmla="*/ 895350 w 2692400"/>
                <a:gd name="connsiteY173" fmla="*/ 2908300 h 3333750"/>
                <a:gd name="connsiteX174" fmla="*/ 895350 w 2692400"/>
                <a:gd name="connsiteY174" fmla="*/ 2908300 h 3333750"/>
                <a:gd name="connsiteX175" fmla="*/ 914400 w 2692400"/>
                <a:gd name="connsiteY175" fmla="*/ 2984500 h 3333750"/>
                <a:gd name="connsiteX176" fmla="*/ 927100 w 2692400"/>
                <a:gd name="connsiteY176" fmla="*/ 2984500 h 3333750"/>
                <a:gd name="connsiteX177" fmla="*/ 927100 w 2692400"/>
                <a:gd name="connsiteY177" fmla="*/ 2984500 h 3333750"/>
                <a:gd name="connsiteX178" fmla="*/ 990600 w 2692400"/>
                <a:gd name="connsiteY178" fmla="*/ 2946400 h 3333750"/>
                <a:gd name="connsiteX179" fmla="*/ 1073150 w 2692400"/>
                <a:gd name="connsiteY179" fmla="*/ 2952750 h 3333750"/>
                <a:gd name="connsiteX180" fmla="*/ 1073150 w 2692400"/>
                <a:gd name="connsiteY180" fmla="*/ 2952750 h 3333750"/>
                <a:gd name="connsiteX181" fmla="*/ 1085850 w 2692400"/>
                <a:gd name="connsiteY181" fmla="*/ 2978150 h 3333750"/>
                <a:gd name="connsiteX182" fmla="*/ 1231900 w 2692400"/>
                <a:gd name="connsiteY182" fmla="*/ 2914650 h 3333750"/>
                <a:gd name="connsiteX183" fmla="*/ 1225550 w 2692400"/>
                <a:gd name="connsiteY183" fmla="*/ 2844800 h 3333750"/>
                <a:gd name="connsiteX184" fmla="*/ 1212850 w 2692400"/>
                <a:gd name="connsiteY184" fmla="*/ 2825750 h 3333750"/>
                <a:gd name="connsiteX185" fmla="*/ 1225550 w 2692400"/>
                <a:gd name="connsiteY185" fmla="*/ 2851150 h 3333750"/>
                <a:gd name="connsiteX186" fmla="*/ 1231900 w 2692400"/>
                <a:gd name="connsiteY186" fmla="*/ 2870200 h 3333750"/>
                <a:gd name="connsiteX187" fmla="*/ 1270000 w 2692400"/>
                <a:gd name="connsiteY187" fmla="*/ 2882900 h 3333750"/>
                <a:gd name="connsiteX188" fmla="*/ 1308100 w 2692400"/>
                <a:gd name="connsiteY188" fmla="*/ 2857500 h 3333750"/>
                <a:gd name="connsiteX189" fmla="*/ 1352550 w 2692400"/>
                <a:gd name="connsiteY189" fmla="*/ 2838450 h 3333750"/>
                <a:gd name="connsiteX190" fmla="*/ 1409700 w 2692400"/>
                <a:gd name="connsiteY190" fmla="*/ 2825750 h 3333750"/>
                <a:gd name="connsiteX191" fmla="*/ 1460500 w 2692400"/>
                <a:gd name="connsiteY191" fmla="*/ 2813050 h 3333750"/>
                <a:gd name="connsiteX192" fmla="*/ 1517650 w 2692400"/>
                <a:gd name="connsiteY192" fmla="*/ 2781300 h 3333750"/>
                <a:gd name="connsiteX193" fmla="*/ 1536700 w 2692400"/>
                <a:gd name="connsiteY193" fmla="*/ 2768600 h 3333750"/>
                <a:gd name="connsiteX194" fmla="*/ 1562100 w 2692400"/>
                <a:gd name="connsiteY194" fmla="*/ 2755900 h 3333750"/>
                <a:gd name="connsiteX195" fmla="*/ 1581150 w 2692400"/>
                <a:gd name="connsiteY195" fmla="*/ 2730500 h 3333750"/>
                <a:gd name="connsiteX196" fmla="*/ 1600200 w 2692400"/>
                <a:gd name="connsiteY196" fmla="*/ 2711450 h 3333750"/>
                <a:gd name="connsiteX197" fmla="*/ 1606550 w 2692400"/>
                <a:gd name="connsiteY197" fmla="*/ 2667000 h 3333750"/>
                <a:gd name="connsiteX198" fmla="*/ 1593850 w 2692400"/>
                <a:gd name="connsiteY198" fmla="*/ 2641600 h 3333750"/>
                <a:gd name="connsiteX199" fmla="*/ 1479550 w 2692400"/>
                <a:gd name="connsiteY199" fmla="*/ 2622550 h 3333750"/>
                <a:gd name="connsiteX200" fmla="*/ 1428750 w 2692400"/>
                <a:gd name="connsiteY200" fmla="*/ 2635250 h 3333750"/>
                <a:gd name="connsiteX201" fmla="*/ 1409700 w 2692400"/>
                <a:gd name="connsiteY201" fmla="*/ 2654300 h 3333750"/>
                <a:gd name="connsiteX202" fmla="*/ 1365250 w 2692400"/>
                <a:gd name="connsiteY202" fmla="*/ 2692400 h 3333750"/>
                <a:gd name="connsiteX203" fmla="*/ 1358900 w 2692400"/>
                <a:gd name="connsiteY203" fmla="*/ 2711450 h 3333750"/>
                <a:gd name="connsiteX204" fmla="*/ 1320800 w 2692400"/>
                <a:gd name="connsiteY204" fmla="*/ 2711450 h 3333750"/>
                <a:gd name="connsiteX205" fmla="*/ 1327150 w 2692400"/>
                <a:gd name="connsiteY205" fmla="*/ 2667000 h 3333750"/>
                <a:gd name="connsiteX206" fmla="*/ 1377950 w 2692400"/>
                <a:gd name="connsiteY206" fmla="*/ 2597150 h 3333750"/>
                <a:gd name="connsiteX207" fmla="*/ 1397000 w 2692400"/>
                <a:gd name="connsiteY207" fmla="*/ 2590800 h 3333750"/>
                <a:gd name="connsiteX208" fmla="*/ 1416050 w 2692400"/>
                <a:gd name="connsiteY208" fmla="*/ 2559050 h 3333750"/>
                <a:gd name="connsiteX209" fmla="*/ 1466850 w 2692400"/>
                <a:gd name="connsiteY209" fmla="*/ 2546350 h 3333750"/>
                <a:gd name="connsiteX210" fmla="*/ 1492250 w 2692400"/>
                <a:gd name="connsiteY210" fmla="*/ 2533650 h 3333750"/>
                <a:gd name="connsiteX211" fmla="*/ 1536700 w 2692400"/>
                <a:gd name="connsiteY211" fmla="*/ 2501900 h 3333750"/>
                <a:gd name="connsiteX212" fmla="*/ 1568450 w 2692400"/>
                <a:gd name="connsiteY212" fmla="*/ 2470150 h 3333750"/>
                <a:gd name="connsiteX213" fmla="*/ 1581150 w 2692400"/>
                <a:gd name="connsiteY213" fmla="*/ 2451100 h 3333750"/>
                <a:gd name="connsiteX214" fmla="*/ 1600200 w 2692400"/>
                <a:gd name="connsiteY214" fmla="*/ 2444750 h 3333750"/>
                <a:gd name="connsiteX215" fmla="*/ 1625600 w 2692400"/>
                <a:gd name="connsiteY215" fmla="*/ 2387600 h 3333750"/>
                <a:gd name="connsiteX216" fmla="*/ 1568450 w 2692400"/>
                <a:gd name="connsiteY216" fmla="*/ 2393950 h 3333750"/>
                <a:gd name="connsiteX217" fmla="*/ 1543050 w 2692400"/>
                <a:gd name="connsiteY217" fmla="*/ 2419350 h 3333750"/>
                <a:gd name="connsiteX218" fmla="*/ 1473200 w 2692400"/>
                <a:gd name="connsiteY218" fmla="*/ 2381250 h 3333750"/>
                <a:gd name="connsiteX219" fmla="*/ 1454150 w 2692400"/>
                <a:gd name="connsiteY219" fmla="*/ 2374900 h 3333750"/>
                <a:gd name="connsiteX220" fmla="*/ 1428750 w 2692400"/>
                <a:gd name="connsiteY220" fmla="*/ 2387600 h 3333750"/>
                <a:gd name="connsiteX221" fmla="*/ 1403350 w 2692400"/>
                <a:gd name="connsiteY221" fmla="*/ 2444750 h 3333750"/>
                <a:gd name="connsiteX222" fmla="*/ 1397000 w 2692400"/>
                <a:gd name="connsiteY222" fmla="*/ 2463800 h 3333750"/>
                <a:gd name="connsiteX223" fmla="*/ 1352550 w 2692400"/>
                <a:gd name="connsiteY223" fmla="*/ 2495550 h 3333750"/>
                <a:gd name="connsiteX224" fmla="*/ 1346200 w 2692400"/>
                <a:gd name="connsiteY224" fmla="*/ 2527300 h 3333750"/>
                <a:gd name="connsiteX225" fmla="*/ 1320800 w 2692400"/>
                <a:gd name="connsiteY225" fmla="*/ 2584450 h 3333750"/>
                <a:gd name="connsiteX226" fmla="*/ 1301750 w 2692400"/>
                <a:gd name="connsiteY226" fmla="*/ 2609850 h 3333750"/>
                <a:gd name="connsiteX227" fmla="*/ 1295400 w 2692400"/>
                <a:gd name="connsiteY227" fmla="*/ 2686050 h 3333750"/>
                <a:gd name="connsiteX228" fmla="*/ 1263650 w 2692400"/>
                <a:gd name="connsiteY228" fmla="*/ 2692400 h 3333750"/>
                <a:gd name="connsiteX229" fmla="*/ 1219200 w 2692400"/>
                <a:gd name="connsiteY229" fmla="*/ 2711450 h 3333750"/>
                <a:gd name="connsiteX230" fmla="*/ 1206500 w 2692400"/>
                <a:gd name="connsiteY230" fmla="*/ 2749550 h 3333750"/>
                <a:gd name="connsiteX231" fmla="*/ 1098550 w 2692400"/>
                <a:gd name="connsiteY231" fmla="*/ 2736850 h 3333750"/>
                <a:gd name="connsiteX232" fmla="*/ 1092200 w 2692400"/>
                <a:gd name="connsiteY232" fmla="*/ 2717800 h 3333750"/>
                <a:gd name="connsiteX233" fmla="*/ 1073150 w 2692400"/>
                <a:gd name="connsiteY233" fmla="*/ 2711450 h 3333750"/>
                <a:gd name="connsiteX234" fmla="*/ 1041400 w 2692400"/>
                <a:gd name="connsiteY234" fmla="*/ 2698750 h 3333750"/>
                <a:gd name="connsiteX235" fmla="*/ 1022350 w 2692400"/>
                <a:gd name="connsiteY235" fmla="*/ 2679700 h 3333750"/>
                <a:gd name="connsiteX236" fmla="*/ 1003300 w 2692400"/>
                <a:gd name="connsiteY236" fmla="*/ 2673350 h 3333750"/>
                <a:gd name="connsiteX237" fmla="*/ 876300 w 2692400"/>
                <a:gd name="connsiteY237" fmla="*/ 2679700 h 3333750"/>
                <a:gd name="connsiteX238" fmla="*/ 882650 w 2692400"/>
                <a:gd name="connsiteY238" fmla="*/ 2724150 h 3333750"/>
                <a:gd name="connsiteX239" fmla="*/ 946150 w 2692400"/>
                <a:gd name="connsiteY239" fmla="*/ 2730500 h 3333750"/>
                <a:gd name="connsiteX240" fmla="*/ 1003300 w 2692400"/>
                <a:gd name="connsiteY240" fmla="*/ 2749550 h 3333750"/>
                <a:gd name="connsiteX241" fmla="*/ 1035050 w 2692400"/>
                <a:gd name="connsiteY241" fmla="*/ 2755900 h 3333750"/>
                <a:gd name="connsiteX242" fmla="*/ 1060450 w 2692400"/>
                <a:gd name="connsiteY242" fmla="*/ 2768600 h 3333750"/>
                <a:gd name="connsiteX243" fmla="*/ 1098550 w 2692400"/>
                <a:gd name="connsiteY243" fmla="*/ 2774950 h 3333750"/>
                <a:gd name="connsiteX244" fmla="*/ 1111250 w 2692400"/>
                <a:gd name="connsiteY244" fmla="*/ 2813050 h 3333750"/>
                <a:gd name="connsiteX245" fmla="*/ 1104900 w 2692400"/>
                <a:gd name="connsiteY245" fmla="*/ 2838450 h 3333750"/>
                <a:gd name="connsiteX246" fmla="*/ 1079500 w 2692400"/>
                <a:gd name="connsiteY246" fmla="*/ 2851150 h 3333750"/>
                <a:gd name="connsiteX247" fmla="*/ 984250 w 2692400"/>
                <a:gd name="connsiteY247" fmla="*/ 2825750 h 3333750"/>
                <a:gd name="connsiteX248" fmla="*/ 958850 w 2692400"/>
                <a:gd name="connsiteY248" fmla="*/ 2800350 h 3333750"/>
                <a:gd name="connsiteX249" fmla="*/ 889000 w 2692400"/>
                <a:gd name="connsiteY249" fmla="*/ 2762250 h 3333750"/>
                <a:gd name="connsiteX250" fmla="*/ 857250 w 2692400"/>
                <a:gd name="connsiteY250" fmla="*/ 2755900 h 3333750"/>
                <a:gd name="connsiteX251" fmla="*/ 742950 w 2692400"/>
                <a:gd name="connsiteY251" fmla="*/ 2768600 h 3333750"/>
                <a:gd name="connsiteX252" fmla="*/ 711200 w 2692400"/>
                <a:gd name="connsiteY252" fmla="*/ 2781300 h 3333750"/>
                <a:gd name="connsiteX253" fmla="*/ 647700 w 2692400"/>
                <a:gd name="connsiteY253" fmla="*/ 2832100 h 3333750"/>
                <a:gd name="connsiteX254" fmla="*/ 628650 w 2692400"/>
                <a:gd name="connsiteY254" fmla="*/ 2857500 h 3333750"/>
                <a:gd name="connsiteX255" fmla="*/ 571500 w 2692400"/>
                <a:gd name="connsiteY255" fmla="*/ 2889250 h 3333750"/>
                <a:gd name="connsiteX256" fmla="*/ 546100 w 2692400"/>
                <a:gd name="connsiteY256" fmla="*/ 2921000 h 3333750"/>
                <a:gd name="connsiteX257" fmla="*/ 520700 w 2692400"/>
                <a:gd name="connsiteY257" fmla="*/ 2933700 h 3333750"/>
                <a:gd name="connsiteX258" fmla="*/ 457200 w 2692400"/>
                <a:gd name="connsiteY258" fmla="*/ 2952750 h 3333750"/>
                <a:gd name="connsiteX259" fmla="*/ 381000 w 2692400"/>
                <a:gd name="connsiteY259" fmla="*/ 2946400 h 3333750"/>
                <a:gd name="connsiteX260" fmla="*/ 355600 w 2692400"/>
                <a:gd name="connsiteY260" fmla="*/ 2940050 h 3333750"/>
                <a:gd name="connsiteX261" fmla="*/ 342900 w 2692400"/>
                <a:gd name="connsiteY261" fmla="*/ 2921000 h 3333750"/>
                <a:gd name="connsiteX262" fmla="*/ 323850 w 2692400"/>
                <a:gd name="connsiteY262" fmla="*/ 2895600 h 3333750"/>
                <a:gd name="connsiteX263" fmla="*/ 317500 w 2692400"/>
                <a:gd name="connsiteY263" fmla="*/ 2851150 h 3333750"/>
                <a:gd name="connsiteX264" fmla="*/ 342900 w 2692400"/>
                <a:gd name="connsiteY264" fmla="*/ 2787650 h 3333750"/>
                <a:gd name="connsiteX265" fmla="*/ 374650 w 2692400"/>
                <a:gd name="connsiteY265" fmla="*/ 2768600 h 3333750"/>
                <a:gd name="connsiteX266" fmla="*/ 577850 w 2692400"/>
                <a:gd name="connsiteY266" fmla="*/ 2755900 h 3333750"/>
                <a:gd name="connsiteX267" fmla="*/ 571500 w 2692400"/>
                <a:gd name="connsiteY267" fmla="*/ 2686050 h 3333750"/>
                <a:gd name="connsiteX268" fmla="*/ 539750 w 2692400"/>
                <a:gd name="connsiteY268" fmla="*/ 2679700 h 3333750"/>
                <a:gd name="connsiteX269" fmla="*/ 501650 w 2692400"/>
                <a:gd name="connsiteY269" fmla="*/ 2647950 h 3333750"/>
                <a:gd name="connsiteX270" fmla="*/ 488950 w 2692400"/>
                <a:gd name="connsiteY270" fmla="*/ 2622550 h 3333750"/>
                <a:gd name="connsiteX271" fmla="*/ 495300 w 2692400"/>
                <a:gd name="connsiteY271" fmla="*/ 2603500 h 3333750"/>
                <a:gd name="connsiteX272" fmla="*/ 514350 w 2692400"/>
                <a:gd name="connsiteY272" fmla="*/ 2590800 h 3333750"/>
                <a:gd name="connsiteX273" fmla="*/ 628650 w 2692400"/>
                <a:gd name="connsiteY273" fmla="*/ 2571750 h 3333750"/>
                <a:gd name="connsiteX274" fmla="*/ 666750 w 2692400"/>
                <a:gd name="connsiteY274" fmla="*/ 2546350 h 3333750"/>
                <a:gd name="connsiteX275" fmla="*/ 692150 w 2692400"/>
                <a:gd name="connsiteY275" fmla="*/ 2520950 h 3333750"/>
                <a:gd name="connsiteX276" fmla="*/ 723900 w 2692400"/>
                <a:gd name="connsiteY276" fmla="*/ 2514600 h 3333750"/>
                <a:gd name="connsiteX277" fmla="*/ 749300 w 2692400"/>
                <a:gd name="connsiteY277" fmla="*/ 2501900 h 3333750"/>
                <a:gd name="connsiteX278" fmla="*/ 755650 w 2692400"/>
                <a:gd name="connsiteY278" fmla="*/ 2470150 h 3333750"/>
                <a:gd name="connsiteX279" fmla="*/ 774700 w 2692400"/>
                <a:gd name="connsiteY279" fmla="*/ 2425700 h 3333750"/>
                <a:gd name="connsiteX280" fmla="*/ 781050 w 2692400"/>
                <a:gd name="connsiteY280" fmla="*/ 2387600 h 3333750"/>
                <a:gd name="connsiteX281" fmla="*/ 800100 w 2692400"/>
                <a:gd name="connsiteY281" fmla="*/ 2374900 h 3333750"/>
                <a:gd name="connsiteX282" fmla="*/ 831850 w 2692400"/>
                <a:gd name="connsiteY282" fmla="*/ 2387600 h 3333750"/>
                <a:gd name="connsiteX283" fmla="*/ 882650 w 2692400"/>
                <a:gd name="connsiteY283" fmla="*/ 2419350 h 3333750"/>
                <a:gd name="connsiteX284" fmla="*/ 990600 w 2692400"/>
                <a:gd name="connsiteY284" fmla="*/ 2406650 h 3333750"/>
                <a:gd name="connsiteX285" fmla="*/ 1003300 w 2692400"/>
                <a:gd name="connsiteY285" fmla="*/ 2381250 h 3333750"/>
                <a:gd name="connsiteX286" fmla="*/ 1022350 w 2692400"/>
                <a:gd name="connsiteY286" fmla="*/ 2311400 h 3333750"/>
                <a:gd name="connsiteX287" fmla="*/ 1003300 w 2692400"/>
                <a:gd name="connsiteY287" fmla="*/ 2184400 h 3333750"/>
                <a:gd name="connsiteX288" fmla="*/ 984250 w 2692400"/>
                <a:gd name="connsiteY288" fmla="*/ 2171700 h 3333750"/>
                <a:gd name="connsiteX289" fmla="*/ 971550 w 2692400"/>
                <a:gd name="connsiteY289" fmla="*/ 2146300 h 3333750"/>
                <a:gd name="connsiteX290" fmla="*/ 933450 w 2692400"/>
                <a:gd name="connsiteY290" fmla="*/ 2012950 h 3333750"/>
                <a:gd name="connsiteX291" fmla="*/ 908050 w 2692400"/>
                <a:gd name="connsiteY291" fmla="*/ 2032000 h 3333750"/>
                <a:gd name="connsiteX292" fmla="*/ 901700 w 2692400"/>
                <a:gd name="connsiteY292" fmla="*/ 2051050 h 3333750"/>
                <a:gd name="connsiteX293" fmla="*/ 876300 w 2692400"/>
                <a:gd name="connsiteY293" fmla="*/ 2127250 h 3333750"/>
                <a:gd name="connsiteX294" fmla="*/ 889000 w 2692400"/>
                <a:gd name="connsiteY294" fmla="*/ 2228850 h 3333750"/>
                <a:gd name="connsiteX295" fmla="*/ 895350 w 2692400"/>
                <a:gd name="connsiteY295" fmla="*/ 2266950 h 3333750"/>
                <a:gd name="connsiteX296" fmla="*/ 908050 w 2692400"/>
                <a:gd name="connsiteY296" fmla="*/ 2292350 h 3333750"/>
                <a:gd name="connsiteX297" fmla="*/ 914400 w 2692400"/>
                <a:gd name="connsiteY297" fmla="*/ 2317750 h 3333750"/>
                <a:gd name="connsiteX298" fmla="*/ 838200 w 269240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736600 w 2686050"/>
                <a:gd name="connsiteY155" fmla="*/ 3327400 h 3333750"/>
                <a:gd name="connsiteX156" fmla="*/ 228600 w 2686050"/>
                <a:gd name="connsiteY156" fmla="*/ 33337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27400"/>
                <a:gd name="connsiteX1" fmla="*/ 781050 w 2686050"/>
                <a:gd name="connsiteY1" fmla="*/ 2298700 h 3327400"/>
                <a:gd name="connsiteX2" fmla="*/ 685800 w 2686050"/>
                <a:gd name="connsiteY2" fmla="*/ 2362200 h 3327400"/>
                <a:gd name="connsiteX3" fmla="*/ 666750 w 2686050"/>
                <a:gd name="connsiteY3" fmla="*/ 2190750 h 3327400"/>
                <a:gd name="connsiteX4" fmla="*/ 711200 w 2686050"/>
                <a:gd name="connsiteY4" fmla="*/ 2165350 h 3327400"/>
                <a:gd name="connsiteX5" fmla="*/ 857250 w 2686050"/>
                <a:gd name="connsiteY5" fmla="*/ 1955800 h 3327400"/>
                <a:gd name="connsiteX6" fmla="*/ 831850 w 2686050"/>
                <a:gd name="connsiteY6" fmla="*/ 1898650 h 3327400"/>
                <a:gd name="connsiteX7" fmla="*/ 927100 w 2686050"/>
                <a:gd name="connsiteY7" fmla="*/ 1835150 h 3327400"/>
                <a:gd name="connsiteX8" fmla="*/ 1104900 w 2686050"/>
                <a:gd name="connsiteY8" fmla="*/ 1841500 h 3327400"/>
                <a:gd name="connsiteX9" fmla="*/ 1104900 w 2686050"/>
                <a:gd name="connsiteY9" fmla="*/ 1911350 h 3327400"/>
                <a:gd name="connsiteX10" fmla="*/ 1028700 w 2686050"/>
                <a:gd name="connsiteY10" fmla="*/ 1924050 h 3327400"/>
                <a:gd name="connsiteX11" fmla="*/ 1136650 w 2686050"/>
                <a:gd name="connsiteY11" fmla="*/ 1987550 h 3327400"/>
                <a:gd name="connsiteX12" fmla="*/ 1200150 w 2686050"/>
                <a:gd name="connsiteY12" fmla="*/ 1695450 h 3327400"/>
                <a:gd name="connsiteX13" fmla="*/ 1257300 w 2686050"/>
                <a:gd name="connsiteY13" fmla="*/ 1568450 h 3327400"/>
                <a:gd name="connsiteX14" fmla="*/ 1320800 w 2686050"/>
                <a:gd name="connsiteY14" fmla="*/ 1492250 h 3327400"/>
                <a:gd name="connsiteX15" fmla="*/ 1143000 w 2686050"/>
                <a:gd name="connsiteY15" fmla="*/ 1422400 h 3327400"/>
                <a:gd name="connsiteX16" fmla="*/ 1174750 w 2686050"/>
                <a:gd name="connsiteY16" fmla="*/ 1301750 h 3327400"/>
                <a:gd name="connsiteX17" fmla="*/ 1028700 w 2686050"/>
                <a:gd name="connsiteY17" fmla="*/ 1111250 h 3327400"/>
                <a:gd name="connsiteX18" fmla="*/ 1054100 w 2686050"/>
                <a:gd name="connsiteY18" fmla="*/ 996950 h 3327400"/>
                <a:gd name="connsiteX19" fmla="*/ 1181100 w 2686050"/>
                <a:gd name="connsiteY19" fmla="*/ 1060450 h 3327400"/>
                <a:gd name="connsiteX20" fmla="*/ 1060450 w 2686050"/>
                <a:gd name="connsiteY20" fmla="*/ 838200 h 3327400"/>
                <a:gd name="connsiteX21" fmla="*/ 1123950 w 2686050"/>
                <a:gd name="connsiteY21" fmla="*/ 774700 h 3327400"/>
                <a:gd name="connsiteX22" fmla="*/ 1028700 w 2686050"/>
                <a:gd name="connsiteY22" fmla="*/ 717550 h 3327400"/>
                <a:gd name="connsiteX23" fmla="*/ 952500 w 2686050"/>
                <a:gd name="connsiteY23" fmla="*/ 742950 h 3327400"/>
                <a:gd name="connsiteX24" fmla="*/ 838200 w 2686050"/>
                <a:gd name="connsiteY24" fmla="*/ 565150 h 3327400"/>
                <a:gd name="connsiteX25" fmla="*/ 844550 w 2686050"/>
                <a:gd name="connsiteY25" fmla="*/ 501650 h 3327400"/>
                <a:gd name="connsiteX26" fmla="*/ 844550 w 2686050"/>
                <a:gd name="connsiteY26" fmla="*/ 501650 h 3327400"/>
                <a:gd name="connsiteX27" fmla="*/ 654050 w 2686050"/>
                <a:gd name="connsiteY27" fmla="*/ 520700 h 3327400"/>
                <a:gd name="connsiteX28" fmla="*/ 457200 w 2686050"/>
                <a:gd name="connsiteY28" fmla="*/ 374650 h 3327400"/>
                <a:gd name="connsiteX29" fmla="*/ 488950 w 2686050"/>
                <a:gd name="connsiteY29" fmla="*/ 317500 h 3327400"/>
                <a:gd name="connsiteX30" fmla="*/ 565150 w 2686050"/>
                <a:gd name="connsiteY30" fmla="*/ 349250 h 3327400"/>
                <a:gd name="connsiteX31" fmla="*/ 622300 w 2686050"/>
                <a:gd name="connsiteY31" fmla="*/ 292100 h 3327400"/>
                <a:gd name="connsiteX32" fmla="*/ 603250 w 2686050"/>
                <a:gd name="connsiteY32" fmla="*/ 247650 h 3327400"/>
                <a:gd name="connsiteX33" fmla="*/ 762000 w 2686050"/>
                <a:gd name="connsiteY33" fmla="*/ 190500 h 3327400"/>
                <a:gd name="connsiteX34" fmla="*/ 876300 w 2686050"/>
                <a:gd name="connsiteY34" fmla="*/ 196850 h 3327400"/>
                <a:gd name="connsiteX35" fmla="*/ 927100 w 2686050"/>
                <a:gd name="connsiteY35" fmla="*/ 171450 h 3327400"/>
                <a:gd name="connsiteX36" fmla="*/ 927100 w 2686050"/>
                <a:gd name="connsiteY36" fmla="*/ 82550 h 3327400"/>
                <a:gd name="connsiteX37" fmla="*/ 1092200 w 2686050"/>
                <a:gd name="connsiteY37" fmla="*/ 0 h 3327400"/>
                <a:gd name="connsiteX38" fmla="*/ 1092200 w 2686050"/>
                <a:gd name="connsiteY38" fmla="*/ 101600 h 3327400"/>
                <a:gd name="connsiteX39" fmla="*/ 965200 w 2686050"/>
                <a:gd name="connsiteY39" fmla="*/ 184150 h 3327400"/>
                <a:gd name="connsiteX40" fmla="*/ 831850 w 2686050"/>
                <a:gd name="connsiteY40" fmla="*/ 279400 h 3327400"/>
                <a:gd name="connsiteX41" fmla="*/ 939800 w 2686050"/>
                <a:gd name="connsiteY41" fmla="*/ 279400 h 3327400"/>
                <a:gd name="connsiteX42" fmla="*/ 1060450 w 2686050"/>
                <a:gd name="connsiteY42" fmla="*/ 247650 h 3327400"/>
                <a:gd name="connsiteX43" fmla="*/ 1136650 w 2686050"/>
                <a:gd name="connsiteY43" fmla="*/ 304800 h 3327400"/>
                <a:gd name="connsiteX44" fmla="*/ 1155700 w 2686050"/>
                <a:gd name="connsiteY44" fmla="*/ 311150 h 3327400"/>
                <a:gd name="connsiteX45" fmla="*/ 1187450 w 2686050"/>
                <a:gd name="connsiteY45" fmla="*/ 323850 h 3327400"/>
                <a:gd name="connsiteX46" fmla="*/ 1200150 w 2686050"/>
                <a:gd name="connsiteY46" fmla="*/ 355600 h 3327400"/>
                <a:gd name="connsiteX47" fmla="*/ 1231900 w 2686050"/>
                <a:gd name="connsiteY47" fmla="*/ 381000 h 3327400"/>
                <a:gd name="connsiteX48" fmla="*/ 1244600 w 2686050"/>
                <a:gd name="connsiteY48" fmla="*/ 374650 h 3327400"/>
                <a:gd name="connsiteX49" fmla="*/ 1244600 w 2686050"/>
                <a:gd name="connsiteY49" fmla="*/ 374650 h 3327400"/>
                <a:gd name="connsiteX50" fmla="*/ 1422400 w 2686050"/>
                <a:gd name="connsiteY50" fmla="*/ 361950 h 3327400"/>
                <a:gd name="connsiteX51" fmla="*/ 1409700 w 2686050"/>
                <a:gd name="connsiteY51" fmla="*/ 247650 h 3327400"/>
                <a:gd name="connsiteX52" fmla="*/ 1485900 w 2686050"/>
                <a:gd name="connsiteY52" fmla="*/ 152400 h 3327400"/>
                <a:gd name="connsiteX53" fmla="*/ 1562100 w 2686050"/>
                <a:gd name="connsiteY53" fmla="*/ 158750 h 3327400"/>
                <a:gd name="connsiteX54" fmla="*/ 1587500 w 2686050"/>
                <a:gd name="connsiteY54" fmla="*/ 165100 h 3327400"/>
                <a:gd name="connsiteX55" fmla="*/ 1657350 w 2686050"/>
                <a:gd name="connsiteY55" fmla="*/ 152400 h 3327400"/>
                <a:gd name="connsiteX56" fmla="*/ 1663700 w 2686050"/>
                <a:gd name="connsiteY56" fmla="*/ 127000 h 3327400"/>
                <a:gd name="connsiteX57" fmla="*/ 1689100 w 2686050"/>
                <a:gd name="connsiteY57" fmla="*/ 133350 h 3327400"/>
                <a:gd name="connsiteX58" fmla="*/ 1714500 w 2686050"/>
                <a:gd name="connsiteY58" fmla="*/ 133350 h 3327400"/>
                <a:gd name="connsiteX59" fmla="*/ 1714500 w 2686050"/>
                <a:gd name="connsiteY59" fmla="*/ 133350 h 3327400"/>
                <a:gd name="connsiteX60" fmla="*/ 1765300 w 2686050"/>
                <a:gd name="connsiteY60" fmla="*/ 215900 h 3327400"/>
                <a:gd name="connsiteX61" fmla="*/ 1860550 w 2686050"/>
                <a:gd name="connsiteY61" fmla="*/ 215900 h 3327400"/>
                <a:gd name="connsiteX62" fmla="*/ 1866900 w 2686050"/>
                <a:gd name="connsiteY62" fmla="*/ 254000 h 3327400"/>
                <a:gd name="connsiteX63" fmla="*/ 1898650 w 2686050"/>
                <a:gd name="connsiteY63" fmla="*/ 114300 h 3327400"/>
                <a:gd name="connsiteX64" fmla="*/ 1981200 w 2686050"/>
                <a:gd name="connsiteY64" fmla="*/ 171450 h 3327400"/>
                <a:gd name="connsiteX65" fmla="*/ 1930400 w 2686050"/>
                <a:gd name="connsiteY65" fmla="*/ 304800 h 3327400"/>
                <a:gd name="connsiteX66" fmla="*/ 1943100 w 2686050"/>
                <a:gd name="connsiteY66" fmla="*/ 412750 h 3327400"/>
                <a:gd name="connsiteX67" fmla="*/ 1987550 w 2686050"/>
                <a:gd name="connsiteY67" fmla="*/ 444500 h 3327400"/>
                <a:gd name="connsiteX68" fmla="*/ 2032000 w 2686050"/>
                <a:gd name="connsiteY68" fmla="*/ 476250 h 3327400"/>
                <a:gd name="connsiteX69" fmla="*/ 2063750 w 2686050"/>
                <a:gd name="connsiteY69" fmla="*/ 463550 h 3327400"/>
                <a:gd name="connsiteX70" fmla="*/ 2063750 w 2686050"/>
                <a:gd name="connsiteY70" fmla="*/ 463550 h 3327400"/>
                <a:gd name="connsiteX71" fmla="*/ 2171700 w 2686050"/>
                <a:gd name="connsiteY71" fmla="*/ 254000 h 3327400"/>
                <a:gd name="connsiteX72" fmla="*/ 2241550 w 2686050"/>
                <a:gd name="connsiteY72" fmla="*/ 273050 h 3327400"/>
                <a:gd name="connsiteX73" fmla="*/ 2286000 w 2686050"/>
                <a:gd name="connsiteY73" fmla="*/ 279400 h 3327400"/>
                <a:gd name="connsiteX74" fmla="*/ 2292350 w 2686050"/>
                <a:gd name="connsiteY74" fmla="*/ 311150 h 3327400"/>
                <a:gd name="connsiteX75" fmla="*/ 2292350 w 2686050"/>
                <a:gd name="connsiteY75" fmla="*/ 311150 h 3327400"/>
                <a:gd name="connsiteX76" fmla="*/ 2476500 w 2686050"/>
                <a:gd name="connsiteY76" fmla="*/ 635000 h 3327400"/>
                <a:gd name="connsiteX77" fmla="*/ 2559050 w 2686050"/>
                <a:gd name="connsiteY77" fmla="*/ 501650 h 3327400"/>
                <a:gd name="connsiteX78" fmla="*/ 2647950 w 2686050"/>
                <a:gd name="connsiteY78" fmla="*/ 742950 h 3327400"/>
                <a:gd name="connsiteX79" fmla="*/ 2609850 w 2686050"/>
                <a:gd name="connsiteY79" fmla="*/ 838200 h 3327400"/>
                <a:gd name="connsiteX80" fmla="*/ 2679700 w 2686050"/>
                <a:gd name="connsiteY80" fmla="*/ 912283 h 3327400"/>
                <a:gd name="connsiteX81" fmla="*/ 2597150 w 2686050"/>
                <a:gd name="connsiteY81" fmla="*/ 977900 h 3327400"/>
                <a:gd name="connsiteX82" fmla="*/ 2616200 w 2686050"/>
                <a:gd name="connsiteY82" fmla="*/ 1079500 h 3327400"/>
                <a:gd name="connsiteX83" fmla="*/ 2616200 w 2686050"/>
                <a:gd name="connsiteY83" fmla="*/ 1079500 h 3327400"/>
                <a:gd name="connsiteX84" fmla="*/ 2540000 w 2686050"/>
                <a:gd name="connsiteY84" fmla="*/ 1162050 h 3327400"/>
                <a:gd name="connsiteX85" fmla="*/ 2597150 w 2686050"/>
                <a:gd name="connsiteY85" fmla="*/ 1568450 h 3327400"/>
                <a:gd name="connsiteX86" fmla="*/ 2686050 w 2686050"/>
                <a:gd name="connsiteY86" fmla="*/ 1511300 h 3327400"/>
                <a:gd name="connsiteX87" fmla="*/ 2654300 w 2686050"/>
                <a:gd name="connsiteY87" fmla="*/ 1568450 h 3327400"/>
                <a:gd name="connsiteX88" fmla="*/ 2641600 w 2686050"/>
                <a:gd name="connsiteY88" fmla="*/ 1651000 h 3327400"/>
                <a:gd name="connsiteX89" fmla="*/ 2622550 w 2686050"/>
                <a:gd name="connsiteY89" fmla="*/ 1733550 h 3327400"/>
                <a:gd name="connsiteX90" fmla="*/ 2622550 w 2686050"/>
                <a:gd name="connsiteY90" fmla="*/ 1733550 h 3327400"/>
                <a:gd name="connsiteX91" fmla="*/ 2565400 w 2686050"/>
                <a:gd name="connsiteY91" fmla="*/ 1797050 h 3327400"/>
                <a:gd name="connsiteX92" fmla="*/ 2546350 w 2686050"/>
                <a:gd name="connsiteY92" fmla="*/ 1809750 h 3327400"/>
                <a:gd name="connsiteX93" fmla="*/ 2514600 w 2686050"/>
                <a:gd name="connsiteY93" fmla="*/ 1816100 h 3327400"/>
                <a:gd name="connsiteX94" fmla="*/ 2495550 w 2686050"/>
                <a:gd name="connsiteY94" fmla="*/ 1828800 h 3327400"/>
                <a:gd name="connsiteX95" fmla="*/ 2495550 w 2686050"/>
                <a:gd name="connsiteY95" fmla="*/ 1828800 h 3327400"/>
                <a:gd name="connsiteX96" fmla="*/ 2444750 w 2686050"/>
                <a:gd name="connsiteY96" fmla="*/ 1809750 h 3327400"/>
                <a:gd name="connsiteX97" fmla="*/ 2444750 w 2686050"/>
                <a:gd name="connsiteY97" fmla="*/ 1809750 h 3327400"/>
                <a:gd name="connsiteX98" fmla="*/ 2444750 w 2686050"/>
                <a:gd name="connsiteY98" fmla="*/ 1885950 h 3327400"/>
                <a:gd name="connsiteX99" fmla="*/ 2311400 w 2686050"/>
                <a:gd name="connsiteY99" fmla="*/ 2076450 h 3327400"/>
                <a:gd name="connsiteX100" fmla="*/ 2279650 w 2686050"/>
                <a:gd name="connsiteY100" fmla="*/ 2152650 h 3327400"/>
                <a:gd name="connsiteX101" fmla="*/ 2254250 w 2686050"/>
                <a:gd name="connsiteY101" fmla="*/ 2171700 h 3327400"/>
                <a:gd name="connsiteX102" fmla="*/ 2247900 w 2686050"/>
                <a:gd name="connsiteY102" fmla="*/ 2190750 h 3327400"/>
                <a:gd name="connsiteX103" fmla="*/ 2241550 w 2686050"/>
                <a:gd name="connsiteY103" fmla="*/ 2216150 h 3327400"/>
                <a:gd name="connsiteX104" fmla="*/ 2241550 w 2686050"/>
                <a:gd name="connsiteY104" fmla="*/ 2216150 h 3327400"/>
                <a:gd name="connsiteX105" fmla="*/ 2152650 w 2686050"/>
                <a:gd name="connsiteY105" fmla="*/ 2247900 h 3327400"/>
                <a:gd name="connsiteX106" fmla="*/ 2152650 w 2686050"/>
                <a:gd name="connsiteY106" fmla="*/ 2247900 h 3327400"/>
                <a:gd name="connsiteX107" fmla="*/ 2089150 w 2686050"/>
                <a:gd name="connsiteY107" fmla="*/ 2374900 h 3327400"/>
                <a:gd name="connsiteX108" fmla="*/ 2025650 w 2686050"/>
                <a:gd name="connsiteY108" fmla="*/ 2400300 h 3327400"/>
                <a:gd name="connsiteX109" fmla="*/ 2006600 w 2686050"/>
                <a:gd name="connsiteY109" fmla="*/ 2406650 h 3327400"/>
                <a:gd name="connsiteX110" fmla="*/ 1955800 w 2686050"/>
                <a:gd name="connsiteY110" fmla="*/ 2432050 h 3327400"/>
                <a:gd name="connsiteX111" fmla="*/ 1955800 w 2686050"/>
                <a:gd name="connsiteY111" fmla="*/ 2432050 h 3327400"/>
                <a:gd name="connsiteX112" fmla="*/ 1974850 w 2686050"/>
                <a:gd name="connsiteY112" fmla="*/ 2470150 h 3327400"/>
                <a:gd name="connsiteX113" fmla="*/ 2146300 w 2686050"/>
                <a:gd name="connsiteY113" fmla="*/ 2400300 h 3327400"/>
                <a:gd name="connsiteX114" fmla="*/ 2146300 w 2686050"/>
                <a:gd name="connsiteY114" fmla="*/ 2311400 h 3327400"/>
                <a:gd name="connsiteX115" fmla="*/ 2146300 w 2686050"/>
                <a:gd name="connsiteY115" fmla="*/ 2311400 h 3327400"/>
                <a:gd name="connsiteX116" fmla="*/ 2203450 w 2686050"/>
                <a:gd name="connsiteY116" fmla="*/ 2279650 h 3327400"/>
                <a:gd name="connsiteX117" fmla="*/ 2228850 w 2686050"/>
                <a:gd name="connsiteY117" fmla="*/ 2273300 h 3327400"/>
                <a:gd name="connsiteX118" fmla="*/ 2260600 w 2686050"/>
                <a:gd name="connsiteY118" fmla="*/ 2266950 h 3327400"/>
                <a:gd name="connsiteX119" fmla="*/ 2266950 w 2686050"/>
                <a:gd name="connsiteY119" fmla="*/ 2241550 h 3327400"/>
                <a:gd name="connsiteX120" fmla="*/ 2266950 w 2686050"/>
                <a:gd name="connsiteY120" fmla="*/ 2241550 h 3327400"/>
                <a:gd name="connsiteX121" fmla="*/ 2273300 w 2686050"/>
                <a:gd name="connsiteY121" fmla="*/ 2368550 h 3327400"/>
                <a:gd name="connsiteX122" fmla="*/ 2247900 w 2686050"/>
                <a:gd name="connsiteY122" fmla="*/ 2444750 h 3327400"/>
                <a:gd name="connsiteX123" fmla="*/ 2241550 w 2686050"/>
                <a:gd name="connsiteY123" fmla="*/ 2495550 h 3327400"/>
                <a:gd name="connsiteX124" fmla="*/ 2216150 w 2686050"/>
                <a:gd name="connsiteY124" fmla="*/ 2546350 h 3327400"/>
                <a:gd name="connsiteX125" fmla="*/ 2171700 w 2686050"/>
                <a:gd name="connsiteY125" fmla="*/ 2597150 h 3327400"/>
                <a:gd name="connsiteX126" fmla="*/ 2133600 w 2686050"/>
                <a:gd name="connsiteY126" fmla="*/ 2584450 h 3327400"/>
                <a:gd name="connsiteX127" fmla="*/ 2133600 w 2686050"/>
                <a:gd name="connsiteY127" fmla="*/ 2584450 h 3327400"/>
                <a:gd name="connsiteX128" fmla="*/ 2032000 w 2686050"/>
                <a:gd name="connsiteY128" fmla="*/ 2717800 h 3327400"/>
                <a:gd name="connsiteX129" fmla="*/ 1987550 w 2686050"/>
                <a:gd name="connsiteY129" fmla="*/ 2717800 h 3327400"/>
                <a:gd name="connsiteX130" fmla="*/ 1987550 w 2686050"/>
                <a:gd name="connsiteY130" fmla="*/ 2717800 h 3327400"/>
                <a:gd name="connsiteX131" fmla="*/ 1625600 w 2686050"/>
                <a:gd name="connsiteY131" fmla="*/ 2724150 h 3327400"/>
                <a:gd name="connsiteX132" fmla="*/ 1631950 w 2686050"/>
                <a:gd name="connsiteY132" fmla="*/ 2774950 h 3327400"/>
                <a:gd name="connsiteX133" fmla="*/ 1644650 w 2686050"/>
                <a:gd name="connsiteY133" fmla="*/ 2774950 h 3327400"/>
                <a:gd name="connsiteX134" fmla="*/ 1644650 w 2686050"/>
                <a:gd name="connsiteY134" fmla="*/ 2774950 h 3327400"/>
                <a:gd name="connsiteX135" fmla="*/ 1841500 w 2686050"/>
                <a:gd name="connsiteY135" fmla="*/ 2832100 h 3327400"/>
                <a:gd name="connsiteX136" fmla="*/ 1924050 w 2686050"/>
                <a:gd name="connsiteY136" fmla="*/ 2838450 h 3327400"/>
                <a:gd name="connsiteX137" fmla="*/ 1974850 w 2686050"/>
                <a:gd name="connsiteY137" fmla="*/ 2794000 h 3327400"/>
                <a:gd name="connsiteX138" fmla="*/ 2000250 w 2686050"/>
                <a:gd name="connsiteY138" fmla="*/ 2774950 h 3327400"/>
                <a:gd name="connsiteX139" fmla="*/ 2038350 w 2686050"/>
                <a:gd name="connsiteY139" fmla="*/ 2743200 h 3327400"/>
                <a:gd name="connsiteX140" fmla="*/ 2051050 w 2686050"/>
                <a:gd name="connsiteY140" fmla="*/ 2743200 h 3327400"/>
                <a:gd name="connsiteX141" fmla="*/ 2051050 w 2686050"/>
                <a:gd name="connsiteY141" fmla="*/ 2743200 h 3327400"/>
                <a:gd name="connsiteX142" fmla="*/ 1924050 w 2686050"/>
                <a:gd name="connsiteY142" fmla="*/ 2838450 h 3327400"/>
                <a:gd name="connsiteX143" fmla="*/ 1892300 w 2686050"/>
                <a:gd name="connsiteY143" fmla="*/ 2870200 h 3327400"/>
                <a:gd name="connsiteX144" fmla="*/ 1860550 w 2686050"/>
                <a:gd name="connsiteY144" fmla="*/ 2895600 h 3327400"/>
                <a:gd name="connsiteX145" fmla="*/ 1727200 w 2686050"/>
                <a:gd name="connsiteY145" fmla="*/ 3009900 h 3327400"/>
                <a:gd name="connsiteX146" fmla="*/ 1695450 w 2686050"/>
                <a:gd name="connsiteY146" fmla="*/ 3003550 h 3327400"/>
                <a:gd name="connsiteX147" fmla="*/ 1695450 w 2686050"/>
                <a:gd name="connsiteY147" fmla="*/ 3003550 h 3327400"/>
                <a:gd name="connsiteX148" fmla="*/ 1504950 w 2686050"/>
                <a:gd name="connsiteY148" fmla="*/ 3111500 h 3327400"/>
                <a:gd name="connsiteX149" fmla="*/ 1397000 w 2686050"/>
                <a:gd name="connsiteY149" fmla="*/ 3136900 h 3327400"/>
                <a:gd name="connsiteX150" fmla="*/ 1377950 w 2686050"/>
                <a:gd name="connsiteY150" fmla="*/ 3162300 h 3327400"/>
                <a:gd name="connsiteX151" fmla="*/ 1358900 w 2686050"/>
                <a:gd name="connsiteY151" fmla="*/ 3168650 h 3327400"/>
                <a:gd name="connsiteX152" fmla="*/ 1339850 w 2686050"/>
                <a:gd name="connsiteY152" fmla="*/ 3200400 h 3327400"/>
                <a:gd name="connsiteX153" fmla="*/ 1276350 w 2686050"/>
                <a:gd name="connsiteY153" fmla="*/ 3232150 h 3327400"/>
                <a:gd name="connsiteX154" fmla="*/ 1276350 w 2686050"/>
                <a:gd name="connsiteY154" fmla="*/ 3232150 h 3327400"/>
                <a:gd name="connsiteX155" fmla="*/ 736600 w 2686050"/>
                <a:gd name="connsiteY155" fmla="*/ 3327400 h 3327400"/>
                <a:gd name="connsiteX156" fmla="*/ 260350 w 2686050"/>
                <a:gd name="connsiteY156" fmla="*/ 3321050 h 3327400"/>
                <a:gd name="connsiteX157" fmla="*/ 152400 w 2686050"/>
                <a:gd name="connsiteY157" fmla="*/ 3270250 h 3327400"/>
                <a:gd name="connsiteX158" fmla="*/ 120650 w 2686050"/>
                <a:gd name="connsiteY158" fmla="*/ 3257550 h 3327400"/>
                <a:gd name="connsiteX159" fmla="*/ 101600 w 2686050"/>
                <a:gd name="connsiteY159" fmla="*/ 3238500 h 3327400"/>
                <a:gd name="connsiteX160" fmla="*/ 82550 w 2686050"/>
                <a:gd name="connsiteY160" fmla="*/ 3213100 h 3327400"/>
                <a:gd name="connsiteX161" fmla="*/ 0 w 2686050"/>
                <a:gd name="connsiteY161" fmla="*/ 3200400 h 3327400"/>
                <a:gd name="connsiteX162" fmla="*/ 0 w 2686050"/>
                <a:gd name="connsiteY162" fmla="*/ 3200400 h 3327400"/>
                <a:gd name="connsiteX163" fmla="*/ 38100 w 2686050"/>
                <a:gd name="connsiteY163" fmla="*/ 3098800 h 3327400"/>
                <a:gd name="connsiteX164" fmla="*/ 50800 w 2686050"/>
                <a:gd name="connsiteY164" fmla="*/ 3073400 h 3327400"/>
                <a:gd name="connsiteX165" fmla="*/ 50800 w 2686050"/>
                <a:gd name="connsiteY165" fmla="*/ 3073400 h 3327400"/>
                <a:gd name="connsiteX166" fmla="*/ 273050 w 2686050"/>
                <a:gd name="connsiteY166" fmla="*/ 3073400 h 3327400"/>
                <a:gd name="connsiteX167" fmla="*/ 425450 w 2686050"/>
                <a:gd name="connsiteY167" fmla="*/ 2940050 h 3327400"/>
                <a:gd name="connsiteX168" fmla="*/ 539750 w 2686050"/>
                <a:gd name="connsiteY168" fmla="*/ 2971800 h 3327400"/>
                <a:gd name="connsiteX169" fmla="*/ 596900 w 2686050"/>
                <a:gd name="connsiteY169" fmla="*/ 2933700 h 3327400"/>
                <a:gd name="connsiteX170" fmla="*/ 698500 w 2686050"/>
                <a:gd name="connsiteY170" fmla="*/ 2927350 h 3327400"/>
                <a:gd name="connsiteX171" fmla="*/ 838200 w 2686050"/>
                <a:gd name="connsiteY171" fmla="*/ 2921000 h 3327400"/>
                <a:gd name="connsiteX172" fmla="*/ 857250 w 2686050"/>
                <a:gd name="connsiteY172" fmla="*/ 2908300 h 3327400"/>
                <a:gd name="connsiteX173" fmla="*/ 895350 w 2686050"/>
                <a:gd name="connsiteY173" fmla="*/ 2908300 h 3327400"/>
                <a:gd name="connsiteX174" fmla="*/ 895350 w 2686050"/>
                <a:gd name="connsiteY174" fmla="*/ 2908300 h 3327400"/>
                <a:gd name="connsiteX175" fmla="*/ 914400 w 2686050"/>
                <a:gd name="connsiteY175" fmla="*/ 2984500 h 3327400"/>
                <a:gd name="connsiteX176" fmla="*/ 927100 w 2686050"/>
                <a:gd name="connsiteY176" fmla="*/ 2984500 h 3327400"/>
                <a:gd name="connsiteX177" fmla="*/ 927100 w 2686050"/>
                <a:gd name="connsiteY177" fmla="*/ 2984500 h 3327400"/>
                <a:gd name="connsiteX178" fmla="*/ 990600 w 2686050"/>
                <a:gd name="connsiteY178" fmla="*/ 2946400 h 3327400"/>
                <a:gd name="connsiteX179" fmla="*/ 1073150 w 2686050"/>
                <a:gd name="connsiteY179" fmla="*/ 2952750 h 3327400"/>
                <a:gd name="connsiteX180" fmla="*/ 1073150 w 2686050"/>
                <a:gd name="connsiteY180" fmla="*/ 2952750 h 3327400"/>
                <a:gd name="connsiteX181" fmla="*/ 1085850 w 2686050"/>
                <a:gd name="connsiteY181" fmla="*/ 2978150 h 3327400"/>
                <a:gd name="connsiteX182" fmla="*/ 1231900 w 2686050"/>
                <a:gd name="connsiteY182" fmla="*/ 2914650 h 3327400"/>
                <a:gd name="connsiteX183" fmla="*/ 1225550 w 2686050"/>
                <a:gd name="connsiteY183" fmla="*/ 2844800 h 3327400"/>
                <a:gd name="connsiteX184" fmla="*/ 1212850 w 2686050"/>
                <a:gd name="connsiteY184" fmla="*/ 2825750 h 3327400"/>
                <a:gd name="connsiteX185" fmla="*/ 1225550 w 2686050"/>
                <a:gd name="connsiteY185" fmla="*/ 2851150 h 3327400"/>
                <a:gd name="connsiteX186" fmla="*/ 1231900 w 2686050"/>
                <a:gd name="connsiteY186" fmla="*/ 2870200 h 3327400"/>
                <a:gd name="connsiteX187" fmla="*/ 1270000 w 2686050"/>
                <a:gd name="connsiteY187" fmla="*/ 2882900 h 3327400"/>
                <a:gd name="connsiteX188" fmla="*/ 1308100 w 2686050"/>
                <a:gd name="connsiteY188" fmla="*/ 2857500 h 3327400"/>
                <a:gd name="connsiteX189" fmla="*/ 1352550 w 2686050"/>
                <a:gd name="connsiteY189" fmla="*/ 2838450 h 3327400"/>
                <a:gd name="connsiteX190" fmla="*/ 1409700 w 2686050"/>
                <a:gd name="connsiteY190" fmla="*/ 2825750 h 3327400"/>
                <a:gd name="connsiteX191" fmla="*/ 1460500 w 2686050"/>
                <a:gd name="connsiteY191" fmla="*/ 2813050 h 3327400"/>
                <a:gd name="connsiteX192" fmla="*/ 1517650 w 2686050"/>
                <a:gd name="connsiteY192" fmla="*/ 2781300 h 3327400"/>
                <a:gd name="connsiteX193" fmla="*/ 1536700 w 2686050"/>
                <a:gd name="connsiteY193" fmla="*/ 2768600 h 3327400"/>
                <a:gd name="connsiteX194" fmla="*/ 1562100 w 2686050"/>
                <a:gd name="connsiteY194" fmla="*/ 2755900 h 3327400"/>
                <a:gd name="connsiteX195" fmla="*/ 1581150 w 2686050"/>
                <a:gd name="connsiteY195" fmla="*/ 2730500 h 3327400"/>
                <a:gd name="connsiteX196" fmla="*/ 1600200 w 2686050"/>
                <a:gd name="connsiteY196" fmla="*/ 2711450 h 3327400"/>
                <a:gd name="connsiteX197" fmla="*/ 1606550 w 2686050"/>
                <a:gd name="connsiteY197" fmla="*/ 2667000 h 3327400"/>
                <a:gd name="connsiteX198" fmla="*/ 1593850 w 2686050"/>
                <a:gd name="connsiteY198" fmla="*/ 2641600 h 3327400"/>
                <a:gd name="connsiteX199" fmla="*/ 1479550 w 2686050"/>
                <a:gd name="connsiteY199" fmla="*/ 2622550 h 3327400"/>
                <a:gd name="connsiteX200" fmla="*/ 1428750 w 2686050"/>
                <a:gd name="connsiteY200" fmla="*/ 2635250 h 3327400"/>
                <a:gd name="connsiteX201" fmla="*/ 1409700 w 2686050"/>
                <a:gd name="connsiteY201" fmla="*/ 2654300 h 3327400"/>
                <a:gd name="connsiteX202" fmla="*/ 1365250 w 2686050"/>
                <a:gd name="connsiteY202" fmla="*/ 2692400 h 3327400"/>
                <a:gd name="connsiteX203" fmla="*/ 1358900 w 2686050"/>
                <a:gd name="connsiteY203" fmla="*/ 2711450 h 3327400"/>
                <a:gd name="connsiteX204" fmla="*/ 1320800 w 2686050"/>
                <a:gd name="connsiteY204" fmla="*/ 2711450 h 3327400"/>
                <a:gd name="connsiteX205" fmla="*/ 1327150 w 2686050"/>
                <a:gd name="connsiteY205" fmla="*/ 2667000 h 3327400"/>
                <a:gd name="connsiteX206" fmla="*/ 1377950 w 2686050"/>
                <a:gd name="connsiteY206" fmla="*/ 2597150 h 3327400"/>
                <a:gd name="connsiteX207" fmla="*/ 1397000 w 2686050"/>
                <a:gd name="connsiteY207" fmla="*/ 2590800 h 3327400"/>
                <a:gd name="connsiteX208" fmla="*/ 1416050 w 2686050"/>
                <a:gd name="connsiteY208" fmla="*/ 2559050 h 3327400"/>
                <a:gd name="connsiteX209" fmla="*/ 1466850 w 2686050"/>
                <a:gd name="connsiteY209" fmla="*/ 2546350 h 3327400"/>
                <a:gd name="connsiteX210" fmla="*/ 1492250 w 2686050"/>
                <a:gd name="connsiteY210" fmla="*/ 2533650 h 3327400"/>
                <a:gd name="connsiteX211" fmla="*/ 1536700 w 2686050"/>
                <a:gd name="connsiteY211" fmla="*/ 2501900 h 3327400"/>
                <a:gd name="connsiteX212" fmla="*/ 1568450 w 2686050"/>
                <a:gd name="connsiteY212" fmla="*/ 2470150 h 3327400"/>
                <a:gd name="connsiteX213" fmla="*/ 1581150 w 2686050"/>
                <a:gd name="connsiteY213" fmla="*/ 2451100 h 3327400"/>
                <a:gd name="connsiteX214" fmla="*/ 1600200 w 2686050"/>
                <a:gd name="connsiteY214" fmla="*/ 2444750 h 3327400"/>
                <a:gd name="connsiteX215" fmla="*/ 1625600 w 2686050"/>
                <a:gd name="connsiteY215" fmla="*/ 2387600 h 3327400"/>
                <a:gd name="connsiteX216" fmla="*/ 1568450 w 2686050"/>
                <a:gd name="connsiteY216" fmla="*/ 2393950 h 3327400"/>
                <a:gd name="connsiteX217" fmla="*/ 1543050 w 2686050"/>
                <a:gd name="connsiteY217" fmla="*/ 2419350 h 3327400"/>
                <a:gd name="connsiteX218" fmla="*/ 1473200 w 2686050"/>
                <a:gd name="connsiteY218" fmla="*/ 2381250 h 3327400"/>
                <a:gd name="connsiteX219" fmla="*/ 1454150 w 2686050"/>
                <a:gd name="connsiteY219" fmla="*/ 2374900 h 3327400"/>
                <a:gd name="connsiteX220" fmla="*/ 1428750 w 2686050"/>
                <a:gd name="connsiteY220" fmla="*/ 2387600 h 3327400"/>
                <a:gd name="connsiteX221" fmla="*/ 1403350 w 2686050"/>
                <a:gd name="connsiteY221" fmla="*/ 2444750 h 3327400"/>
                <a:gd name="connsiteX222" fmla="*/ 1397000 w 2686050"/>
                <a:gd name="connsiteY222" fmla="*/ 2463800 h 3327400"/>
                <a:gd name="connsiteX223" fmla="*/ 1352550 w 2686050"/>
                <a:gd name="connsiteY223" fmla="*/ 2495550 h 3327400"/>
                <a:gd name="connsiteX224" fmla="*/ 1346200 w 2686050"/>
                <a:gd name="connsiteY224" fmla="*/ 2527300 h 3327400"/>
                <a:gd name="connsiteX225" fmla="*/ 1320800 w 2686050"/>
                <a:gd name="connsiteY225" fmla="*/ 2584450 h 3327400"/>
                <a:gd name="connsiteX226" fmla="*/ 1301750 w 2686050"/>
                <a:gd name="connsiteY226" fmla="*/ 2609850 h 3327400"/>
                <a:gd name="connsiteX227" fmla="*/ 1295400 w 2686050"/>
                <a:gd name="connsiteY227" fmla="*/ 2686050 h 3327400"/>
                <a:gd name="connsiteX228" fmla="*/ 1263650 w 2686050"/>
                <a:gd name="connsiteY228" fmla="*/ 2692400 h 3327400"/>
                <a:gd name="connsiteX229" fmla="*/ 1219200 w 2686050"/>
                <a:gd name="connsiteY229" fmla="*/ 2711450 h 3327400"/>
                <a:gd name="connsiteX230" fmla="*/ 1206500 w 2686050"/>
                <a:gd name="connsiteY230" fmla="*/ 2749550 h 3327400"/>
                <a:gd name="connsiteX231" fmla="*/ 1098550 w 2686050"/>
                <a:gd name="connsiteY231" fmla="*/ 2736850 h 3327400"/>
                <a:gd name="connsiteX232" fmla="*/ 1092200 w 2686050"/>
                <a:gd name="connsiteY232" fmla="*/ 2717800 h 3327400"/>
                <a:gd name="connsiteX233" fmla="*/ 1073150 w 2686050"/>
                <a:gd name="connsiteY233" fmla="*/ 2711450 h 3327400"/>
                <a:gd name="connsiteX234" fmla="*/ 1041400 w 2686050"/>
                <a:gd name="connsiteY234" fmla="*/ 2698750 h 3327400"/>
                <a:gd name="connsiteX235" fmla="*/ 1022350 w 2686050"/>
                <a:gd name="connsiteY235" fmla="*/ 2679700 h 3327400"/>
                <a:gd name="connsiteX236" fmla="*/ 1003300 w 2686050"/>
                <a:gd name="connsiteY236" fmla="*/ 2673350 h 3327400"/>
                <a:gd name="connsiteX237" fmla="*/ 876300 w 2686050"/>
                <a:gd name="connsiteY237" fmla="*/ 2679700 h 3327400"/>
                <a:gd name="connsiteX238" fmla="*/ 882650 w 2686050"/>
                <a:gd name="connsiteY238" fmla="*/ 2724150 h 3327400"/>
                <a:gd name="connsiteX239" fmla="*/ 946150 w 2686050"/>
                <a:gd name="connsiteY239" fmla="*/ 2730500 h 3327400"/>
                <a:gd name="connsiteX240" fmla="*/ 1003300 w 2686050"/>
                <a:gd name="connsiteY240" fmla="*/ 2749550 h 3327400"/>
                <a:gd name="connsiteX241" fmla="*/ 1035050 w 2686050"/>
                <a:gd name="connsiteY241" fmla="*/ 2755900 h 3327400"/>
                <a:gd name="connsiteX242" fmla="*/ 1060450 w 2686050"/>
                <a:gd name="connsiteY242" fmla="*/ 2768600 h 3327400"/>
                <a:gd name="connsiteX243" fmla="*/ 1098550 w 2686050"/>
                <a:gd name="connsiteY243" fmla="*/ 2774950 h 3327400"/>
                <a:gd name="connsiteX244" fmla="*/ 1111250 w 2686050"/>
                <a:gd name="connsiteY244" fmla="*/ 2813050 h 3327400"/>
                <a:gd name="connsiteX245" fmla="*/ 1104900 w 2686050"/>
                <a:gd name="connsiteY245" fmla="*/ 2838450 h 3327400"/>
                <a:gd name="connsiteX246" fmla="*/ 1079500 w 2686050"/>
                <a:gd name="connsiteY246" fmla="*/ 2851150 h 3327400"/>
                <a:gd name="connsiteX247" fmla="*/ 984250 w 2686050"/>
                <a:gd name="connsiteY247" fmla="*/ 2825750 h 3327400"/>
                <a:gd name="connsiteX248" fmla="*/ 958850 w 2686050"/>
                <a:gd name="connsiteY248" fmla="*/ 2800350 h 3327400"/>
                <a:gd name="connsiteX249" fmla="*/ 889000 w 2686050"/>
                <a:gd name="connsiteY249" fmla="*/ 2762250 h 3327400"/>
                <a:gd name="connsiteX250" fmla="*/ 857250 w 2686050"/>
                <a:gd name="connsiteY250" fmla="*/ 2755900 h 3327400"/>
                <a:gd name="connsiteX251" fmla="*/ 742950 w 2686050"/>
                <a:gd name="connsiteY251" fmla="*/ 2768600 h 3327400"/>
                <a:gd name="connsiteX252" fmla="*/ 711200 w 2686050"/>
                <a:gd name="connsiteY252" fmla="*/ 2781300 h 3327400"/>
                <a:gd name="connsiteX253" fmla="*/ 647700 w 2686050"/>
                <a:gd name="connsiteY253" fmla="*/ 2832100 h 3327400"/>
                <a:gd name="connsiteX254" fmla="*/ 628650 w 2686050"/>
                <a:gd name="connsiteY254" fmla="*/ 2857500 h 3327400"/>
                <a:gd name="connsiteX255" fmla="*/ 571500 w 2686050"/>
                <a:gd name="connsiteY255" fmla="*/ 2889250 h 3327400"/>
                <a:gd name="connsiteX256" fmla="*/ 546100 w 2686050"/>
                <a:gd name="connsiteY256" fmla="*/ 2921000 h 3327400"/>
                <a:gd name="connsiteX257" fmla="*/ 520700 w 2686050"/>
                <a:gd name="connsiteY257" fmla="*/ 2933700 h 3327400"/>
                <a:gd name="connsiteX258" fmla="*/ 457200 w 2686050"/>
                <a:gd name="connsiteY258" fmla="*/ 2952750 h 3327400"/>
                <a:gd name="connsiteX259" fmla="*/ 381000 w 2686050"/>
                <a:gd name="connsiteY259" fmla="*/ 2946400 h 3327400"/>
                <a:gd name="connsiteX260" fmla="*/ 355600 w 2686050"/>
                <a:gd name="connsiteY260" fmla="*/ 2940050 h 3327400"/>
                <a:gd name="connsiteX261" fmla="*/ 342900 w 2686050"/>
                <a:gd name="connsiteY261" fmla="*/ 2921000 h 3327400"/>
                <a:gd name="connsiteX262" fmla="*/ 323850 w 2686050"/>
                <a:gd name="connsiteY262" fmla="*/ 2895600 h 3327400"/>
                <a:gd name="connsiteX263" fmla="*/ 317500 w 2686050"/>
                <a:gd name="connsiteY263" fmla="*/ 2851150 h 3327400"/>
                <a:gd name="connsiteX264" fmla="*/ 342900 w 2686050"/>
                <a:gd name="connsiteY264" fmla="*/ 2787650 h 3327400"/>
                <a:gd name="connsiteX265" fmla="*/ 374650 w 2686050"/>
                <a:gd name="connsiteY265" fmla="*/ 2768600 h 3327400"/>
                <a:gd name="connsiteX266" fmla="*/ 577850 w 2686050"/>
                <a:gd name="connsiteY266" fmla="*/ 2755900 h 3327400"/>
                <a:gd name="connsiteX267" fmla="*/ 571500 w 2686050"/>
                <a:gd name="connsiteY267" fmla="*/ 2686050 h 3327400"/>
                <a:gd name="connsiteX268" fmla="*/ 539750 w 2686050"/>
                <a:gd name="connsiteY268" fmla="*/ 2679700 h 3327400"/>
                <a:gd name="connsiteX269" fmla="*/ 501650 w 2686050"/>
                <a:gd name="connsiteY269" fmla="*/ 2647950 h 3327400"/>
                <a:gd name="connsiteX270" fmla="*/ 488950 w 2686050"/>
                <a:gd name="connsiteY270" fmla="*/ 2622550 h 3327400"/>
                <a:gd name="connsiteX271" fmla="*/ 495300 w 2686050"/>
                <a:gd name="connsiteY271" fmla="*/ 2603500 h 3327400"/>
                <a:gd name="connsiteX272" fmla="*/ 514350 w 2686050"/>
                <a:gd name="connsiteY272" fmla="*/ 2590800 h 3327400"/>
                <a:gd name="connsiteX273" fmla="*/ 628650 w 2686050"/>
                <a:gd name="connsiteY273" fmla="*/ 2571750 h 3327400"/>
                <a:gd name="connsiteX274" fmla="*/ 666750 w 2686050"/>
                <a:gd name="connsiteY274" fmla="*/ 2546350 h 3327400"/>
                <a:gd name="connsiteX275" fmla="*/ 692150 w 2686050"/>
                <a:gd name="connsiteY275" fmla="*/ 2520950 h 3327400"/>
                <a:gd name="connsiteX276" fmla="*/ 723900 w 2686050"/>
                <a:gd name="connsiteY276" fmla="*/ 2514600 h 3327400"/>
                <a:gd name="connsiteX277" fmla="*/ 749300 w 2686050"/>
                <a:gd name="connsiteY277" fmla="*/ 2501900 h 3327400"/>
                <a:gd name="connsiteX278" fmla="*/ 755650 w 2686050"/>
                <a:gd name="connsiteY278" fmla="*/ 2470150 h 3327400"/>
                <a:gd name="connsiteX279" fmla="*/ 774700 w 2686050"/>
                <a:gd name="connsiteY279" fmla="*/ 2425700 h 3327400"/>
                <a:gd name="connsiteX280" fmla="*/ 781050 w 2686050"/>
                <a:gd name="connsiteY280" fmla="*/ 2387600 h 3327400"/>
                <a:gd name="connsiteX281" fmla="*/ 800100 w 2686050"/>
                <a:gd name="connsiteY281" fmla="*/ 2374900 h 3327400"/>
                <a:gd name="connsiteX282" fmla="*/ 831850 w 2686050"/>
                <a:gd name="connsiteY282" fmla="*/ 2387600 h 3327400"/>
                <a:gd name="connsiteX283" fmla="*/ 882650 w 2686050"/>
                <a:gd name="connsiteY283" fmla="*/ 2419350 h 3327400"/>
                <a:gd name="connsiteX284" fmla="*/ 990600 w 2686050"/>
                <a:gd name="connsiteY284" fmla="*/ 2406650 h 3327400"/>
                <a:gd name="connsiteX285" fmla="*/ 1003300 w 2686050"/>
                <a:gd name="connsiteY285" fmla="*/ 2381250 h 3327400"/>
                <a:gd name="connsiteX286" fmla="*/ 1022350 w 2686050"/>
                <a:gd name="connsiteY286" fmla="*/ 2311400 h 3327400"/>
                <a:gd name="connsiteX287" fmla="*/ 1003300 w 2686050"/>
                <a:gd name="connsiteY287" fmla="*/ 2184400 h 3327400"/>
                <a:gd name="connsiteX288" fmla="*/ 984250 w 2686050"/>
                <a:gd name="connsiteY288" fmla="*/ 2171700 h 3327400"/>
                <a:gd name="connsiteX289" fmla="*/ 971550 w 2686050"/>
                <a:gd name="connsiteY289" fmla="*/ 2146300 h 3327400"/>
                <a:gd name="connsiteX290" fmla="*/ 933450 w 2686050"/>
                <a:gd name="connsiteY290" fmla="*/ 2012950 h 3327400"/>
                <a:gd name="connsiteX291" fmla="*/ 908050 w 2686050"/>
                <a:gd name="connsiteY291" fmla="*/ 2032000 h 3327400"/>
                <a:gd name="connsiteX292" fmla="*/ 901700 w 2686050"/>
                <a:gd name="connsiteY292" fmla="*/ 2051050 h 3327400"/>
                <a:gd name="connsiteX293" fmla="*/ 876300 w 2686050"/>
                <a:gd name="connsiteY293" fmla="*/ 2127250 h 3327400"/>
                <a:gd name="connsiteX294" fmla="*/ 889000 w 2686050"/>
                <a:gd name="connsiteY294" fmla="*/ 2228850 h 3327400"/>
                <a:gd name="connsiteX295" fmla="*/ 895350 w 2686050"/>
                <a:gd name="connsiteY295" fmla="*/ 2266950 h 3327400"/>
                <a:gd name="connsiteX296" fmla="*/ 908050 w 2686050"/>
                <a:gd name="connsiteY296" fmla="*/ 2292350 h 3327400"/>
                <a:gd name="connsiteX297" fmla="*/ 914400 w 2686050"/>
                <a:gd name="connsiteY297" fmla="*/ 2317750 h 3327400"/>
                <a:gd name="connsiteX298" fmla="*/ 838200 w 2686050"/>
                <a:gd name="connsiteY298" fmla="*/ 2387600 h 332740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  <a:gd name="connsiteX0" fmla="*/ 838200 w 2686050"/>
                <a:gd name="connsiteY0" fmla="*/ 2387600 h 3333750"/>
                <a:gd name="connsiteX1" fmla="*/ 781050 w 2686050"/>
                <a:gd name="connsiteY1" fmla="*/ 2298700 h 3333750"/>
                <a:gd name="connsiteX2" fmla="*/ 685800 w 2686050"/>
                <a:gd name="connsiteY2" fmla="*/ 2362200 h 3333750"/>
                <a:gd name="connsiteX3" fmla="*/ 666750 w 2686050"/>
                <a:gd name="connsiteY3" fmla="*/ 2190750 h 3333750"/>
                <a:gd name="connsiteX4" fmla="*/ 711200 w 2686050"/>
                <a:gd name="connsiteY4" fmla="*/ 2165350 h 3333750"/>
                <a:gd name="connsiteX5" fmla="*/ 857250 w 2686050"/>
                <a:gd name="connsiteY5" fmla="*/ 1955800 h 3333750"/>
                <a:gd name="connsiteX6" fmla="*/ 831850 w 2686050"/>
                <a:gd name="connsiteY6" fmla="*/ 1898650 h 3333750"/>
                <a:gd name="connsiteX7" fmla="*/ 927100 w 2686050"/>
                <a:gd name="connsiteY7" fmla="*/ 1835150 h 3333750"/>
                <a:gd name="connsiteX8" fmla="*/ 1104900 w 2686050"/>
                <a:gd name="connsiteY8" fmla="*/ 1841500 h 3333750"/>
                <a:gd name="connsiteX9" fmla="*/ 1104900 w 2686050"/>
                <a:gd name="connsiteY9" fmla="*/ 1911350 h 3333750"/>
                <a:gd name="connsiteX10" fmla="*/ 1028700 w 2686050"/>
                <a:gd name="connsiteY10" fmla="*/ 1924050 h 3333750"/>
                <a:gd name="connsiteX11" fmla="*/ 1136650 w 2686050"/>
                <a:gd name="connsiteY11" fmla="*/ 1987550 h 3333750"/>
                <a:gd name="connsiteX12" fmla="*/ 1200150 w 2686050"/>
                <a:gd name="connsiteY12" fmla="*/ 1695450 h 3333750"/>
                <a:gd name="connsiteX13" fmla="*/ 1257300 w 2686050"/>
                <a:gd name="connsiteY13" fmla="*/ 1568450 h 3333750"/>
                <a:gd name="connsiteX14" fmla="*/ 1320800 w 2686050"/>
                <a:gd name="connsiteY14" fmla="*/ 1492250 h 3333750"/>
                <a:gd name="connsiteX15" fmla="*/ 1143000 w 2686050"/>
                <a:gd name="connsiteY15" fmla="*/ 1422400 h 3333750"/>
                <a:gd name="connsiteX16" fmla="*/ 1174750 w 2686050"/>
                <a:gd name="connsiteY16" fmla="*/ 1301750 h 3333750"/>
                <a:gd name="connsiteX17" fmla="*/ 1028700 w 2686050"/>
                <a:gd name="connsiteY17" fmla="*/ 1111250 h 3333750"/>
                <a:gd name="connsiteX18" fmla="*/ 1054100 w 2686050"/>
                <a:gd name="connsiteY18" fmla="*/ 996950 h 3333750"/>
                <a:gd name="connsiteX19" fmla="*/ 1181100 w 2686050"/>
                <a:gd name="connsiteY19" fmla="*/ 1060450 h 3333750"/>
                <a:gd name="connsiteX20" fmla="*/ 1060450 w 2686050"/>
                <a:gd name="connsiteY20" fmla="*/ 838200 h 3333750"/>
                <a:gd name="connsiteX21" fmla="*/ 1123950 w 2686050"/>
                <a:gd name="connsiteY21" fmla="*/ 774700 h 3333750"/>
                <a:gd name="connsiteX22" fmla="*/ 1028700 w 2686050"/>
                <a:gd name="connsiteY22" fmla="*/ 717550 h 3333750"/>
                <a:gd name="connsiteX23" fmla="*/ 952500 w 2686050"/>
                <a:gd name="connsiteY23" fmla="*/ 742950 h 3333750"/>
                <a:gd name="connsiteX24" fmla="*/ 838200 w 2686050"/>
                <a:gd name="connsiteY24" fmla="*/ 565150 h 3333750"/>
                <a:gd name="connsiteX25" fmla="*/ 844550 w 2686050"/>
                <a:gd name="connsiteY25" fmla="*/ 501650 h 3333750"/>
                <a:gd name="connsiteX26" fmla="*/ 844550 w 2686050"/>
                <a:gd name="connsiteY26" fmla="*/ 501650 h 3333750"/>
                <a:gd name="connsiteX27" fmla="*/ 654050 w 2686050"/>
                <a:gd name="connsiteY27" fmla="*/ 520700 h 3333750"/>
                <a:gd name="connsiteX28" fmla="*/ 457200 w 2686050"/>
                <a:gd name="connsiteY28" fmla="*/ 374650 h 3333750"/>
                <a:gd name="connsiteX29" fmla="*/ 488950 w 2686050"/>
                <a:gd name="connsiteY29" fmla="*/ 317500 h 3333750"/>
                <a:gd name="connsiteX30" fmla="*/ 565150 w 2686050"/>
                <a:gd name="connsiteY30" fmla="*/ 349250 h 3333750"/>
                <a:gd name="connsiteX31" fmla="*/ 622300 w 2686050"/>
                <a:gd name="connsiteY31" fmla="*/ 292100 h 3333750"/>
                <a:gd name="connsiteX32" fmla="*/ 603250 w 2686050"/>
                <a:gd name="connsiteY32" fmla="*/ 247650 h 3333750"/>
                <a:gd name="connsiteX33" fmla="*/ 762000 w 2686050"/>
                <a:gd name="connsiteY33" fmla="*/ 190500 h 3333750"/>
                <a:gd name="connsiteX34" fmla="*/ 876300 w 2686050"/>
                <a:gd name="connsiteY34" fmla="*/ 196850 h 3333750"/>
                <a:gd name="connsiteX35" fmla="*/ 927100 w 2686050"/>
                <a:gd name="connsiteY35" fmla="*/ 171450 h 3333750"/>
                <a:gd name="connsiteX36" fmla="*/ 927100 w 2686050"/>
                <a:gd name="connsiteY36" fmla="*/ 82550 h 3333750"/>
                <a:gd name="connsiteX37" fmla="*/ 1092200 w 2686050"/>
                <a:gd name="connsiteY37" fmla="*/ 0 h 3333750"/>
                <a:gd name="connsiteX38" fmla="*/ 1092200 w 2686050"/>
                <a:gd name="connsiteY38" fmla="*/ 101600 h 3333750"/>
                <a:gd name="connsiteX39" fmla="*/ 965200 w 2686050"/>
                <a:gd name="connsiteY39" fmla="*/ 184150 h 3333750"/>
                <a:gd name="connsiteX40" fmla="*/ 831850 w 2686050"/>
                <a:gd name="connsiteY40" fmla="*/ 279400 h 3333750"/>
                <a:gd name="connsiteX41" fmla="*/ 939800 w 2686050"/>
                <a:gd name="connsiteY41" fmla="*/ 279400 h 3333750"/>
                <a:gd name="connsiteX42" fmla="*/ 1060450 w 2686050"/>
                <a:gd name="connsiteY42" fmla="*/ 247650 h 3333750"/>
                <a:gd name="connsiteX43" fmla="*/ 1136650 w 2686050"/>
                <a:gd name="connsiteY43" fmla="*/ 304800 h 3333750"/>
                <a:gd name="connsiteX44" fmla="*/ 1155700 w 2686050"/>
                <a:gd name="connsiteY44" fmla="*/ 311150 h 3333750"/>
                <a:gd name="connsiteX45" fmla="*/ 1187450 w 2686050"/>
                <a:gd name="connsiteY45" fmla="*/ 323850 h 3333750"/>
                <a:gd name="connsiteX46" fmla="*/ 1200150 w 2686050"/>
                <a:gd name="connsiteY46" fmla="*/ 355600 h 3333750"/>
                <a:gd name="connsiteX47" fmla="*/ 1231900 w 2686050"/>
                <a:gd name="connsiteY47" fmla="*/ 381000 h 3333750"/>
                <a:gd name="connsiteX48" fmla="*/ 1244600 w 2686050"/>
                <a:gd name="connsiteY48" fmla="*/ 374650 h 3333750"/>
                <a:gd name="connsiteX49" fmla="*/ 1244600 w 2686050"/>
                <a:gd name="connsiteY49" fmla="*/ 374650 h 3333750"/>
                <a:gd name="connsiteX50" fmla="*/ 1422400 w 2686050"/>
                <a:gd name="connsiteY50" fmla="*/ 361950 h 3333750"/>
                <a:gd name="connsiteX51" fmla="*/ 1409700 w 2686050"/>
                <a:gd name="connsiteY51" fmla="*/ 247650 h 3333750"/>
                <a:gd name="connsiteX52" fmla="*/ 1485900 w 2686050"/>
                <a:gd name="connsiteY52" fmla="*/ 152400 h 3333750"/>
                <a:gd name="connsiteX53" fmla="*/ 1562100 w 2686050"/>
                <a:gd name="connsiteY53" fmla="*/ 158750 h 3333750"/>
                <a:gd name="connsiteX54" fmla="*/ 1587500 w 2686050"/>
                <a:gd name="connsiteY54" fmla="*/ 165100 h 3333750"/>
                <a:gd name="connsiteX55" fmla="*/ 1657350 w 2686050"/>
                <a:gd name="connsiteY55" fmla="*/ 152400 h 3333750"/>
                <a:gd name="connsiteX56" fmla="*/ 1663700 w 2686050"/>
                <a:gd name="connsiteY56" fmla="*/ 127000 h 3333750"/>
                <a:gd name="connsiteX57" fmla="*/ 1689100 w 2686050"/>
                <a:gd name="connsiteY57" fmla="*/ 133350 h 3333750"/>
                <a:gd name="connsiteX58" fmla="*/ 1714500 w 2686050"/>
                <a:gd name="connsiteY58" fmla="*/ 133350 h 3333750"/>
                <a:gd name="connsiteX59" fmla="*/ 1714500 w 2686050"/>
                <a:gd name="connsiteY59" fmla="*/ 133350 h 3333750"/>
                <a:gd name="connsiteX60" fmla="*/ 1765300 w 2686050"/>
                <a:gd name="connsiteY60" fmla="*/ 215900 h 3333750"/>
                <a:gd name="connsiteX61" fmla="*/ 1860550 w 2686050"/>
                <a:gd name="connsiteY61" fmla="*/ 215900 h 3333750"/>
                <a:gd name="connsiteX62" fmla="*/ 1866900 w 2686050"/>
                <a:gd name="connsiteY62" fmla="*/ 254000 h 3333750"/>
                <a:gd name="connsiteX63" fmla="*/ 1898650 w 2686050"/>
                <a:gd name="connsiteY63" fmla="*/ 114300 h 3333750"/>
                <a:gd name="connsiteX64" fmla="*/ 1981200 w 2686050"/>
                <a:gd name="connsiteY64" fmla="*/ 171450 h 3333750"/>
                <a:gd name="connsiteX65" fmla="*/ 1930400 w 2686050"/>
                <a:gd name="connsiteY65" fmla="*/ 304800 h 3333750"/>
                <a:gd name="connsiteX66" fmla="*/ 1943100 w 2686050"/>
                <a:gd name="connsiteY66" fmla="*/ 412750 h 3333750"/>
                <a:gd name="connsiteX67" fmla="*/ 1987550 w 2686050"/>
                <a:gd name="connsiteY67" fmla="*/ 444500 h 3333750"/>
                <a:gd name="connsiteX68" fmla="*/ 2032000 w 2686050"/>
                <a:gd name="connsiteY68" fmla="*/ 476250 h 3333750"/>
                <a:gd name="connsiteX69" fmla="*/ 2063750 w 2686050"/>
                <a:gd name="connsiteY69" fmla="*/ 463550 h 3333750"/>
                <a:gd name="connsiteX70" fmla="*/ 2063750 w 2686050"/>
                <a:gd name="connsiteY70" fmla="*/ 463550 h 3333750"/>
                <a:gd name="connsiteX71" fmla="*/ 2171700 w 2686050"/>
                <a:gd name="connsiteY71" fmla="*/ 254000 h 3333750"/>
                <a:gd name="connsiteX72" fmla="*/ 2241550 w 2686050"/>
                <a:gd name="connsiteY72" fmla="*/ 273050 h 3333750"/>
                <a:gd name="connsiteX73" fmla="*/ 2286000 w 2686050"/>
                <a:gd name="connsiteY73" fmla="*/ 279400 h 3333750"/>
                <a:gd name="connsiteX74" fmla="*/ 2292350 w 2686050"/>
                <a:gd name="connsiteY74" fmla="*/ 311150 h 3333750"/>
                <a:gd name="connsiteX75" fmla="*/ 2292350 w 2686050"/>
                <a:gd name="connsiteY75" fmla="*/ 311150 h 3333750"/>
                <a:gd name="connsiteX76" fmla="*/ 2476500 w 2686050"/>
                <a:gd name="connsiteY76" fmla="*/ 635000 h 3333750"/>
                <a:gd name="connsiteX77" fmla="*/ 2559050 w 2686050"/>
                <a:gd name="connsiteY77" fmla="*/ 501650 h 3333750"/>
                <a:gd name="connsiteX78" fmla="*/ 2647950 w 2686050"/>
                <a:gd name="connsiteY78" fmla="*/ 742950 h 3333750"/>
                <a:gd name="connsiteX79" fmla="*/ 2609850 w 2686050"/>
                <a:gd name="connsiteY79" fmla="*/ 838200 h 3333750"/>
                <a:gd name="connsiteX80" fmla="*/ 2679700 w 2686050"/>
                <a:gd name="connsiteY80" fmla="*/ 912283 h 3333750"/>
                <a:gd name="connsiteX81" fmla="*/ 2597150 w 2686050"/>
                <a:gd name="connsiteY81" fmla="*/ 977900 h 3333750"/>
                <a:gd name="connsiteX82" fmla="*/ 2616200 w 2686050"/>
                <a:gd name="connsiteY82" fmla="*/ 1079500 h 3333750"/>
                <a:gd name="connsiteX83" fmla="*/ 2616200 w 2686050"/>
                <a:gd name="connsiteY83" fmla="*/ 1079500 h 3333750"/>
                <a:gd name="connsiteX84" fmla="*/ 2540000 w 2686050"/>
                <a:gd name="connsiteY84" fmla="*/ 1162050 h 3333750"/>
                <a:gd name="connsiteX85" fmla="*/ 2597150 w 2686050"/>
                <a:gd name="connsiteY85" fmla="*/ 1568450 h 3333750"/>
                <a:gd name="connsiteX86" fmla="*/ 2686050 w 2686050"/>
                <a:gd name="connsiteY86" fmla="*/ 1511300 h 3333750"/>
                <a:gd name="connsiteX87" fmla="*/ 2654300 w 2686050"/>
                <a:gd name="connsiteY87" fmla="*/ 1568450 h 3333750"/>
                <a:gd name="connsiteX88" fmla="*/ 2641600 w 2686050"/>
                <a:gd name="connsiteY88" fmla="*/ 1651000 h 3333750"/>
                <a:gd name="connsiteX89" fmla="*/ 2622550 w 2686050"/>
                <a:gd name="connsiteY89" fmla="*/ 1733550 h 3333750"/>
                <a:gd name="connsiteX90" fmla="*/ 2622550 w 2686050"/>
                <a:gd name="connsiteY90" fmla="*/ 1733550 h 3333750"/>
                <a:gd name="connsiteX91" fmla="*/ 2565400 w 2686050"/>
                <a:gd name="connsiteY91" fmla="*/ 1797050 h 3333750"/>
                <a:gd name="connsiteX92" fmla="*/ 2546350 w 2686050"/>
                <a:gd name="connsiteY92" fmla="*/ 1809750 h 3333750"/>
                <a:gd name="connsiteX93" fmla="*/ 2514600 w 2686050"/>
                <a:gd name="connsiteY93" fmla="*/ 1816100 h 3333750"/>
                <a:gd name="connsiteX94" fmla="*/ 2495550 w 2686050"/>
                <a:gd name="connsiteY94" fmla="*/ 1828800 h 3333750"/>
                <a:gd name="connsiteX95" fmla="*/ 2495550 w 2686050"/>
                <a:gd name="connsiteY95" fmla="*/ 1828800 h 3333750"/>
                <a:gd name="connsiteX96" fmla="*/ 2444750 w 2686050"/>
                <a:gd name="connsiteY96" fmla="*/ 1809750 h 3333750"/>
                <a:gd name="connsiteX97" fmla="*/ 2444750 w 2686050"/>
                <a:gd name="connsiteY97" fmla="*/ 1809750 h 3333750"/>
                <a:gd name="connsiteX98" fmla="*/ 2444750 w 2686050"/>
                <a:gd name="connsiteY98" fmla="*/ 1885950 h 3333750"/>
                <a:gd name="connsiteX99" fmla="*/ 2311400 w 2686050"/>
                <a:gd name="connsiteY99" fmla="*/ 2076450 h 3333750"/>
                <a:gd name="connsiteX100" fmla="*/ 2279650 w 2686050"/>
                <a:gd name="connsiteY100" fmla="*/ 2152650 h 3333750"/>
                <a:gd name="connsiteX101" fmla="*/ 2254250 w 2686050"/>
                <a:gd name="connsiteY101" fmla="*/ 2171700 h 3333750"/>
                <a:gd name="connsiteX102" fmla="*/ 2247900 w 2686050"/>
                <a:gd name="connsiteY102" fmla="*/ 2190750 h 3333750"/>
                <a:gd name="connsiteX103" fmla="*/ 2241550 w 2686050"/>
                <a:gd name="connsiteY103" fmla="*/ 2216150 h 3333750"/>
                <a:gd name="connsiteX104" fmla="*/ 2241550 w 2686050"/>
                <a:gd name="connsiteY104" fmla="*/ 2216150 h 3333750"/>
                <a:gd name="connsiteX105" fmla="*/ 2152650 w 2686050"/>
                <a:gd name="connsiteY105" fmla="*/ 2247900 h 3333750"/>
                <a:gd name="connsiteX106" fmla="*/ 2152650 w 2686050"/>
                <a:gd name="connsiteY106" fmla="*/ 2247900 h 3333750"/>
                <a:gd name="connsiteX107" fmla="*/ 2089150 w 2686050"/>
                <a:gd name="connsiteY107" fmla="*/ 2374900 h 3333750"/>
                <a:gd name="connsiteX108" fmla="*/ 2025650 w 2686050"/>
                <a:gd name="connsiteY108" fmla="*/ 2400300 h 3333750"/>
                <a:gd name="connsiteX109" fmla="*/ 2006600 w 2686050"/>
                <a:gd name="connsiteY109" fmla="*/ 2406650 h 3333750"/>
                <a:gd name="connsiteX110" fmla="*/ 1955800 w 2686050"/>
                <a:gd name="connsiteY110" fmla="*/ 2432050 h 3333750"/>
                <a:gd name="connsiteX111" fmla="*/ 1955800 w 2686050"/>
                <a:gd name="connsiteY111" fmla="*/ 2432050 h 3333750"/>
                <a:gd name="connsiteX112" fmla="*/ 1974850 w 2686050"/>
                <a:gd name="connsiteY112" fmla="*/ 2470150 h 3333750"/>
                <a:gd name="connsiteX113" fmla="*/ 2146300 w 2686050"/>
                <a:gd name="connsiteY113" fmla="*/ 2400300 h 3333750"/>
                <a:gd name="connsiteX114" fmla="*/ 2146300 w 2686050"/>
                <a:gd name="connsiteY114" fmla="*/ 2311400 h 3333750"/>
                <a:gd name="connsiteX115" fmla="*/ 2146300 w 2686050"/>
                <a:gd name="connsiteY115" fmla="*/ 2311400 h 3333750"/>
                <a:gd name="connsiteX116" fmla="*/ 2203450 w 2686050"/>
                <a:gd name="connsiteY116" fmla="*/ 2279650 h 3333750"/>
                <a:gd name="connsiteX117" fmla="*/ 2228850 w 2686050"/>
                <a:gd name="connsiteY117" fmla="*/ 2273300 h 3333750"/>
                <a:gd name="connsiteX118" fmla="*/ 2260600 w 2686050"/>
                <a:gd name="connsiteY118" fmla="*/ 2266950 h 3333750"/>
                <a:gd name="connsiteX119" fmla="*/ 2266950 w 2686050"/>
                <a:gd name="connsiteY119" fmla="*/ 2241550 h 3333750"/>
                <a:gd name="connsiteX120" fmla="*/ 2266950 w 2686050"/>
                <a:gd name="connsiteY120" fmla="*/ 2241550 h 3333750"/>
                <a:gd name="connsiteX121" fmla="*/ 2273300 w 2686050"/>
                <a:gd name="connsiteY121" fmla="*/ 2368550 h 3333750"/>
                <a:gd name="connsiteX122" fmla="*/ 2247900 w 2686050"/>
                <a:gd name="connsiteY122" fmla="*/ 2444750 h 3333750"/>
                <a:gd name="connsiteX123" fmla="*/ 2241550 w 2686050"/>
                <a:gd name="connsiteY123" fmla="*/ 2495550 h 3333750"/>
                <a:gd name="connsiteX124" fmla="*/ 2216150 w 2686050"/>
                <a:gd name="connsiteY124" fmla="*/ 2546350 h 3333750"/>
                <a:gd name="connsiteX125" fmla="*/ 2171700 w 2686050"/>
                <a:gd name="connsiteY125" fmla="*/ 2597150 h 3333750"/>
                <a:gd name="connsiteX126" fmla="*/ 2133600 w 2686050"/>
                <a:gd name="connsiteY126" fmla="*/ 2584450 h 3333750"/>
                <a:gd name="connsiteX127" fmla="*/ 2133600 w 2686050"/>
                <a:gd name="connsiteY127" fmla="*/ 2584450 h 3333750"/>
                <a:gd name="connsiteX128" fmla="*/ 2032000 w 2686050"/>
                <a:gd name="connsiteY128" fmla="*/ 2717800 h 3333750"/>
                <a:gd name="connsiteX129" fmla="*/ 1987550 w 2686050"/>
                <a:gd name="connsiteY129" fmla="*/ 2717800 h 3333750"/>
                <a:gd name="connsiteX130" fmla="*/ 1987550 w 2686050"/>
                <a:gd name="connsiteY130" fmla="*/ 2717800 h 3333750"/>
                <a:gd name="connsiteX131" fmla="*/ 1625600 w 2686050"/>
                <a:gd name="connsiteY131" fmla="*/ 2724150 h 3333750"/>
                <a:gd name="connsiteX132" fmla="*/ 1631950 w 2686050"/>
                <a:gd name="connsiteY132" fmla="*/ 2774950 h 3333750"/>
                <a:gd name="connsiteX133" fmla="*/ 1644650 w 2686050"/>
                <a:gd name="connsiteY133" fmla="*/ 2774950 h 3333750"/>
                <a:gd name="connsiteX134" fmla="*/ 1644650 w 2686050"/>
                <a:gd name="connsiteY134" fmla="*/ 2774950 h 3333750"/>
                <a:gd name="connsiteX135" fmla="*/ 1841500 w 2686050"/>
                <a:gd name="connsiteY135" fmla="*/ 2832100 h 3333750"/>
                <a:gd name="connsiteX136" fmla="*/ 1924050 w 2686050"/>
                <a:gd name="connsiteY136" fmla="*/ 2838450 h 3333750"/>
                <a:gd name="connsiteX137" fmla="*/ 1974850 w 2686050"/>
                <a:gd name="connsiteY137" fmla="*/ 2794000 h 3333750"/>
                <a:gd name="connsiteX138" fmla="*/ 2000250 w 2686050"/>
                <a:gd name="connsiteY138" fmla="*/ 2774950 h 3333750"/>
                <a:gd name="connsiteX139" fmla="*/ 2038350 w 2686050"/>
                <a:gd name="connsiteY139" fmla="*/ 2743200 h 3333750"/>
                <a:gd name="connsiteX140" fmla="*/ 2051050 w 2686050"/>
                <a:gd name="connsiteY140" fmla="*/ 2743200 h 3333750"/>
                <a:gd name="connsiteX141" fmla="*/ 2051050 w 2686050"/>
                <a:gd name="connsiteY141" fmla="*/ 2743200 h 3333750"/>
                <a:gd name="connsiteX142" fmla="*/ 1924050 w 2686050"/>
                <a:gd name="connsiteY142" fmla="*/ 2838450 h 3333750"/>
                <a:gd name="connsiteX143" fmla="*/ 1892300 w 2686050"/>
                <a:gd name="connsiteY143" fmla="*/ 2870200 h 3333750"/>
                <a:gd name="connsiteX144" fmla="*/ 1860550 w 2686050"/>
                <a:gd name="connsiteY144" fmla="*/ 2895600 h 3333750"/>
                <a:gd name="connsiteX145" fmla="*/ 1727200 w 2686050"/>
                <a:gd name="connsiteY145" fmla="*/ 3009900 h 3333750"/>
                <a:gd name="connsiteX146" fmla="*/ 1695450 w 2686050"/>
                <a:gd name="connsiteY146" fmla="*/ 3003550 h 3333750"/>
                <a:gd name="connsiteX147" fmla="*/ 1695450 w 2686050"/>
                <a:gd name="connsiteY147" fmla="*/ 3003550 h 3333750"/>
                <a:gd name="connsiteX148" fmla="*/ 1504950 w 2686050"/>
                <a:gd name="connsiteY148" fmla="*/ 3111500 h 3333750"/>
                <a:gd name="connsiteX149" fmla="*/ 1397000 w 2686050"/>
                <a:gd name="connsiteY149" fmla="*/ 3136900 h 3333750"/>
                <a:gd name="connsiteX150" fmla="*/ 1377950 w 2686050"/>
                <a:gd name="connsiteY150" fmla="*/ 3162300 h 3333750"/>
                <a:gd name="connsiteX151" fmla="*/ 1358900 w 2686050"/>
                <a:gd name="connsiteY151" fmla="*/ 3168650 h 3333750"/>
                <a:gd name="connsiteX152" fmla="*/ 1339850 w 2686050"/>
                <a:gd name="connsiteY152" fmla="*/ 3200400 h 3333750"/>
                <a:gd name="connsiteX153" fmla="*/ 1276350 w 2686050"/>
                <a:gd name="connsiteY153" fmla="*/ 3232150 h 3333750"/>
                <a:gd name="connsiteX154" fmla="*/ 1276350 w 2686050"/>
                <a:gd name="connsiteY154" fmla="*/ 3232150 h 3333750"/>
                <a:gd name="connsiteX155" fmla="*/ 800100 w 2686050"/>
                <a:gd name="connsiteY155" fmla="*/ 3333750 h 3333750"/>
                <a:gd name="connsiteX156" fmla="*/ 260350 w 2686050"/>
                <a:gd name="connsiteY156" fmla="*/ 3321050 h 3333750"/>
                <a:gd name="connsiteX157" fmla="*/ 152400 w 2686050"/>
                <a:gd name="connsiteY157" fmla="*/ 3270250 h 3333750"/>
                <a:gd name="connsiteX158" fmla="*/ 120650 w 2686050"/>
                <a:gd name="connsiteY158" fmla="*/ 3257550 h 3333750"/>
                <a:gd name="connsiteX159" fmla="*/ 101600 w 2686050"/>
                <a:gd name="connsiteY159" fmla="*/ 3238500 h 3333750"/>
                <a:gd name="connsiteX160" fmla="*/ 82550 w 2686050"/>
                <a:gd name="connsiteY160" fmla="*/ 3213100 h 3333750"/>
                <a:gd name="connsiteX161" fmla="*/ 0 w 2686050"/>
                <a:gd name="connsiteY161" fmla="*/ 3200400 h 3333750"/>
                <a:gd name="connsiteX162" fmla="*/ 0 w 2686050"/>
                <a:gd name="connsiteY162" fmla="*/ 3200400 h 3333750"/>
                <a:gd name="connsiteX163" fmla="*/ 38100 w 2686050"/>
                <a:gd name="connsiteY163" fmla="*/ 3098800 h 3333750"/>
                <a:gd name="connsiteX164" fmla="*/ 50800 w 2686050"/>
                <a:gd name="connsiteY164" fmla="*/ 3073400 h 3333750"/>
                <a:gd name="connsiteX165" fmla="*/ 50800 w 2686050"/>
                <a:gd name="connsiteY165" fmla="*/ 3073400 h 3333750"/>
                <a:gd name="connsiteX166" fmla="*/ 273050 w 2686050"/>
                <a:gd name="connsiteY166" fmla="*/ 3073400 h 3333750"/>
                <a:gd name="connsiteX167" fmla="*/ 425450 w 2686050"/>
                <a:gd name="connsiteY167" fmla="*/ 2940050 h 3333750"/>
                <a:gd name="connsiteX168" fmla="*/ 539750 w 2686050"/>
                <a:gd name="connsiteY168" fmla="*/ 2971800 h 3333750"/>
                <a:gd name="connsiteX169" fmla="*/ 596900 w 2686050"/>
                <a:gd name="connsiteY169" fmla="*/ 2933700 h 3333750"/>
                <a:gd name="connsiteX170" fmla="*/ 698500 w 2686050"/>
                <a:gd name="connsiteY170" fmla="*/ 2927350 h 3333750"/>
                <a:gd name="connsiteX171" fmla="*/ 838200 w 2686050"/>
                <a:gd name="connsiteY171" fmla="*/ 2921000 h 3333750"/>
                <a:gd name="connsiteX172" fmla="*/ 857250 w 2686050"/>
                <a:gd name="connsiteY172" fmla="*/ 2908300 h 3333750"/>
                <a:gd name="connsiteX173" fmla="*/ 895350 w 2686050"/>
                <a:gd name="connsiteY173" fmla="*/ 2908300 h 3333750"/>
                <a:gd name="connsiteX174" fmla="*/ 895350 w 2686050"/>
                <a:gd name="connsiteY174" fmla="*/ 2908300 h 3333750"/>
                <a:gd name="connsiteX175" fmla="*/ 914400 w 2686050"/>
                <a:gd name="connsiteY175" fmla="*/ 2984500 h 3333750"/>
                <a:gd name="connsiteX176" fmla="*/ 927100 w 2686050"/>
                <a:gd name="connsiteY176" fmla="*/ 2984500 h 3333750"/>
                <a:gd name="connsiteX177" fmla="*/ 927100 w 2686050"/>
                <a:gd name="connsiteY177" fmla="*/ 2984500 h 3333750"/>
                <a:gd name="connsiteX178" fmla="*/ 990600 w 2686050"/>
                <a:gd name="connsiteY178" fmla="*/ 2946400 h 3333750"/>
                <a:gd name="connsiteX179" fmla="*/ 1073150 w 2686050"/>
                <a:gd name="connsiteY179" fmla="*/ 2952750 h 3333750"/>
                <a:gd name="connsiteX180" fmla="*/ 1073150 w 2686050"/>
                <a:gd name="connsiteY180" fmla="*/ 2952750 h 3333750"/>
                <a:gd name="connsiteX181" fmla="*/ 1085850 w 2686050"/>
                <a:gd name="connsiteY181" fmla="*/ 2978150 h 3333750"/>
                <a:gd name="connsiteX182" fmla="*/ 1231900 w 2686050"/>
                <a:gd name="connsiteY182" fmla="*/ 2914650 h 3333750"/>
                <a:gd name="connsiteX183" fmla="*/ 1225550 w 2686050"/>
                <a:gd name="connsiteY183" fmla="*/ 2844800 h 3333750"/>
                <a:gd name="connsiteX184" fmla="*/ 1212850 w 2686050"/>
                <a:gd name="connsiteY184" fmla="*/ 2825750 h 3333750"/>
                <a:gd name="connsiteX185" fmla="*/ 1225550 w 2686050"/>
                <a:gd name="connsiteY185" fmla="*/ 2851150 h 3333750"/>
                <a:gd name="connsiteX186" fmla="*/ 1231900 w 2686050"/>
                <a:gd name="connsiteY186" fmla="*/ 2870200 h 3333750"/>
                <a:gd name="connsiteX187" fmla="*/ 1270000 w 2686050"/>
                <a:gd name="connsiteY187" fmla="*/ 2882900 h 3333750"/>
                <a:gd name="connsiteX188" fmla="*/ 1308100 w 2686050"/>
                <a:gd name="connsiteY188" fmla="*/ 2857500 h 3333750"/>
                <a:gd name="connsiteX189" fmla="*/ 1352550 w 2686050"/>
                <a:gd name="connsiteY189" fmla="*/ 2838450 h 3333750"/>
                <a:gd name="connsiteX190" fmla="*/ 1409700 w 2686050"/>
                <a:gd name="connsiteY190" fmla="*/ 2825750 h 3333750"/>
                <a:gd name="connsiteX191" fmla="*/ 1460500 w 2686050"/>
                <a:gd name="connsiteY191" fmla="*/ 2813050 h 3333750"/>
                <a:gd name="connsiteX192" fmla="*/ 1517650 w 2686050"/>
                <a:gd name="connsiteY192" fmla="*/ 2781300 h 3333750"/>
                <a:gd name="connsiteX193" fmla="*/ 1536700 w 2686050"/>
                <a:gd name="connsiteY193" fmla="*/ 2768600 h 3333750"/>
                <a:gd name="connsiteX194" fmla="*/ 1562100 w 2686050"/>
                <a:gd name="connsiteY194" fmla="*/ 2755900 h 3333750"/>
                <a:gd name="connsiteX195" fmla="*/ 1581150 w 2686050"/>
                <a:gd name="connsiteY195" fmla="*/ 2730500 h 3333750"/>
                <a:gd name="connsiteX196" fmla="*/ 1600200 w 2686050"/>
                <a:gd name="connsiteY196" fmla="*/ 2711450 h 3333750"/>
                <a:gd name="connsiteX197" fmla="*/ 1606550 w 2686050"/>
                <a:gd name="connsiteY197" fmla="*/ 2667000 h 3333750"/>
                <a:gd name="connsiteX198" fmla="*/ 1593850 w 2686050"/>
                <a:gd name="connsiteY198" fmla="*/ 2641600 h 3333750"/>
                <a:gd name="connsiteX199" fmla="*/ 1479550 w 2686050"/>
                <a:gd name="connsiteY199" fmla="*/ 2622550 h 3333750"/>
                <a:gd name="connsiteX200" fmla="*/ 1428750 w 2686050"/>
                <a:gd name="connsiteY200" fmla="*/ 2635250 h 3333750"/>
                <a:gd name="connsiteX201" fmla="*/ 1409700 w 2686050"/>
                <a:gd name="connsiteY201" fmla="*/ 2654300 h 3333750"/>
                <a:gd name="connsiteX202" fmla="*/ 1365250 w 2686050"/>
                <a:gd name="connsiteY202" fmla="*/ 2692400 h 3333750"/>
                <a:gd name="connsiteX203" fmla="*/ 1358900 w 2686050"/>
                <a:gd name="connsiteY203" fmla="*/ 2711450 h 3333750"/>
                <a:gd name="connsiteX204" fmla="*/ 1320800 w 2686050"/>
                <a:gd name="connsiteY204" fmla="*/ 2711450 h 3333750"/>
                <a:gd name="connsiteX205" fmla="*/ 1327150 w 2686050"/>
                <a:gd name="connsiteY205" fmla="*/ 2667000 h 3333750"/>
                <a:gd name="connsiteX206" fmla="*/ 1377950 w 2686050"/>
                <a:gd name="connsiteY206" fmla="*/ 2597150 h 3333750"/>
                <a:gd name="connsiteX207" fmla="*/ 1397000 w 2686050"/>
                <a:gd name="connsiteY207" fmla="*/ 2590800 h 3333750"/>
                <a:gd name="connsiteX208" fmla="*/ 1416050 w 2686050"/>
                <a:gd name="connsiteY208" fmla="*/ 2559050 h 3333750"/>
                <a:gd name="connsiteX209" fmla="*/ 1466850 w 2686050"/>
                <a:gd name="connsiteY209" fmla="*/ 2546350 h 3333750"/>
                <a:gd name="connsiteX210" fmla="*/ 1492250 w 2686050"/>
                <a:gd name="connsiteY210" fmla="*/ 2533650 h 3333750"/>
                <a:gd name="connsiteX211" fmla="*/ 1536700 w 2686050"/>
                <a:gd name="connsiteY211" fmla="*/ 2501900 h 3333750"/>
                <a:gd name="connsiteX212" fmla="*/ 1568450 w 2686050"/>
                <a:gd name="connsiteY212" fmla="*/ 2470150 h 3333750"/>
                <a:gd name="connsiteX213" fmla="*/ 1581150 w 2686050"/>
                <a:gd name="connsiteY213" fmla="*/ 2451100 h 3333750"/>
                <a:gd name="connsiteX214" fmla="*/ 1600200 w 2686050"/>
                <a:gd name="connsiteY214" fmla="*/ 2444750 h 3333750"/>
                <a:gd name="connsiteX215" fmla="*/ 1625600 w 2686050"/>
                <a:gd name="connsiteY215" fmla="*/ 2387600 h 3333750"/>
                <a:gd name="connsiteX216" fmla="*/ 1568450 w 2686050"/>
                <a:gd name="connsiteY216" fmla="*/ 2393950 h 3333750"/>
                <a:gd name="connsiteX217" fmla="*/ 1543050 w 2686050"/>
                <a:gd name="connsiteY217" fmla="*/ 2419350 h 3333750"/>
                <a:gd name="connsiteX218" fmla="*/ 1473200 w 2686050"/>
                <a:gd name="connsiteY218" fmla="*/ 2381250 h 3333750"/>
                <a:gd name="connsiteX219" fmla="*/ 1454150 w 2686050"/>
                <a:gd name="connsiteY219" fmla="*/ 2374900 h 3333750"/>
                <a:gd name="connsiteX220" fmla="*/ 1428750 w 2686050"/>
                <a:gd name="connsiteY220" fmla="*/ 2387600 h 3333750"/>
                <a:gd name="connsiteX221" fmla="*/ 1403350 w 2686050"/>
                <a:gd name="connsiteY221" fmla="*/ 2444750 h 3333750"/>
                <a:gd name="connsiteX222" fmla="*/ 1397000 w 2686050"/>
                <a:gd name="connsiteY222" fmla="*/ 2463800 h 3333750"/>
                <a:gd name="connsiteX223" fmla="*/ 1352550 w 2686050"/>
                <a:gd name="connsiteY223" fmla="*/ 2495550 h 3333750"/>
                <a:gd name="connsiteX224" fmla="*/ 1346200 w 2686050"/>
                <a:gd name="connsiteY224" fmla="*/ 2527300 h 3333750"/>
                <a:gd name="connsiteX225" fmla="*/ 1320800 w 2686050"/>
                <a:gd name="connsiteY225" fmla="*/ 2584450 h 3333750"/>
                <a:gd name="connsiteX226" fmla="*/ 1301750 w 2686050"/>
                <a:gd name="connsiteY226" fmla="*/ 2609850 h 3333750"/>
                <a:gd name="connsiteX227" fmla="*/ 1295400 w 2686050"/>
                <a:gd name="connsiteY227" fmla="*/ 2686050 h 3333750"/>
                <a:gd name="connsiteX228" fmla="*/ 1263650 w 2686050"/>
                <a:gd name="connsiteY228" fmla="*/ 2692400 h 3333750"/>
                <a:gd name="connsiteX229" fmla="*/ 1219200 w 2686050"/>
                <a:gd name="connsiteY229" fmla="*/ 2711450 h 3333750"/>
                <a:gd name="connsiteX230" fmla="*/ 1206500 w 2686050"/>
                <a:gd name="connsiteY230" fmla="*/ 2749550 h 3333750"/>
                <a:gd name="connsiteX231" fmla="*/ 1098550 w 2686050"/>
                <a:gd name="connsiteY231" fmla="*/ 2736850 h 3333750"/>
                <a:gd name="connsiteX232" fmla="*/ 1092200 w 2686050"/>
                <a:gd name="connsiteY232" fmla="*/ 2717800 h 3333750"/>
                <a:gd name="connsiteX233" fmla="*/ 1073150 w 2686050"/>
                <a:gd name="connsiteY233" fmla="*/ 2711450 h 3333750"/>
                <a:gd name="connsiteX234" fmla="*/ 1041400 w 2686050"/>
                <a:gd name="connsiteY234" fmla="*/ 2698750 h 3333750"/>
                <a:gd name="connsiteX235" fmla="*/ 1022350 w 2686050"/>
                <a:gd name="connsiteY235" fmla="*/ 2679700 h 3333750"/>
                <a:gd name="connsiteX236" fmla="*/ 1003300 w 2686050"/>
                <a:gd name="connsiteY236" fmla="*/ 2673350 h 3333750"/>
                <a:gd name="connsiteX237" fmla="*/ 876300 w 2686050"/>
                <a:gd name="connsiteY237" fmla="*/ 2679700 h 3333750"/>
                <a:gd name="connsiteX238" fmla="*/ 882650 w 2686050"/>
                <a:gd name="connsiteY238" fmla="*/ 2724150 h 3333750"/>
                <a:gd name="connsiteX239" fmla="*/ 946150 w 2686050"/>
                <a:gd name="connsiteY239" fmla="*/ 2730500 h 3333750"/>
                <a:gd name="connsiteX240" fmla="*/ 1003300 w 2686050"/>
                <a:gd name="connsiteY240" fmla="*/ 2749550 h 3333750"/>
                <a:gd name="connsiteX241" fmla="*/ 1035050 w 2686050"/>
                <a:gd name="connsiteY241" fmla="*/ 2755900 h 3333750"/>
                <a:gd name="connsiteX242" fmla="*/ 1060450 w 2686050"/>
                <a:gd name="connsiteY242" fmla="*/ 2768600 h 3333750"/>
                <a:gd name="connsiteX243" fmla="*/ 1098550 w 2686050"/>
                <a:gd name="connsiteY243" fmla="*/ 2774950 h 3333750"/>
                <a:gd name="connsiteX244" fmla="*/ 1111250 w 2686050"/>
                <a:gd name="connsiteY244" fmla="*/ 2813050 h 3333750"/>
                <a:gd name="connsiteX245" fmla="*/ 1104900 w 2686050"/>
                <a:gd name="connsiteY245" fmla="*/ 2838450 h 3333750"/>
                <a:gd name="connsiteX246" fmla="*/ 1079500 w 2686050"/>
                <a:gd name="connsiteY246" fmla="*/ 2851150 h 3333750"/>
                <a:gd name="connsiteX247" fmla="*/ 984250 w 2686050"/>
                <a:gd name="connsiteY247" fmla="*/ 2825750 h 3333750"/>
                <a:gd name="connsiteX248" fmla="*/ 958850 w 2686050"/>
                <a:gd name="connsiteY248" fmla="*/ 2800350 h 3333750"/>
                <a:gd name="connsiteX249" fmla="*/ 889000 w 2686050"/>
                <a:gd name="connsiteY249" fmla="*/ 2762250 h 3333750"/>
                <a:gd name="connsiteX250" fmla="*/ 857250 w 2686050"/>
                <a:gd name="connsiteY250" fmla="*/ 2755900 h 3333750"/>
                <a:gd name="connsiteX251" fmla="*/ 742950 w 2686050"/>
                <a:gd name="connsiteY251" fmla="*/ 2768600 h 3333750"/>
                <a:gd name="connsiteX252" fmla="*/ 711200 w 2686050"/>
                <a:gd name="connsiteY252" fmla="*/ 2781300 h 3333750"/>
                <a:gd name="connsiteX253" fmla="*/ 647700 w 2686050"/>
                <a:gd name="connsiteY253" fmla="*/ 2832100 h 3333750"/>
                <a:gd name="connsiteX254" fmla="*/ 628650 w 2686050"/>
                <a:gd name="connsiteY254" fmla="*/ 2857500 h 3333750"/>
                <a:gd name="connsiteX255" fmla="*/ 571500 w 2686050"/>
                <a:gd name="connsiteY255" fmla="*/ 2889250 h 3333750"/>
                <a:gd name="connsiteX256" fmla="*/ 546100 w 2686050"/>
                <a:gd name="connsiteY256" fmla="*/ 2921000 h 3333750"/>
                <a:gd name="connsiteX257" fmla="*/ 520700 w 2686050"/>
                <a:gd name="connsiteY257" fmla="*/ 2933700 h 3333750"/>
                <a:gd name="connsiteX258" fmla="*/ 457200 w 2686050"/>
                <a:gd name="connsiteY258" fmla="*/ 2952750 h 3333750"/>
                <a:gd name="connsiteX259" fmla="*/ 381000 w 2686050"/>
                <a:gd name="connsiteY259" fmla="*/ 2946400 h 3333750"/>
                <a:gd name="connsiteX260" fmla="*/ 355600 w 2686050"/>
                <a:gd name="connsiteY260" fmla="*/ 2940050 h 3333750"/>
                <a:gd name="connsiteX261" fmla="*/ 342900 w 2686050"/>
                <a:gd name="connsiteY261" fmla="*/ 2921000 h 3333750"/>
                <a:gd name="connsiteX262" fmla="*/ 323850 w 2686050"/>
                <a:gd name="connsiteY262" fmla="*/ 2895600 h 3333750"/>
                <a:gd name="connsiteX263" fmla="*/ 317500 w 2686050"/>
                <a:gd name="connsiteY263" fmla="*/ 2851150 h 3333750"/>
                <a:gd name="connsiteX264" fmla="*/ 342900 w 2686050"/>
                <a:gd name="connsiteY264" fmla="*/ 2787650 h 3333750"/>
                <a:gd name="connsiteX265" fmla="*/ 374650 w 2686050"/>
                <a:gd name="connsiteY265" fmla="*/ 2768600 h 3333750"/>
                <a:gd name="connsiteX266" fmla="*/ 577850 w 2686050"/>
                <a:gd name="connsiteY266" fmla="*/ 2755900 h 3333750"/>
                <a:gd name="connsiteX267" fmla="*/ 571500 w 2686050"/>
                <a:gd name="connsiteY267" fmla="*/ 2686050 h 3333750"/>
                <a:gd name="connsiteX268" fmla="*/ 539750 w 2686050"/>
                <a:gd name="connsiteY268" fmla="*/ 2679700 h 3333750"/>
                <a:gd name="connsiteX269" fmla="*/ 501650 w 2686050"/>
                <a:gd name="connsiteY269" fmla="*/ 2647950 h 3333750"/>
                <a:gd name="connsiteX270" fmla="*/ 488950 w 2686050"/>
                <a:gd name="connsiteY270" fmla="*/ 2622550 h 3333750"/>
                <a:gd name="connsiteX271" fmla="*/ 495300 w 2686050"/>
                <a:gd name="connsiteY271" fmla="*/ 2603500 h 3333750"/>
                <a:gd name="connsiteX272" fmla="*/ 514350 w 2686050"/>
                <a:gd name="connsiteY272" fmla="*/ 2590800 h 3333750"/>
                <a:gd name="connsiteX273" fmla="*/ 628650 w 2686050"/>
                <a:gd name="connsiteY273" fmla="*/ 2571750 h 3333750"/>
                <a:gd name="connsiteX274" fmla="*/ 666750 w 2686050"/>
                <a:gd name="connsiteY274" fmla="*/ 2546350 h 3333750"/>
                <a:gd name="connsiteX275" fmla="*/ 692150 w 2686050"/>
                <a:gd name="connsiteY275" fmla="*/ 2520950 h 3333750"/>
                <a:gd name="connsiteX276" fmla="*/ 723900 w 2686050"/>
                <a:gd name="connsiteY276" fmla="*/ 2514600 h 3333750"/>
                <a:gd name="connsiteX277" fmla="*/ 749300 w 2686050"/>
                <a:gd name="connsiteY277" fmla="*/ 2501900 h 3333750"/>
                <a:gd name="connsiteX278" fmla="*/ 755650 w 2686050"/>
                <a:gd name="connsiteY278" fmla="*/ 2470150 h 3333750"/>
                <a:gd name="connsiteX279" fmla="*/ 774700 w 2686050"/>
                <a:gd name="connsiteY279" fmla="*/ 2425700 h 3333750"/>
                <a:gd name="connsiteX280" fmla="*/ 781050 w 2686050"/>
                <a:gd name="connsiteY280" fmla="*/ 2387600 h 3333750"/>
                <a:gd name="connsiteX281" fmla="*/ 800100 w 2686050"/>
                <a:gd name="connsiteY281" fmla="*/ 2374900 h 3333750"/>
                <a:gd name="connsiteX282" fmla="*/ 831850 w 2686050"/>
                <a:gd name="connsiteY282" fmla="*/ 2387600 h 3333750"/>
                <a:gd name="connsiteX283" fmla="*/ 882650 w 2686050"/>
                <a:gd name="connsiteY283" fmla="*/ 2419350 h 3333750"/>
                <a:gd name="connsiteX284" fmla="*/ 990600 w 2686050"/>
                <a:gd name="connsiteY284" fmla="*/ 2406650 h 3333750"/>
                <a:gd name="connsiteX285" fmla="*/ 1003300 w 2686050"/>
                <a:gd name="connsiteY285" fmla="*/ 2381250 h 3333750"/>
                <a:gd name="connsiteX286" fmla="*/ 1022350 w 2686050"/>
                <a:gd name="connsiteY286" fmla="*/ 2311400 h 3333750"/>
                <a:gd name="connsiteX287" fmla="*/ 1003300 w 2686050"/>
                <a:gd name="connsiteY287" fmla="*/ 2184400 h 3333750"/>
                <a:gd name="connsiteX288" fmla="*/ 984250 w 2686050"/>
                <a:gd name="connsiteY288" fmla="*/ 2171700 h 3333750"/>
                <a:gd name="connsiteX289" fmla="*/ 971550 w 2686050"/>
                <a:gd name="connsiteY289" fmla="*/ 2146300 h 3333750"/>
                <a:gd name="connsiteX290" fmla="*/ 933450 w 2686050"/>
                <a:gd name="connsiteY290" fmla="*/ 2012950 h 3333750"/>
                <a:gd name="connsiteX291" fmla="*/ 908050 w 2686050"/>
                <a:gd name="connsiteY291" fmla="*/ 2032000 h 3333750"/>
                <a:gd name="connsiteX292" fmla="*/ 901700 w 2686050"/>
                <a:gd name="connsiteY292" fmla="*/ 2051050 h 3333750"/>
                <a:gd name="connsiteX293" fmla="*/ 876300 w 2686050"/>
                <a:gd name="connsiteY293" fmla="*/ 2127250 h 3333750"/>
                <a:gd name="connsiteX294" fmla="*/ 889000 w 2686050"/>
                <a:gd name="connsiteY294" fmla="*/ 2228850 h 3333750"/>
                <a:gd name="connsiteX295" fmla="*/ 895350 w 2686050"/>
                <a:gd name="connsiteY295" fmla="*/ 2266950 h 3333750"/>
                <a:gd name="connsiteX296" fmla="*/ 908050 w 2686050"/>
                <a:gd name="connsiteY296" fmla="*/ 2292350 h 3333750"/>
                <a:gd name="connsiteX297" fmla="*/ 914400 w 2686050"/>
                <a:gd name="connsiteY297" fmla="*/ 2317750 h 3333750"/>
                <a:gd name="connsiteX298" fmla="*/ 838200 w 2686050"/>
                <a:gd name="connsiteY298" fmla="*/ 2387600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686050" h="3333750">
                  <a:moveTo>
                    <a:pt x="838200" y="2387600"/>
                  </a:moveTo>
                  <a:lnTo>
                    <a:pt x="781050" y="2298700"/>
                  </a:lnTo>
                  <a:lnTo>
                    <a:pt x="685800" y="2362200"/>
                  </a:lnTo>
                  <a:lnTo>
                    <a:pt x="666750" y="2190750"/>
                  </a:lnTo>
                  <a:lnTo>
                    <a:pt x="711200" y="2165350"/>
                  </a:lnTo>
                  <a:lnTo>
                    <a:pt x="857250" y="1955800"/>
                  </a:lnTo>
                  <a:lnTo>
                    <a:pt x="831850" y="1898650"/>
                  </a:lnTo>
                  <a:lnTo>
                    <a:pt x="927100" y="1835150"/>
                  </a:lnTo>
                  <a:lnTo>
                    <a:pt x="1104900" y="1841500"/>
                  </a:lnTo>
                  <a:lnTo>
                    <a:pt x="1104900" y="1911350"/>
                  </a:lnTo>
                  <a:lnTo>
                    <a:pt x="1028700" y="1924050"/>
                  </a:lnTo>
                  <a:lnTo>
                    <a:pt x="1136650" y="1987550"/>
                  </a:lnTo>
                  <a:lnTo>
                    <a:pt x="1200150" y="1695450"/>
                  </a:lnTo>
                  <a:lnTo>
                    <a:pt x="1257300" y="1568450"/>
                  </a:lnTo>
                  <a:lnTo>
                    <a:pt x="1320800" y="1492250"/>
                  </a:lnTo>
                  <a:lnTo>
                    <a:pt x="1143000" y="1422400"/>
                  </a:lnTo>
                  <a:lnTo>
                    <a:pt x="1174750" y="1301750"/>
                  </a:lnTo>
                  <a:lnTo>
                    <a:pt x="1028700" y="1111250"/>
                  </a:lnTo>
                  <a:lnTo>
                    <a:pt x="1054100" y="996950"/>
                  </a:lnTo>
                  <a:lnTo>
                    <a:pt x="1181100" y="1060450"/>
                  </a:lnTo>
                  <a:lnTo>
                    <a:pt x="1060450" y="838200"/>
                  </a:lnTo>
                  <a:lnTo>
                    <a:pt x="1123950" y="774700"/>
                  </a:lnTo>
                  <a:lnTo>
                    <a:pt x="1028700" y="717550"/>
                  </a:lnTo>
                  <a:lnTo>
                    <a:pt x="952500" y="742950"/>
                  </a:lnTo>
                  <a:lnTo>
                    <a:pt x="838200" y="565150"/>
                  </a:lnTo>
                  <a:lnTo>
                    <a:pt x="844550" y="501650"/>
                  </a:lnTo>
                  <a:lnTo>
                    <a:pt x="844550" y="501650"/>
                  </a:lnTo>
                  <a:lnTo>
                    <a:pt x="654050" y="520700"/>
                  </a:lnTo>
                  <a:lnTo>
                    <a:pt x="457200" y="374650"/>
                  </a:lnTo>
                  <a:lnTo>
                    <a:pt x="488950" y="317500"/>
                  </a:lnTo>
                  <a:lnTo>
                    <a:pt x="565150" y="349250"/>
                  </a:lnTo>
                  <a:lnTo>
                    <a:pt x="622300" y="292100"/>
                  </a:lnTo>
                  <a:lnTo>
                    <a:pt x="603250" y="247650"/>
                  </a:lnTo>
                  <a:lnTo>
                    <a:pt x="762000" y="190500"/>
                  </a:lnTo>
                  <a:lnTo>
                    <a:pt x="876300" y="196850"/>
                  </a:lnTo>
                  <a:lnTo>
                    <a:pt x="927100" y="171450"/>
                  </a:lnTo>
                  <a:lnTo>
                    <a:pt x="927100" y="82550"/>
                  </a:lnTo>
                  <a:lnTo>
                    <a:pt x="1092200" y="0"/>
                  </a:lnTo>
                  <a:lnTo>
                    <a:pt x="1092200" y="101600"/>
                  </a:lnTo>
                  <a:lnTo>
                    <a:pt x="965200" y="184150"/>
                  </a:lnTo>
                  <a:lnTo>
                    <a:pt x="831850" y="279400"/>
                  </a:lnTo>
                  <a:lnTo>
                    <a:pt x="939800" y="279400"/>
                  </a:lnTo>
                  <a:lnTo>
                    <a:pt x="1060450" y="247650"/>
                  </a:lnTo>
                  <a:cubicBezTo>
                    <a:pt x="1085850" y="266700"/>
                    <a:pt x="1110232" y="287188"/>
                    <a:pt x="1136650" y="304800"/>
                  </a:cubicBezTo>
                  <a:cubicBezTo>
                    <a:pt x="1142219" y="308513"/>
                    <a:pt x="1149433" y="308800"/>
                    <a:pt x="1155700" y="311150"/>
                  </a:cubicBezTo>
                  <a:cubicBezTo>
                    <a:pt x="1166373" y="315152"/>
                    <a:pt x="1176867" y="319617"/>
                    <a:pt x="1187450" y="323850"/>
                  </a:cubicBezTo>
                  <a:cubicBezTo>
                    <a:pt x="1191683" y="334433"/>
                    <a:pt x="1195052" y="345405"/>
                    <a:pt x="1200150" y="355600"/>
                  </a:cubicBezTo>
                  <a:cubicBezTo>
                    <a:pt x="1207464" y="370228"/>
                    <a:pt x="1213590" y="381000"/>
                    <a:pt x="1231900" y="381000"/>
                  </a:cubicBezTo>
                  <a:cubicBezTo>
                    <a:pt x="1236633" y="381000"/>
                    <a:pt x="1240367" y="376767"/>
                    <a:pt x="1244600" y="374650"/>
                  </a:cubicBezTo>
                  <a:lnTo>
                    <a:pt x="1244600" y="374650"/>
                  </a:lnTo>
                  <a:lnTo>
                    <a:pt x="1422400" y="361950"/>
                  </a:lnTo>
                  <a:lnTo>
                    <a:pt x="1409700" y="247650"/>
                  </a:lnTo>
                  <a:lnTo>
                    <a:pt x="1485900" y="152400"/>
                  </a:lnTo>
                  <a:cubicBezTo>
                    <a:pt x="1511300" y="154517"/>
                    <a:pt x="1536809" y="155589"/>
                    <a:pt x="1562100" y="158750"/>
                  </a:cubicBezTo>
                  <a:cubicBezTo>
                    <a:pt x="1570760" y="159832"/>
                    <a:pt x="1578792" y="165681"/>
                    <a:pt x="1587500" y="165100"/>
                  </a:cubicBezTo>
                  <a:cubicBezTo>
                    <a:pt x="1611113" y="163526"/>
                    <a:pt x="1634067" y="156633"/>
                    <a:pt x="1657350" y="152400"/>
                  </a:cubicBezTo>
                  <a:cubicBezTo>
                    <a:pt x="1659467" y="143933"/>
                    <a:pt x="1656216" y="131490"/>
                    <a:pt x="1663700" y="127000"/>
                  </a:cubicBezTo>
                  <a:cubicBezTo>
                    <a:pt x="1671184" y="122510"/>
                    <a:pt x="1680440" y="132268"/>
                    <a:pt x="1689100" y="133350"/>
                  </a:cubicBezTo>
                  <a:cubicBezTo>
                    <a:pt x="1697501" y="134400"/>
                    <a:pt x="1706033" y="133350"/>
                    <a:pt x="1714500" y="133350"/>
                  </a:cubicBezTo>
                  <a:lnTo>
                    <a:pt x="1714500" y="133350"/>
                  </a:lnTo>
                  <a:lnTo>
                    <a:pt x="1765300" y="215900"/>
                  </a:lnTo>
                  <a:lnTo>
                    <a:pt x="1860550" y="215900"/>
                  </a:lnTo>
                  <a:lnTo>
                    <a:pt x="1866900" y="254000"/>
                  </a:lnTo>
                  <a:lnTo>
                    <a:pt x="1898650" y="114300"/>
                  </a:lnTo>
                  <a:lnTo>
                    <a:pt x="1981200" y="171450"/>
                  </a:lnTo>
                  <a:lnTo>
                    <a:pt x="1930400" y="304800"/>
                  </a:lnTo>
                  <a:lnTo>
                    <a:pt x="1943100" y="412750"/>
                  </a:lnTo>
                  <a:cubicBezTo>
                    <a:pt x="1957917" y="423333"/>
                    <a:pt x="1974016" y="432319"/>
                    <a:pt x="1987550" y="444500"/>
                  </a:cubicBezTo>
                  <a:cubicBezTo>
                    <a:pt x="2006797" y="461823"/>
                    <a:pt x="2000488" y="479751"/>
                    <a:pt x="2032000" y="476250"/>
                  </a:cubicBezTo>
                  <a:cubicBezTo>
                    <a:pt x="2043329" y="474991"/>
                    <a:pt x="2053167" y="467783"/>
                    <a:pt x="2063750" y="463550"/>
                  </a:cubicBezTo>
                  <a:lnTo>
                    <a:pt x="2063750" y="463550"/>
                  </a:lnTo>
                  <a:lnTo>
                    <a:pt x="2171700" y="254000"/>
                  </a:lnTo>
                  <a:cubicBezTo>
                    <a:pt x="2194983" y="260350"/>
                    <a:pt x="2217991" y="267815"/>
                    <a:pt x="2241550" y="273050"/>
                  </a:cubicBezTo>
                  <a:cubicBezTo>
                    <a:pt x="2256161" y="276297"/>
                    <a:pt x="2274026" y="270420"/>
                    <a:pt x="2286000" y="279400"/>
                  </a:cubicBezTo>
                  <a:cubicBezTo>
                    <a:pt x="2294634" y="285876"/>
                    <a:pt x="2292350" y="311150"/>
                    <a:pt x="2292350" y="311150"/>
                  </a:cubicBezTo>
                  <a:lnTo>
                    <a:pt x="2292350" y="311150"/>
                  </a:lnTo>
                  <a:lnTo>
                    <a:pt x="2476500" y="635000"/>
                  </a:lnTo>
                  <a:lnTo>
                    <a:pt x="2559050" y="501650"/>
                  </a:lnTo>
                  <a:lnTo>
                    <a:pt x="2647950" y="742950"/>
                  </a:lnTo>
                  <a:lnTo>
                    <a:pt x="2609850" y="838200"/>
                  </a:lnTo>
                  <a:lnTo>
                    <a:pt x="2679700" y="912283"/>
                  </a:lnTo>
                  <a:lnTo>
                    <a:pt x="2597150" y="977900"/>
                  </a:lnTo>
                  <a:lnTo>
                    <a:pt x="2616200" y="1079500"/>
                  </a:lnTo>
                  <a:lnTo>
                    <a:pt x="2616200" y="1079500"/>
                  </a:lnTo>
                  <a:lnTo>
                    <a:pt x="2540000" y="1162050"/>
                  </a:lnTo>
                  <a:lnTo>
                    <a:pt x="2597150" y="1568450"/>
                  </a:lnTo>
                  <a:lnTo>
                    <a:pt x="2686050" y="1511300"/>
                  </a:lnTo>
                  <a:cubicBezTo>
                    <a:pt x="2675467" y="1530350"/>
                    <a:pt x="2662884" y="1548420"/>
                    <a:pt x="2654300" y="1568450"/>
                  </a:cubicBezTo>
                  <a:cubicBezTo>
                    <a:pt x="2648580" y="1581796"/>
                    <a:pt x="2643000" y="1645048"/>
                    <a:pt x="2641600" y="1651000"/>
                  </a:cubicBezTo>
                  <a:cubicBezTo>
                    <a:pt x="2619873" y="1743341"/>
                    <a:pt x="2622550" y="1676618"/>
                    <a:pt x="2622550" y="1733550"/>
                  </a:cubicBezTo>
                  <a:lnTo>
                    <a:pt x="2622550" y="1733550"/>
                  </a:lnTo>
                  <a:cubicBezTo>
                    <a:pt x="2603500" y="1754717"/>
                    <a:pt x="2585536" y="1776914"/>
                    <a:pt x="2565400" y="1797050"/>
                  </a:cubicBezTo>
                  <a:cubicBezTo>
                    <a:pt x="2560004" y="1802446"/>
                    <a:pt x="2553496" y="1807070"/>
                    <a:pt x="2546350" y="1809750"/>
                  </a:cubicBezTo>
                  <a:cubicBezTo>
                    <a:pt x="2536244" y="1813540"/>
                    <a:pt x="2525183" y="1813983"/>
                    <a:pt x="2514600" y="1816100"/>
                  </a:cubicBezTo>
                  <a:lnTo>
                    <a:pt x="2495550" y="1828800"/>
                  </a:lnTo>
                  <a:lnTo>
                    <a:pt x="2495550" y="1828800"/>
                  </a:lnTo>
                  <a:lnTo>
                    <a:pt x="2444750" y="1809750"/>
                  </a:lnTo>
                  <a:lnTo>
                    <a:pt x="2444750" y="1809750"/>
                  </a:lnTo>
                  <a:lnTo>
                    <a:pt x="2444750" y="1885950"/>
                  </a:lnTo>
                  <a:lnTo>
                    <a:pt x="2311400" y="2076450"/>
                  </a:lnTo>
                  <a:cubicBezTo>
                    <a:pt x="2300817" y="2101850"/>
                    <a:pt x="2293807" y="2129055"/>
                    <a:pt x="2279650" y="2152650"/>
                  </a:cubicBezTo>
                  <a:cubicBezTo>
                    <a:pt x="2274205" y="2161725"/>
                    <a:pt x="2261025" y="2163570"/>
                    <a:pt x="2254250" y="2171700"/>
                  </a:cubicBezTo>
                  <a:cubicBezTo>
                    <a:pt x="2249965" y="2176842"/>
                    <a:pt x="2249739" y="2184314"/>
                    <a:pt x="2247900" y="2190750"/>
                  </a:cubicBezTo>
                  <a:cubicBezTo>
                    <a:pt x="2245502" y="2199141"/>
                    <a:pt x="2241550" y="2216150"/>
                    <a:pt x="2241550" y="2216150"/>
                  </a:cubicBezTo>
                  <a:lnTo>
                    <a:pt x="2241550" y="2216150"/>
                  </a:lnTo>
                  <a:cubicBezTo>
                    <a:pt x="2144205" y="2223103"/>
                    <a:pt x="2152650" y="2192791"/>
                    <a:pt x="2152650" y="2247900"/>
                  </a:cubicBezTo>
                  <a:lnTo>
                    <a:pt x="2152650" y="2247900"/>
                  </a:lnTo>
                  <a:lnTo>
                    <a:pt x="2089150" y="2374900"/>
                  </a:lnTo>
                  <a:lnTo>
                    <a:pt x="2025650" y="2400300"/>
                  </a:lnTo>
                  <a:cubicBezTo>
                    <a:pt x="2019403" y="2402703"/>
                    <a:pt x="2012717" y="2403932"/>
                    <a:pt x="2006600" y="2406650"/>
                  </a:cubicBezTo>
                  <a:cubicBezTo>
                    <a:pt x="1989300" y="2414339"/>
                    <a:pt x="1972733" y="2423583"/>
                    <a:pt x="1955800" y="2432050"/>
                  </a:cubicBezTo>
                  <a:lnTo>
                    <a:pt x="1955800" y="2432050"/>
                  </a:lnTo>
                  <a:lnTo>
                    <a:pt x="1974850" y="2470150"/>
                  </a:lnTo>
                  <a:lnTo>
                    <a:pt x="2146300" y="2400300"/>
                  </a:lnTo>
                  <a:lnTo>
                    <a:pt x="2146300" y="2311400"/>
                  </a:lnTo>
                  <a:lnTo>
                    <a:pt x="2146300" y="2311400"/>
                  </a:lnTo>
                  <a:cubicBezTo>
                    <a:pt x="2165350" y="2300817"/>
                    <a:pt x="2183663" y="2288782"/>
                    <a:pt x="2203450" y="2279650"/>
                  </a:cubicBezTo>
                  <a:cubicBezTo>
                    <a:pt x="2211374" y="2275993"/>
                    <a:pt x="2220331" y="2275193"/>
                    <a:pt x="2228850" y="2273300"/>
                  </a:cubicBezTo>
                  <a:cubicBezTo>
                    <a:pt x="2239386" y="2270959"/>
                    <a:pt x="2252309" y="2273859"/>
                    <a:pt x="2260600" y="2266950"/>
                  </a:cubicBezTo>
                  <a:cubicBezTo>
                    <a:pt x="2267304" y="2261363"/>
                    <a:pt x="2264833" y="2250017"/>
                    <a:pt x="2266950" y="2241550"/>
                  </a:cubicBezTo>
                  <a:lnTo>
                    <a:pt x="2266950" y="2241550"/>
                  </a:lnTo>
                  <a:lnTo>
                    <a:pt x="2273300" y="2368550"/>
                  </a:lnTo>
                  <a:cubicBezTo>
                    <a:pt x="2264833" y="2393950"/>
                    <a:pt x="2254394" y="2418775"/>
                    <a:pt x="2247900" y="2444750"/>
                  </a:cubicBezTo>
                  <a:cubicBezTo>
                    <a:pt x="2243761" y="2461306"/>
                    <a:pt x="2246640" y="2479262"/>
                    <a:pt x="2241550" y="2495550"/>
                  </a:cubicBezTo>
                  <a:cubicBezTo>
                    <a:pt x="2235903" y="2513620"/>
                    <a:pt x="2229537" y="2532963"/>
                    <a:pt x="2216150" y="2546350"/>
                  </a:cubicBezTo>
                  <a:cubicBezTo>
                    <a:pt x="2179004" y="2583496"/>
                    <a:pt x="2192702" y="2565647"/>
                    <a:pt x="2171700" y="2597150"/>
                  </a:cubicBezTo>
                  <a:lnTo>
                    <a:pt x="2133600" y="2584450"/>
                  </a:lnTo>
                  <a:lnTo>
                    <a:pt x="2133600" y="2584450"/>
                  </a:lnTo>
                  <a:cubicBezTo>
                    <a:pt x="2092205" y="2663100"/>
                    <a:pt x="2104867" y="2706590"/>
                    <a:pt x="2032000" y="2717800"/>
                  </a:cubicBezTo>
                  <a:cubicBezTo>
                    <a:pt x="2017356" y="2720053"/>
                    <a:pt x="2002367" y="2717800"/>
                    <a:pt x="1987550" y="2717800"/>
                  </a:cubicBezTo>
                  <a:lnTo>
                    <a:pt x="1987550" y="2717800"/>
                  </a:lnTo>
                  <a:cubicBezTo>
                    <a:pt x="1914553" y="2715096"/>
                    <a:pt x="1692831" y="2700967"/>
                    <a:pt x="1625600" y="2724150"/>
                  </a:cubicBezTo>
                  <a:cubicBezTo>
                    <a:pt x="1609467" y="2729713"/>
                    <a:pt x="1625958" y="2758971"/>
                    <a:pt x="1631950" y="2774950"/>
                  </a:cubicBezTo>
                  <a:cubicBezTo>
                    <a:pt x="1633436" y="2778914"/>
                    <a:pt x="1640417" y="2774950"/>
                    <a:pt x="1644650" y="2774950"/>
                  </a:cubicBezTo>
                  <a:lnTo>
                    <a:pt x="1644650" y="2774950"/>
                  </a:lnTo>
                  <a:lnTo>
                    <a:pt x="1841500" y="2832100"/>
                  </a:lnTo>
                  <a:cubicBezTo>
                    <a:pt x="1869017" y="2834217"/>
                    <a:pt x="1896621" y="2841498"/>
                    <a:pt x="1924050" y="2838450"/>
                  </a:cubicBezTo>
                  <a:cubicBezTo>
                    <a:pt x="1953991" y="2835123"/>
                    <a:pt x="1957728" y="2811122"/>
                    <a:pt x="1974850" y="2794000"/>
                  </a:cubicBezTo>
                  <a:cubicBezTo>
                    <a:pt x="1982334" y="2786516"/>
                    <a:pt x="1991783" y="2781300"/>
                    <a:pt x="2000250" y="2774950"/>
                  </a:cubicBezTo>
                  <a:cubicBezTo>
                    <a:pt x="2018324" y="2711692"/>
                    <a:pt x="1997464" y="2729571"/>
                    <a:pt x="2038350" y="2743200"/>
                  </a:cubicBezTo>
                  <a:cubicBezTo>
                    <a:pt x="2042366" y="2744539"/>
                    <a:pt x="2046817" y="2743200"/>
                    <a:pt x="2051050" y="2743200"/>
                  </a:cubicBezTo>
                  <a:lnTo>
                    <a:pt x="2051050" y="2743200"/>
                  </a:lnTo>
                  <a:cubicBezTo>
                    <a:pt x="2008717" y="2774950"/>
                    <a:pt x="1965371" y="2805393"/>
                    <a:pt x="1924050" y="2838450"/>
                  </a:cubicBezTo>
                  <a:cubicBezTo>
                    <a:pt x="1912363" y="2847800"/>
                    <a:pt x="1903425" y="2860188"/>
                    <a:pt x="1892300" y="2870200"/>
                  </a:cubicBezTo>
                  <a:cubicBezTo>
                    <a:pt x="1882226" y="2879267"/>
                    <a:pt x="1888067" y="2872317"/>
                    <a:pt x="1860550" y="2895600"/>
                  </a:cubicBezTo>
                  <a:cubicBezTo>
                    <a:pt x="1833033" y="2918883"/>
                    <a:pt x="1754717" y="2991908"/>
                    <a:pt x="1727200" y="3009900"/>
                  </a:cubicBezTo>
                  <a:lnTo>
                    <a:pt x="1695450" y="3003550"/>
                  </a:lnTo>
                  <a:lnTo>
                    <a:pt x="1695450" y="3003550"/>
                  </a:lnTo>
                  <a:cubicBezTo>
                    <a:pt x="1683475" y="3010839"/>
                    <a:pt x="1559968" y="3095453"/>
                    <a:pt x="1504950" y="3111500"/>
                  </a:cubicBezTo>
                  <a:cubicBezTo>
                    <a:pt x="1469463" y="3121850"/>
                    <a:pt x="1432983" y="3128433"/>
                    <a:pt x="1397000" y="3136900"/>
                  </a:cubicBezTo>
                  <a:cubicBezTo>
                    <a:pt x="1390650" y="3145367"/>
                    <a:pt x="1386080" y="3155525"/>
                    <a:pt x="1377950" y="3162300"/>
                  </a:cubicBezTo>
                  <a:cubicBezTo>
                    <a:pt x="1372808" y="3166585"/>
                    <a:pt x="1363633" y="3163917"/>
                    <a:pt x="1358900" y="3168650"/>
                  </a:cubicBezTo>
                  <a:cubicBezTo>
                    <a:pt x="1350173" y="3177377"/>
                    <a:pt x="1346200" y="3189817"/>
                    <a:pt x="1339850" y="3200400"/>
                  </a:cubicBezTo>
                  <a:cubicBezTo>
                    <a:pt x="1326092" y="3210983"/>
                    <a:pt x="1286933" y="3226858"/>
                    <a:pt x="1276350" y="3232150"/>
                  </a:cubicBezTo>
                  <a:lnTo>
                    <a:pt x="1276350" y="3232150"/>
                  </a:lnTo>
                  <a:cubicBezTo>
                    <a:pt x="1117600" y="3266017"/>
                    <a:pt x="1009650" y="3299883"/>
                    <a:pt x="800100" y="3333750"/>
                  </a:cubicBezTo>
                  <a:lnTo>
                    <a:pt x="260350" y="3321050"/>
                  </a:lnTo>
                  <a:cubicBezTo>
                    <a:pt x="234950" y="3299883"/>
                    <a:pt x="175683" y="3280833"/>
                    <a:pt x="152400" y="3270250"/>
                  </a:cubicBezTo>
                  <a:cubicBezTo>
                    <a:pt x="129117" y="3259667"/>
                    <a:pt x="130316" y="3263591"/>
                    <a:pt x="120650" y="3257550"/>
                  </a:cubicBezTo>
                  <a:cubicBezTo>
                    <a:pt x="113035" y="3252790"/>
                    <a:pt x="107444" y="3245318"/>
                    <a:pt x="101600" y="3238500"/>
                  </a:cubicBezTo>
                  <a:cubicBezTo>
                    <a:pt x="94712" y="3230465"/>
                    <a:pt x="91625" y="3218545"/>
                    <a:pt x="82550" y="3213100"/>
                  </a:cubicBezTo>
                  <a:cubicBezTo>
                    <a:pt x="55568" y="3196911"/>
                    <a:pt x="29049" y="3200400"/>
                    <a:pt x="0" y="3200400"/>
                  </a:cubicBezTo>
                  <a:lnTo>
                    <a:pt x="0" y="3200400"/>
                  </a:lnTo>
                  <a:cubicBezTo>
                    <a:pt x="18336" y="3108719"/>
                    <a:pt x="-1142" y="3164204"/>
                    <a:pt x="38100" y="3098800"/>
                  </a:cubicBezTo>
                  <a:cubicBezTo>
                    <a:pt x="42970" y="3090683"/>
                    <a:pt x="50800" y="3073400"/>
                    <a:pt x="50800" y="3073400"/>
                  </a:cubicBezTo>
                  <a:lnTo>
                    <a:pt x="50800" y="3073400"/>
                  </a:lnTo>
                  <a:lnTo>
                    <a:pt x="273050" y="3073400"/>
                  </a:lnTo>
                  <a:lnTo>
                    <a:pt x="425450" y="2940050"/>
                  </a:lnTo>
                  <a:lnTo>
                    <a:pt x="539750" y="2971800"/>
                  </a:lnTo>
                  <a:lnTo>
                    <a:pt x="596900" y="2933700"/>
                  </a:lnTo>
                  <a:lnTo>
                    <a:pt x="698500" y="2927350"/>
                  </a:lnTo>
                  <a:cubicBezTo>
                    <a:pt x="745050" y="2924900"/>
                    <a:pt x="791917" y="2926554"/>
                    <a:pt x="838200" y="2921000"/>
                  </a:cubicBezTo>
                  <a:cubicBezTo>
                    <a:pt x="845777" y="2920091"/>
                    <a:pt x="849800" y="2909956"/>
                    <a:pt x="857250" y="2908300"/>
                  </a:cubicBezTo>
                  <a:cubicBezTo>
                    <a:pt x="869648" y="2905545"/>
                    <a:pt x="882650" y="2908300"/>
                    <a:pt x="895350" y="2908300"/>
                  </a:cubicBezTo>
                  <a:lnTo>
                    <a:pt x="895350" y="2908300"/>
                  </a:lnTo>
                  <a:cubicBezTo>
                    <a:pt x="901700" y="2933700"/>
                    <a:pt x="908336" y="2959030"/>
                    <a:pt x="914400" y="2984500"/>
                  </a:cubicBezTo>
                  <a:cubicBezTo>
                    <a:pt x="931233" y="3055197"/>
                    <a:pt x="927100" y="3066094"/>
                    <a:pt x="927100" y="2984500"/>
                  </a:cubicBezTo>
                  <a:lnTo>
                    <a:pt x="927100" y="2984500"/>
                  </a:lnTo>
                  <a:cubicBezTo>
                    <a:pt x="948267" y="2971800"/>
                    <a:pt x="966479" y="2951644"/>
                    <a:pt x="990600" y="2946400"/>
                  </a:cubicBezTo>
                  <a:cubicBezTo>
                    <a:pt x="1017568" y="2940537"/>
                    <a:pt x="1073150" y="2952750"/>
                    <a:pt x="1073150" y="2952750"/>
                  </a:cubicBezTo>
                  <a:lnTo>
                    <a:pt x="1073150" y="2952750"/>
                  </a:lnTo>
                  <a:lnTo>
                    <a:pt x="1085850" y="2978150"/>
                  </a:lnTo>
                  <a:lnTo>
                    <a:pt x="1231900" y="2914650"/>
                  </a:lnTo>
                  <a:cubicBezTo>
                    <a:pt x="1229783" y="2891367"/>
                    <a:pt x="1230449" y="2867660"/>
                    <a:pt x="1225550" y="2844800"/>
                  </a:cubicBezTo>
                  <a:cubicBezTo>
                    <a:pt x="1223951" y="2837338"/>
                    <a:pt x="1212850" y="2818118"/>
                    <a:pt x="1212850" y="2825750"/>
                  </a:cubicBezTo>
                  <a:cubicBezTo>
                    <a:pt x="1212850" y="2835216"/>
                    <a:pt x="1221821" y="2842449"/>
                    <a:pt x="1225550" y="2851150"/>
                  </a:cubicBezTo>
                  <a:cubicBezTo>
                    <a:pt x="1228187" y="2857302"/>
                    <a:pt x="1226453" y="2866309"/>
                    <a:pt x="1231900" y="2870200"/>
                  </a:cubicBezTo>
                  <a:cubicBezTo>
                    <a:pt x="1242793" y="2877981"/>
                    <a:pt x="1270000" y="2882900"/>
                    <a:pt x="1270000" y="2882900"/>
                  </a:cubicBezTo>
                  <a:cubicBezTo>
                    <a:pt x="1342922" y="2864670"/>
                    <a:pt x="1255477" y="2892582"/>
                    <a:pt x="1308100" y="2857500"/>
                  </a:cubicBezTo>
                  <a:cubicBezTo>
                    <a:pt x="1321513" y="2848558"/>
                    <a:pt x="1337583" y="2844437"/>
                    <a:pt x="1352550" y="2838450"/>
                  </a:cubicBezTo>
                  <a:cubicBezTo>
                    <a:pt x="1378550" y="2828050"/>
                    <a:pt x="1375124" y="2833159"/>
                    <a:pt x="1409700" y="2825750"/>
                  </a:cubicBezTo>
                  <a:cubicBezTo>
                    <a:pt x="1426767" y="2822093"/>
                    <a:pt x="1443567" y="2817283"/>
                    <a:pt x="1460500" y="2813050"/>
                  </a:cubicBezTo>
                  <a:cubicBezTo>
                    <a:pt x="1527846" y="2759173"/>
                    <a:pt x="1460568" y="2805764"/>
                    <a:pt x="1517650" y="2781300"/>
                  </a:cubicBezTo>
                  <a:cubicBezTo>
                    <a:pt x="1524665" y="2778294"/>
                    <a:pt x="1530074" y="2772386"/>
                    <a:pt x="1536700" y="2768600"/>
                  </a:cubicBezTo>
                  <a:cubicBezTo>
                    <a:pt x="1544919" y="2763904"/>
                    <a:pt x="1553633" y="2760133"/>
                    <a:pt x="1562100" y="2755900"/>
                  </a:cubicBezTo>
                  <a:cubicBezTo>
                    <a:pt x="1568450" y="2747433"/>
                    <a:pt x="1574262" y="2738535"/>
                    <a:pt x="1581150" y="2730500"/>
                  </a:cubicBezTo>
                  <a:cubicBezTo>
                    <a:pt x="1586994" y="2723682"/>
                    <a:pt x="1596865" y="2719788"/>
                    <a:pt x="1600200" y="2711450"/>
                  </a:cubicBezTo>
                  <a:cubicBezTo>
                    <a:pt x="1605759" y="2697553"/>
                    <a:pt x="1604433" y="2681817"/>
                    <a:pt x="1606550" y="2667000"/>
                  </a:cubicBezTo>
                  <a:cubicBezTo>
                    <a:pt x="1602317" y="2658533"/>
                    <a:pt x="1602785" y="2644727"/>
                    <a:pt x="1593850" y="2641600"/>
                  </a:cubicBezTo>
                  <a:cubicBezTo>
                    <a:pt x="1557393" y="2628840"/>
                    <a:pt x="1479550" y="2622550"/>
                    <a:pt x="1479550" y="2622550"/>
                  </a:cubicBezTo>
                  <a:cubicBezTo>
                    <a:pt x="1462617" y="2626783"/>
                    <a:pt x="1444640" y="2628027"/>
                    <a:pt x="1428750" y="2635250"/>
                  </a:cubicBezTo>
                  <a:cubicBezTo>
                    <a:pt x="1420575" y="2638966"/>
                    <a:pt x="1416518" y="2648456"/>
                    <a:pt x="1409700" y="2654300"/>
                  </a:cubicBezTo>
                  <a:cubicBezTo>
                    <a:pt x="1352678" y="2703176"/>
                    <a:pt x="1412520" y="2645130"/>
                    <a:pt x="1365250" y="2692400"/>
                  </a:cubicBezTo>
                  <a:cubicBezTo>
                    <a:pt x="1363133" y="2698750"/>
                    <a:pt x="1363633" y="2706717"/>
                    <a:pt x="1358900" y="2711450"/>
                  </a:cubicBezTo>
                  <a:cubicBezTo>
                    <a:pt x="1346200" y="2724150"/>
                    <a:pt x="1333500" y="2715683"/>
                    <a:pt x="1320800" y="2711450"/>
                  </a:cubicBezTo>
                  <a:cubicBezTo>
                    <a:pt x="1322917" y="2696633"/>
                    <a:pt x="1321777" y="2680969"/>
                    <a:pt x="1327150" y="2667000"/>
                  </a:cubicBezTo>
                  <a:cubicBezTo>
                    <a:pt x="1330424" y="2658489"/>
                    <a:pt x="1369338" y="2604532"/>
                    <a:pt x="1377950" y="2597150"/>
                  </a:cubicBezTo>
                  <a:cubicBezTo>
                    <a:pt x="1383032" y="2592794"/>
                    <a:pt x="1390650" y="2592917"/>
                    <a:pt x="1397000" y="2590800"/>
                  </a:cubicBezTo>
                  <a:cubicBezTo>
                    <a:pt x="1403350" y="2580217"/>
                    <a:pt x="1405637" y="2565676"/>
                    <a:pt x="1416050" y="2559050"/>
                  </a:cubicBezTo>
                  <a:cubicBezTo>
                    <a:pt x="1430776" y="2549679"/>
                    <a:pt x="1451238" y="2554156"/>
                    <a:pt x="1466850" y="2546350"/>
                  </a:cubicBezTo>
                  <a:cubicBezTo>
                    <a:pt x="1475317" y="2542117"/>
                    <a:pt x="1484677" y="2539330"/>
                    <a:pt x="1492250" y="2533650"/>
                  </a:cubicBezTo>
                  <a:cubicBezTo>
                    <a:pt x="1540463" y="2497490"/>
                    <a:pt x="1496184" y="2515405"/>
                    <a:pt x="1536700" y="2501900"/>
                  </a:cubicBezTo>
                  <a:cubicBezTo>
                    <a:pt x="1547283" y="2491317"/>
                    <a:pt x="1558594" y="2481414"/>
                    <a:pt x="1568450" y="2470150"/>
                  </a:cubicBezTo>
                  <a:cubicBezTo>
                    <a:pt x="1573476" y="2464407"/>
                    <a:pt x="1575191" y="2455868"/>
                    <a:pt x="1581150" y="2451100"/>
                  </a:cubicBezTo>
                  <a:cubicBezTo>
                    <a:pt x="1586377" y="2446919"/>
                    <a:pt x="1593850" y="2446867"/>
                    <a:pt x="1600200" y="2444750"/>
                  </a:cubicBezTo>
                  <a:cubicBezTo>
                    <a:pt x="1600940" y="2443763"/>
                    <a:pt x="1642451" y="2396026"/>
                    <a:pt x="1625600" y="2387600"/>
                  </a:cubicBezTo>
                  <a:cubicBezTo>
                    <a:pt x="1608456" y="2379028"/>
                    <a:pt x="1587500" y="2391833"/>
                    <a:pt x="1568450" y="2393950"/>
                  </a:cubicBezTo>
                  <a:cubicBezTo>
                    <a:pt x="1559983" y="2402417"/>
                    <a:pt x="1554975" y="2418266"/>
                    <a:pt x="1543050" y="2419350"/>
                  </a:cubicBezTo>
                  <a:cubicBezTo>
                    <a:pt x="1515638" y="2421842"/>
                    <a:pt x="1493923" y="2393092"/>
                    <a:pt x="1473200" y="2381250"/>
                  </a:cubicBezTo>
                  <a:cubicBezTo>
                    <a:pt x="1467388" y="2377929"/>
                    <a:pt x="1460500" y="2377017"/>
                    <a:pt x="1454150" y="2374900"/>
                  </a:cubicBezTo>
                  <a:cubicBezTo>
                    <a:pt x="1445683" y="2379133"/>
                    <a:pt x="1435443" y="2380907"/>
                    <a:pt x="1428750" y="2387600"/>
                  </a:cubicBezTo>
                  <a:cubicBezTo>
                    <a:pt x="1422978" y="2393372"/>
                    <a:pt x="1405085" y="2440122"/>
                    <a:pt x="1403350" y="2444750"/>
                  </a:cubicBezTo>
                  <a:cubicBezTo>
                    <a:pt x="1401000" y="2451017"/>
                    <a:pt x="1400891" y="2458353"/>
                    <a:pt x="1397000" y="2463800"/>
                  </a:cubicBezTo>
                  <a:cubicBezTo>
                    <a:pt x="1378167" y="2490166"/>
                    <a:pt x="1376642" y="2487519"/>
                    <a:pt x="1352550" y="2495550"/>
                  </a:cubicBezTo>
                  <a:cubicBezTo>
                    <a:pt x="1350433" y="2506133"/>
                    <a:pt x="1348818" y="2516829"/>
                    <a:pt x="1346200" y="2527300"/>
                  </a:cubicBezTo>
                  <a:cubicBezTo>
                    <a:pt x="1341490" y="2546140"/>
                    <a:pt x="1329839" y="2569385"/>
                    <a:pt x="1320800" y="2584450"/>
                  </a:cubicBezTo>
                  <a:cubicBezTo>
                    <a:pt x="1315355" y="2593525"/>
                    <a:pt x="1308100" y="2601383"/>
                    <a:pt x="1301750" y="2609850"/>
                  </a:cubicBezTo>
                  <a:cubicBezTo>
                    <a:pt x="1299633" y="2635250"/>
                    <a:pt x="1306081" y="2662908"/>
                    <a:pt x="1295400" y="2686050"/>
                  </a:cubicBezTo>
                  <a:cubicBezTo>
                    <a:pt x="1290877" y="2695850"/>
                    <a:pt x="1273756" y="2688610"/>
                    <a:pt x="1263650" y="2692400"/>
                  </a:cubicBezTo>
                  <a:cubicBezTo>
                    <a:pt x="1175945" y="2725289"/>
                    <a:pt x="1322210" y="2685697"/>
                    <a:pt x="1219200" y="2711450"/>
                  </a:cubicBezTo>
                  <a:cubicBezTo>
                    <a:pt x="1214967" y="2724150"/>
                    <a:pt x="1219600" y="2746792"/>
                    <a:pt x="1206500" y="2749550"/>
                  </a:cubicBezTo>
                  <a:cubicBezTo>
                    <a:pt x="1171046" y="2757014"/>
                    <a:pt x="1133460" y="2746547"/>
                    <a:pt x="1098550" y="2736850"/>
                  </a:cubicBezTo>
                  <a:cubicBezTo>
                    <a:pt x="1092101" y="2735059"/>
                    <a:pt x="1096933" y="2722533"/>
                    <a:pt x="1092200" y="2717800"/>
                  </a:cubicBezTo>
                  <a:cubicBezTo>
                    <a:pt x="1087467" y="2713067"/>
                    <a:pt x="1079417" y="2713800"/>
                    <a:pt x="1073150" y="2711450"/>
                  </a:cubicBezTo>
                  <a:cubicBezTo>
                    <a:pt x="1062477" y="2707448"/>
                    <a:pt x="1051983" y="2702983"/>
                    <a:pt x="1041400" y="2698750"/>
                  </a:cubicBezTo>
                  <a:cubicBezTo>
                    <a:pt x="1035050" y="2692400"/>
                    <a:pt x="1029822" y="2684681"/>
                    <a:pt x="1022350" y="2679700"/>
                  </a:cubicBezTo>
                  <a:cubicBezTo>
                    <a:pt x="1016781" y="2675987"/>
                    <a:pt x="1009993" y="2673350"/>
                    <a:pt x="1003300" y="2673350"/>
                  </a:cubicBezTo>
                  <a:cubicBezTo>
                    <a:pt x="960914" y="2673350"/>
                    <a:pt x="918633" y="2677583"/>
                    <a:pt x="876300" y="2679700"/>
                  </a:cubicBezTo>
                  <a:cubicBezTo>
                    <a:pt x="878417" y="2694517"/>
                    <a:pt x="870546" y="2715347"/>
                    <a:pt x="882650" y="2724150"/>
                  </a:cubicBezTo>
                  <a:cubicBezTo>
                    <a:pt x="899854" y="2736662"/>
                    <a:pt x="925092" y="2727492"/>
                    <a:pt x="946150" y="2730500"/>
                  </a:cubicBezTo>
                  <a:cubicBezTo>
                    <a:pt x="977168" y="2734931"/>
                    <a:pt x="970553" y="2739726"/>
                    <a:pt x="1003300" y="2749550"/>
                  </a:cubicBezTo>
                  <a:cubicBezTo>
                    <a:pt x="1013638" y="2752651"/>
                    <a:pt x="1024467" y="2753783"/>
                    <a:pt x="1035050" y="2755900"/>
                  </a:cubicBezTo>
                  <a:cubicBezTo>
                    <a:pt x="1043517" y="2760133"/>
                    <a:pt x="1051383" y="2765880"/>
                    <a:pt x="1060450" y="2768600"/>
                  </a:cubicBezTo>
                  <a:cubicBezTo>
                    <a:pt x="1072782" y="2772300"/>
                    <a:pt x="1088860" y="2766472"/>
                    <a:pt x="1098550" y="2774950"/>
                  </a:cubicBezTo>
                  <a:cubicBezTo>
                    <a:pt x="1108625" y="2783765"/>
                    <a:pt x="1107017" y="2800350"/>
                    <a:pt x="1111250" y="2813050"/>
                  </a:cubicBezTo>
                  <a:cubicBezTo>
                    <a:pt x="1109133" y="2821517"/>
                    <a:pt x="1110487" y="2831746"/>
                    <a:pt x="1104900" y="2838450"/>
                  </a:cubicBezTo>
                  <a:cubicBezTo>
                    <a:pt x="1098840" y="2845722"/>
                    <a:pt x="1088966" y="2851150"/>
                    <a:pt x="1079500" y="2851150"/>
                  </a:cubicBezTo>
                  <a:cubicBezTo>
                    <a:pt x="1042161" y="2851150"/>
                    <a:pt x="1016325" y="2838580"/>
                    <a:pt x="984250" y="2825750"/>
                  </a:cubicBezTo>
                  <a:cubicBezTo>
                    <a:pt x="975783" y="2817283"/>
                    <a:pt x="968200" y="2807830"/>
                    <a:pt x="958850" y="2800350"/>
                  </a:cubicBezTo>
                  <a:cubicBezTo>
                    <a:pt x="936253" y="2782273"/>
                    <a:pt x="916261" y="2770428"/>
                    <a:pt x="889000" y="2762250"/>
                  </a:cubicBezTo>
                  <a:cubicBezTo>
                    <a:pt x="878662" y="2759149"/>
                    <a:pt x="867833" y="2758017"/>
                    <a:pt x="857250" y="2755900"/>
                  </a:cubicBezTo>
                  <a:cubicBezTo>
                    <a:pt x="818375" y="2758677"/>
                    <a:pt x="779919" y="2756277"/>
                    <a:pt x="742950" y="2768600"/>
                  </a:cubicBezTo>
                  <a:cubicBezTo>
                    <a:pt x="732136" y="2772205"/>
                    <a:pt x="721783" y="2777067"/>
                    <a:pt x="711200" y="2781300"/>
                  </a:cubicBezTo>
                  <a:cubicBezTo>
                    <a:pt x="671861" y="2846864"/>
                    <a:pt x="719161" y="2782078"/>
                    <a:pt x="647700" y="2832100"/>
                  </a:cubicBezTo>
                  <a:cubicBezTo>
                    <a:pt x="639030" y="2838169"/>
                    <a:pt x="636615" y="2850531"/>
                    <a:pt x="628650" y="2857500"/>
                  </a:cubicBezTo>
                  <a:cubicBezTo>
                    <a:pt x="618019" y="2866802"/>
                    <a:pt x="585516" y="2882242"/>
                    <a:pt x="571500" y="2889250"/>
                  </a:cubicBezTo>
                  <a:cubicBezTo>
                    <a:pt x="563033" y="2899833"/>
                    <a:pt x="556300" y="2912075"/>
                    <a:pt x="546100" y="2921000"/>
                  </a:cubicBezTo>
                  <a:cubicBezTo>
                    <a:pt x="538976" y="2927233"/>
                    <a:pt x="528919" y="2929004"/>
                    <a:pt x="520700" y="2933700"/>
                  </a:cubicBezTo>
                  <a:cubicBezTo>
                    <a:pt x="482196" y="2955702"/>
                    <a:pt x="522935" y="2943359"/>
                    <a:pt x="457200" y="2952750"/>
                  </a:cubicBezTo>
                  <a:cubicBezTo>
                    <a:pt x="431800" y="2950633"/>
                    <a:pt x="406291" y="2949561"/>
                    <a:pt x="381000" y="2946400"/>
                  </a:cubicBezTo>
                  <a:cubicBezTo>
                    <a:pt x="372340" y="2945318"/>
                    <a:pt x="362862" y="2944891"/>
                    <a:pt x="355600" y="2940050"/>
                  </a:cubicBezTo>
                  <a:cubicBezTo>
                    <a:pt x="349250" y="2935817"/>
                    <a:pt x="347336" y="2927210"/>
                    <a:pt x="342900" y="2921000"/>
                  </a:cubicBezTo>
                  <a:cubicBezTo>
                    <a:pt x="336749" y="2912388"/>
                    <a:pt x="330200" y="2904067"/>
                    <a:pt x="323850" y="2895600"/>
                  </a:cubicBezTo>
                  <a:cubicBezTo>
                    <a:pt x="321733" y="2880783"/>
                    <a:pt x="314899" y="2865889"/>
                    <a:pt x="317500" y="2851150"/>
                  </a:cubicBezTo>
                  <a:cubicBezTo>
                    <a:pt x="321462" y="2828700"/>
                    <a:pt x="329924" y="2806394"/>
                    <a:pt x="342900" y="2787650"/>
                  </a:cubicBezTo>
                  <a:cubicBezTo>
                    <a:pt x="349925" y="2777502"/>
                    <a:pt x="362419" y="2770253"/>
                    <a:pt x="374650" y="2768600"/>
                  </a:cubicBezTo>
                  <a:cubicBezTo>
                    <a:pt x="441904" y="2759512"/>
                    <a:pt x="510117" y="2760133"/>
                    <a:pt x="577850" y="2755900"/>
                  </a:cubicBezTo>
                  <a:cubicBezTo>
                    <a:pt x="575733" y="2732617"/>
                    <a:pt x="581956" y="2706961"/>
                    <a:pt x="571500" y="2686050"/>
                  </a:cubicBezTo>
                  <a:cubicBezTo>
                    <a:pt x="566673" y="2676397"/>
                    <a:pt x="549856" y="2683490"/>
                    <a:pt x="539750" y="2679700"/>
                  </a:cubicBezTo>
                  <a:cubicBezTo>
                    <a:pt x="528882" y="2675625"/>
                    <a:pt x="507676" y="2656386"/>
                    <a:pt x="501650" y="2647950"/>
                  </a:cubicBezTo>
                  <a:cubicBezTo>
                    <a:pt x="496148" y="2640247"/>
                    <a:pt x="493183" y="2631017"/>
                    <a:pt x="488950" y="2622550"/>
                  </a:cubicBezTo>
                  <a:cubicBezTo>
                    <a:pt x="491067" y="2616200"/>
                    <a:pt x="491119" y="2608727"/>
                    <a:pt x="495300" y="2603500"/>
                  </a:cubicBezTo>
                  <a:cubicBezTo>
                    <a:pt x="500068" y="2597541"/>
                    <a:pt x="507376" y="2593900"/>
                    <a:pt x="514350" y="2590800"/>
                  </a:cubicBezTo>
                  <a:cubicBezTo>
                    <a:pt x="557467" y="2571637"/>
                    <a:pt x="575595" y="2576171"/>
                    <a:pt x="628650" y="2571750"/>
                  </a:cubicBezTo>
                  <a:cubicBezTo>
                    <a:pt x="641350" y="2563283"/>
                    <a:pt x="655957" y="2557143"/>
                    <a:pt x="666750" y="2546350"/>
                  </a:cubicBezTo>
                  <a:cubicBezTo>
                    <a:pt x="675217" y="2537883"/>
                    <a:pt x="681683" y="2526765"/>
                    <a:pt x="692150" y="2520950"/>
                  </a:cubicBezTo>
                  <a:cubicBezTo>
                    <a:pt x="701585" y="2515708"/>
                    <a:pt x="713317" y="2516717"/>
                    <a:pt x="723900" y="2514600"/>
                  </a:cubicBezTo>
                  <a:cubicBezTo>
                    <a:pt x="732367" y="2510367"/>
                    <a:pt x="743798" y="2509603"/>
                    <a:pt x="749300" y="2501900"/>
                  </a:cubicBezTo>
                  <a:cubicBezTo>
                    <a:pt x="755573" y="2493117"/>
                    <a:pt x="752237" y="2480389"/>
                    <a:pt x="755650" y="2470150"/>
                  </a:cubicBezTo>
                  <a:cubicBezTo>
                    <a:pt x="768592" y="2431324"/>
                    <a:pt x="767302" y="2458991"/>
                    <a:pt x="774700" y="2425700"/>
                  </a:cubicBezTo>
                  <a:cubicBezTo>
                    <a:pt x="777493" y="2413131"/>
                    <a:pt x="775292" y="2399116"/>
                    <a:pt x="781050" y="2387600"/>
                  </a:cubicBezTo>
                  <a:cubicBezTo>
                    <a:pt x="784463" y="2380774"/>
                    <a:pt x="793750" y="2379133"/>
                    <a:pt x="800100" y="2374900"/>
                  </a:cubicBezTo>
                  <a:cubicBezTo>
                    <a:pt x="810683" y="2379133"/>
                    <a:pt x="821655" y="2382502"/>
                    <a:pt x="831850" y="2387600"/>
                  </a:cubicBezTo>
                  <a:cubicBezTo>
                    <a:pt x="847168" y="2395259"/>
                    <a:pt x="867538" y="2409275"/>
                    <a:pt x="882650" y="2419350"/>
                  </a:cubicBezTo>
                  <a:cubicBezTo>
                    <a:pt x="918633" y="2415117"/>
                    <a:pt x="956050" y="2417560"/>
                    <a:pt x="990600" y="2406650"/>
                  </a:cubicBezTo>
                  <a:cubicBezTo>
                    <a:pt x="999627" y="2403799"/>
                    <a:pt x="999784" y="2390039"/>
                    <a:pt x="1003300" y="2381250"/>
                  </a:cubicBezTo>
                  <a:cubicBezTo>
                    <a:pt x="1016190" y="2349024"/>
                    <a:pt x="1015973" y="2343286"/>
                    <a:pt x="1022350" y="2311400"/>
                  </a:cubicBezTo>
                  <a:cubicBezTo>
                    <a:pt x="1020377" y="2277867"/>
                    <a:pt x="1034973" y="2216073"/>
                    <a:pt x="1003300" y="2184400"/>
                  </a:cubicBezTo>
                  <a:cubicBezTo>
                    <a:pt x="997904" y="2179004"/>
                    <a:pt x="990600" y="2175933"/>
                    <a:pt x="984250" y="2171700"/>
                  </a:cubicBezTo>
                  <a:cubicBezTo>
                    <a:pt x="980017" y="2163233"/>
                    <a:pt x="973481" y="2155567"/>
                    <a:pt x="971550" y="2146300"/>
                  </a:cubicBezTo>
                  <a:cubicBezTo>
                    <a:pt x="943131" y="2009889"/>
                    <a:pt x="994420" y="2033273"/>
                    <a:pt x="933450" y="2012950"/>
                  </a:cubicBezTo>
                  <a:cubicBezTo>
                    <a:pt x="924983" y="2019300"/>
                    <a:pt x="914825" y="2023870"/>
                    <a:pt x="908050" y="2032000"/>
                  </a:cubicBezTo>
                  <a:cubicBezTo>
                    <a:pt x="903765" y="2037142"/>
                    <a:pt x="903461" y="2044592"/>
                    <a:pt x="901700" y="2051050"/>
                  </a:cubicBezTo>
                  <a:cubicBezTo>
                    <a:pt x="883705" y="2117032"/>
                    <a:pt x="898432" y="2082985"/>
                    <a:pt x="876300" y="2127250"/>
                  </a:cubicBezTo>
                  <a:cubicBezTo>
                    <a:pt x="880533" y="2161117"/>
                    <a:pt x="884389" y="2195033"/>
                    <a:pt x="889000" y="2228850"/>
                  </a:cubicBezTo>
                  <a:cubicBezTo>
                    <a:pt x="890740" y="2241607"/>
                    <a:pt x="891650" y="2254618"/>
                    <a:pt x="895350" y="2266950"/>
                  </a:cubicBezTo>
                  <a:cubicBezTo>
                    <a:pt x="898070" y="2276017"/>
                    <a:pt x="904726" y="2283487"/>
                    <a:pt x="908050" y="2292350"/>
                  </a:cubicBezTo>
                  <a:cubicBezTo>
                    <a:pt x="911114" y="2300522"/>
                    <a:pt x="912283" y="2309283"/>
                    <a:pt x="914400" y="2317750"/>
                  </a:cubicBezTo>
                  <a:cubicBezTo>
                    <a:pt x="906154" y="2400205"/>
                    <a:pt x="929322" y="2381250"/>
                    <a:pt x="838200" y="2387600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8DFA78E-2796-AB23-CE0F-8978653E21E8}"/>
                </a:ext>
              </a:extLst>
            </p:cNvPr>
            <p:cNvSpPr/>
            <p:nvPr/>
          </p:nvSpPr>
          <p:spPr>
            <a:xfrm>
              <a:off x="2995070" y="4357873"/>
              <a:ext cx="70334" cy="90381"/>
            </a:xfrm>
            <a:custGeom>
              <a:avLst/>
              <a:gdLst>
                <a:gd name="connsiteX0" fmla="*/ 82550 w 209550"/>
                <a:gd name="connsiteY0" fmla="*/ 8927 h 269277"/>
                <a:gd name="connsiteX1" fmla="*/ 0 w 209550"/>
                <a:gd name="connsiteY1" fmla="*/ 91477 h 269277"/>
                <a:gd name="connsiteX2" fmla="*/ 76200 w 209550"/>
                <a:gd name="connsiteY2" fmla="*/ 174027 h 269277"/>
                <a:gd name="connsiteX3" fmla="*/ 31750 w 209550"/>
                <a:gd name="connsiteY3" fmla="*/ 243877 h 269277"/>
                <a:gd name="connsiteX4" fmla="*/ 12700 w 209550"/>
                <a:gd name="connsiteY4" fmla="*/ 269277 h 269277"/>
                <a:gd name="connsiteX5" fmla="*/ 12700 w 209550"/>
                <a:gd name="connsiteY5" fmla="*/ 269277 h 269277"/>
                <a:gd name="connsiteX6" fmla="*/ 88900 w 209550"/>
                <a:gd name="connsiteY6" fmla="*/ 231177 h 269277"/>
                <a:gd name="connsiteX7" fmla="*/ 146050 w 209550"/>
                <a:gd name="connsiteY7" fmla="*/ 218477 h 269277"/>
                <a:gd name="connsiteX8" fmla="*/ 209550 w 209550"/>
                <a:gd name="connsiteY8" fmla="*/ 224827 h 269277"/>
                <a:gd name="connsiteX9" fmla="*/ 209550 w 209550"/>
                <a:gd name="connsiteY9" fmla="*/ 224827 h 269277"/>
                <a:gd name="connsiteX10" fmla="*/ 158750 w 209550"/>
                <a:gd name="connsiteY10" fmla="*/ 193077 h 269277"/>
                <a:gd name="connsiteX11" fmla="*/ 133350 w 209550"/>
                <a:gd name="connsiteY11" fmla="*/ 154977 h 269277"/>
                <a:gd name="connsiteX12" fmla="*/ 95250 w 209550"/>
                <a:gd name="connsiteY12" fmla="*/ 135927 h 269277"/>
                <a:gd name="connsiteX13" fmla="*/ 95250 w 209550"/>
                <a:gd name="connsiteY13" fmla="*/ 135927 h 269277"/>
                <a:gd name="connsiteX14" fmla="*/ 69850 w 209550"/>
                <a:gd name="connsiteY14" fmla="*/ 21627 h 269277"/>
                <a:gd name="connsiteX15" fmla="*/ 82550 w 209550"/>
                <a:gd name="connsiteY15" fmla="*/ 8927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550" h="269277">
                  <a:moveTo>
                    <a:pt x="82550" y="8927"/>
                  </a:moveTo>
                  <a:lnTo>
                    <a:pt x="0" y="91477"/>
                  </a:lnTo>
                  <a:lnTo>
                    <a:pt x="76200" y="174027"/>
                  </a:lnTo>
                  <a:lnTo>
                    <a:pt x="31750" y="243877"/>
                  </a:lnTo>
                  <a:cubicBezTo>
                    <a:pt x="18826" y="263982"/>
                    <a:pt x="23883" y="258094"/>
                    <a:pt x="12700" y="269277"/>
                  </a:cubicBezTo>
                  <a:lnTo>
                    <a:pt x="12700" y="269277"/>
                  </a:lnTo>
                  <a:lnTo>
                    <a:pt x="88900" y="231177"/>
                  </a:lnTo>
                  <a:cubicBezTo>
                    <a:pt x="107950" y="226944"/>
                    <a:pt x="126562" y="219503"/>
                    <a:pt x="146050" y="218477"/>
                  </a:cubicBezTo>
                  <a:cubicBezTo>
                    <a:pt x="167293" y="217359"/>
                    <a:pt x="209550" y="224827"/>
                    <a:pt x="209550" y="224827"/>
                  </a:cubicBezTo>
                  <a:lnTo>
                    <a:pt x="209550" y="224827"/>
                  </a:lnTo>
                  <a:cubicBezTo>
                    <a:pt x="192617" y="214244"/>
                    <a:pt x="173675" y="206343"/>
                    <a:pt x="158750" y="193077"/>
                  </a:cubicBezTo>
                  <a:cubicBezTo>
                    <a:pt x="122464" y="160823"/>
                    <a:pt x="193486" y="185045"/>
                    <a:pt x="133350" y="154977"/>
                  </a:cubicBezTo>
                  <a:cubicBezTo>
                    <a:pt x="89681" y="133142"/>
                    <a:pt x="109618" y="164664"/>
                    <a:pt x="95250" y="135927"/>
                  </a:cubicBezTo>
                  <a:lnTo>
                    <a:pt x="95250" y="135927"/>
                  </a:lnTo>
                  <a:cubicBezTo>
                    <a:pt x="90107" y="89637"/>
                    <a:pt x="91374" y="64675"/>
                    <a:pt x="69850" y="21627"/>
                  </a:cubicBezTo>
                  <a:cubicBezTo>
                    <a:pt x="56203" y="-5666"/>
                    <a:pt x="66616" y="-3773"/>
                    <a:pt x="82550" y="8927"/>
                  </a:cubicBez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FFB27A7-5214-2421-40EA-A3BB48865813}"/>
                </a:ext>
              </a:extLst>
            </p:cNvPr>
            <p:cNvSpPr/>
            <p:nvPr/>
          </p:nvSpPr>
          <p:spPr>
            <a:xfrm>
              <a:off x="2965231" y="4399233"/>
              <a:ext cx="29839" cy="38364"/>
            </a:xfrm>
            <a:custGeom>
              <a:avLst/>
              <a:gdLst>
                <a:gd name="connsiteX0" fmla="*/ 19050 w 88900"/>
                <a:gd name="connsiteY0" fmla="*/ 0 h 114300"/>
                <a:gd name="connsiteX1" fmla="*/ 19050 w 88900"/>
                <a:gd name="connsiteY1" fmla="*/ 0 h 114300"/>
                <a:gd name="connsiteX2" fmla="*/ 6350 w 88900"/>
                <a:gd name="connsiteY2" fmla="*/ 107950 h 114300"/>
                <a:gd name="connsiteX3" fmla="*/ 0 w 88900"/>
                <a:gd name="connsiteY3" fmla="*/ 114300 h 114300"/>
                <a:gd name="connsiteX4" fmla="*/ 0 w 88900"/>
                <a:gd name="connsiteY4" fmla="*/ 114300 h 114300"/>
                <a:gd name="connsiteX5" fmla="*/ 88900 w 88900"/>
                <a:gd name="connsiteY5" fmla="*/ 82550 h 114300"/>
                <a:gd name="connsiteX6" fmla="*/ 88900 w 88900"/>
                <a:gd name="connsiteY6" fmla="*/ 6350 h 114300"/>
                <a:gd name="connsiteX7" fmla="*/ 19050 w 889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114300">
                  <a:moveTo>
                    <a:pt x="19050" y="0"/>
                  </a:moveTo>
                  <a:lnTo>
                    <a:pt x="19050" y="0"/>
                  </a:lnTo>
                  <a:cubicBezTo>
                    <a:pt x="17861" y="11889"/>
                    <a:pt x="11029" y="89233"/>
                    <a:pt x="6350" y="107950"/>
                  </a:cubicBezTo>
                  <a:cubicBezTo>
                    <a:pt x="5624" y="110854"/>
                    <a:pt x="2117" y="112183"/>
                    <a:pt x="0" y="114300"/>
                  </a:cubicBezTo>
                  <a:lnTo>
                    <a:pt x="0" y="114300"/>
                  </a:lnTo>
                  <a:lnTo>
                    <a:pt x="88900" y="82550"/>
                  </a:lnTo>
                  <a:lnTo>
                    <a:pt x="88900" y="63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E504E05-8663-BCBD-44B6-24E18FA758ED}"/>
                </a:ext>
              </a:extLst>
            </p:cNvPr>
            <p:cNvSpPr/>
            <p:nvPr/>
          </p:nvSpPr>
          <p:spPr>
            <a:xfrm>
              <a:off x="2928998" y="4269222"/>
              <a:ext cx="49021" cy="34154"/>
            </a:xfrm>
            <a:custGeom>
              <a:avLst/>
              <a:gdLst>
                <a:gd name="connsiteX0" fmla="*/ 0 w 146050"/>
                <a:gd name="connsiteY0" fmla="*/ 0 h 101756"/>
                <a:gd name="connsiteX1" fmla="*/ 146050 w 146050"/>
                <a:gd name="connsiteY1" fmla="*/ 38100 h 101756"/>
                <a:gd name="connsiteX2" fmla="*/ 95250 w 146050"/>
                <a:gd name="connsiteY2" fmla="*/ 88900 h 101756"/>
                <a:gd name="connsiteX3" fmla="*/ 76200 w 146050"/>
                <a:gd name="connsiteY3" fmla="*/ 101600 h 101756"/>
                <a:gd name="connsiteX4" fmla="*/ 44450 w 146050"/>
                <a:gd name="connsiteY4" fmla="*/ 95250 h 101756"/>
                <a:gd name="connsiteX5" fmla="*/ 44450 w 146050"/>
                <a:gd name="connsiteY5" fmla="*/ 95250 h 101756"/>
                <a:gd name="connsiteX6" fmla="*/ 0 w 146050"/>
                <a:gd name="connsiteY6" fmla="*/ 0 h 1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50" h="101756">
                  <a:moveTo>
                    <a:pt x="0" y="0"/>
                  </a:moveTo>
                  <a:lnTo>
                    <a:pt x="146050" y="38100"/>
                  </a:lnTo>
                  <a:cubicBezTo>
                    <a:pt x="129117" y="55033"/>
                    <a:pt x="112970" y="72791"/>
                    <a:pt x="95250" y="88900"/>
                  </a:cubicBezTo>
                  <a:cubicBezTo>
                    <a:pt x="89603" y="94034"/>
                    <a:pt x="83773" y="100653"/>
                    <a:pt x="76200" y="101600"/>
                  </a:cubicBezTo>
                  <a:cubicBezTo>
                    <a:pt x="65490" y="102939"/>
                    <a:pt x="44450" y="95250"/>
                    <a:pt x="44450" y="95250"/>
                  </a:cubicBezTo>
                  <a:lnTo>
                    <a:pt x="4445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27453F4-72B5-0E61-D112-E115FCF3F2E3}"/>
                </a:ext>
              </a:extLst>
            </p:cNvPr>
            <p:cNvSpPr/>
            <p:nvPr/>
          </p:nvSpPr>
          <p:spPr>
            <a:xfrm>
              <a:off x="2632742" y="4239383"/>
              <a:ext cx="27707" cy="57546"/>
            </a:xfrm>
            <a:custGeom>
              <a:avLst/>
              <a:gdLst>
                <a:gd name="connsiteX0" fmla="*/ 50800 w 82550"/>
                <a:gd name="connsiteY0" fmla="*/ 171450 h 171450"/>
                <a:gd name="connsiteX1" fmla="*/ 0 w 82550"/>
                <a:gd name="connsiteY1" fmla="*/ 0 h 171450"/>
                <a:gd name="connsiteX2" fmla="*/ 82550 w 82550"/>
                <a:gd name="connsiteY2" fmla="*/ 6350 h 171450"/>
                <a:gd name="connsiteX3" fmla="*/ 82550 w 82550"/>
                <a:gd name="connsiteY3" fmla="*/ 6350 h 171450"/>
                <a:gd name="connsiteX4" fmla="*/ 50800 w 82550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" h="171450">
                  <a:moveTo>
                    <a:pt x="50800" y="171450"/>
                  </a:moveTo>
                  <a:lnTo>
                    <a:pt x="0" y="0"/>
                  </a:lnTo>
                  <a:cubicBezTo>
                    <a:pt x="65565" y="7285"/>
                    <a:pt x="37983" y="6350"/>
                    <a:pt x="82550" y="6350"/>
                  </a:cubicBezTo>
                  <a:lnTo>
                    <a:pt x="82550" y="6350"/>
                  </a:lnTo>
                  <a:lnTo>
                    <a:pt x="50800" y="171450"/>
                  </a:lnTo>
                  <a:close/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4654DF-6D6F-7BCD-E2C3-6986A9D3B393}"/>
                </a:ext>
              </a:extLst>
            </p:cNvPr>
            <p:cNvSpPr/>
            <p:nvPr/>
          </p:nvSpPr>
          <p:spPr>
            <a:xfrm>
              <a:off x="3346741" y="3550961"/>
              <a:ext cx="172638" cy="61872"/>
            </a:xfrm>
            <a:custGeom>
              <a:avLst/>
              <a:gdLst>
                <a:gd name="connsiteX0" fmla="*/ 0 w 514350"/>
                <a:gd name="connsiteY0" fmla="*/ 152400 h 184338"/>
                <a:gd name="connsiteX1" fmla="*/ 127000 w 514350"/>
                <a:gd name="connsiteY1" fmla="*/ 139700 h 184338"/>
                <a:gd name="connsiteX2" fmla="*/ 184150 w 514350"/>
                <a:gd name="connsiteY2" fmla="*/ 57150 h 184338"/>
                <a:gd name="connsiteX3" fmla="*/ 406400 w 514350"/>
                <a:gd name="connsiteY3" fmla="*/ 171450 h 184338"/>
                <a:gd name="connsiteX4" fmla="*/ 463550 w 514350"/>
                <a:gd name="connsiteY4" fmla="*/ 177800 h 184338"/>
                <a:gd name="connsiteX5" fmla="*/ 495300 w 514350"/>
                <a:gd name="connsiteY5" fmla="*/ 184150 h 184338"/>
                <a:gd name="connsiteX6" fmla="*/ 514350 w 514350"/>
                <a:gd name="connsiteY6" fmla="*/ 171450 h 184338"/>
                <a:gd name="connsiteX7" fmla="*/ 501650 w 514350"/>
                <a:gd name="connsiteY7" fmla="*/ 139700 h 184338"/>
                <a:gd name="connsiteX8" fmla="*/ 501650 w 514350"/>
                <a:gd name="connsiteY8" fmla="*/ 139700 h 184338"/>
                <a:gd name="connsiteX9" fmla="*/ 425450 w 514350"/>
                <a:gd name="connsiteY9" fmla="*/ 127000 h 184338"/>
                <a:gd name="connsiteX10" fmla="*/ 425450 w 514350"/>
                <a:gd name="connsiteY10" fmla="*/ 127000 h 184338"/>
                <a:gd name="connsiteX11" fmla="*/ 190500 w 514350"/>
                <a:gd name="connsiteY11" fmla="*/ 0 h 184338"/>
                <a:gd name="connsiteX12" fmla="*/ 107950 w 514350"/>
                <a:gd name="connsiteY12" fmla="*/ 50800 h 184338"/>
                <a:gd name="connsiteX13" fmla="*/ 107950 w 514350"/>
                <a:gd name="connsiteY13" fmla="*/ 57150 h 184338"/>
                <a:gd name="connsiteX14" fmla="*/ 107950 w 514350"/>
                <a:gd name="connsiteY14" fmla="*/ 57150 h 184338"/>
                <a:gd name="connsiteX15" fmla="*/ 50800 w 514350"/>
                <a:gd name="connsiteY15" fmla="*/ 120650 h 18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4350" h="184338">
                  <a:moveTo>
                    <a:pt x="0" y="152400"/>
                  </a:moveTo>
                  <a:lnTo>
                    <a:pt x="127000" y="139700"/>
                  </a:lnTo>
                  <a:lnTo>
                    <a:pt x="184150" y="57150"/>
                  </a:lnTo>
                  <a:lnTo>
                    <a:pt x="406400" y="171450"/>
                  </a:lnTo>
                  <a:cubicBezTo>
                    <a:pt x="425450" y="173567"/>
                    <a:pt x="444575" y="175089"/>
                    <a:pt x="463550" y="177800"/>
                  </a:cubicBezTo>
                  <a:cubicBezTo>
                    <a:pt x="474234" y="179326"/>
                    <a:pt x="484590" y="185489"/>
                    <a:pt x="495300" y="184150"/>
                  </a:cubicBezTo>
                  <a:cubicBezTo>
                    <a:pt x="502873" y="183203"/>
                    <a:pt x="508000" y="175683"/>
                    <a:pt x="514350" y="171450"/>
                  </a:cubicBezTo>
                  <a:cubicBezTo>
                    <a:pt x="499302" y="148878"/>
                    <a:pt x="501650" y="160032"/>
                    <a:pt x="501650" y="139700"/>
                  </a:cubicBezTo>
                  <a:lnTo>
                    <a:pt x="501650" y="139700"/>
                  </a:lnTo>
                  <a:lnTo>
                    <a:pt x="425450" y="127000"/>
                  </a:lnTo>
                  <a:lnTo>
                    <a:pt x="425450" y="127000"/>
                  </a:lnTo>
                  <a:lnTo>
                    <a:pt x="190500" y="0"/>
                  </a:lnTo>
                  <a:cubicBezTo>
                    <a:pt x="164764" y="5719"/>
                    <a:pt x="107950" y="4513"/>
                    <a:pt x="107950" y="50800"/>
                  </a:cubicBezTo>
                  <a:lnTo>
                    <a:pt x="107950" y="57150"/>
                  </a:lnTo>
                  <a:lnTo>
                    <a:pt x="107950" y="57150"/>
                  </a:lnTo>
                  <a:lnTo>
                    <a:pt x="50800" y="120650"/>
                  </a:lnTo>
                </a:path>
              </a:pathLst>
            </a:custGeom>
            <a:solidFill>
              <a:srgbClr val="92BF4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768499-15A5-909E-1E66-4A14DF1485C5}"/>
              </a:ext>
            </a:extLst>
          </p:cNvPr>
          <p:cNvCxnSpPr>
            <a:cxnSpLocks/>
          </p:cNvCxnSpPr>
          <p:nvPr/>
        </p:nvCxnSpPr>
        <p:spPr>
          <a:xfrm flipH="1" flipV="1">
            <a:off x="1453109" y="3726236"/>
            <a:ext cx="260719" cy="140842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3695B5A-FAB2-8E28-533D-F473B1717CF9}"/>
              </a:ext>
            </a:extLst>
          </p:cNvPr>
          <p:cNvSpPr/>
          <p:nvPr/>
        </p:nvSpPr>
        <p:spPr>
          <a:xfrm>
            <a:off x="1873869" y="2846471"/>
            <a:ext cx="162755" cy="1536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761780-EA18-302B-1162-41519B3E9185}"/>
              </a:ext>
            </a:extLst>
          </p:cNvPr>
          <p:cNvSpPr txBox="1"/>
          <p:nvPr/>
        </p:nvSpPr>
        <p:spPr>
          <a:xfrm>
            <a:off x="1096000" y="39282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i="1" dirty="0"/>
              <a:t>R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5D3B98C-3DAB-F5ED-0CD5-04C60AB76B57}"/>
              </a:ext>
            </a:extLst>
          </p:cNvPr>
          <p:cNvCxnSpPr>
            <a:cxnSpLocks/>
          </p:cNvCxnSpPr>
          <p:nvPr/>
        </p:nvCxnSpPr>
        <p:spPr>
          <a:xfrm>
            <a:off x="1674239" y="3000100"/>
            <a:ext cx="0" cy="64138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8DC223A-CDF5-BFDC-0985-3326EE922C22}"/>
              </a:ext>
            </a:extLst>
          </p:cNvPr>
          <p:cNvSpPr txBox="1"/>
          <p:nvPr/>
        </p:nvSpPr>
        <p:spPr>
          <a:xfrm>
            <a:off x="247723" y="3034506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i="1" dirty="0"/>
              <a:t>900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637A3E1-D327-B4FA-36B4-9E096A2ADEA9}"/>
              </a:ext>
            </a:extLst>
          </p:cNvPr>
          <p:cNvCxnSpPr>
            <a:cxnSpLocks/>
          </p:cNvCxnSpPr>
          <p:nvPr/>
        </p:nvCxnSpPr>
        <p:spPr>
          <a:xfrm flipH="1">
            <a:off x="1720537" y="2957979"/>
            <a:ext cx="228001" cy="217504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44FD3FA-7EE6-2069-1C34-BED04241A7DE}"/>
              </a:ext>
            </a:extLst>
          </p:cNvPr>
          <p:cNvSpPr txBox="1"/>
          <p:nvPr/>
        </p:nvSpPr>
        <p:spPr>
          <a:xfrm>
            <a:off x="1784793" y="37262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i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4">
                <a:extLst>
                  <a:ext uri="{FF2B5EF4-FFF2-40B4-BE49-F238E27FC236}">
                    <a16:creationId xmlns:a16="http://schemas.microsoft.com/office/drawing/2014/main" id="{B44A9929-DE0A-6AFD-49A9-49F181229E0B}"/>
                  </a:ext>
                </a:extLst>
              </p:cNvPr>
              <p:cNvSpPr txBox="1"/>
              <p:nvPr/>
            </p:nvSpPr>
            <p:spPr bwMode="auto">
              <a:xfrm>
                <a:off x="4220975" y="2124485"/>
                <a:ext cx="1987395" cy="844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6" name="Object 4">
                <a:extLst>
                  <a:ext uri="{FF2B5EF4-FFF2-40B4-BE49-F238E27FC236}">
                    <a16:creationId xmlns:a16="http://schemas.microsoft.com/office/drawing/2014/main" id="{B44A9929-DE0A-6AFD-49A9-49F18122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0975" y="2124485"/>
                <a:ext cx="1987395" cy="844054"/>
              </a:xfrm>
              <a:prstGeom prst="rect">
                <a:avLst/>
              </a:prstGeom>
              <a:blipFill>
                <a:blip r:embed="rId6"/>
                <a:stretch>
                  <a:fillRect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1F5E9E94-4951-F0B7-A0F4-C2327A3E1D16}"/>
                  </a:ext>
                </a:extLst>
              </p:cNvPr>
              <p:cNvSpPr txBox="1"/>
              <p:nvPr/>
            </p:nvSpPr>
            <p:spPr bwMode="auto">
              <a:xfrm>
                <a:off x="4027260" y="4142490"/>
                <a:ext cx="2929751" cy="1006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900</m:t>
                          </m:r>
                        </m:sub>
                      </m:sSub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1F5E9E94-4951-F0B7-A0F4-C2327A3E1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7260" y="4142490"/>
                <a:ext cx="2929751" cy="10061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6DCB026-33A0-6DDC-8246-057D11A5277C}"/>
              </a:ext>
            </a:extLst>
          </p:cNvPr>
          <p:cNvGrpSpPr/>
          <p:nvPr/>
        </p:nvGrpSpPr>
        <p:grpSpPr>
          <a:xfrm>
            <a:off x="6324600" y="2105191"/>
            <a:ext cx="1244599" cy="2036632"/>
            <a:chOff x="6896100" y="2105191"/>
            <a:chExt cx="1244599" cy="203663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6E7DDA8-A0C6-C9EC-D605-985F748B01C0}"/>
                </a:ext>
              </a:extLst>
            </p:cNvPr>
            <p:cNvSpPr/>
            <p:nvPr/>
          </p:nvSpPr>
          <p:spPr>
            <a:xfrm>
              <a:off x="6896100" y="3034506"/>
              <a:ext cx="527363" cy="11073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895B0E-4F6A-545D-1483-F149480CF7BC}"/>
                    </a:ext>
                  </a:extLst>
                </p:cNvPr>
                <p:cNvSpPr txBox="1"/>
                <p:nvPr/>
              </p:nvSpPr>
              <p:spPr>
                <a:xfrm>
                  <a:off x="7482121" y="2105191"/>
                  <a:ext cx="658578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895B0E-4F6A-545D-1483-F149480CF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2121" y="2105191"/>
                  <a:ext cx="658578" cy="6771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F5FC2A6-7A26-139D-69C6-8682BBF36B28}"/>
                </a:ext>
              </a:extLst>
            </p:cNvPr>
            <p:cNvCxnSpPr/>
            <p:nvPr/>
          </p:nvCxnSpPr>
          <p:spPr>
            <a:xfrm flipH="1">
              <a:off x="7312611" y="2667000"/>
              <a:ext cx="218489" cy="3675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1F837AD-7FCB-86B0-511F-29C4E61F4E65}"/>
              </a:ext>
            </a:extLst>
          </p:cNvPr>
          <p:cNvSpPr txBox="1"/>
          <p:nvPr/>
        </p:nvSpPr>
        <p:spPr>
          <a:xfrm>
            <a:off x="7268474" y="2782299"/>
            <a:ext cx="187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Iolraigh thuas agus thíos faoi R²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4">
                <a:extLst>
                  <a:ext uri="{FF2B5EF4-FFF2-40B4-BE49-F238E27FC236}">
                    <a16:creationId xmlns:a16="http://schemas.microsoft.com/office/drawing/2014/main" id="{4AAC8314-D531-E322-D997-F17101B2EEB7}"/>
                  </a:ext>
                </a:extLst>
              </p:cNvPr>
              <p:cNvSpPr txBox="1"/>
              <p:nvPr/>
            </p:nvSpPr>
            <p:spPr bwMode="auto">
              <a:xfrm>
                <a:off x="6239054" y="3085909"/>
                <a:ext cx="1184409" cy="1006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4" name="Object 4">
                <a:extLst>
                  <a:ext uri="{FF2B5EF4-FFF2-40B4-BE49-F238E27FC236}">
                    <a16:creationId xmlns:a16="http://schemas.microsoft.com/office/drawing/2014/main" id="{4AAC8314-D531-E322-D997-F17101B2E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9054" y="3085909"/>
                <a:ext cx="1184409" cy="10061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8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56" grpId="0"/>
      <p:bldP spid="57" grpId="0"/>
      <p:bldP spid="63" grpId="0"/>
      <p:bldP spid="6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37A9-FD0A-CB75-4B62-78B5F4A2D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0C6B0109-7E14-09B8-025D-88D1AEE50387}"/>
                  </a:ext>
                </a:extLst>
              </p:cNvPr>
              <p:cNvSpPr txBox="1"/>
              <p:nvPr/>
            </p:nvSpPr>
            <p:spPr bwMode="auto">
              <a:xfrm>
                <a:off x="6511012" y="4131010"/>
                <a:ext cx="2273354" cy="707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133</m:t>
                          </m:r>
                        </m:sub>
                      </m:sSub>
                      <m:r>
                        <a:rPr lang="en-IE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E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0C6B0109-7E14-09B8-025D-88D1AEE50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1012" y="4131010"/>
                <a:ext cx="2273354" cy="707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42">
            <a:extLst>
              <a:ext uri="{FF2B5EF4-FFF2-40B4-BE49-F238E27FC236}">
                <a16:creationId xmlns:a16="http://schemas.microsoft.com/office/drawing/2014/main" id="{3E9CC0BA-8691-14E9-8DD4-F96FC8AF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E6C9A85-23C7-82A3-0079-03BCE9F475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Is é 1.6 m s⁻² </a:t>
            </a:r>
            <a:r>
              <a:rPr lang="en-GB" i="1" dirty="0"/>
              <a:t>g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ngealach</a:t>
            </a:r>
            <a:r>
              <a:rPr lang="en-GB" dirty="0"/>
              <a:t> agus is é 1.74 × 10⁶ m ga na </a:t>
            </a:r>
            <a:r>
              <a:rPr lang="en-GB" dirty="0" err="1"/>
              <a:t>gealaí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i="1" dirty="0"/>
              <a:t>g</a:t>
            </a:r>
            <a:r>
              <a:rPr lang="en-GB" dirty="0"/>
              <a:t> ag </a:t>
            </a:r>
            <a:r>
              <a:rPr lang="en-GB" dirty="0" err="1"/>
              <a:t>airde</a:t>
            </a:r>
            <a:r>
              <a:rPr lang="en-GB" dirty="0"/>
              <a:t> 133 km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cionn</a:t>
            </a:r>
            <a:r>
              <a:rPr lang="en-GB" dirty="0"/>
              <a:t> na </a:t>
            </a:r>
            <a:r>
              <a:rPr lang="en-GB" dirty="0" err="1"/>
              <a:t>gealaí</a:t>
            </a:r>
            <a:r>
              <a:rPr lang="en-GB" dirty="0"/>
              <a:t>. 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C3CC4CAB-8449-359F-CA3D-4D92D99B0422}"/>
                  </a:ext>
                </a:extLst>
              </p:cNvPr>
              <p:cNvSpPr txBox="1"/>
              <p:nvPr/>
            </p:nvSpPr>
            <p:spPr bwMode="auto">
              <a:xfrm>
                <a:off x="7009059" y="3582790"/>
                <a:ext cx="1195613" cy="664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E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IE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E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C3CC4CAB-8449-359F-CA3D-4D92D99B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9059" y="3582790"/>
                <a:ext cx="1195613" cy="664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DB14C821-5BC8-EC7D-3D92-B80E7310468B}"/>
                  </a:ext>
                </a:extLst>
              </p:cNvPr>
              <p:cNvSpPr txBox="1"/>
              <p:nvPr/>
            </p:nvSpPr>
            <p:spPr bwMode="auto">
              <a:xfrm>
                <a:off x="6151378" y="5298001"/>
                <a:ext cx="2992622" cy="801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(1.6)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(1.74×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(1.74×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+1.33×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DB14C821-5BC8-EC7D-3D92-B80E73104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378" y="5298001"/>
                <a:ext cx="2992622" cy="801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D1FB9EC9-FE2A-8C88-B2E2-57E3CFB16683}"/>
                  </a:ext>
                </a:extLst>
              </p:cNvPr>
              <p:cNvSpPr txBox="1"/>
              <p:nvPr/>
            </p:nvSpPr>
            <p:spPr bwMode="auto">
              <a:xfrm>
                <a:off x="6799551" y="6005545"/>
                <a:ext cx="1405121" cy="390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=1.4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D1FB9EC9-FE2A-8C88-B2E2-57E3CFB16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9551" y="6005545"/>
                <a:ext cx="1405121" cy="3907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4CDB686B-D60D-FB57-4A06-0798C5062017}"/>
                  </a:ext>
                </a:extLst>
              </p:cNvPr>
              <p:cNvSpPr txBox="1"/>
              <p:nvPr/>
            </p:nvSpPr>
            <p:spPr bwMode="auto">
              <a:xfrm>
                <a:off x="6709589" y="3250307"/>
                <a:ext cx="2473817" cy="664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E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𝑢𝑟𝑓𝑎𝑐𝑒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𝑔𝑟𝑎𝑣𝑖𝑡𝑦</m:t>
                      </m:r>
                    </m:oMath>
                  </m:oMathPara>
                </a14:m>
                <a:endParaRPr lang="en-I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4CDB686B-D60D-FB57-4A06-0798C5062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9589" y="3250307"/>
                <a:ext cx="2473817" cy="664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DD91DED-06B0-1DEF-E1C9-F7726E20AAAB}"/>
                  </a:ext>
                </a:extLst>
              </p:cNvPr>
              <p:cNvSpPr txBox="1"/>
              <p:nvPr/>
            </p:nvSpPr>
            <p:spPr bwMode="auto">
              <a:xfrm>
                <a:off x="6799551" y="4702580"/>
                <a:ext cx="2273354" cy="707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133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DD91DED-06B0-1DEF-E1C9-F7726E20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9551" y="4702580"/>
                <a:ext cx="2273354" cy="707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4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D455-50AC-48F3-A792-A1B3FCD93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B1099-7062-4485-7EC2-FA41AD6E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Ag </a:t>
            </a:r>
            <a:r>
              <a:rPr lang="en-GB" dirty="0" err="1"/>
              <a:t>athscríobh</a:t>
            </a:r>
            <a:r>
              <a:rPr lang="en-GB" dirty="0"/>
              <a:t> </a:t>
            </a:r>
            <a:r>
              <a:rPr lang="en-GB" i="1" dirty="0"/>
              <a:t>g</a:t>
            </a:r>
            <a:r>
              <a:rPr lang="en-GB" dirty="0"/>
              <a:t> i </a:t>
            </a:r>
            <a:r>
              <a:rPr lang="en-GB" dirty="0" err="1"/>
              <a:t>dtearmaí</a:t>
            </a:r>
            <a:r>
              <a:rPr lang="en-GB" dirty="0"/>
              <a:t> </a:t>
            </a:r>
            <a:r>
              <a:rPr lang="en-GB" i="1" dirty="0"/>
              <a:t>F</a:t>
            </a:r>
            <a:r>
              <a:rPr lang="en-GB" dirty="0"/>
              <a:t> agus </a:t>
            </a:r>
            <a:r>
              <a:rPr lang="en-GB" i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A665A6-FBA6-0A22-9502-520EC821DD9E}"/>
                  </a:ext>
                </a:extLst>
              </p:cNvPr>
              <p:cNvSpPr txBox="1"/>
              <p:nvPr/>
            </p:nvSpPr>
            <p:spPr>
              <a:xfrm>
                <a:off x="2882900" y="987376"/>
                <a:ext cx="249809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</m:t>
                      </m:r>
                    </m:oMath>
                  </m:oMathPara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A665A6-FBA6-0A22-9502-520EC821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0" y="987376"/>
                <a:ext cx="249809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ADEDA11-C88C-623A-83C9-A7D8722EA976}"/>
              </a:ext>
            </a:extLst>
          </p:cNvPr>
          <p:cNvSpPr txBox="1"/>
          <p:nvPr/>
        </p:nvSpPr>
        <p:spPr>
          <a:xfrm>
            <a:off x="241300" y="3817249"/>
            <a:ext cx="873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Mar sin, g =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aghaidh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an 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965EE-AF28-6B6E-E566-9DB6192F9C80}"/>
              </a:ext>
            </a:extLst>
          </p:cNvPr>
          <p:cNvSpPr txBox="1"/>
          <p:nvPr/>
        </p:nvSpPr>
        <p:spPr>
          <a:xfrm>
            <a:off x="1447556" y="4512975"/>
            <a:ext cx="6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g = “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Neart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imtharraingthe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7742-E8C0-6CCF-01E9-04BD5B7F79C1}"/>
              </a:ext>
            </a:extLst>
          </p:cNvPr>
          <p:cNvSpPr txBox="1"/>
          <p:nvPr/>
        </p:nvSpPr>
        <p:spPr>
          <a:xfrm>
            <a:off x="125731" y="5750459"/>
            <a:ext cx="8840469" cy="138499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Nóta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déanfaimid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staidéar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neart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leictrigh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déanaí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Is é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aghaidh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aonaid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luchta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Tabhair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deara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chosúlacht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9491F6-52AD-FCF0-F26C-33BA5E45558D}"/>
                  </a:ext>
                </a:extLst>
              </p:cNvPr>
              <p:cNvSpPr txBox="1"/>
              <p:nvPr/>
            </p:nvSpPr>
            <p:spPr>
              <a:xfrm>
                <a:off x="2464232" y="1595336"/>
                <a:ext cx="309458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9491F6-52AD-FCF0-F26C-33BA5E455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232" y="1595336"/>
                <a:ext cx="309458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F0FB44-08EA-EE55-84AF-BE2835F40E30}"/>
                  </a:ext>
                </a:extLst>
              </p:cNvPr>
              <p:cNvSpPr txBox="1"/>
              <p:nvPr/>
            </p:nvSpPr>
            <p:spPr>
              <a:xfrm>
                <a:off x="2464232" y="2232656"/>
                <a:ext cx="309458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F0FB44-08EA-EE55-84AF-BE2835F4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232" y="2232656"/>
                <a:ext cx="309458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C3A6B1-A6DE-3E93-D302-E4E1584221FF}"/>
                  </a:ext>
                </a:extLst>
              </p:cNvPr>
              <p:cNvSpPr txBox="1"/>
              <p:nvPr/>
            </p:nvSpPr>
            <p:spPr>
              <a:xfrm>
                <a:off x="2464232" y="2730493"/>
                <a:ext cx="3094584" cy="105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C3A6B1-A6DE-3E93-D302-E4E15842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232" y="2730493"/>
                <a:ext cx="3094584" cy="1052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2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/>
      <p:bldP spid="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D422A-A4CE-5820-FAE5-D6C14776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F9BA4-02AC-98BF-623D-69D40E21D354}"/>
                  </a:ext>
                </a:extLst>
              </p:cNvPr>
              <p:cNvSpPr txBox="1"/>
              <p:nvPr/>
            </p:nvSpPr>
            <p:spPr>
              <a:xfrm>
                <a:off x="122292" y="1459218"/>
                <a:ext cx="8899415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600" b="1" dirty="0">
                    <a:solidFill>
                      <a:schemeClr val="accent5"/>
                    </a:solidFill>
                  </a:rPr>
                  <a:t>Lig </a:t>
                </a:r>
                <a:r>
                  <a:rPr lang="en-IE" sz="2600" b="1" i="1" dirty="0">
                    <a:solidFill>
                      <a:schemeClr val="accent5"/>
                    </a:solidFill>
                  </a:rPr>
                  <a:t>g</a:t>
                </a:r>
                <a:r>
                  <a:rPr lang="en-IE" sz="2600" b="1" dirty="0">
                    <a:solidFill>
                      <a:schemeClr val="accent5"/>
                    </a:solidFill>
                  </a:rPr>
                  <a:t> = </a:t>
                </a:r>
                <a:r>
                  <a:rPr lang="en-IE" sz="2600" b="1" dirty="0" err="1">
                    <a:solidFill>
                      <a:schemeClr val="accent5"/>
                    </a:solidFill>
                  </a:rPr>
                  <a:t>Luach</a:t>
                </a:r>
                <a:r>
                  <a:rPr lang="en-IE" sz="2600" b="1" dirty="0">
                    <a:solidFill>
                      <a:schemeClr val="accent5"/>
                    </a:solidFill>
                  </a:rPr>
                  <a:t> </a:t>
                </a:r>
                <a:r>
                  <a:rPr lang="en-IE" sz="2600" b="1" dirty="0" err="1">
                    <a:solidFill>
                      <a:schemeClr val="accent5"/>
                    </a:solidFill>
                  </a:rPr>
                  <a:t>ar</a:t>
                </a:r>
                <a:r>
                  <a:rPr lang="en-IE" sz="2600" b="1" dirty="0">
                    <a:solidFill>
                      <a:schemeClr val="accent5"/>
                    </a:solidFill>
                  </a:rPr>
                  <a:t> an </a:t>
                </a:r>
                <a:r>
                  <a:rPr lang="en-IE" sz="2600" b="1" dirty="0" err="1">
                    <a:solidFill>
                      <a:schemeClr val="accent5"/>
                    </a:solidFill>
                  </a:rPr>
                  <a:t>dromchla</a:t>
                </a:r>
                <a:r>
                  <a:rPr lang="en-IE" sz="2600" b="1" dirty="0">
                    <a:solidFill>
                      <a:schemeClr val="accent5"/>
                    </a:solidFill>
                  </a:rPr>
                  <a:t> – mar sin </a:t>
                </a:r>
                <a:r>
                  <a:rPr lang="en-IE" sz="2600" b="1" dirty="0" err="1">
                    <a:solidFill>
                      <a:schemeClr val="accent5"/>
                    </a:solidFill>
                  </a:rPr>
                  <a:t>luach</a:t>
                </a:r>
                <a:r>
                  <a:rPr lang="en-IE" sz="2600" b="1" dirty="0">
                    <a:solidFill>
                      <a:schemeClr val="accent5"/>
                    </a:solidFill>
                  </a:rPr>
                  <a:t> </a:t>
                </a:r>
                <a:r>
                  <a:rPr lang="en-IE" sz="2600" b="1" dirty="0" err="1">
                    <a:solidFill>
                      <a:schemeClr val="accent5"/>
                    </a:solidFill>
                  </a:rPr>
                  <a:t>nua</a:t>
                </a:r>
                <a:r>
                  <a:rPr lang="en-IE" sz="2600" b="1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GB" sz="2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E" sz="2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F9BA4-02AC-98BF-623D-69D40E21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1459218"/>
                <a:ext cx="8899415" cy="625556"/>
              </a:xfrm>
              <a:prstGeom prst="rect">
                <a:avLst/>
              </a:prstGeom>
              <a:blipFill>
                <a:blip r:embed="rId3"/>
                <a:stretch>
                  <a:fillRect l="-1233" t="-2913" b="-87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A44A8B-4024-919F-A5FF-96211AF32181}"/>
                  </a:ext>
                </a:extLst>
              </p:cNvPr>
              <p:cNvSpPr txBox="1"/>
              <p:nvPr/>
            </p:nvSpPr>
            <p:spPr>
              <a:xfrm>
                <a:off x="617221" y="2711231"/>
                <a:ext cx="171449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IE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𝐆𝐌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A44A8B-4024-919F-A5FF-96211AF32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1" y="2711231"/>
                <a:ext cx="17144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78731962-4338-428F-A1D5-57861A06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5DE606-DAC1-25E7-16F9-2B747021A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Ag </a:t>
            </a:r>
            <a:r>
              <a:rPr lang="en-GB" dirty="0" err="1"/>
              <a:t>glacadh</a:t>
            </a:r>
            <a:r>
              <a:rPr lang="en-GB" dirty="0"/>
              <a:t> le R mar </a:t>
            </a:r>
            <a:r>
              <a:rPr lang="en-GB" dirty="0" err="1"/>
              <a:t>gha</a:t>
            </a:r>
            <a:r>
              <a:rPr lang="en-GB" dirty="0"/>
              <a:t> </a:t>
            </a:r>
            <a:r>
              <a:rPr lang="en-GB" dirty="0" err="1"/>
              <a:t>pláinéid</a:t>
            </a:r>
            <a:r>
              <a:rPr lang="en-GB" dirty="0"/>
              <a:t>, </a:t>
            </a:r>
            <a:r>
              <a:rPr lang="en-GB" dirty="0" err="1"/>
              <a:t>cén</a:t>
            </a:r>
            <a:r>
              <a:rPr lang="en-GB" dirty="0"/>
              <a:t> fad </a:t>
            </a:r>
            <a:r>
              <a:rPr lang="en-GB" b="1" dirty="0" err="1"/>
              <a:t>ón</a:t>
            </a:r>
            <a:r>
              <a:rPr lang="en-GB" b="1" dirty="0"/>
              <a:t> </a:t>
            </a:r>
            <a:r>
              <a:rPr lang="en-GB" b="1" dirty="0" err="1"/>
              <a:t>lár</a:t>
            </a:r>
            <a:r>
              <a:rPr lang="en-GB" b="1" dirty="0"/>
              <a:t> </a:t>
            </a:r>
            <a:r>
              <a:rPr lang="en-GB" dirty="0" err="1"/>
              <a:t>atá</a:t>
            </a:r>
            <a:r>
              <a:rPr lang="en-GB" dirty="0"/>
              <a:t> g </a:t>
            </a:r>
            <a:r>
              <a:rPr lang="en-GB" dirty="0" err="1"/>
              <a:t>leath</a:t>
            </a:r>
            <a:r>
              <a:rPr lang="en-GB" dirty="0"/>
              <a:t> a </a:t>
            </a:r>
            <a:r>
              <a:rPr lang="en-GB" dirty="0" err="1"/>
              <a:t>luacha</a:t>
            </a:r>
            <a:r>
              <a:rPr lang="en-GB" dirty="0"/>
              <a:t> ag an </a:t>
            </a:r>
            <a:r>
              <a:rPr lang="en-GB" dirty="0" err="1"/>
              <a:t>dromchla</a:t>
            </a:r>
            <a:r>
              <a:rPr lang="en-GB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72474-C198-C182-1EC0-9732C93CD320}"/>
              </a:ext>
            </a:extLst>
          </p:cNvPr>
          <p:cNvSpPr txBox="1"/>
          <p:nvPr/>
        </p:nvSpPr>
        <p:spPr>
          <a:xfrm>
            <a:off x="617221" y="2198611"/>
            <a:ext cx="750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Lig </a:t>
            </a:r>
            <a:r>
              <a:rPr lang="en-IE" sz="2800" i="1" dirty="0"/>
              <a:t>D</a:t>
            </a:r>
            <a:r>
              <a:rPr lang="en-IE" sz="2800" dirty="0"/>
              <a:t> = </a:t>
            </a:r>
            <a:r>
              <a:rPr lang="en-GB" sz="2800" dirty="0"/>
              <a:t>Fad </a:t>
            </a:r>
            <a:r>
              <a:rPr lang="en-GB" sz="2800" dirty="0" err="1"/>
              <a:t>ón</a:t>
            </a:r>
            <a:r>
              <a:rPr lang="en-GB" sz="2800" dirty="0"/>
              <a:t> </a:t>
            </a:r>
            <a:r>
              <a:rPr lang="en-GB" sz="2800" dirty="0" err="1"/>
              <a:t>lár</a:t>
            </a:r>
            <a:endParaRPr lang="en-I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CBFEBF-26AC-1901-4AFC-A6404B48A6B3}"/>
                  </a:ext>
                </a:extLst>
              </p:cNvPr>
              <p:cNvSpPr txBox="1"/>
              <p:nvPr/>
            </p:nvSpPr>
            <p:spPr>
              <a:xfrm>
                <a:off x="2331720" y="2737603"/>
                <a:ext cx="417195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𝑮𝑴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CBFEBF-26AC-1901-4AFC-A6404B48A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20" y="2737603"/>
                <a:ext cx="417195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B26D9A-527F-F007-83DE-7D2723F75C9D}"/>
                  </a:ext>
                </a:extLst>
              </p:cNvPr>
              <p:cNvSpPr txBox="1"/>
              <p:nvPr/>
            </p:nvSpPr>
            <p:spPr>
              <a:xfrm>
                <a:off x="1658853" y="3942539"/>
                <a:ext cx="358313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B26D9A-527F-F007-83DE-7D2723F7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53" y="3942539"/>
                <a:ext cx="3583134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71F62E-F615-3316-CA19-40FAFD43EA21}"/>
                  </a:ext>
                </a:extLst>
              </p:cNvPr>
              <p:cNvSpPr txBox="1"/>
              <p:nvPr/>
            </p:nvSpPr>
            <p:spPr>
              <a:xfrm>
                <a:off x="1658853" y="5454856"/>
                <a:ext cx="3583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71F62E-F615-3316-CA19-40FAFD43E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53" y="5454856"/>
                <a:ext cx="358313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321DEC-0EA8-1EB1-A160-E7B879BF0FA3}"/>
                  </a:ext>
                </a:extLst>
              </p:cNvPr>
              <p:cNvSpPr txBox="1"/>
              <p:nvPr/>
            </p:nvSpPr>
            <p:spPr>
              <a:xfrm>
                <a:off x="1658853" y="6028736"/>
                <a:ext cx="358313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321DEC-0EA8-1EB1-A160-E7B879BF0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53" y="6028736"/>
                <a:ext cx="3583134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E9529-2655-DD54-30B0-A17FF6D12742}"/>
                  </a:ext>
                </a:extLst>
              </p:cNvPr>
              <p:cNvSpPr txBox="1"/>
              <p:nvPr/>
            </p:nvSpPr>
            <p:spPr>
              <a:xfrm>
                <a:off x="1658853" y="4906306"/>
                <a:ext cx="3583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𝐺𝑀𝐷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𝐺𝑀𝑅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E9529-2655-DD54-30B0-A17FF6D12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53" y="4906306"/>
                <a:ext cx="358313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CE020893-AE3F-700C-2B54-276D2DE30E53}"/>
              </a:ext>
            </a:extLst>
          </p:cNvPr>
          <p:cNvSpPr/>
          <p:nvPr/>
        </p:nvSpPr>
        <p:spPr>
          <a:xfrm>
            <a:off x="6020272" y="3867063"/>
            <a:ext cx="2106604" cy="2133216"/>
          </a:xfrm>
          <a:prstGeom prst="ellipse">
            <a:avLst/>
          </a:prstGeom>
          <a:solidFill>
            <a:srgbClr val="CCE1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EA41E1-51C2-B92C-8448-46616FBFDFE4}"/>
              </a:ext>
            </a:extLst>
          </p:cNvPr>
          <p:cNvCxnSpPr>
            <a:cxnSpLocks/>
            <a:stCxn id="24" idx="7"/>
          </p:cNvCxnSpPr>
          <p:nvPr/>
        </p:nvCxnSpPr>
        <p:spPr>
          <a:xfrm flipH="1">
            <a:off x="7098030" y="4179465"/>
            <a:ext cx="720341" cy="81037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FFFB80-7C80-FD2C-BD0C-964239F6D854}"/>
              </a:ext>
            </a:extLst>
          </p:cNvPr>
          <p:cNvSpPr txBox="1"/>
          <p:nvPr/>
        </p:nvSpPr>
        <p:spPr>
          <a:xfrm>
            <a:off x="7014099" y="406143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i="1" dirty="0"/>
              <a:t>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3FB10F-8205-7B37-2692-A9931D3DBAD1}"/>
              </a:ext>
            </a:extLst>
          </p:cNvPr>
          <p:cNvCxnSpPr>
            <a:cxnSpLocks/>
          </p:cNvCxnSpPr>
          <p:nvPr/>
        </p:nvCxnSpPr>
        <p:spPr>
          <a:xfrm flipH="1">
            <a:off x="7252282" y="3731616"/>
            <a:ext cx="1199996" cy="139367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524A74-0462-A217-78BB-25D4FB0E20FA}"/>
              </a:ext>
            </a:extLst>
          </p:cNvPr>
          <p:cNvSpPr txBox="1"/>
          <p:nvPr/>
        </p:nvSpPr>
        <p:spPr>
          <a:xfrm>
            <a:off x="8091857" y="406143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900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9" grpId="0"/>
      <p:bldP spid="20" grpId="0"/>
      <p:bldP spid="21" grpId="0"/>
      <p:bldP spid="2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2C8B-DACE-E43D-F09A-F0DD4310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A2B64-1724-BC97-FBD7-6A83EC4F580E}"/>
                  </a:ext>
                </a:extLst>
              </p:cNvPr>
              <p:cNvSpPr txBox="1"/>
              <p:nvPr/>
            </p:nvSpPr>
            <p:spPr>
              <a:xfrm>
                <a:off x="4668915" y="1671169"/>
                <a:ext cx="4945379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dirty="0">
                    <a:solidFill>
                      <a:srgbClr val="0000FF"/>
                    </a:solidFill>
                  </a:rPr>
                  <a:t>Lig </a:t>
                </a:r>
                <a:r>
                  <a:rPr lang="en-IE" i="1" dirty="0">
                    <a:solidFill>
                      <a:srgbClr val="0000FF"/>
                    </a:solidFill>
                  </a:rPr>
                  <a:t>g</a:t>
                </a:r>
                <a:r>
                  <a:rPr lang="en-IE" dirty="0">
                    <a:solidFill>
                      <a:srgbClr val="0000FF"/>
                    </a:solidFill>
                  </a:rPr>
                  <a:t> = </a:t>
                </a:r>
                <a:r>
                  <a:rPr lang="en-IE" dirty="0" err="1">
                    <a:solidFill>
                      <a:srgbClr val="0000FF"/>
                    </a:solidFill>
                  </a:rPr>
                  <a:t>luach</a:t>
                </a:r>
                <a:r>
                  <a:rPr lang="en-IE" dirty="0">
                    <a:solidFill>
                      <a:srgbClr val="0000FF"/>
                    </a:solidFill>
                  </a:rPr>
                  <a:t> </a:t>
                </a:r>
                <a:r>
                  <a:rPr lang="en-IE" dirty="0" err="1">
                    <a:solidFill>
                      <a:srgbClr val="0000FF"/>
                    </a:solidFill>
                  </a:rPr>
                  <a:t>dromchla</a:t>
                </a:r>
                <a:r>
                  <a:rPr lang="en-IE" dirty="0">
                    <a:solidFill>
                      <a:srgbClr val="0000FF"/>
                    </a:solidFill>
                  </a:rPr>
                  <a:t> – </a:t>
                </a:r>
                <a:r>
                  <a:rPr lang="en-IE" dirty="0" err="1">
                    <a:solidFill>
                      <a:srgbClr val="0000FF"/>
                    </a:solidFill>
                  </a:rPr>
                  <a:t>luach</a:t>
                </a:r>
                <a:r>
                  <a:rPr lang="en-IE" dirty="0">
                    <a:solidFill>
                      <a:srgbClr val="0000FF"/>
                    </a:solidFill>
                  </a:rPr>
                  <a:t> </a:t>
                </a:r>
                <a:r>
                  <a:rPr lang="en-IE" dirty="0" err="1">
                    <a:solidFill>
                      <a:srgbClr val="0000FF"/>
                    </a:solidFill>
                  </a:rPr>
                  <a:t>nua</a:t>
                </a:r>
                <a:r>
                  <a:rPr lang="en-IE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A2B64-1724-BC97-FBD7-6A83EC4F5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15" y="1671169"/>
                <a:ext cx="4945379" cy="461473"/>
              </a:xfrm>
              <a:prstGeom prst="rect">
                <a:avLst/>
              </a:prstGeom>
              <a:blipFill>
                <a:blip r:embed="rId3"/>
                <a:stretch>
                  <a:fillRect l="-1110" b="-65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D208A-BAED-EE4D-3885-58E9D0DBFE6F}"/>
                  </a:ext>
                </a:extLst>
              </p:cNvPr>
              <p:cNvSpPr txBox="1"/>
              <p:nvPr/>
            </p:nvSpPr>
            <p:spPr>
              <a:xfrm>
                <a:off x="3957641" y="2698847"/>
                <a:ext cx="222374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D208A-BAED-EE4D-3885-58E9D0D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641" y="2698847"/>
                <a:ext cx="222374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99D54339-93A4-C651-BF58-C8FCBE7F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531FAA-0718-A357-115D-83CA83C41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Ag </a:t>
            </a:r>
            <a:r>
              <a:rPr lang="en-GB" dirty="0" err="1"/>
              <a:t>glacadh</a:t>
            </a:r>
            <a:r>
              <a:rPr lang="en-GB" dirty="0"/>
              <a:t> le </a:t>
            </a:r>
            <a:r>
              <a:rPr lang="en-GB" i="1" dirty="0"/>
              <a:t>R</a:t>
            </a:r>
            <a:r>
              <a:rPr lang="en-GB" dirty="0"/>
              <a:t> mar </a:t>
            </a:r>
            <a:r>
              <a:rPr lang="en-GB" dirty="0" err="1"/>
              <a:t>gha</a:t>
            </a:r>
            <a:r>
              <a:rPr lang="en-GB" dirty="0"/>
              <a:t> </a:t>
            </a:r>
            <a:r>
              <a:rPr lang="en-GB" dirty="0" err="1"/>
              <a:t>pláinéid</a:t>
            </a:r>
            <a:r>
              <a:rPr lang="en-GB" dirty="0"/>
              <a:t>, </a:t>
            </a:r>
            <a:r>
              <a:rPr lang="en-GB" dirty="0" err="1"/>
              <a:t>cén</a:t>
            </a:r>
            <a:r>
              <a:rPr lang="en-GB" dirty="0"/>
              <a:t> fad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cionn</a:t>
            </a:r>
            <a:r>
              <a:rPr lang="en-GB" b="1" dirty="0"/>
              <a:t> an </a:t>
            </a:r>
            <a:r>
              <a:rPr lang="en-GB" b="1" dirty="0" err="1"/>
              <a:t>dromchla</a:t>
            </a:r>
            <a:r>
              <a:rPr lang="en-GB" b="1" dirty="0"/>
              <a:t> </a:t>
            </a:r>
            <a:r>
              <a:rPr lang="en-GB" dirty="0" err="1"/>
              <a:t>atá</a:t>
            </a:r>
            <a:r>
              <a:rPr lang="en-GB" dirty="0"/>
              <a:t> </a:t>
            </a:r>
            <a:r>
              <a:rPr lang="en-GB" i="1" dirty="0"/>
              <a:t>g</a:t>
            </a:r>
            <a:r>
              <a:rPr lang="en-GB" dirty="0"/>
              <a:t> </a:t>
            </a:r>
            <a:r>
              <a:rPr lang="en-GB" dirty="0" err="1"/>
              <a:t>leath</a:t>
            </a:r>
            <a:r>
              <a:rPr lang="en-GB" dirty="0"/>
              <a:t> a </a:t>
            </a:r>
            <a:r>
              <a:rPr lang="en-GB" dirty="0" err="1"/>
              <a:t>luacha</a:t>
            </a:r>
            <a:r>
              <a:rPr lang="en-GB" dirty="0"/>
              <a:t> ag an </a:t>
            </a:r>
            <a:r>
              <a:rPr lang="en-GB" dirty="0" err="1"/>
              <a:t>dromchla</a:t>
            </a:r>
            <a:r>
              <a:rPr lang="en-GB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D4170-AEC7-5802-6442-65A524B1B8A6}"/>
              </a:ext>
            </a:extLst>
          </p:cNvPr>
          <p:cNvSpPr txBox="1"/>
          <p:nvPr/>
        </p:nvSpPr>
        <p:spPr>
          <a:xfrm>
            <a:off x="4675009" y="2127934"/>
            <a:ext cx="460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>
                <a:solidFill>
                  <a:srgbClr val="0000FF"/>
                </a:solidFill>
              </a:rPr>
              <a:t>Lig </a:t>
            </a:r>
            <a:r>
              <a:rPr lang="en-IE" i="1" dirty="0">
                <a:solidFill>
                  <a:srgbClr val="0000FF"/>
                </a:solidFill>
              </a:rPr>
              <a:t>h</a:t>
            </a:r>
            <a:r>
              <a:rPr lang="en-IE" dirty="0">
                <a:solidFill>
                  <a:srgbClr val="0000FF"/>
                </a:solidFill>
              </a:rPr>
              <a:t> = </a:t>
            </a:r>
            <a:r>
              <a:rPr lang="en-GB" dirty="0">
                <a:solidFill>
                  <a:srgbClr val="0000FF"/>
                </a:solidFill>
              </a:rPr>
              <a:t>Fad </a:t>
            </a:r>
            <a:r>
              <a:rPr lang="en-GB" dirty="0" err="1">
                <a:solidFill>
                  <a:srgbClr val="0000FF"/>
                </a:solidFill>
              </a:rPr>
              <a:t>os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cionn</a:t>
            </a:r>
            <a:r>
              <a:rPr lang="en-GB" dirty="0">
                <a:solidFill>
                  <a:srgbClr val="0000FF"/>
                </a:solidFill>
              </a:rPr>
              <a:t> an </a:t>
            </a:r>
            <a:r>
              <a:rPr lang="en-GB" dirty="0" err="1">
                <a:solidFill>
                  <a:srgbClr val="0000FF"/>
                </a:solidFill>
              </a:rPr>
              <a:t>pláinéad</a:t>
            </a:r>
            <a:endParaRPr lang="en-IE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733470-C251-2FED-AA45-D96B24D5AE42}"/>
                  </a:ext>
                </a:extLst>
              </p:cNvPr>
              <p:cNvSpPr txBox="1"/>
              <p:nvPr/>
            </p:nvSpPr>
            <p:spPr>
              <a:xfrm>
                <a:off x="6377167" y="2707080"/>
                <a:ext cx="2352196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733470-C251-2FED-AA45-D96B24D5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67" y="2707080"/>
                <a:ext cx="2352196" cy="661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D37753-D132-6F6C-C255-04D35558D1E3}"/>
                  </a:ext>
                </a:extLst>
              </p:cNvPr>
              <p:cNvSpPr txBox="1"/>
              <p:nvPr/>
            </p:nvSpPr>
            <p:spPr>
              <a:xfrm>
                <a:off x="4482567" y="3574176"/>
                <a:ext cx="358313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lang="en-GB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D37753-D132-6F6C-C255-04D35558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567" y="3574176"/>
                <a:ext cx="3583134" cy="651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9E9229-3A17-FED6-C5C2-45C3E7CD1015}"/>
                  </a:ext>
                </a:extLst>
              </p:cNvPr>
              <p:cNvSpPr txBox="1"/>
              <p:nvPr/>
            </p:nvSpPr>
            <p:spPr>
              <a:xfrm>
                <a:off x="5069514" y="4561970"/>
                <a:ext cx="2998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GB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9E9229-3A17-FED6-C5C2-45C3E7CD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514" y="4561970"/>
                <a:ext cx="29980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896D2F-2729-429F-7EB9-E8AD74746F7E}"/>
                  </a:ext>
                </a:extLst>
              </p:cNvPr>
              <p:cNvSpPr txBox="1"/>
              <p:nvPr/>
            </p:nvSpPr>
            <p:spPr>
              <a:xfrm>
                <a:off x="5174619" y="5004768"/>
                <a:ext cx="26438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896D2F-2729-429F-7EB9-E8AD74746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19" y="5004768"/>
                <a:ext cx="2643882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82EC18-AC7F-27B1-2E8D-41C108C5DB01}"/>
                  </a:ext>
                </a:extLst>
              </p:cNvPr>
              <p:cNvSpPr txBox="1"/>
              <p:nvPr/>
            </p:nvSpPr>
            <p:spPr>
              <a:xfrm>
                <a:off x="3887506" y="6185357"/>
                <a:ext cx="4178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.414</m:t>
                          </m:r>
                          <m:r>
                            <a:rPr lang="en-I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≈0.414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82EC18-AC7F-27B1-2E8D-41C108C5D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06" y="6185357"/>
                <a:ext cx="41781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1F45194-85BF-B53D-969F-01EF54AD4DF4}"/>
              </a:ext>
            </a:extLst>
          </p:cNvPr>
          <p:cNvSpPr/>
          <p:nvPr/>
        </p:nvSpPr>
        <p:spPr>
          <a:xfrm>
            <a:off x="720189" y="2143863"/>
            <a:ext cx="2106604" cy="2133216"/>
          </a:xfrm>
          <a:prstGeom prst="ellipse">
            <a:avLst/>
          </a:prstGeom>
          <a:solidFill>
            <a:srgbClr val="CCE1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0000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EAA95E-B4AD-744A-3077-938ED1270C5D}"/>
              </a:ext>
            </a:extLst>
          </p:cNvPr>
          <p:cNvCxnSpPr>
            <a:cxnSpLocks/>
            <a:stCxn id="2" idx="7"/>
          </p:cNvCxnSpPr>
          <p:nvPr/>
        </p:nvCxnSpPr>
        <p:spPr>
          <a:xfrm flipH="1">
            <a:off x="1797947" y="2456265"/>
            <a:ext cx="720341" cy="81037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08D7517-185C-F489-FA43-EAE93FA7434F}"/>
              </a:ext>
            </a:extLst>
          </p:cNvPr>
          <p:cNvSpPr txBox="1"/>
          <p:nvPr/>
        </p:nvSpPr>
        <p:spPr>
          <a:xfrm>
            <a:off x="1714016" y="233823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000" i="1" dirty="0">
                <a:solidFill>
                  <a:srgbClr val="0000FF"/>
                </a:solidFill>
              </a:rPr>
              <a:t>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EF9EFF-93BC-F922-E0FE-A3390B713336}"/>
              </a:ext>
            </a:extLst>
          </p:cNvPr>
          <p:cNvCxnSpPr>
            <a:cxnSpLocks/>
            <a:endCxn id="2" idx="7"/>
          </p:cNvCxnSpPr>
          <p:nvPr/>
        </p:nvCxnSpPr>
        <p:spPr>
          <a:xfrm flipH="1">
            <a:off x="2518288" y="1901906"/>
            <a:ext cx="502669" cy="554359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D16937-AB38-2816-CA61-F03D12C89BFF}"/>
              </a:ext>
            </a:extLst>
          </p:cNvPr>
          <p:cNvSpPr txBox="1"/>
          <p:nvPr/>
        </p:nvSpPr>
        <p:spPr>
          <a:xfrm>
            <a:off x="2742805" y="21163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DC39-7E38-D1E6-EB2F-BA1D9324552F}"/>
                  </a:ext>
                </a:extLst>
              </p:cNvPr>
              <p:cNvSpPr txBox="1"/>
              <p:nvPr/>
            </p:nvSpPr>
            <p:spPr>
              <a:xfrm>
                <a:off x="5266297" y="5584430"/>
                <a:ext cx="26438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I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DC39-7E38-D1E6-EB2F-BA1D93245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97" y="5584430"/>
                <a:ext cx="2643882" cy="401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C722D66B-5B43-9003-6716-15777F2F0EF5}"/>
              </a:ext>
            </a:extLst>
          </p:cNvPr>
          <p:cNvSpPr/>
          <p:nvPr/>
        </p:nvSpPr>
        <p:spPr>
          <a:xfrm>
            <a:off x="5757058" y="2877692"/>
            <a:ext cx="848657" cy="3606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22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D5C3-46FC-5DD7-0CC8-9E90FBFB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638B9-DCB7-4439-B507-F16A05C5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82633"/>
          </a:xfrm>
        </p:spPr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E17BF1-3E83-0A55-E74F-BA09619B6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8" y="461963"/>
            <a:ext cx="8899525" cy="867930"/>
          </a:xfrm>
        </p:spPr>
        <p:txBody>
          <a:bodyPr/>
          <a:lstStyle/>
          <a:p>
            <a:r>
              <a:rPr lang="en-GB" dirty="0" err="1"/>
              <a:t>Tarraing</a:t>
            </a:r>
            <a:r>
              <a:rPr lang="en-GB" dirty="0"/>
              <a:t> </a:t>
            </a:r>
            <a:r>
              <a:rPr lang="en-GB" dirty="0" err="1"/>
              <a:t>veicteoirí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an </a:t>
            </a:r>
            <a:r>
              <a:rPr lang="en-GB" dirty="0" err="1"/>
              <a:t>fórsa</a:t>
            </a:r>
            <a:r>
              <a:rPr lang="en-GB" dirty="0"/>
              <a:t> </a:t>
            </a:r>
            <a:r>
              <a:rPr lang="en-GB" dirty="0" err="1"/>
              <a:t>imtharraingthe</a:t>
            </a:r>
            <a:r>
              <a:rPr lang="en-GB" dirty="0"/>
              <a:t> a </a:t>
            </a:r>
            <a:r>
              <a:rPr lang="en-GB" dirty="0" err="1"/>
              <a:t>léiriú</a:t>
            </a:r>
            <a:r>
              <a:rPr lang="en-GB" dirty="0"/>
              <a:t> ag na 5 </a:t>
            </a:r>
            <a:r>
              <a:rPr lang="en-GB" dirty="0" err="1"/>
              <a:t>phointe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60BF8F-7202-39B5-ED69-D09761EA42E6}"/>
              </a:ext>
            </a:extLst>
          </p:cNvPr>
          <p:cNvGrpSpPr/>
          <p:nvPr/>
        </p:nvGrpSpPr>
        <p:grpSpPr>
          <a:xfrm>
            <a:off x="4020825" y="2836609"/>
            <a:ext cx="766402" cy="775522"/>
            <a:chOff x="4860032" y="2816932"/>
            <a:chExt cx="1559903" cy="169187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DF65B31-88C0-F837-E11A-E12084E0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16932"/>
              <a:ext cx="1512170" cy="15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hlinkClick r:id="rId3"/>
              <a:extLst>
                <a:ext uri="{FF2B5EF4-FFF2-40B4-BE49-F238E27FC236}">
                  <a16:creationId xmlns:a16="http://schemas.microsoft.com/office/drawing/2014/main" id="{A9985200-07B3-E1A7-F85D-6BDD6037A78E}"/>
                </a:ext>
              </a:extLst>
            </p:cNvPr>
            <p:cNvSpPr txBox="1"/>
            <p:nvPr/>
          </p:nvSpPr>
          <p:spPr>
            <a:xfrm>
              <a:off x="4907767" y="3703074"/>
              <a:ext cx="1512168" cy="80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</a:rPr>
                <a:t>CC0 penubag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9D72E77-60E2-C23B-C9AD-FF3513A17D54}"/>
              </a:ext>
            </a:extLst>
          </p:cNvPr>
          <p:cNvSpPr/>
          <p:nvPr/>
        </p:nvSpPr>
        <p:spPr>
          <a:xfrm>
            <a:off x="2829736" y="1981651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A0D789-89D5-4754-69D3-A49BF80BB5FC}"/>
              </a:ext>
            </a:extLst>
          </p:cNvPr>
          <p:cNvSpPr/>
          <p:nvPr/>
        </p:nvSpPr>
        <p:spPr>
          <a:xfrm>
            <a:off x="4393142" y="1875759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BC9884-FA8C-DA58-36F1-3381A3A9818B}"/>
              </a:ext>
            </a:extLst>
          </p:cNvPr>
          <p:cNvSpPr/>
          <p:nvPr/>
        </p:nvSpPr>
        <p:spPr>
          <a:xfrm>
            <a:off x="5158681" y="3869059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ABBFDD-73A7-E83E-C312-FB0B28BE5D0A}"/>
              </a:ext>
            </a:extLst>
          </p:cNvPr>
          <p:cNvSpPr/>
          <p:nvPr/>
        </p:nvSpPr>
        <p:spPr>
          <a:xfrm>
            <a:off x="6630742" y="1411498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9FA0DB-BDB3-764B-5A11-4F2FE22173B2}"/>
              </a:ext>
            </a:extLst>
          </p:cNvPr>
          <p:cNvSpPr/>
          <p:nvPr/>
        </p:nvSpPr>
        <p:spPr>
          <a:xfrm>
            <a:off x="2935587" y="4556245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5F4B3A-9D58-E7D1-1958-5A0D9C2DFCB1}"/>
              </a:ext>
            </a:extLst>
          </p:cNvPr>
          <p:cNvSpPr/>
          <p:nvPr/>
        </p:nvSpPr>
        <p:spPr>
          <a:xfrm rot="5400000">
            <a:off x="4196804" y="2148500"/>
            <a:ext cx="481576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D647D-DDC7-9E07-8AF9-0D1D3984ED62}"/>
              </a:ext>
            </a:extLst>
          </p:cNvPr>
          <p:cNvSpPr txBox="1"/>
          <p:nvPr/>
        </p:nvSpPr>
        <p:spPr>
          <a:xfrm>
            <a:off x="5849971" y="3429000"/>
            <a:ext cx="3171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pointeáil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Tá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laige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faide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40CBD15-7191-6DC1-6A12-EC8C558C2555}"/>
              </a:ext>
            </a:extLst>
          </p:cNvPr>
          <p:cNvSpPr/>
          <p:nvPr/>
        </p:nvSpPr>
        <p:spPr>
          <a:xfrm rot="8582320">
            <a:off x="6460924" y="1492200"/>
            <a:ext cx="189458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E92349F-604B-1D3C-C179-0C545C4152D0}"/>
              </a:ext>
            </a:extLst>
          </p:cNvPr>
          <p:cNvSpPr/>
          <p:nvPr/>
        </p:nvSpPr>
        <p:spPr>
          <a:xfrm rot="2220675">
            <a:off x="2886083" y="2089122"/>
            <a:ext cx="280327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19C2233-761D-CE3D-AFB9-E850A8A2C3FC}"/>
              </a:ext>
            </a:extLst>
          </p:cNvPr>
          <p:cNvSpPr/>
          <p:nvPr/>
        </p:nvSpPr>
        <p:spPr>
          <a:xfrm rot="13297495">
            <a:off x="4643852" y="3608522"/>
            <a:ext cx="586590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B5B5711-85A5-BB1D-03EE-3EFE05D42159}"/>
              </a:ext>
            </a:extLst>
          </p:cNvPr>
          <p:cNvSpPr/>
          <p:nvPr/>
        </p:nvSpPr>
        <p:spPr>
          <a:xfrm rot="18900000">
            <a:off x="2981684" y="4383373"/>
            <a:ext cx="310703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3" grpId="0" animBg="1"/>
      <p:bldP spid="24" grpId="0" animBg="1"/>
      <p:bldP spid="25" grpId="0" animBg="1"/>
      <p:bldP spid="2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8E7B81-2082-B2D5-3064-31C216CC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82633"/>
          </a:xfrm>
        </p:spPr>
        <p:txBody>
          <a:bodyPr/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EB4B8F-DA61-81EF-069B-596739805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97" y="461963"/>
            <a:ext cx="8454960" cy="867930"/>
          </a:xfrm>
        </p:spPr>
        <p:txBody>
          <a:bodyPr/>
          <a:lstStyle/>
          <a:p>
            <a:r>
              <a:rPr lang="en-GB" dirty="0" err="1"/>
              <a:t>Tarraing</a:t>
            </a:r>
            <a:r>
              <a:rPr lang="en-GB" dirty="0"/>
              <a:t> na </a:t>
            </a:r>
            <a:r>
              <a:rPr lang="en-GB" dirty="0" err="1"/>
              <a:t>línte</a:t>
            </a:r>
            <a:r>
              <a:rPr lang="en-GB" dirty="0"/>
              <a:t> </a:t>
            </a:r>
            <a:r>
              <a:rPr lang="en-GB" dirty="0" err="1"/>
              <a:t>réimse</a:t>
            </a:r>
            <a:r>
              <a:rPr lang="en-GB" dirty="0"/>
              <a:t> </a:t>
            </a:r>
            <a:r>
              <a:rPr lang="en-GB" dirty="0" err="1"/>
              <a:t>imtharraingthe</a:t>
            </a:r>
            <a:r>
              <a:rPr lang="en-GB" dirty="0"/>
              <a:t> </a:t>
            </a:r>
            <a:r>
              <a:rPr lang="en-GB" dirty="0" err="1"/>
              <a:t>timpeall</a:t>
            </a:r>
            <a:r>
              <a:rPr lang="en-GB" dirty="0"/>
              <a:t> an </a:t>
            </a:r>
            <a:r>
              <a:rPr lang="en-GB" dirty="0" err="1"/>
              <a:t>Domhain</a:t>
            </a:r>
            <a:r>
              <a:rPr lang="en-GB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C637F5-8DB1-F70D-D90C-E4B11C52465B}"/>
              </a:ext>
            </a:extLst>
          </p:cNvPr>
          <p:cNvGrpSpPr/>
          <p:nvPr/>
        </p:nvGrpSpPr>
        <p:grpSpPr>
          <a:xfrm>
            <a:off x="4020824" y="2836610"/>
            <a:ext cx="742950" cy="693149"/>
            <a:chOff x="4860032" y="2816932"/>
            <a:chExt cx="1512170" cy="151217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7ACEC31-262B-B12E-F8DC-50DDE13C2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16932"/>
              <a:ext cx="1512170" cy="15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hlinkClick r:id="rId3"/>
              <a:extLst>
                <a:ext uri="{FF2B5EF4-FFF2-40B4-BE49-F238E27FC236}">
                  <a16:creationId xmlns:a16="http://schemas.microsoft.com/office/drawing/2014/main" id="{0221C844-FC0E-736E-584E-26D6951A8E50}"/>
                </a:ext>
              </a:extLst>
            </p:cNvPr>
            <p:cNvSpPr txBox="1"/>
            <p:nvPr/>
          </p:nvSpPr>
          <p:spPr>
            <a:xfrm>
              <a:off x="4953245" y="3698933"/>
              <a:ext cx="1062586" cy="60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1">
                      <a:lumMod val="50000"/>
                    </a:schemeClr>
                  </a:solidFill>
                </a:rPr>
                <a:t>CC0 penubag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5B2FA4-AA24-F050-9072-312D29B78883}"/>
              </a:ext>
            </a:extLst>
          </p:cNvPr>
          <p:cNvGrpSpPr/>
          <p:nvPr/>
        </p:nvGrpSpPr>
        <p:grpSpPr>
          <a:xfrm>
            <a:off x="4290239" y="1625600"/>
            <a:ext cx="190497" cy="1257300"/>
            <a:chOff x="4379139" y="2044700"/>
            <a:chExt cx="190497" cy="12573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D6DD75-BEB1-9EFD-D9BE-25A9E81954AB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66ADB2-16A2-D80D-E622-1A37D67DBC8F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F0C638-CA65-1921-D21B-EC35F28FB760}"/>
              </a:ext>
            </a:extLst>
          </p:cNvPr>
          <p:cNvGrpSpPr/>
          <p:nvPr/>
        </p:nvGrpSpPr>
        <p:grpSpPr>
          <a:xfrm rot="13850199">
            <a:off x="3584002" y="3183174"/>
            <a:ext cx="190497" cy="1257300"/>
            <a:chOff x="4379139" y="2044700"/>
            <a:chExt cx="190497" cy="12573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AF65C51-0F77-14B7-8EE7-D91163CA5ACD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B027B7-6C51-62C1-BBB0-551D220A0699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995CD4-D26B-B914-150F-79D016F5D8FE}"/>
              </a:ext>
            </a:extLst>
          </p:cNvPr>
          <p:cNvGrpSpPr/>
          <p:nvPr/>
        </p:nvGrpSpPr>
        <p:grpSpPr>
          <a:xfrm rot="18831007">
            <a:off x="3599452" y="1880697"/>
            <a:ext cx="190497" cy="1257300"/>
            <a:chOff x="4379139" y="2044700"/>
            <a:chExt cx="190497" cy="12573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BCC316-D157-7265-AF4D-7FAD7090D8E0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33A63D-C0F1-671D-F44D-4EEC5E72BA04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A0D1A2-45F0-D69B-A029-F8687024C161}"/>
              </a:ext>
            </a:extLst>
          </p:cNvPr>
          <p:cNvGrpSpPr/>
          <p:nvPr/>
        </p:nvGrpSpPr>
        <p:grpSpPr>
          <a:xfrm rot="16200000">
            <a:off x="3328023" y="2561838"/>
            <a:ext cx="190497" cy="1257300"/>
            <a:chOff x="4379139" y="2044700"/>
            <a:chExt cx="190497" cy="12573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1F587C-3932-3027-FAC9-05C8E83BAB1E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05C1C2-4292-5CDF-CE8F-AD49CED18ED1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2CC4AB-7D99-2B7C-AB1A-5AC8958477DD}"/>
              </a:ext>
            </a:extLst>
          </p:cNvPr>
          <p:cNvGrpSpPr/>
          <p:nvPr/>
        </p:nvGrpSpPr>
        <p:grpSpPr>
          <a:xfrm rot="10800000">
            <a:off x="4290239" y="3517901"/>
            <a:ext cx="190497" cy="1257300"/>
            <a:chOff x="4379139" y="2044700"/>
            <a:chExt cx="190497" cy="12573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DA5FDE-26F5-FC27-0B3C-019F7DE85A4D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17EE33-1D0B-450B-3189-87322D05D912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9874F6-6CDD-51A0-1937-8401131932C5}"/>
              </a:ext>
            </a:extLst>
          </p:cNvPr>
          <p:cNvGrpSpPr/>
          <p:nvPr/>
        </p:nvGrpSpPr>
        <p:grpSpPr>
          <a:xfrm rot="8198618">
            <a:off x="4978058" y="3233906"/>
            <a:ext cx="190497" cy="1257300"/>
            <a:chOff x="4379139" y="2044700"/>
            <a:chExt cx="190497" cy="12573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F618925-9216-EE7D-A501-4EB14ED19571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59E107-9E36-BD81-F217-10DE9B0E03EB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7C16CA-F611-CD9E-705A-A82B52650214}"/>
              </a:ext>
            </a:extLst>
          </p:cNvPr>
          <p:cNvGrpSpPr/>
          <p:nvPr/>
        </p:nvGrpSpPr>
        <p:grpSpPr>
          <a:xfrm rot="2889128">
            <a:off x="4978057" y="1875631"/>
            <a:ext cx="190497" cy="1257300"/>
            <a:chOff x="4379139" y="2044700"/>
            <a:chExt cx="190497" cy="12573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22B901-1870-2580-B47E-3517FCE297F6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E552DE9-DBB9-B045-33D5-B56DE55191A8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90C2D5-157D-AE2E-E582-A1EFCAEFAB3B}"/>
              </a:ext>
            </a:extLst>
          </p:cNvPr>
          <p:cNvGrpSpPr/>
          <p:nvPr/>
        </p:nvGrpSpPr>
        <p:grpSpPr>
          <a:xfrm rot="5400000">
            <a:off x="5204255" y="2561839"/>
            <a:ext cx="190497" cy="1257300"/>
            <a:chOff x="4379139" y="2044700"/>
            <a:chExt cx="190497" cy="12573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B81324E-E02C-4E37-32D7-B67C205B0B06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54E520-7584-0493-96DF-58E0E50684D8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48E8978-5498-CC7F-05B8-CD2927D18D6D}"/>
              </a:ext>
            </a:extLst>
          </p:cNvPr>
          <p:cNvSpPr/>
          <p:nvPr/>
        </p:nvSpPr>
        <p:spPr>
          <a:xfrm>
            <a:off x="2829736" y="1981651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D2A176-A6BD-8058-3D40-B2B35BC697BF}"/>
              </a:ext>
            </a:extLst>
          </p:cNvPr>
          <p:cNvSpPr/>
          <p:nvPr/>
        </p:nvSpPr>
        <p:spPr>
          <a:xfrm>
            <a:off x="4393142" y="1875759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AA0C2B-AFED-4754-3983-EBF6C46032F7}"/>
              </a:ext>
            </a:extLst>
          </p:cNvPr>
          <p:cNvSpPr/>
          <p:nvPr/>
        </p:nvSpPr>
        <p:spPr>
          <a:xfrm>
            <a:off x="5158681" y="3869059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876069-AFD2-E843-1D29-739E1C6BD284}"/>
              </a:ext>
            </a:extLst>
          </p:cNvPr>
          <p:cNvSpPr/>
          <p:nvPr/>
        </p:nvSpPr>
        <p:spPr>
          <a:xfrm>
            <a:off x="6630742" y="1411498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C08B92-915F-5928-833E-4EA9A558F6A1}"/>
              </a:ext>
            </a:extLst>
          </p:cNvPr>
          <p:cNvSpPr/>
          <p:nvPr/>
        </p:nvSpPr>
        <p:spPr>
          <a:xfrm>
            <a:off x="2935587" y="4556245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CB9975-E3CE-E765-5EF0-451170D1C7D5}"/>
              </a:ext>
            </a:extLst>
          </p:cNvPr>
          <p:cNvSpPr/>
          <p:nvPr/>
        </p:nvSpPr>
        <p:spPr>
          <a:xfrm rot="5400000">
            <a:off x="4196804" y="2148500"/>
            <a:ext cx="481576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B4DDC7-A7D9-B674-BA44-CB03932BB1A2}"/>
              </a:ext>
            </a:extLst>
          </p:cNvPr>
          <p:cNvSpPr/>
          <p:nvPr/>
        </p:nvSpPr>
        <p:spPr>
          <a:xfrm rot="8582320">
            <a:off x="6460924" y="1492200"/>
            <a:ext cx="189458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279935-3DBF-0F74-AD97-3B89CFBFAEB3}"/>
              </a:ext>
            </a:extLst>
          </p:cNvPr>
          <p:cNvSpPr/>
          <p:nvPr/>
        </p:nvSpPr>
        <p:spPr>
          <a:xfrm rot="2220675">
            <a:off x="2886083" y="2089122"/>
            <a:ext cx="280327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F12D3D-3B68-C28B-1D20-B03869085B7C}"/>
              </a:ext>
            </a:extLst>
          </p:cNvPr>
          <p:cNvSpPr/>
          <p:nvPr/>
        </p:nvSpPr>
        <p:spPr>
          <a:xfrm rot="13297495">
            <a:off x="4643852" y="3608522"/>
            <a:ext cx="586590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7F01904-91F0-970B-C601-ACF67685F761}"/>
              </a:ext>
            </a:extLst>
          </p:cNvPr>
          <p:cNvSpPr/>
          <p:nvPr/>
        </p:nvSpPr>
        <p:spPr>
          <a:xfrm rot="18900000">
            <a:off x="2981684" y="4383373"/>
            <a:ext cx="310703" cy="133350"/>
          </a:xfrm>
          <a:prstGeom prst="rightArrow">
            <a:avLst>
              <a:gd name="adj1" fmla="val 20403"/>
              <a:gd name="adj2" fmla="val 1131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3A12-967A-84B9-7A61-3E0C190A2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FF2B9-6C41-4912-DAC8-A87FE069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Línte</a:t>
            </a:r>
            <a:r>
              <a:rPr lang="en-GB" dirty="0"/>
              <a:t> </a:t>
            </a:r>
            <a:r>
              <a:rPr lang="en-GB" dirty="0" err="1"/>
              <a:t>Réimse</a:t>
            </a:r>
            <a:r>
              <a:rPr lang="en-GB" dirty="0"/>
              <a:t> Imtharraingthe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858BBB-0E24-E235-78FD-D1B3A7EB98CA}"/>
              </a:ext>
            </a:extLst>
          </p:cNvPr>
          <p:cNvGrpSpPr/>
          <p:nvPr/>
        </p:nvGrpSpPr>
        <p:grpSpPr>
          <a:xfrm>
            <a:off x="4020823" y="3693859"/>
            <a:ext cx="748819" cy="743252"/>
            <a:chOff x="4860032" y="2816932"/>
            <a:chExt cx="1524117" cy="162147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DD350B2-6B98-4AF0-891B-9DEA10DBB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16932"/>
              <a:ext cx="1512170" cy="15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hlinkClick r:id="rId3"/>
              <a:extLst>
                <a:ext uri="{FF2B5EF4-FFF2-40B4-BE49-F238E27FC236}">
                  <a16:creationId xmlns:a16="http://schemas.microsoft.com/office/drawing/2014/main" id="{F40131AD-46F5-9EB1-89ED-6D385577CF40}"/>
                </a:ext>
              </a:extLst>
            </p:cNvPr>
            <p:cNvSpPr txBox="1"/>
            <p:nvPr/>
          </p:nvSpPr>
          <p:spPr>
            <a:xfrm>
              <a:off x="4896514" y="3699819"/>
              <a:ext cx="1487635" cy="738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CC0 penubag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B53A33-9E68-3C25-A16D-53F442F68E1F}"/>
              </a:ext>
            </a:extLst>
          </p:cNvPr>
          <p:cNvGrpSpPr/>
          <p:nvPr/>
        </p:nvGrpSpPr>
        <p:grpSpPr>
          <a:xfrm>
            <a:off x="4290239" y="2482850"/>
            <a:ext cx="190497" cy="1257300"/>
            <a:chOff x="4379139" y="2044700"/>
            <a:chExt cx="190497" cy="12573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34A8B0C-AF4C-67D6-AE5A-264A15B3ADA3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15805E-390A-E51E-A0E8-6972A89C34B4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A7BF5D-89B5-9437-095B-57949FD1E968}"/>
              </a:ext>
            </a:extLst>
          </p:cNvPr>
          <p:cNvGrpSpPr/>
          <p:nvPr/>
        </p:nvGrpSpPr>
        <p:grpSpPr>
          <a:xfrm rot="13850199">
            <a:off x="3584002" y="4040424"/>
            <a:ext cx="190497" cy="1257300"/>
            <a:chOff x="4379139" y="2044700"/>
            <a:chExt cx="190497" cy="12573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3C383E-7932-27AA-167D-B9582E88275D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22630D-9B08-17C1-4181-A96DCE1C0E49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579E06-BFA1-423E-4CB6-5331408C83C4}"/>
              </a:ext>
            </a:extLst>
          </p:cNvPr>
          <p:cNvGrpSpPr/>
          <p:nvPr/>
        </p:nvGrpSpPr>
        <p:grpSpPr>
          <a:xfrm rot="18831007">
            <a:off x="3599452" y="2737947"/>
            <a:ext cx="190497" cy="1257300"/>
            <a:chOff x="4379139" y="2044700"/>
            <a:chExt cx="190497" cy="12573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C0BDDA-9533-E284-BBA9-7CB05DED93DC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411BCD-8F9E-6D01-2A3D-AFB802E39F00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186795-9F7E-1238-7D2C-D833F2DEE5FD}"/>
              </a:ext>
            </a:extLst>
          </p:cNvPr>
          <p:cNvGrpSpPr/>
          <p:nvPr/>
        </p:nvGrpSpPr>
        <p:grpSpPr>
          <a:xfrm rot="16200000">
            <a:off x="3328023" y="3419088"/>
            <a:ext cx="190497" cy="1257300"/>
            <a:chOff x="4379139" y="2044700"/>
            <a:chExt cx="190497" cy="12573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F6CFD9-6DD9-B97F-B27E-08F5DE58F59B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E6A31D-09C8-E0FB-CD66-890B3890A625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090345-D191-9E49-2615-654D3B7976FA}"/>
              </a:ext>
            </a:extLst>
          </p:cNvPr>
          <p:cNvGrpSpPr/>
          <p:nvPr/>
        </p:nvGrpSpPr>
        <p:grpSpPr>
          <a:xfrm rot="10800000">
            <a:off x="4290239" y="4375151"/>
            <a:ext cx="190497" cy="1257300"/>
            <a:chOff x="4379139" y="2044700"/>
            <a:chExt cx="190497" cy="12573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279398-847D-DB02-B94D-E20CEC50D600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805696-E370-A85F-CD53-6AE0AE1EE35B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8D4222-69B0-1077-ADCA-10E473E83FAC}"/>
              </a:ext>
            </a:extLst>
          </p:cNvPr>
          <p:cNvGrpSpPr/>
          <p:nvPr/>
        </p:nvGrpSpPr>
        <p:grpSpPr>
          <a:xfrm rot="8198618">
            <a:off x="4978058" y="4091156"/>
            <a:ext cx="190497" cy="1257300"/>
            <a:chOff x="4379139" y="2044700"/>
            <a:chExt cx="190497" cy="12573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770F0C-46C5-9FEA-4D82-89785E030CA1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93F11C-517E-B4F3-C307-7397A25EE07D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4CAACD-C95D-24EC-2727-31B6B288468F}"/>
              </a:ext>
            </a:extLst>
          </p:cNvPr>
          <p:cNvGrpSpPr/>
          <p:nvPr/>
        </p:nvGrpSpPr>
        <p:grpSpPr>
          <a:xfrm rot="2889128">
            <a:off x="4978057" y="2732881"/>
            <a:ext cx="190497" cy="1257300"/>
            <a:chOff x="4379139" y="2044700"/>
            <a:chExt cx="190497" cy="12573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A9FF83-E98B-DDB3-EAF0-0420709200FF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273233-DB19-4903-7903-3E8031A29AE5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9B771A-51AD-B881-F377-A68C5995A5BA}"/>
              </a:ext>
            </a:extLst>
          </p:cNvPr>
          <p:cNvGrpSpPr/>
          <p:nvPr/>
        </p:nvGrpSpPr>
        <p:grpSpPr>
          <a:xfrm rot="5400000">
            <a:off x="5204255" y="3419089"/>
            <a:ext cx="190497" cy="1257300"/>
            <a:chOff x="4379139" y="2044700"/>
            <a:chExt cx="190497" cy="12573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3E454E7-88A2-ABAD-6889-41373E0331A7}"/>
                </a:ext>
              </a:extLst>
            </p:cNvPr>
            <p:cNvCxnSpPr/>
            <p:nvPr/>
          </p:nvCxnSpPr>
          <p:spPr>
            <a:xfrm>
              <a:off x="4474388" y="2044700"/>
              <a:ext cx="0" cy="1257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E0C1F63-2234-D85E-DC1A-0DEAF9FE5890}"/>
                </a:ext>
              </a:extLst>
            </p:cNvPr>
            <p:cNvSpPr/>
            <p:nvPr/>
          </p:nvSpPr>
          <p:spPr>
            <a:xfrm>
              <a:off x="4379139" y="2444750"/>
              <a:ext cx="190497" cy="228600"/>
            </a:xfrm>
            <a:custGeom>
              <a:avLst/>
              <a:gdLst>
                <a:gd name="connsiteX0" fmla="*/ 0 w 508000"/>
                <a:gd name="connsiteY0" fmla="*/ 12700 h 596900"/>
                <a:gd name="connsiteX1" fmla="*/ 228600 w 508000"/>
                <a:gd name="connsiteY1" fmla="*/ 596900 h 596900"/>
                <a:gd name="connsiteX2" fmla="*/ 508000 w 5080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596900">
                  <a:moveTo>
                    <a:pt x="0" y="12700"/>
                  </a:moveTo>
                  <a:lnTo>
                    <a:pt x="228600" y="596900"/>
                  </a:lnTo>
                  <a:lnTo>
                    <a:pt x="5080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FA3247-3DD6-503F-7917-286CFE26E59B}"/>
              </a:ext>
            </a:extLst>
          </p:cNvPr>
          <p:cNvSpPr txBox="1"/>
          <p:nvPr/>
        </p:nvSpPr>
        <p:spPr>
          <a:xfrm>
            <a:off x="191976" y="2718147"/>
            <a:ext cx="271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línte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leanúnach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céanna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78D82-CD71-2C13-1AF4-9F29DFF92E4E}"/>
              </a:ext>
            </a:extLst>
          </p:cNvPr>
          <p:cNvSpPr txBox="1"/>
          <p:nvPr/>
        </p:nvSpPr>
        <p:spPr>
          <a:xfrm>
            <a:off x="6534803" y="2467256"/>
            <a:ext cx="260919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thrasnaíonn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línte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chéile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choíche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láidre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nuair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línte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gaire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chéile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7A7C6-DB68-6C05-C885-3E78B57B5831}"/>
              </a:ext>
            </a:extLst>
          </p:cNvPr>
          <p:cNvSpPr txBox="1"/>
          <p:nvPr/>
        </p:nvSpPr>
        <p:spPr>
          <a:xfrm>
            <a:off x="309022" y="758982"/>
            <a:ext cx="8377778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3200" dirty="0" err="1"/>
              <a:t>Léiríonn</a:t>
            </a:r>
            <a:r>
              <a:rPr lang="en-GB" sz="3200" dirty="0"/>
              <a:t> </a:t>
            </a:r>
            <a:r>
              <a:rPr lang="en-GB" sz="3200" dirty="0" err="1"/>
              <a:t>línte</a:t>
            </a:r>
            <a:r>
              <a:rPr lang="en-GB" sz="3200" dirty="0"/>
              <a:t> </a:t>
            </a:r>
            <a:r>
              <a:rPr lang="en-GB" sz="3200" dirty="0" err="1"/>
              <a:t>réimse</a:t>
            </a:r>
            <a:r>
              <a:rPr lang="en-GB" sz="3200" dirty="0"/>
              <a:t> </a:t>
            </a:r>
            <a:r>
              <a:rPr lang="en-GB" sz="3200" dirty="0" err="1"/>
              <a:t>imtharraingthe</a:t>
            </a:r>
            <a:r>
              <a:rPr lang="en-GB" sz="3200" dirty="0"/>
              <a:t> an </a:t>
            </a:r>
            <a:r>
              <a:rPr lang="en-GB" sz="3200" dirty="0" err="1"/>
              <a:t>treo</a:t>
            </a:r>
            <a:r>
              <a:rPr lang="en-GB" sz="3200" dirty="0"/>
              <a:t> a </a:t>
            </a:r>
            <a:r>
              <a:rPr lang="en-GB" sz="3200" dirty="0" err="1"/>
              <a:t>mbogfadh</a:t>
            </a:r>
            <a:r>
              <a:rPr lang="en-GB" sz="3200" dirty="0"/>
              <a:t> </a:t>
            </a:r>
            <a:r>
              <a:rPr lang="en-GB" sz="3200" dirty="0" err="1"/>
              <a:t>mais</a:t>
            </a:r>
            <a:r>
              <a:rPr lang="en-GB" sz="3200" dirty="0"/>
              <a:t> </a:t>
            </a:r>
            <a:r>
              <a:rPr lang="en-GB" sz="3200" dirty="0" err="1"/>
              <a:t>bheag</a:t>
            </a:r>
            <a:r>
              <a:rPr lang="en-GB" sz="3200" dirty="0"/>
              <a:t> </a:t>
            </a:r>
            <a:r>
              <a:rPr lang="en-GB" sz="3200" dirty="0" err="1"/>
              <a:t>dá</a:t>
            </a:r>
            <a:r>
              <a:rPr lang="en-GB" sz="3200" dirty="0"/>
              <a:t> </a:t>
            </a:r>
            <a:r>
              <a:rPr lang="en-GB" sz="3200" dirty="0" err="1"/>
              <a:t>scaoileadh</a:t>
            </a:r>
            <a:r>
              <a:rPr lang="en-GB" sz="3200" dirty="0"/>
              <a:t> </a:t>
            </a:r>
            <a:r>
              <a:rPr lang="en-GB" sz="3200" dirty="0" err="1"/>
              <a:t>saor</a:t>
            </a:r>
            <a:r>
              <a:rPr lang="en-GB" sz="3200" dirty="0"/>
              <a:t> í ó </a:t>
            </a:r>
            <a:r>
              <a:rPr lang="en-GB" sz="3200" dirty="0" err="1"/>
              <a:t>scíth</a:t>
            </a:r>
            <a:r>
              <a:rPr lang="en-GB" sz="3200" dirty="0"/>
              <a:t> ag </a:t>
            </a:r>
            <a:r>
              <a:rPr lang="en-GB" sz="3200" dirty="0" err="1"/>
              <a:t>aon</a:t>
            </a:r>
            <a:r>
              <a:rPr lang="en-GB" sz="3200" dirty="0"/>
              <a:t> </a:t>
            </a:r>
            <a:r>
              <a:rPr lang="en-GB" sz="3200" dirty="0" err="1"/>
              <a:t>phointe</a:t>
            </a:r>
            <a:r>
              <a:rPr lang="en-GB" sz="3200" dirty="0"/>
              <a:t> i </a:t>
            </a:r>
            <a:r>
              <a:rPr lang="en-GB" sz="3200" dirty="0" err="1"/>
              <a:t>réimse</a:t>
            </a:r>
            <a:r>
              <a:rPr lang="en-GB" sz="3200" dirty="0"/>
              <a:t> </a:t>
            </a:r>
            <a:r>
              <a:rPr lang="en-GB" sz="3200" dirty="0" err="1"/>
              <a:t>imtharraingthe</a:t>
            </a:r>
            <a:r>
              <a:rPr lang="en-GB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75157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DAACB0-6BE1-5134-8416-3B9F8E821495}"/>
              </a:ext>
            </a:extLst>
          </p:cNvPr>
          <p:cNvSpPr txBox="1"/>
          <p:nvPr/>
        </p:nvSpPr>
        <p:spPr>
          <a:xfrm>
            <a:off x="15018" y="496684"/>
            <a:ext cx="914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IE" altLang="en-US" sz="2400" b="1" dirty="0"/>
              <a:t>Deir </a:t>
            </a:r>
            <a:r>
              <a:rPr lang="en-IE" altLang="en-US" sz="2400" b="1" dirty="0" err="1"/>
              <a:t>Dlí</a:t>
            </a:r>
            <a:r>
              <a:rPr lang="en-IE" altLang="en-US" sz="2400" b="1" dirty="0"/>
              <a:t> Newton um </a:t>
            </a:r>
            <a:r>
              <a:rPr lang="en-IE" altLang="en-US" sz="2400" b="1" dirty="0" err="1"/>
              <a:t>imtharraingt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uilíoch</a:t>
            </a:r>
            <a:r>
              <a:rPr lang="en-IE" altLang="en-US" sz="2400" b="1" dirty="0"/>
              <a:t> go </a:t>
            </a:r>
            <a:r>
              <a:rPr lang="en-IE" altLang="en-US" sz="2400" b="1" dirty="0" err="1"/>
              <a:t>dtarraingíonn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aon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dá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poncmhais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sa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chruinne</a:t>
            </a:r>
            <a:r>
              <a:rPr lang="en-IE" altLang="en-US" sz="2400" b="1" dirty="0"/>
              <a:t> a </a:t>
            </a:r>
            <a:r>
              <a:rPr lang="en-IE" altLang="en-US" sz="2400" b="1" dirty="0" err="1"/>
              <a:t>chéile</a:t>
            </a:r>
            <a:r>
              <a:rPr lang="en-IE" altLang="en-US" sz="2400" b="1" dirty="0"/>
              <a:t> le </a:t>
            </a:r>
            <a:r>
              <a:rPr lang="en-IE" altLang="en-US" sz="2400" b="1" dirty="0" err="1"/>
              <a:t>fórsa</a:t>
            </a:r>
            <a:r>
              <a:rPr lang="en-IE" altLang="en-US" sz="2400" b="1" dirty="0"/>
              <a:t> </a:t>
            </a:r>
            <a:r>
              <a:rPr lang="en-IE" altLang="en-US" sz="2400" b="1" dirty="0" err="1"/>
              <a:t>atá</a:t>
            </a:r>
            <a:r>
              <a:rPr lang="en-IE" altLang="en-US" sz="2400" b="1" dirty="0"/>
              <a:t>: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algn="ctr" eaLnBrk="1" hangingPunct="1"/>
            <a:r>
              <a:rPr lang="en-US" altLang="en-US" sz="2400" dirty="0" err="1"/>
              <a:t>Comhréireach</a:t>
            </a:r>
            <a:r>
              <a:rPr lang="en-US" altLang="en-US" sz="2400" dirty="0"/>
              <a:t> go </a:t>
            </a:r>
            <a:r>
              <a:rPr lang="en-US" altLang="en-US" sz="2400" dirty="0" err="1"/>
              <a:t>díreach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iolrá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dá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mhais</a:t>
            </a:r>
            <a:endParaRPr lang="en-US" altLang="en-US" sz="2400" dirty="0"/>
          </a:p>
          <a:p>
            <a:pPr algn="ctr" eaLnBrk="1" hangingPunct="1"/>
            <a:r>
              <a:rPr lang="en-US" altLang="en-US" sz="2400" dirty="0"/>
              <a:t>agus</a:t>
            </a:r>
          </a:p>
          <a:p>
            <a:pPr algn="ctr" eaLnBrk="1" hangingPunct="1"/>
            <a:r>
              <a:rPr lang="en-US" altLang="en-US" sz="2400" dirty="0" err="1"/>
              <a:t>comhréireach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inbhéartach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cearnóg</a:t>
            </a:r>
            <a:r>
              <a:rPr lang="en-US" altLang="en-US" sz="2400" dirty="0"/>
              <a:t> an fad </a:t>
            </a:r>
            <a:r>
              <a:rPr lang="en-US" altLang="en-US" sz="2400" dirty="0" err="1"/>
              <a:t>eatarthu</a:t>
            </a:r>
            <a:r>
              <a:rPr lang="en-US" altLang="en-US" sz="2400" dirty="0"/>
              <a:t>.                       </a:t>
            </a:r>
          </a:p>
          <a:p>
            <a:pPr algn="ctr" eaLnBrk="1" hangingPunct="1"/>
            <a:r>
              <a:rPr lang="en-US" altLang="en-US" sz="2400" dirty="0"/>
              <a:t>Inversely proportional to the square of the distance between them.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5EF4E-6DE2-BB8A-244B-094D7D1F190C}"/>
              </a:ext>
            </a:extLst>
          </p:cNvPr>
          <p:cNvSpPr txBox="1"/>
          <p:nvPr/>
        </p:nvSpPr>
        <p:spPr>
          <a:xfrm>
            <a:off x="15018" y="3333035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 err="1"/>
              <a:t>Comhréireach</a:t>
            </a:r>
            <a:r>
              <a:rPr lang="en-US" altLang="en-US" sz="2400" dirty="0"/>
              <a:t> go </a:t>
            </a:r>
            <a:r>
              <a:rPr lang="en-US" altLang="en-US" sz="2400" dirty="0" err="1"/>
              <a:t>díreach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suim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dá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mhais</a:t>
            </a:r>
            <a:endParaRPr lang="en-US" altLang="en-US" sz="2400" dirty="0"/>
          </a:p>
          <a:p>
            <a:pPr algn="ctr" eaLnBrk="1" hangingPunct="1"/>
            <a:r>
              <a:rPr lang="en-US" altLang="en-US" sz="2400" dirty="0"/>
              <a:t>agus</a:t>
            </a:r>
          </a:p>
          <a:p>
            <a:pPr algn="ctr" eaLnBrk="1" hangingPunct="1"/>
            <a:r>
              <a:rPr lang="en-US" altLang="en-US" sz="2400" dirty="0" err="1"/>
              <a:t>comhréireach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inbhéartach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cearnóg</a:t>
            </a:r>
            <a:r>
              <a:rPr lang="en-US" altLang="en-US" sz="2400" dirty="0"/>
              <a:t> an fad </a:t>
            </a:r>
            <a:r>
              <a:rPr lang="en-US" altLang="en-US" sz="2400" dirty="0" err="1"/>
              <a:t>eatarthu</a:t>
            </a:r>
            <a:r>
              <a:rPr lang="en-US" altLang="en-US" sz="2400" dirty="0"/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0F302-349D-B574-B504-520B629F31CF}"/>
              </a:ext>
            </a:extLst>
          </p:cNvPr>
          <p:cNvSpPr txBox="1"/>
          <p:nvPr/>
        </p:nvSpPr>
        <p:spPr>
          <a:xfrm>
            <a:off x="0" y="475361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 err="1"/>
              <a:t>Comhréireach</a:t>
            </a:r>
            <a:r>
              <a:rPr lang="en-US" altLang="en-US" sz="2400" dirty="0"/>
              <a:t> go </a:t>
            </a:r>
            <a:r>
              <a:rPr lang="en-US" altLang="en-US" sz="2400" dirty="0" err="1"/>
              <a:t>díreach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suim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dá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mhais</a:t>
            </a:r>
            <a:endParaRPr lang="en-US" altLang="en-US" sz="2400" dirty="0"/>
          </a:p>
          <a:p>
            <a:pPr algn="ctr" eaLnBrk="1" hangingPunct="1"/>
            <a:r>
              <a:rPr lang="en-US" altLang="en-US" sz="2400" dirty="0"/>
              <a:t>agus</a:t>
            </a:r>
          </a:p>
          <a:p>
            <a:pPr algn="ctr" eaLnBrk="1" hangingPunct="1"/>
            <a:r>
              <a:rPr lang="en-US" altLang="en-US" sz="2400" dirty="0" err="1"/>
              <a:t>comhréireach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inbhéartach</a:t>
            </a:r>
            <a:r>
              <a:rPr lang="en-US" altLang="en-US" sz="2400" dirty="0"/>
              <a:t> leis an fad </a:t>
            </a:r>
            <a:r>
              <a:rPr lang="en-US" altLang="en-US" sz="2400" dirty="0" err="1"/>
              <a:t>eatarthu</a:t>
            </a:r>
            <a:r>
              <a:rPr lang="en-US" alt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32815-2D29-2800-35A1-4DD575F59083}"/>
              </a:ext>
            </a:extLst>
          </p:cNvPr>
          <p:cNvSpPr txBox="1"/>
          <p:nvPr/>
        </p:nvSpPr>
        <p:spPr>
          <a:xfrm>
            <a:off x="256466" y="138923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AD08F-DFEA-A222-B95F-7FFD97C7F9D6}"/>
              </a:ext>
            </a:extLst>
          </p:cNvPr>
          <p:cNvSpPr txBox="1"/>
          <p:nvPr/>
        </p:nvSpPr>
        <p:spPr>
          <a:xfrm>
            <a:off x="331470" y="31673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3D676-8709-A245-DD41-98824FD75041}"/>
              </a:ext>
            </a:extLst>
          </p:cNvPr>
          <p:cNvSpPr txBox="1"/>
          <p:nvPr/>
        </p:nvSpPr>
        <p:spPr>
          <a:xfrm>
            <a:off x="331470" y="454727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BB38E-46CE-09EA-2B09-AD50274144BD}"/>
              </a:ext>
            </a:extLst>
          </p:cNvPr>
          <p:cNvSpPr txBox="1"/>
          <p:nvPr/>
        </p:nvSpPr>
        <p:spPr>
          <a:xfrm>
            <a:off x="0" y="-23931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Cé</a:t>
            </a:r>
            <a:r>
              <a:rPr lang="en-GB" sz="2800" dirty="0"/>
              <a:t> </a:t>
            </a:r>
            <a:r>
              <a:rPr lang="en-GB" sz="2800" dirty="0" err="1"/>
              <a:t>acu</a:t>
            </a:r>
            <a:r>
              <a:rPr lang="en-GB" sz="2800" dirty="0"/>
              <a:t> </a:t>
            </a:r>
            <a:r>
              <a:rPr lang="en-GB" sz="2800" dirty="0" err="1"/>
              <a:t>atá</a:t>
            </a:r>
            <a:r>
              <a:rPr lang="en-GB" sz="2800" dirty="0"/>
              <a:t> </a:t>
            </a:r>
            <a:r>
              <a:rPr lang="en-GB" sz="2800" dirty="0" err="1"/>
              <a:t>ceart</a:t>
            </a:r>
            <a:r>
              <a:rPr lang="en-GB" sz="28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2B302-675D-9D1D-7AA4-CEF6DEB795A4}"/>
              </a:ext>
            </a:extLst>
          </p:cNvPr>
          <p:cNvSpPr txBox="1"/>
          <p:nvPr/>
        </p:nvSpPr>
        <p:spPr>
          <a:xfrm>
            <a:off x="8286750" y="623170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920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428FB7-FD4D-0D67-19AD-B46A4DAA1B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6700" y="165879"/>
                <a:ext cx="8674100" cy="1308756"/>
              </a:xfrm>
            </p:spPr>
            <p:txBody>
              <a:bodyPr/>
              <a:lstStyle/>
              <a:p>
                <a:r>
                  <a:rPr lang="en-GB" dirty="0" err="1"/>
                  <a:t>Deimhnigh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ag </a:t>
                </a:r>
                <a:r>
                  <a:rPr lang="en-GB" dirty="0" err="1"/>
                  <a:t>úsáid</a:t>
                </a:r>
                <a:r>
                  <a:rPr lang="en-GB" dirty="0"/>
                  <a:t> na </a:t>
                </a:r>
                <a:r>
                  <a:rPr lang="en-GB" dirty="0" err="1"/>
                  <a:t>sonraí</a:t>
                </a:r>
                <a:r>
                  <a:rPr lang="en-GB" dirty="0"/>
                  <a:t> </a:t>
                </a:r>
                <a:r>
                  <a:rPr lang="en-GB" dirty="0" err="1"/>
                  <a:t>seo</a:t>
                </a:r>
                <a:r>
                  <a:rPr lang="en-GB" dirty="0"/>
                  <a:t> a </a:t>
                </a:r>
                <a:r>
                  <a:rPr lang="en-GB" dirty="0" err="1"/>
                  <a:t>leanas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428FB7-FD4D-0D67-19AD-B46A4DAA1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700" y="165879"/>
                <a:ext cx="8674100" cy="1308756"/>
              </a:xfrm>
              <a:blipFill>
                <a:blip r:embed="rId3"/>
                <a:stretch>
                  <a:fillRect l="-2178" t="-2791" b="-167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B26CE2-C573-3260-F43E-F4EA093EA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77945"/>
              </p:ext>
            </p:extLst>
          </p:nvPr>
        </p:nvGraphicFramePr>
        <p:xfrm>
          <a:off x="769619" y="1713590"/>
          <a:ext cx="7668261" cy="402437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12574">
                  <a:extLst>
                    <a:ext uri="{9D8B030D-6E8A-4147-A177-3AD203B41FA5}">
                      <a16:colId xmlns:a16="http://schemas.microsoft.com/office/drawing/2014/main" val="4284749078"/>
                    </a:ext>
                  </a:extLst>
                </a:gridCol>
                <a:gridCol w="1849800">
                  <a:extLst>
                    <a:ext uri="{9D8B030D-6E8A-4147-A177-3AD203B41FA5}">
                      <a16:colId xmlns:a16="http://schemas.microsoft.com/office/drawing/2014/main" val="918706391"/>
                    </a:ext>
                  </a:extLst>
                </a:gridCol>
                <a:gridCol w="2413148">
                  <a:extLst>
                    <a:ext uri="{9D8B030D-6E8A-4147-A177-3AD203B41FA5}">
                      <a16:colId xmlns:a16="http://schemas.microsoft.com/office/drawing/2014/main" val="126486944"/>
                    </a:ext>
                  </a:extLst>
                </a:gridCol>
                <a:gridCol w="1992739">
                  <a:extLst>
                    <a:ext uri="{9D8B030D-6E8A-4147-A177-3AD203B41FA5}">
                      <a16:colId xmlns:a16="http://schemas.microsoft.com/office/drawing/2014/main" val="1698179445"/>
                    </a:ext>
                  </a:extLst>
                </a:gridCol>
              </a:tblGrid>
              <a:tr h="769874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Corp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 s⁻²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R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27039"/>
                  </a:ext>
                </a:extLst>
              </a:tr>
              <a:tr h="769874">
                <a:tc>
                  <a:txBody>
                    <a:bodyPr/>
                    <a:lstStyle/>
                    <a:p>
                      <a:r>
                        <a:rPr lang="en-GB" sz="2400" dirty="0" err="1"/>
                        <a:t>Domhan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5.972×10</a:t>
                      </a:r>
                      <a:r>
                        <a:rPr lang="en-GB" sz="2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6 371.0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4250407"/>
                  </a:ext>
                </a:extLst>
              </a:tr>
              <a:tr h="769874">
                <a:tc>
                  <a:txBody>
                    <a:bodyPr/>
                    <a:lstStyle/>
                    <a:p>
                      <a:r>
                        <a:rPr lang="en-GB" sz="2400" dirty="0" err="1"/>
                        <a:t>Gealach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1.627</a:t>
                      </a:r>
                    </a:p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7.346×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2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1 737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481306"/>
                  </a:ext>
                </a:extLst>
              </a:tr>
              <a:tr h="769874">
                <a:tc>
                  <a:txBody>
                    <a:bodyPr/>
                    <a:lstStyle/>
                    <a:p>
                      <a:r>
                        <a:rPr lang="en-GB" sz="2800" dirty="0"/>
                        <a:t>Grian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1.9885×10</a:t>
                      </a:r>
                      <a:r>
                        <a:rPr lang="en-GB" sz="2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695 700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767286"/>
                  </a:ext>
                </a:extLst>
              </a:tr>
              <a:tr h="769874">
                <a:tc>
                  <a:txBody>
                    <a:bodyPr/>
                    <a:lstStyle/>
                    <a:p>
                      <a:r>
                        <a:rPr lang="en-GB" sz="2800" dirty="0" err="1"/>
                        <a:t>Iúpatar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1.8982×10</a:t>
                      </a:r>
                      <a:r>
                        <a:rPr lang="en-GB" sz="2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71 492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518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7A3350-C8D1-C4E2-3D66-8BA48748C5D3}"/>
              </a:ext>
            </a:extLst>
          </p:cNvPr>
          <p:cNvSpPr txBox="1"/>
          <p:nvPr/>
        </p:nvSpPr>
        <p:spPr>
          <a:xfrm>
            <a:off x="5635087" y="640709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Source: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7317198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543A6-3134-51AC-C88E-B90DA619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B6918E-619F-5B3C-37A4-8D86471A9F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6700" y="165879"/>
                <a:ext cx="8674100" cy="830099"/>
              </a:xfrm>
            </p:spPr>
            <p:txBody>
              <a:bodyPr/>
              <a:lstStyle/>
              <a:p>
                <a:r>
                  <a:rPr lang="en-GB" dirty="0" err="1"/>
                  <a:t>Deimhnigh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B6918E-619F-5B3C-37A4-8D86471A9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700" y="165879"/>
                <a:ext cx="8674100" cy="830099"/>
              </a:xfrm>
              <a:blipFill>
                <a:blip r:embed="rId3"/>
                <a:stretch>
                  <a:fillRect l="-2178" t="-4412" b="-117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1E8F53-A593-3338-3877-B9FED43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59884"/>
              </p:ext>
            </p:extLst>
          </p:nvPr>
        </p:nvGraphicFramePr>
        <p:xfrm>
          <a:off x="3698969" y="1116904"/>
          <a:ext cx="4899659" cy="2749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2569">
                  <a:extLst>
                    <a:ext uri="{9D8B030D-6E8A-4147-A177-3AD203B41FA5}">
                      <a16:colId xmlns:a16="http://schemas.microsoft.com/office/drawing/2014/main" val="4284749078"/>
                    </a:ext>
                  </a:extLst>
                </a:gridCol>
                <a:gridCol w="1181935">
                  <a:extLst>
                    <a:ext uri="{9D8B030D-6E8A-4147-A177-3AD203B41FA5}">
                      <a16:colId xmlns:a16="http://schemas.microsoft.com/office/drawing/2014/main" val="918706391"/>
                    </a:ext>
                  </a:extLst>
                </a:gridCol>
                <a:gridCol w="1541888">
                  <a:extLst>
                    <a:ext uri="{9D8B030D-6E8A-4147-A177-3AD203B41FA5}">
                      <a16:colId xmlns:a16="http://schemas.microsoft.com/office/drawing/2014/main" val="126486944"/>
                    </a:ext>
                  </a:extLst>
                </a:gridCol>
                <a:gridCol w="1273267">
                  <a:extLst>
                    <a:ext uri="{9D8B030D-6E8A-4147-A177-3AD203B41FA5}">
                      <a16:colId xmlns:a16="http://schemas.microsoft.com/office/drawing/2014/main" val="1698179445"/>
                    </a:ext>
                  </a:extLst>
                </a:gridCol>
              </a:tblGrid>
              <a:tr h="5272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m s⁻²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27039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Domhan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5.972×10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6 371.0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4250407"/>
                  </a:ext>
                </a:extLst>
              </a:tr>
              <a:tr h="630557">
                <a:tc>
                  <a:txBody>
                    <a:bodyPr/>
                    <a:lstStyle/>
                    <a:p>
                      <a:r>
                        <a:rPr lang="en-GB" sz="1400" dirty="0" err="1"/>
                        <a:t>Gealach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1.627</a:t>
                      </a:r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7.346×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48130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800" dirty="0"/>
                        <a:t>Grian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1.9885×10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695 700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76728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Iúpatar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1.8982×10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71 492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518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93C510-F314-8A6F-A9DF-4B2AD60F3CA8}"/>
              </a:ext>
            </a:extLst>
          </p:cNvPr>
          <p:cNvSpPr txBox="1"/>
          <p:nvPr/>
        </p:nvSpPr>
        <p:spPr>
          <a:xfrm>
            <a:off x="5824524" y="645789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Source: Wikipedia.org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F1C481-9C0C-9108-CEA6-CA8EF7E8FC8F}"/>
                  </a:ext>
                </a:extLst>
              </p:cNvPr>
              <p:cNvSpPr txBox="1"/>
              <p:nvPr/>
            </p:nvSpPr>
            <p:spPr>
              <a:xfrm>
                <a:off x="309338" y="3986870"/>
                <a:ext cx="8289290" cy="2914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Déan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meastóireacht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taispeáin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go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bhfuil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sé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thart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cás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ga-I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Tarraing graf de</a:t>
                </a:r>
                <a:r>
                  <a:rPr lang="en-GB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ga-I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E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I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ga-IE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fíoraigh gur líne dhíreach í le fána = G</a:t>
                </a:r>
              </a:p>
              <a:p>
                <a:pPr>
                  <a:spcAft>
                    <a:spcPts val="1200"/>
                  </a:spcAft>
                </a:pP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F1C481-9C0C-9108-CEA6-CA8EF7E8F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38" y="3986870"/>
                <a:ext cx="8289290" cy="2914259"/>
              </a:xfrm>
              <a:prstGeom prst="rect">
                <a:avLst/>
              </a:prstGeom>
              <a:blipFill>
                <a:blip r:embed="rId4"/>
                <a:stretch>
                  <a:fillRect l="-1544" r="-102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0319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C0D43-C504-342F-88E5-7FCEE5825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9E2423-7E53-8592-8724-10C50897DE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6700" y="165879"/>
                <a:ext cx="8674100" cy="830099"/>
              </a:xfrm>
            </p:spPr>
            <p:txBody>
              <a:bodyPr/>
              <a:lstStyle/>
              <a:p>
                <a:r>
                  <a:rPr lang="en-GB" dirty="0" err="1"/>
                  <a:t>Modh</a:t>
                </a:r>
                <a:r>
                  <a:rPr lang="en-GB" dirty="0"/>
                  <a:t> 1: </a:t>
                </a:r>
                <a:r>
                  <a:rPr lang="en-GB" dirty="0" err="1"/>
                  <a:t>Measúnaigh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9E2423-7E53-8592-8724-10C50897D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700" y="165879"/>
                <a:ext cx="8674100" cy="830099"/>
              </a:xfrm>
              <a:blipFill>
                <a:blip r:embed="rId3"/>
                <a:stretch>
                  <a:fillRect l="-2178" t="-4412" b="-117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173D-6A92-7B22-D251-B61A8D83D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22392"/>
              </p:ext>
            </p:extLst>
          </p:nvPr>
        </p:nvGraphicFramePr>
        <p:xfrm>
          <a:off x="562610" y="1406780"/>
          <a:ext cx="4899659" cy="2861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2569">
                  <a:extLst>
                    <a:ext uri="{9D8B030D-6E8A-4147-A177-3AD203B41FA5}">
                      <a16:colId xmlns:a16="http://schemas.microsoft.com/office/drawing/2014/main" val="4284749078"/>
                    </a:ext>
                  </a:extLst>
                </a:gridCol>
                <a:gridCol w="1181935">
                  <a:extLst>
                    <a:ext uri="{9D8B030D-6E8A-4147-A177-3AD203B41FA5}">
                      <a16:colId xmlns:a16="http://schemas.microsoft.com/office/drawing/2014/main" val="918706391"/>
                    </a:ext>
                  </a:extLst>
                </a:gridCol>
                <a:gridCol w="1541888">
                  <a:extLst>
                    <a:ext uri="{9D8B030D-6E8A-4147-A177-3AD203B41FA5}">
                      <a16:colId xmlns:a16="http://schemas.microsoft.com/office/drawing/2014/main" val="126486944"/>
                    </a:ext>
                  </a:extLst>
                </a:gridCol>
                <a:gridCol w="1273267">
                  <a:extLst>
                    <a:ext uri="{9D8B030D-6E8A-4147-A177-3AD203B41FA5}">
                      <a16:colId xmlns:a16="http://schemas.microsoft.com/office/drawing/2014/main" val="1698179445"/>
                    </a:ext>
                  </a:extLst>
                </a:gridCol>
              </a:tblGrid>
              <a:tr h="5272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m s⁻²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 (km)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27039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Domhan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5.972×10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6 371.0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4250407"/>
                  </a:ext>
                </a:extLst>
              </a:tr>
              <a:tr h="630557">
                <a:tc>
                  <a:txBody>
                    <a:bodyPr/>
                    <a:lstStyle/>
                    <a:p>
                      <a:r>
                        <a:rPr lang="en-GB" sz="1400" dirty="0" err="1"/>
                        <a:t>Gealach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1.627</a:t>
                      </a:r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7.346×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48130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800" dirty="0"/>
                        <a:t>Grian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1.9885×10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695 700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76728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Iúpatar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1.8982×10</a:t>
                      </a:r>
                      <a:r>
                        <a:rPr lang="en-GB" sz="18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71 492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5187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2C0D06-1480-FDC4-692C-88CA2EEA1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85772"/>
              </p:ext>
            </p:extLst>
          </p:nvPr>
        </p:nvGraphicFramePr>
        <p:xfrm>
          <a:off x="5718810" y="1406780"/>
          <a:ext cx="2862580" cy="28523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769">
                  <a:extLst>
                    <a:ext uri="{9D8B030D-6E8A-4147-A177-3AD203B41FA5}">
                      <a16:colId xmlns:a16="http://schemas.microsoft.com/office/drawing/2014/main" val="4284749078"/>
                    </a:ext>
                  </a:extLst>
                </a:gridCol>
                <a:gridCol w="1402811">
                  <a:extLst>
                    <a:ext uri="{9D8B030D-6E8A-4147-A177-3AD203B41FA5}">
                      <a16:colId xmlns:a16="http://schemas.microsoft.com/office/drawing/2014/main" val="918706391"/>
                    </a:ext>
                  </a:extLst>
                </a:gridCol>
              </a:tblGrid>
              <a:tr h="527240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CC"/>
                          </a:solidFill>
                        </a:rPr>
                        <a:t>% </a:t>
                      </a:r>
                      <a:r>
                        <a:rPr lang="en-GB" sz="1800" b="1" dirty="0" err="1">
                          <a:solidFill>
                            <a:srgbClr val="0000CC"/>
                          </a:solidFill>
                        </a:rPr>
                        <a:t>earráide</a:t>
                      </a:r>
                      <a:endParaRPr lang="en-GB" sz="1800" b="1" dirty="0">
                        <a:solidFill>
                          <a:srgbClr val="0000CC"/>
                        </a:solidFill>
                      </a:endParaRPr>
                    </a:p>
                    <a:p>
                      <a:endParaRPr lang="en-GB" sz="18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27039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4250407"/>
                  </a:ext>
                </a:extLst>
              </a:tr>
              <a:tr h="6305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48130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767286"/>
                  </a:ext>
                </a:extLst>
              </a:tr>
              <a:tr h="527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518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FF6CA9-BBFF-7D5C-A35D-CC5201042633}"/>
                  </a:ext>
                </a:extLst>
              </p:cNvPr>
              <p:cNvSpPr txBox="1"/>
              <p:nvPr/>
            </p:nvSpPr>
            <p:spPr>
              <a:xfrm>
                <a:off x="6032500" y="1406780"/>
                <a:ext cx="8509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𝑮𝑴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GB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FF6CA9-BBFF-7D5C-A35D-CC5201042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00" y="1406780"/>
                <a:ext cx="85090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EB4F67-C07F-22C8-116A-72AC8C5DE95D}"/>
              </a:ext>
            </a:extLst>
          </p:cNvPr>
          <p:cNvSpPr txBox="1"/>
          <p:nvPr/>
        </p:nvSpPr>
        <p:spPr>
          <a:xfrm>
            <a:off x="6032500" y="677412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Ríomhanna</a:t>
            </a:r>
            <a:endParaRPr lang="en-GB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E3F0D4-3738-6E2A-2121-B89DE555DEDA}"/>
                  </a:ext>
                </a:extLst>
              </p:cNvPr>
              <p:cNvSpPr txBox="1"/>
              <p:nvPr/>
            </p:nvSpPr>
            <p:spPr>
              <a:xfrm>
                <a:off x="562610" y="4572000"/>
                <a:ext cx="8018780" cy="217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Conclúid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Aontaíonn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luachanna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ríofa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haghaidh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go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dlúth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leis na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luachanna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glactha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haghaidh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g, agus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dá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bhrí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sin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fíoraítear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tsamhail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E3F0D4-3738-6E2A-2121-B89DE555D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" y="4572000"/>
                <a:ext cx="8018780" cy="2178032"/>
              </a:xfrm>
              <a:prstGeom prst="rect">
                <a:avLst/>
              </a:prstGeom>
              <a:blipFill>
                <a:blip r:embed="rId5"/>
                <a:stretch>
                  <a:fillRect l="-1520" t="-2801" r="-2736" b="-25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3416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F208-84DC-DE9A-2B1E-4EE2C72D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DAE775-C195-B708-BF96-D3ECF160F7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6700" y="165879"/>
                <a:ext cx="8674100" cy="817340"/>
              </a:xfrm>
            </p:spPr>
            <p:txBody>
              <a:bodyPr/>
              <a:lstStyle/>
              <a:p>
                <a:r>
                  <a:rPr lang="en-GB" dirty="0" err="1"/>
                  <a:t>Modh</a:t>
                </a:r>
                <a:r>
                  <a:rPr lang="en-GB" dirty="0"/>
                  <a:t> 2: Graf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𝑣𝑠</m:t>
                    </m:r>
                    <m:f>
                      <m:f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,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DAE775-C195-B708-BF96-D3ECF160F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700" y="165879"/>
                <a:ext cx="8674100" cy="817340"/>
              </a:xfrm>
              <a:blipFill>
                <a:blip r:embed="rId3"/>
                <a:stretch>
                  <a:fillRect l="-2178" t="-5970" b="-1194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D09247-0427-CA23-36DB-72700B6AEEE1}"/>
                  </a:ext>
                </a:extLst>
              </p:cNvPr>
              <p:cNvSpPr txBox="1"/>
              <p:nvPr/>
            </p:nvSpPr>
            <p:spPr>
              <a:xfrm>
                <a:off x="6270541" y="1407095"/>
                <a:ext cx="2733759" cy="222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Fána</a:t>
                </a:r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270</m:t>
                          </m:r>
                        </m:num>
                        <m:den>
                          <m:r>
                            <a:rPr lang="en-GB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4×</m:t>
                          </m:r>
                          <m:sSup>
                            <m:sSupPr>
                              <m:ctrlPr>
                                <a:rPr lang="en-GB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=6.75×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D09247-0427-CA23-36DB-72700B6AE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541" y="1407095"/>
                <a:ext cx="2733759" cy="2225225"/>
              </a:xfrm>
              <a:prstGeom prst="rect">
                <a:avLst/>
              </a:prstGeom>
              <a:blipFill>
                <a:blip r:embed="rId4"/>
                <a:stretch>
                  <a:fillRect l="-4688" t="-30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F7E-73F8-1E04-3E44-DC19F49C0CB8}"/>
                  </a:ext>
                </a:extLst>
              </p:cNvPr>
              <p:cNvSpPr txBox="1"/>
              <p:nvPr/>
            </p:nvSpPr>
            <p:spPr>
              <a:xfrm>
                <a:off x="7305580" y="3526558"/>
                <a:ext cx="10129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F7E-73F8-1E04-3E44-DC19F49C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80" y="3526558"/>
                <a:ext cx="101292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4C0352-D18F-4119-3118-3C388B6DE8AB}"/>
                  </a:ext>
                </a:extLst>
              </p:cNvPr>
              <p:cNvSpPr txBox="1"/>
              <p:nvPr/>
            </p:nvSpPr>
            <p:spPr>
              <a:xfrm>
                <a:off x="139700" y="4997054"/>
                <a:ext cx="8585200" cy="1744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Conclúid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Is line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tríd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mbunphointe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an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𝑣𝑠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dá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bhrí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sin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fíoraitear</a:t>
                </a:r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tsamhail</a:t>
                </a:r>
                <a14:m>
                  <m:oMath xmlns:m="http://schemas.openxmlformats.org/officeDocument/2006/math">
                    <m:r>
                      <a:rPr lang="en-IE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verified.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4C0352-D18F-4119-3118-3C388B6DE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4997054"/>
                <a:ext cx="8585200" cy="1744708"/>
              </a:xfrm>
              <a:prstGeom prst="rect">
                <a:avLst/>
              </a:prstGeom>
              <a:blipFill>
                <a:blip r:embed="rId6"/>
                <a:stretch>
                  <a:fillRect l="-1491" t="-3846" r="-213" b="-31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720A187-5C35-DFC8-AF5E-EFD0D6725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00" y="984424"/>
            <a:ext cx="6413548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53586</TotalTime>
  <Words>6794</Words>
  <Application>Microsoft Office PowerPoint</Application>
  <PresentationFormat>On-screen Show (4:3)</PresentationFormat>
  <Paragraphs>1226</Paragraphs>
  <Slides>134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2" baseType="lpstr">
      <vt:lpstr>Aptos</vt:lpstr>
      <vt:lpstr>Arial</vt:lpstr>
      <vt:lpstr>Calibri</vt:lpstr>
      <vt:lpstr>Cambria Math</vt:lpstr>
      <vt:lpstr>Comic Sans MS</vt:lpstr>
      <vt:lpstr>Symbol</vt:lpstr>
      <vt:lpstr>Times New Roman</vt:lpstr>
      <vt:lpstr>Office Theme</vt:lpstr>
      <vt:lpstr>Domhantarraingt </vt:lpstr>
      <vt:lpstr>Sonraíocht churaclaim i réimse imtharraingteach – 1.5</vt:lpstr>
      <vt:lpstr>PowerPoint Presentation</vt:lpstr>
      <vt:lpstr>Sonraíocht churaclaim 1.5</vt:lpstr>
      <vt:lpstr>Achoimre Athbhreithnithe</vt:lpstr>
      <vt:lpstr>Cad is imtharraingt ann?</vt:lpstr>
      <vt:lpstr>Achoimre: Cad is g ann?</vt:lpstr>
      <vt:lpstr>Achoimre: Cad is brí le F = ma</vt:lpstr>
      <vt:lpstr>Ag athscríobh g i dtearmaí F agus m</vt:lpstr>
      <vt:lpstr>Cad is brí le Neart Réimse Imtharraingthe</vt:lpstr>
      <vt:lpstr>Chun taispeáint go bhfuil N kg^(-1) mar an gcéanna do m s^(-2)</vt:lpstr>
      <vt:lpstr>Cén fáth nach mbraitheann luasghéarú de bharr domhantarraingthe ar mhais?</vt:lpstr>
      <vt:lpstr>Cén fáth nach mbraitheann luasghéarú de bharr domhantarraingthe ar mhais?</vt:lpstr>
      <vt:lpstr>Cad iad an dá aonaid do g ?</vt:lpstr>
      <vt:lpstr>Casúr agus Cleite</vt:lpstr>
      <vt:lpstr>Sampla</vt:lpstr>
      <vt:lpstr>Cleachtadh</vt:lpstr>
      <vt:lpstr>Sampla</vt:lpstr>
      <vt:lpstr>Sampla</vt:lpstr>
      <vt:lpstr>Sampla</vt:lpstr>
      <vt:lpstr>Sampla</vt:lpstr>
      <vt:lpstr>PowerPoint Presentation</vt:lpstr>
      <vt:lpstr>Fíoraigh g=2s/t^2    le trealamh saorthitime agus amadóir scálaithe</vt:lpstr>
      <vt:lpstr>Achoimre: Scríobh an foirmle do earráid chéatadáin</vt:lpstr>
      <vt:lpstr>Sonraí agus anailís</vt:lpstr>
      <vt:lpstr>Ag tarraingt graf oiriúnach</vt:lpstr>
      <vt:lpstr>Cad is brí le Graf Oiriúnach?</vt:lpstr>
      <vt:lpstr>Cad a gheobhfá má ghrafaíonn tú s in aghaidh t le haghaidh saorthitim?</vt:lpstr>
      <vt:lpstr>Conas a bhfaighfeá líneach?</vt:lpstr>
      <vt:lpstr>Conas a bhfaighfeá 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Conas a fhíoraíonn an graf an tsamhail</vt:lpstr>
      <vt:lpstr>Achoimre ar graf maith a tharraingt:</vt:lpstr>
      <vt:lpstr>Conclúid:</vt:lpstr>
      <vt:lpstr>Fíoraigh g=P/ρh</vt:lpstr>
      <vt:lpstr>Modh</vt:lpstr>
      <vt:lpstr>Modh</vt:lpstr>
      <vt:lpstr>Dlús an aeir (ρ)</vt:lpstr>
      <vt:lpstr>Sonraí agus ríomhanna:</vt:lpstr>
      <vt:lpstr>Graf</vt:lpstr>
      <vt:lpstr>Foinsí earráide</vt:lpstr>
      <vt:lpstr>Láimhseáil na n-athróg:</vt:lpstr>
      <vt:lpstr>Conclúid:</vt:lpstr>
      <vt:lpstr>Tomhais Airde (altitude) ag baint úsáide as an braiteoir brú aeir ar do ghuthán</vt:lpstr>
      <vt:lpstr>An luascadáin</vt:lpstr>
      <vt:lpstr>Scríobh an cothromóid don luascadáin</vt:lpstr>
      <vt:lpstr>Cén fáth go gcaithfidh uillinn &lt; 50 ?</vt:lpstr>
      <vt:lpstr>Cén fáth an uillinn beag?</vt:lpstr>
      <vt:lpstr>Athshocraigh chun g a fháil</vt:lpstr>
      <vt:lpstr>Fíoraigh g=4π^2  l/T^2  do luascadáin shimplí</vt:lpstr>
      <vt:lpstr>Torthaí agus Ríomhanna</vt:lpstr>
      <vt:lpstr>Graf</vt:lpstr>
      <vt:lpstr>Ceisteanna</vt:lpstr>
      <vt:lpstr>Luasghéarú de bharr na hImtharraingt  “g” Sampla ceist ón ardteist</vt:lpstr>
      <vt:lpstr>Luasghéarú de bharr na hImtharraingt  “g” Sampla ceist ón ardteist</vt:lpstr>
      <vt:lpstr>Dlí Uilioch Imtharraingthe Newton</vt:lpstr>
      <vt:lpstr>Luaigh Dlí Uilioch Imtharraingthe Newton:</vt:lpstr>
      <vt:lpstr>PowerPoint Presentation</vt:lpstr>
      <vt:lpstr>PowerPoint Presentation</vt:lpstr>
      <vt:lpstr>Luaigh Dlí Uilioch Imtharraingthe Newton mar foirmle</vt:lpstr>
      <vt:lpstr>Ceangal Triú Dlí Newton go Imtharraingt</vt:lpstr>
      <vt:lpstr>PowerPoint Presentation</vt:lpstr>
      <vt:lpstr>PowerPoint Presentation</vt:lpstr>
      <vt:lpstr>Iarmhairt ar G a bheith chomh bheag</vt:lpstr>
      <vt:lpstr>Cad is brí leis an Dlí an Chearnfhaid Inbhéartaigh?</vt:lpstr>
      <vt:lpstr>Oibrigh amach na haonaid do G.</vt:lpstr>
      <vt:lpstr>PowerPoint Presentation</vt:lpstr>
      <vt:lpstr>Achoimre </vt:lpstr>
      <vt:lpstr>Sampla</vt:lpstr>
      <vt:lpstr>Sampla</vt:lpstr>
      <vt:lpstr>Cleachtadh</vt:lpstr>
      <vt:lpstr>Cleachtadh</vt:lpstr>
      <vt:lpstr>Cleachtadh</vt:lpstr>
      <vt:lpstr>Díorthaigh slonn le haghaidh g</vt:lpstr>
      <vt:lpstr>An tairiseach é g?</vt:lpstr>
      <vt:lpstr>g in áiteanna difriúla</vt:lpstr>
      <vt:lpstr>Difríochtaí i "g" ar dhromchla an domhain</vt:lpstr>
      <vt:lpstr>g_0</vt:lpstr>
      <vt:lpstr>Sampla</vt:lpstr>
      <vt:lpstr>Sampla</vt:lpstr>
      <vt:lpstr>Sampla</vt:lpstr>
      <vt:lpstr>Sampla</vt:lpstr>
      <vt:lpstr>Cleachtadh</vt:lpstr>
      <vt:lpstr>Sampla</vt:lpstr>
      <vt:lpstr>Cleachtadh</vt:lpstr>
      <vt:lpstr>Sampla</vt:lpstr>
      <vt:lpstr>Sampla</vt:lpstr>
      <vt:lpstr>Línte Réimse Imtharraingthe</vt:lpstr>
      <vt:lpstr>PowerPoint Presentation</vt:lpstr>
      <vt:lpstr>Deimhnigh g=GM/R^2  ag úsáid na sonraí seo a leanas</vt:lpstr>
      <vt:lpstr>Deimhnigh g=GM/R^2 </vt:lpstr>
      <vt:lpstr>Modh 1: Measúnaigh GM/R^2 </vt:lpstr>
      <vt:lpstr>Modh 2: Graf g vs M/R^2 ,</vt:lpstr>
      <vt:lpstr>Ráiteas</vt:lpstr>
      <vt:lpstr>Gluaiseacht bhailistíoch</vt:lpstr>
      <vt:lpstr>Cad iad na fórsaí atá ar an liathróid san aer?</vt:lpstr>
      <vt:lpstr>Cathain is féidir linn neamhaird a dhéanamh de fhriotaíocht aeir?</vt:lpstr>
      <vt:lpstr>Cén tionchar a bhíonn ag an meáchan ar an ngluaiseacht?</vt:lpstr>
      <vt:lpstr>Achoimre:</vt:lpstr>
      <vt:lpstr>Freagra:</vt:lpstr>
      <vt:lpstr>Do chorp i saorthitim… Tá an comhpháirt ingearachluais ag athrú i gcónaí Fanann an chomhpháirt chothrománach luais tairiseach</vt:lpstr>
      <vt:lpstr>Sampla</vt:lpstr>
      <vt:lpstr>Sampla</vt:lpstr>
      <vt:lpstr>Sampla</vt:lpstr>
      <vt:lpstr>Sampla</vt:lpstr>
      <vt:lpstr>Sampla</vt:lpstr>
      <vt:lpstr>PowerPoint Presentation</vt:lpstr>
      <vt:lpstr>Cleachtadh</vt:lpstr>
      <vt:lpstr>Sampla</vt:lpstr>
      <vt:lpstr>Sampla</vt:lpstr>
      <vt:lpstr>Treoluas Éalaithe </vt:lpstr>
      <vt:lpstr>Turgnamh smaoinimh:</vt:lpstr>
      <vt:lpstr>Cad is luas éalaithe ann?</vt:lpstr>
      <vt:lpstr>Ón Domhan go dtí an Ghealach (1865)</vt:lpstr>
      <vt:lpstr>Sampla</vt:lpstr>
      <vt:lpstr>Sampla</vt:lpstr>
      <vt:lpstr>Ní luas éalaithe é…</vt:lpstr>
      <vt:lpstr>Scríobh luas éalaithe i dtéarmaí g.</vt:lpstr>
      <vt:lpstr>Comhtharlú suimiúil…</vt:lpstr>
      <vt:lpstr>Sampla</vt:lpstr>
      <vt:lpstr>Cleachtadh</vt:lpstr>
      <vt:lpstr>Cleachtadh</vt:lpstr>
      <vt:lpstr>Cleachtadh</vt:lpstr>
      <vt:lpstr>Cleachtadh</vt:lpstr>
      <vt:lpstr>Cleachtadh</vt:lpstr>
      <vt:lpstr>Sampla</vt:lpstr>
      <vt:lpstr>Achoimre Athbhreithnithe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in a gravitational field</dc:title>
  <dc:creator>Richard Downey</dc:creator>
  <cp:lastModifiedBy>Tom  Tierney</cp:lastModifiedBy>
  <cp:revision>45</cp:revision>
  <dcterms:created xsi:type="dcterms:W3CDTF">2025-07-04T08:11:55Z</dcterms:created>
  <dcterms:modified xsi:type="dcterms:W3CDTF">2025-12-03T14:38:16Z</dcterms:modified>
</cp:coreProperties>
</file>