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48DF9-97DC-43EC-B536-F2B87F6CD44C}" v="45" dt="2019-04-09T09:41:34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69948DF9-97DC-43EC-B536-F2B87F6CD44C}"/>
    <pc:docChg chg="custSel modSld">
      <pc:chgData name="Tom Tierney" userId="98ae919e-0f69-4050-89a6-75b9e3bee043" providerId="ADAL" clId="{69948DF9-97DC-43EC-B536-F2B87F6CD44C}" dt="2019-04-09T09:41:34.733" v="44" actId="20577"/>
      <pc:docMkLst>
        <pc:docMk/>
      </pc:docMkLst>
      <pc:sldChg chg="addSp modSp">
        <pc:chgData name="Tom Tierney" userId="98ae919e-0f69-4050-89a6-75b9e3bee043" providerId="ADAL" clId="{69948DF9-97DC-43EC-B536-F2B87F6CD44C}" dt="2019-04-09T09:41:34.733" v="44" actId="20577"/>
        <pc:sldMkLst>
          <pc:docMk/>
          <pc:sldMk cId="1147005942" sldId="263"/>
        </pc:sldMkLst>
        <pc:spChg chg="add mod">
          <ac:chgData name="Tom Tierney" userId="98ae919e-0f69-4050-89a6-75b9e3bee043" providerId="ADAL" clId="{69948DF9-97DC-43EC-B536-F2B87F6CD44C}" dt="2019-04-09T09:41:34.733" v="44" actId="20577"/>
          <ac:spMkLst>
            <pc:docMk/>
            <pc:sldMk cId="1147005942" sldId="263"/>
            <ac:spMk id="2" creationId="{86030803-C279-4E63-BD27-2C3E33CF29B6}"/>
          </ac:spMkLst>
        </pc:spChg>
      </pc:sldChg>
    </pc:docChg>
  </pc:docChgLst>
  <pc:docChgLst>
    <pc:chgData name="Tom Tierney" userId="98ae919e-0f69-4050-89a6-75b9e3bee043" providerId="ADAL" clId="{079D9882-81B9-49CC-9964-9D64B7DD3762}"/>
    <pc:docChg chg="modSld">
      <pc:chgData name="Tom Tierney" userId="98ae919e-0f69-4050-89a6-75b9e3bee043" providerId="ADAL" clId="{079D9882-81B9-49CC-9964-9D64B7DD3762}" dt="2019-03-03T12:55:29.862" v="8"/>
      <pc:docMkLst>
        <pc:docMk/>
      </pc:docMkLst>
      <pc:sldChg chg="modAnim">
        <pc:chgData name="Tom Tierney" userId="98ae919e-0f69-4050-89a6-75b9e3bee043" providerId="ADAL" clId="{079D9882-81B9-49CC-9964-9D64B7DD3762}" dt="2019-03-03T12:54:00.770" v="0"/>
        <pc:sldMkLst>
          <pc:docMk/>
          <pc:sldMk cId="876887507" sldId="257"/>
        </pc:sldMkLst>
      </pc:sldChg>
      <pc:sldChg chg="modAnim">
        <pc:chgData name="Tom Tierney" userId="98ae919e-0f69-4050-89a6-75b9e3bee043" providerId="ADAL" clId="{079D9882-81B9-49CC-9964-9D64B7DD3762}" dt="2019-03-03T12:54:21.610" v="3"/>
        <pc:sldMkLst>
          <pc:docMk/>
          <pc:sldMk cId="2173758191" sldId="258"/>
        </pc:sldMkLst>
      </pc:sldChg>
      <pc:sldChg chg="modAnim">
        <pc:chgData name="Tom Tierney" userId="98ae919e-0f69-4050-89a6-75b9e3bee043" providerId="ADAL" clId="{079D9882-81B9-49CC-9964-9D64B7DD3762}" dt="2019-03-03T12:54:36.097" v="6"/>
        <pc:sldMkLst>
          <pc:docMk/>
          <pc:sldMk cId="4251526987" sldId="259"/>
        </pc:sldMkLst>
      </pc:sldChg>
      <pc:sldChg chg="modAnim">
        <pc:chgData name="Tom Tierney" userId="98ae919e-0f69-4050-89a6-75b9e3bee043" providerId="ADAL" clId="{079D9882-81B9-49CC-9964-9D64B7DD3762}" dt="2019-03-03T12:55:29.862" v="8"/>
        <pc:sldMkLst>
          <pc:docMk/>
          <pc:sldMk cId="3474533654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98C0-A83B-4E2E-91F2-16047D05B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75840-4E06-4BEA-BB7F-93A3DB734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F49E-9847-4457-815E-3D25473F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2543-23A9-4ADC-AD6E-40E83B99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29B4-8E3A-42FF-8064-645B0DFC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341B-0E23-46D1-8C8F-76F00BD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F1315-C931-4670-8508-66A660E6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176A-746F-4096-8172-C654A454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6535-A5CE-4A0B-950E-00B6C451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2700-8061-4153-8E89-70B1E3AA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C6B1F-187D-4CAA-80FF-2C6D33C9B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55CA2-0393-4822-B522-8B623890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75FF-831B-45C9-AF8D-B3E96C4A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A320-E7E6-456A-9A20-00DA1A5A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5B9F-AF39-4407-9196-CD407F7C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8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8F2D-8CD0-4BFB-97BD-0BF412D0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E3658-C166-45A0-90AC-4771C47C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31D-0ADE-4BC1-93EB-26108F6D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17B9-C50C-4C4C-81F0-CDE89DCB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D47A4-A6C6-43AE-BD33-5A3BD1D7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9294-D182-41A6-A680-DB7A21C5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D638-5DF6-45CB-9263-47A5A58FB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336C2-7B87-428A-BA6A-571658B5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282B-58C2-49A4-BD7A-8B494D71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F717-4D51-490C-AA24-988E9B67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C9DA-2041-4A76-B02B-DC37765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67B8-BDCE-4D47-8027-56457C537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AA110-FFB2-4B5C-83F1-43B77659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0C3D-8D1C-4BCF-A4A6-8F734A3C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33EF3-7788-461F-AFFA-2B1103A7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6FD0-344F-40EA-8EF3-8204D5AE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942C-5612-464B-B519-19C97975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E145-5C00-4AF7-AEEB-AC98F807F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9327E-CE00-4D14-9E0A-BF2429B7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812F1-7D4D-4426-9CBF-D08D1CE4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1C77D-034F-400C-98AE-0BDC9D76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CA18F-BF9B-47CA-BB66-9B158462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55FED-193D-465D-8503-D2A757BF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14CDF-9E4A-4DCE-A3AE-06D15B2E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9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9BE5-18A0-47C4-8FD2-D200F2AF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4A2B1-21D5-482B-BDFE-C67B1C0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3587F-8025-4947-B974-D880E64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D6927-82CF-449D-9565-11E285D0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AA447-CBFD-4740-B35F-B0CB8F6F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758DC-6D60-411F-A725-6B287CC9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C1582-614B-4373-B6B4-0A337A5F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43B7-16E0-4FB6-B094-92968353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75A8-052E-4AF7-98A1-401CFAD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527A-44C8-42D9-B7A6-645AB0BA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565AC-91B8-4422-9DDE-9B93705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884DE-2918-462F-BA7A-EC38A2E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C7591-234B-43EA-B501-9966193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4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7864-876A-4BC1-9FD7-1CE6100F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A8274-A1AA-4E7D-928C-347C7D33C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72F77-51D0-4B99-B88D-DCA96B413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D9F5-527A-4D1D-8523-C2D9B4A0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F760-9C01-41F0-9E7D-569E583E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E588-C9A7-44CD-94E8-89EF081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4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0CBF4-721B-4188-AF88-C7B02367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4AF18-D36D-4D0E-9930-B22B7F6E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B8A8-6B0F-44D8-B911-3E90332BD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3C75-81C0-4369-AC0E-5FF8E7502769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561F-DAF9-4E1C-8E29-75BEBE9E0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B756-43A1-44B3-990C-3343B5680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5F81-3C36-4717-80E4-E854979C9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41A6-CC78-4CE9-AB39-2EF8C947F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/>
              <a:t>2017 question 6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76FF2-C249-403C-AA40-D3ADA8813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Mechanics, bungee jump</a:t>
            </a:r>
          </a:p>
        </p:txBody>
      </p:sp>
    </p:spTree>
    <p:extLst>
      <p:ext uri="{BB962C8B-B14F-4D97-AF65-F5344CB8AC3E}">
        <p14:creationId xmlns:p14="http://schemas.microsoft.com/office/powerpoint/2010/main" val="37582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6106-26B1-495A-9529-1B27BB3D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7A9EF-3021-465B-992A-70A372583A38}"/>
              </a:ext>
            </a:extLst>
          </p:cNvPr>
          <p:cNvSpPr/>
          <p:nvPr/>
        </p:nvSpPr>
        <p:spPr>
          <a:xfrm>
            <a:off x="838200" y="1941388"/>
            <a:ext cx="10439400" cy="393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bungee jump, Henry falls while attached to an elastic cord.   When the cord stops Henry’s fall, he then oscillates up and down.  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bungee jump, gravitational potential energy is converted into kinetic energy and then into elastic potential energy.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the principle of conservation of energy.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Principle of conservation energy states that energy can neither be created nor destroyed, but that it can be converted from one form into another.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C0CA4A-272E-472E-B1E3-4DD7F958133D}"/>
              </a:ext>
            </a:extLst>
          </p:cNvPr>
          <p:cNvSpPr/>
          <p:nvPr/>
        </p:nvSpPr>
        <p:spPr>
          <a:xfrm>
            <a:off x="762000" y="675887"/>
            <a:ext cx="82296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Derive the expression </a:t>
            </a:r>
            <a:r>
              <a:rPr lang="en-I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v</a:t>
            </a:r>
            <a:r>
              <a:rPr lang="en-IE" sz="2000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2</a:t>
            </a:r>
            <a:r>
              <a:rPr lang="en-I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=u</a:t>
            </a:r>
            <a:r>
              <a:rPr lang="en-IE" sz="2000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2</a:t>
            </a:r>
            <a:r>
              <a:rPr lang="en-I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+2as 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uniform accelerated motion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C345A-A9AB-40F4-BA99-C359604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65" y="1263967"/>
            <a:ext cx="2724150" cy="733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1D648B-92F0-4246-B120-69DA26719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12" y="1997392"/>
            <a:ext cx="7572375" cy="118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A5C1A-7DA7-446B-BE86-F9A9B872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130" y="3416617"/>
            <a:ext cx="6667500" cy="990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6446EC-0AFF-460F-A211-F426DC152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55" y="4343346"/>
            <a:ext cx="71342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BD5719-8000-4732-8206-B5E5C36D2B30}"/>
              </a:ext>
            </a:extLst>
          </p:cNvPr>
          <p:cNvSpPr/>
          <p:nvPr/>
        </p:nvSpPr>
        <p:spPr>
          <a:xfrm>
            <a:off x="917542" y="438067"/>
            <a:ext cx="10668000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cord is 32 m long and Henry, of mass 60 kg, falls from rest  while attached. Calculate his speed when he has fallen 16 m. (21)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0618CD-C9E7-43F4-8B48-0DA57C6D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0" y="1680682"/>
            <a:ext cx="2619375" cy="1916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251043-5FAE-4146-9AB1-5B4AE22C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1599528"/>
            <a:ext cx="6271895" cy="999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794429-FED8-4822-9D15-52CA30D8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98" y="2782252"/>
            <a:ext cx="4222881" cy="1293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C3EDF2-0128-43CF-BDDE-F1D6E0C3F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42" y="4207952"/>
            <a:ext cx="5055698" cy="20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6B9DA-FC1D-428B-9DBE-C6EEA7068500}"/>
              </a:ext>
            </a:extLst>
          </p:cNvPr>
          <p:cNvSpPr/>
          <p:nvPr/>
        </p:nvSpPr>
        <p:spPr>
          <a:xfrm>
            <a:off x="436880" y="573894"/>
            <a:ext cx="10972800" cy="412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stretched elastic cord obeys Hooke’s law and the weight attached to the cord oscillates with simple harmonic motion.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Hooke’s law. What is meant by simple harmonic motion?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Hooke's Law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 the restoring force on a spring is proportional to the extension of the spring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harmonic motion: 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motion where the acceleration (a) of a particle is proportional to its distance (s) from an equilibrium position is simple harmonic motion:	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a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-s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C062FC-831C-4A6F-A50B-EC079A2B4246}"/>
              </a:ext>
            </a:extLst>
          </p:cNvPr>
          <p:cNvSpPr/>
          <p:nvPr/>
        </p:nvSpPr>
        <p:spPr>
          <a:xfrm>
            <a:off x="822960" y="577572"/>
            <a:ext cx="10861040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elastic constant of the cord is 250 N m</a:t>
            </a:r>
            <a:r>
              <a:rPr lang="en-IE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–1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Calculate the length the cord would have if Henry was suspended at rest. (15)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7D664-0DA3-413B-B412-E187489F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52" y="1896688"/>
            <a:ext cx="3219615" cy="2190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2BAC1-6EF2-4B3E-BE40-E40BFF08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85" y="1359273"/>
            <a:ext cx="4823912" cy="272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8290F-8D13-46FB-AC04-BD8FCB134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242" y="4491037"/>
            <a:ext cx="47148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D8407F-E40F-40F0-86B3-96351790486A}"/>
              </a:ext>
            </a:extLst>
          </p:cNvPr>
          <p:cNvSpPr/>
          <p:nvPr/>
        </p:nvSpPr>
        <p:spPr>
          <a:xfrm>
            <a:off x="416560" y="264017"/>
            <a:ext cx="11318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end of the fall, Henry oscillates with simple harmonic motion.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maximum displacement from his rest position is 1.2 metres.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</a:rPr>
              <a:t>Calculate (</a:t>
            </a:r>
            <a:r>
              <a:rPr lang="en-IE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i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</a:rPr>
              <a:t>) his maximum acceleration as he oscillates and (</a:t>
            </a:r>
            <a:r>
              <a:rPr lang="en-I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,Italic"/>
              </a:rPr>
              <a:t>ii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</a:rPr>
              <a:t>) his period of oscillation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79ABA-79BE-439D-9F69-5ACA1BDC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05" y="1752647"/>
            <a:ext cx="1885950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6495D-103C-4ED3-B2ED-7D208995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2714307"/>
            <a:ext cx="4162425" cy="279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58661-D20B-4413-9484-577E5485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12" y="5853112"/>
            <a:ext cx="4038600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FEA81-97C7-4840-B8D1-D1FDE95D6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293" y="2714306"/>
            <a:ext cx="6477000" cy="12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D5103-AE3D-453B-8FA7-A6730CEB5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727" y="4109719"/>
            <a:ext cx="31718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3940A-5A1E-4E04-9D0B-73257707C077}"/>
              </a:ext>
            </a:extLst>
          </p:cNvPr>
          <p:cNvSpPr/>
          <p:nvPr/>
        </p:nvSpPr>
        <p:spPr>
          <a:xfrm>
            <a:off x="436880" y="443915"/>
            <a:ext cx="936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</a:rPr>
              <a:t>Draw a diagram to show the forces acting on Henry when he is at his lowest point. (20)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7FDEF-7465-4F8F-A0D6-51112CF4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38" y="1622903"/>
            <a:ext cx="2368502" cy="3612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521C1-DA3F-4954-8855-E21E4848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38" y="4274805"/>
            <a:ext cx="2548075" cy="858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30803-C279-4E63-BD27-2C3E33CF29B6}"/>
              </a:ext>
            </a:extLst>
          </p:cNvPr>
          <p:cNvSpPr txBox="1"/>
          <p:nvPr/>
        </p:nvSpPr>
        <p:spPr>
          <a:xfrm>
            <a:off x="5052767" y="1857080"/>
            <a:ext cx="505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Restoring force is greater than the weight.</a:t>
            </a:r>
          </a:p>
        </p:txBody>
      </p:sp>
    </p:spTree>
    <p:extLst>
      <p:ext uri="{BB962C8B-B14F-4D97-AF65-F5344CB8AC3E}">
        <p14:creationId xmlns:p14="http://schemas.microsoft.com/office/powerpoint/2010/main" val="11470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Calibri,Italic</vt:lpstr>
      <vt:lpstr>Symbol</vt:lpstr>
      <vt:lpstr>Times New Roman</vt:lpstr>
      <vt:lpstr>Office Theme</vt:lpstr>
      <vt:lpstr>2017 question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question 6</dc:title>
  <dc:creator>Tom Tierney</dc:creator>
  <cp:lastModifiedBy>Tom Tierney</cp:lastModifiedBy>
  <cp:revision>4</cp:revision>
  <dcterms:created xsi:type="dcterms:W3CDTF">2019-03-03T11:55:21Z</dcterms:created>
  <dcterms:modified xsi:type="dcterms:W3CDTF">2019-04-09T09:41:38Z</dcterms:modified>
</cp:coreProperties>
</file>