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4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B1232-2F1A-4CD1-B809-19510D4811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14BC17-5352-4DBD-91D3-C31828BCAC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CE7CA-CBA1-4F59-BCA4-3B311F7CE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1EEE-04C2-40E6-A70A-5350D68DDA35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C598F-2B99-4BBD-B3B3-8FCE02A67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D9E89-D615-4806-B61D-DC572F770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2317-A9ED-4030-8D7E-E37E54C6D1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5030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58976-9C20-4E42-9B26-F5AC9C494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5F9CEF-F59C-4F02-BEF6-0E6748524D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162D8-9300-4BE1-AE8E-F7C3E367E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1EEE-04C2-40E6-A70A-5350D68DDA35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C89D8-75F7-4600-B38A-FC3ECDC2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568B7-D85F-4B21-8CEC-4FFEB8842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2317-A9ED-4030-8D7E-E37E54C6D1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7648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124CCA-555B-49B6-AB47-7F3327BEB2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4E80B8-5BEC-44B8-B2F4-62C6F8A435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6E39E-DE9F-4AB1-8E24-42FE912D9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1EEE-04C2-40E6-A70A-5350D68DDA35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8C9D7-2E0A-47AF-B4D8-6D22DC93D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E9B37-3D79-4EFD-83A0-C06C4CBE6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2317-A9ED-4030-8D7E-E37E54C6D1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081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8659C-E422-48FD-B4BD-C4215F3FA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2CBDA-7116-4D93-BE3E-1DDFB7F79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A6E24-D838-45BE-8ACD-4C5F20EB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1EEE-04C2-40E6-A70A-5350D68DDA35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35D2D-B92D-4D03-AA18-2EAA773EF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6E7AE-52BA-40AC-923A-0210C02C9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2317-A9ED-4030-8D7E-E37E54C6D1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0975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330A9-1E9C-4EAE-8246-FCC38F9BA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EFE9D-14EE-465A-9C56-DDFD57DF9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74DDA-E7C8-4E4E-89BB-F2BBA28FA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1EEE-04C2-40E6-A70A-5350D68DDA35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5A48C-D36D-454F-A6F7-907BA2A06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585D0-A994-4A28-9394-AB929EA6B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2317-A9ED-4030-8D7E-E37E54C6D1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73814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82F6-B421-49CC-B44C-098808FD1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925FF-50D8-45A6-9A26-40E85BA872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990699-2109-41F1-AF94-8E493B8F8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3BDCA-0F91-4FB0-AD37-8086B029A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1EEE-04C2-40E6-A70A-5350D68DDA35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7FBC5D-93CC-4439-B29F-DD76C6F56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549064-22FF-4DCA-8758-068DEE769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2317-A9ED-4030-8D7E-E37E54C6D1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0571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316AF-E7DB-4983-B16A-0E523D31B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A7BAD-D63D-4815-AC46-004AF0CA0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0AC248-2EE5-4CC0-9119-B1CB19B54C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5DB967-6D49-44EA-8154-CF806B3938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91352A-BC44-4157-954D-D4098FB65A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1E625A-ABDF-4639-B0FD-82F82A8A4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1EEE-04C2-40E6-A70A-5350D68DDA35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D3C131-891E-438E-89D0-2D000BBCE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3F8509-5488-4C03-AC4B-42453D7CA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2317-A9ED-4030-8D7E-E37E54C6D1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27229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CACC6-445A-49B3-B6A8-F233B5935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84F2B2-512C-4F0D-AC0E-0B213DA5E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1EEE-04C2-40E6-A70A-5350D68DDA35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627C05-3FAD-4BDF-992B-FB540A12B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BE3894-E38A-41D4-8781-09B985F7A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2317-A9ED-4030-8D7E-E37E54C6D1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59456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850413-FAF7-402A-ABA0-90A6AEE64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1EEE-04C2-40E6-A70A-5350D68DDA35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471747-935A-443E-B6E5-8A8444A9D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166FC6-2711-4FBA-9CE7-86DFCCACA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2317-A9ED-4030-8D7E-E37E54C6D1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423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97D38-9D09-459D-A117-1DDB95782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24957-5E47-4718-9651-9418537CC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F24816-959C-4517-907D-A08484BFBF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6A6C18-0195-4FDE-A9C0-3EA83A566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1EEE-04C2-40E6-A70A-5350D68DDA35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3F3118-3776-4249-A732-DDC9CD13A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F644F6-FE63-401D-936F-7A63D7173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2317-A9ED-4030-8D7E-E37E54C6D1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548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506B9-4EFD-4782-8A9C-8DB773C5D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90A403-8E05-4632-BA1B-88CCEF1A99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D9B4EE-950A-49A0-A86B-03B87CB65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66602A-5DB0-487F-B9D7-FAA9C72ED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1EEE-04C2-40E6-A70A-5350D68DDA35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1A63CB-7638-4587-A42F-B012D322C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4C5AA7-6165-4F5C-ACA4-BEF1B6575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2317-A9ED-4030-8D7E-E37E54C6D1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20484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CE9E8F-7F6D-4059-A208-999547C4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9BFDC-90F2-4955-9A28-98623C369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3EFBF-C410-4E0E-8962-4ABD82B919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C1EEE-04C2-40E6-A70A-5350D68DDA35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F278B-095E-4012-9CD6-6A9ADF001C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EB2D2-0231-477E-AD46-5AB452380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92317-A9ED-4030-8D7E-E37E54C6D1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36253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CmuFRBvPm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FFD99-1B2B-4B54-96D1-B82B89B85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Resonance (from Bond: Die Another Day)</a:t>
            </a:r>
            <a:endParaRPr lang="en-IE" dirty="0"/>
          </a:p>
        </p:txBody>
      </p:sp>
      <p:pic>
        <p:nvPicPr>
          <p:cNvPr id="4" name="Online Media 3" title="Die Another Day (2002) - Q&amp;#39;s Gadgets scenes (1080p) FULL HD">
            <a:hlinkClick r:id="" action="ppaction://media"/>
            <a:extLst>
              <a:ext uri="{FF2B5EF4-FFF2-40B4-BE49-F238E27FC236}">
                <a16:creationId xmlns:a16="http://schemas.microsoft.com/office/drawing/2014/main" id="{F1C9092E-5BBE-4FC3-A3EC-BA649E3C079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8200" y="1714500"/>
            <a:ext cx="8167577" cy="4594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52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FED433F-5BF4-4AE6-900B-89874355F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/>
              <a:t>Is this plausible?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/>
              <a:t>Using resonance to break glass</a:t>
            </a:r>
            <a:r>
              <a:rPr lang="en-GB" sz="2000" b="1"/>
              <a:t>: </a:t>
            </a:r>
          </a:p>
          <a:p>
            <a:pPr marL="0" indent="0">
              <a:buNone/>
            </a:pPr>
            <a:r>
              <a:rPr lang="en-GB" sz="2000"/>
              <a:t>Plausible</a:t>
            </a:r>
            <a:r>
              <a:rPr lang="en-GB" sz="2000" dirty="0"/>
              <a:t>. But creating a sound wave with sufficient energy to break the glass from such a small device (and presumably a small battery) would be very unlikely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/>
              <a:t>The invisibility: </a:t>
            </a:r>
          </a:p>
          <a:p>
            <a:pPr marL="0" indent="0">
              <a:buNone/>
            </a:pPr>
            <a:r>
              <a:rPr lang="en-GB" sz="2000" dirty="0"/>
              <a:t>Not plausible with available technology, nor likely to be plausible for many, many years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4F953F4-F7FC-42C8-8D11-7107D469C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Resonance (from Bond: Die Another Day)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6873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CEFFAC40E5954F9A9E01A5E873C56A" ma:contentTypeVersion="15" ma:contentTypeDescription="Create a new document." ma:contentTypeScope="" ma:versionID="08e69c2136d633be09c2e294a3998d94">
  <xsd:schema xmlns:xsd="http://www.w3.org/2001/XMLSchema" xmlns:xs="http://www.w3.org/2001/XMLSchema" xmlns:p="http://schemas.microsoft.com/office/2006/metadata/properties" xmlns:ns3="11802992-a67b-4895-bf87-1ec05fd96432" xmlns:ns4="bbb143a9-e604-4eea-bcde-aa80cf463ef4" targetNamespace="http://schemas.microsoft.com/office/2006/metadata/properties" ma:root="true" ma:fieldsID="6e5534495a7e8d605a5a188fbc2e1b28" ns3:_="" ns4:_="">
    <xsd:import namespace="11802992-a67b-4895-bf87-1ec05fd96432"/>
    <xsd:import namespace="bbb143a9-e604-4eea-bcde-aa80cf463ef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802992-a67b-4895-bf87-1ec05fd964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b143a9-e604-4eea-bcde-aa80cf463ef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1802992-a67b-4895-bf87-1ec05fd96432" xsi:nil="true"/>
  </documentManagement>
</p:properties>
</file>

<file path=customXml/itemProps1.xml><?xml version="1.0" encoding="utf-8"?>
<ds:datastoreItem xmlns:ds="http://schemas.openxmlformats.org/officeDocument/2006/customXml" ds:itemID="{16E91FFF-04E7-4B93-A155-B259BCCA7D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802992-a67b-4895-bf87-1ec05fd96432"/>
    <ds:schemaRef ds:uri="bbb143a9-e604-4eea-bcde-aa80cf463e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7054A2-2A30-4D71-94BE-D961BF8116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280234-7403-4FC6-B0C2-F2ACD1EA7E5C}">
  <ds:schemaRefs>
    <ds:schemaRef ds:uri="http://purl.org/dc/terms/"/>
    <ds:schemaRef ds:uri="bbb143a9-e604-4eea-bcde-aa80cf463ef4"/>
    <ds:schemaRef ds:uri="http://schemas.microsoft.com/office/2006/documentManagement/types"/>
    <ds:schemaRef ds:uri="http://schemas.microsoft.com/office/infopath/2007/PartnerControls"/>
    <ds:schemaRef ds:uri="11802992-a67b-4895-bf87-1ec05fd96432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Widescreen</PresentationFormat>
  <Paragraphs>10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Resonance (from Bond: Die Another Day)</vt:lpstr>
      <vt:lpstr>Resonance (from Bond: Die Another Day)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Resonance (from Bond: Die Another Day)</dc:title>
  <dc:creator>Tom Tierney</dc:creator>
  <cp:lastModifiedBy>Tom Tierney</cp:lastModifiedBy>
  <cp:revision>1</cp:revision>
  <dcterms:created xsi:type="dcterms:W3CDTF">2023-02-02T16:09:34Z</dcterms:created>
  <dcterms:modified xsi:type="dcterms:W3CDTF">2023-02-02T16:10:13Z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0x0101007BCEFFAC40E5954F9A9E01A5E873C56A</vt:lpwstr>
  </property>
</Properties>
</file>