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A2CED-9D5F-4346-8451-BB16A668886B}" type="datetimeFigureOut">
              <a:rPr lang="en-IE" smtClean="0"/>
              <a:t>19/01/2017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7A97-50EA-430D-BE39-2962149C1A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6346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A2CED-9D5F-4346-8451-BB16A668886B}" type="datetimeFigureOut">
              <a:rPr lang="en-IE" smtClean="0"/>
              <a:t>19/01/2017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7A97-50EA-430D-BE39-2962149C1A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36079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A2CED-9D5F-4346-8451-BB16A668886B}" type="datetimeFigureOut">
              <a:rPr lang="en-IE" smtClean="0"/>
              <a:t>19/01/2017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7A97-50EA-430D-BE39-2962149C1A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2846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70F2B-CFF2-4737-9942-8860B6F1B5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87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A2CED-9D5F-4346-8451-BB16A668886B}" type="datetimeFigureOut">
              <a:rPr lang="en-IE" smtClean="0"/>
              <a:t>19/01/2017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7A97-50EA-430D-BE39-2962149C1A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86501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A2CED-9D5F-4346-8451-BB16A668886B}" type="datetimeFigureOut">
              <a:rPr lang="en-IE" smtClean="0"/>
              <a:t>19/01/2017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7A97-50EA-430D-BE39-2962149C1A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0939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A2CED-9D5F-4346-8451-BB16A668886B}" type="datetimeFigureOut">
              <a:rPr lang="en-IE" smtClean="0"/>
              <a:t>19/01/2017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7A97-50EA-430D-BE39-2962149C1A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51385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A2CED-9D5F-4346-8451-BB16A668886B}" type="datetimeFigureOut">
              <a:rPr lang="en-IE" smtClean="0"/>
              <a:t>19/01/2017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7A97-50EA-430D-BE39-2962149C1A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93815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A2CED-9D5F-4346-8451-BB16A668886B}" type="datetimeFigureOut">
              <a:rPr lang="en-IE" smtClean="0"/>
              <a:t>19/01/2017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7A97-50EA-430D-BE39-2962149C1A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10062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A2CED-9D5F-4346-8451-BB16A668886B}" type="datetimeFigureOut">
              <a:rPr lang="en-IE" smtClean="0"/>
              <a:t>19/01/2017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7A97-50EA-430D-BE39-2962149C1A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06857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A2CED-9D5F-4346-8451-BB16A668886B}" type="datetimeFigureOut">
              <a:rPr lang="en-IE" smtClean="0"/>
              <a:t>19/01/2017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7A97-50EA-430D-BE39-2962149C1A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8144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A2CED-9D5F-4346-8451-BB16A668886B}" type="datetimeFigureOut">
              <a:rPr lang="en-IE" smtClean="0"/>
              <a:t>19/01/2017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E7A97-50EA-430D-BE39-2962149C1A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11169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A2CED-9D5F-4346-8451-BB16A668886B}" type="datetimeFigureOut">
              <a:rPr lang="en-IE" smtClean="0"/>
              <a:t>19/01/2017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E7A97-50EA-430D-BE39-2962149C1AA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58454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image" Target="../media/image8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6.wmf"/><Relationship Id="rId4" Type="http://schemas.openxmlformats.org/officeDocument/2006/relationships/image" Target="../media/image9.png"/><Relationship Id="rId9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4.png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image" Target="../media/image8.png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579991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IE" smtClean="0"/>
              <a:t>2011 q.12c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95375" y="1995488"/>
            <a:ext cx="6953250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668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54150" y="1700213"/>
            <a:ext cx="6276975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476250"/>
            <a:ext cx="66389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58611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333375"/>
            <a:ext cx="6705600" cy="238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08200" y="2947988"/>
            <a:ext cx="385762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30724" name="Object 6"/>
          <p:cNvGraphicFramePr>
            <a:graphicFrameLocks noChangeAspect="1"/>
          </p:cNvGraphicFramePr>
          <p:nvPr/>
        </p:nvGraphicFramePr>
        <p:xfrm>
          <a:off x="3635375" y="4203700"/>
          <a:ext cx="12207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5" imgW="533169" imgH="190417" progId="Equation.DSMT4">
                  <p:embed/>
                </p:oleObj>
              </mc:Choice>
              <mc:Fallback>
                <p:oleObj name="Equation" r:id="rId5" imgW="533169" imgH="19041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75" y="4203700"/>
                        <a:ext cx="1220788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7"/>
          <p:cNvGraphicFramePr>
            <a:graphicFrameLocks noChangeAspect="1"/>
          </p:cNvGraphicFramePr>
          <p:nvPr/>
        </p:nvGraphicFramePr>
        <p:xfrm>
          <a:off x="3743325" y="4695825"/>
          <a:ext cx="828675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7" imgW="482391" imgH="393529" progId="Equation.DSMT4">
                  <p:embed/>
                </p:oleObj>
              </mc:Choice>
              <mc:Fallback>
                <p:oleObj name="Equation" r:id="rId7" imgW="48239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325" y="4695825"/>
                        <a:ext cx="828675" cy="665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8"/>
          <p:cNvGraphicFramePr>
            <a:graphicFrameLocks noChangeAspect="1"/>
          </p:cNvGraphicFramePr>
          <p:nvPr/>
        </p:nvGraphicFramePr>
        <p:xfrm>
          <a:off x="3984625" y="5516563"/>
          <a:ext cx="73183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9" imgW="431613" imgH="393529" progId="Equation.DSMT4">
                  <p:embed/>
                </p:oleObj>
              </mc:Choice>
              <mc:Fallback>
                <p:oleObj name="Equation" r:id="rId9" imgW="431613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625" y="5516563"/>
                        <a:ext cx="731838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79388" y="4203700"/>
            <a:ext cx="7705725" cy="49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n-GB" sz="1600" dirty="0">
                <a:latin typeface="+mn-lt"/>
                <a:ea typeface="Times New Roman" pitchFamily="18" charset="0"/>
                <a:cs typeface="TimesNewRomanPSMT" charset="0"/>
              </a:rPr>
              <a:t>Resistance per metre of length:  </a:t>
            </a:r>
            <a:endParaRPr lang="en-IE" sz="1600" dirty="0">
              <a:latin typeface="+mn-lt"/>
            </a:endParaRPr>
          </a:p>
          <a:p>
            <a:pPr eaLnBrk="0" hangingPunct="0">
              <a:defRPr/>
            </a:pPr>
            <a:r>
              <a:rPr lang="en-GB" sz="1000" dirty="0">
                <a:latin typeface="Verdana" pitchFamily="34" charset="0"/>
                <a:ea typeface="Times New Roman" pitchFamily="18" charset="0"/>
                <a:cs typeface="TimesNewRomanPSMT" charset="0"/>
              </a:rPr>
              <a:t>                        </a:t>
            </a:r>
            <a:endParaRPr lang="en-GB" dirty="0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0" y="6477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en-GB" sz="1000">
                <a:latin typeface="Verdana" pitchFamily="34" charset="0"/>
                <a:ea typeface="Times New Roman" pitchFamily="18" charset="0"/>
                <a:cs typeface="TimesNewRomanPSMT" charset="0"/>
              </a:rPr>
              <a:t>        </a:t>
            </a:r>
            <a:endParaRPr lang="en-IE" sz="800"/>
          </a:p>
          <a:p>
            <a:pPr eaLnBrk="0" hangingPunct="0">
              <a:defRPr/>
            </a:pPr>
            <a:r>
              <a:rPr lang="en-GB" sz="1000">
                <a:latin typeface="Verdana" pitchFamily="34" charset="0"/>
                <a:ea typeface="Times New Roman" pitchFamily="18" charset="0"/>
                <a:cs typeface="TimesNewRomanPSMT" charset="0"/>
              </a:rPr>
              <a:t>                        </a:t>
            </a:r>
            <a:endParaRPr lang="en-GB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0" y="14954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en-GB" sz="1000">
                <a:latin typeface="Verdana" pitchFamily="34" charset="0"/>
                <a:ea typeface="Times New Roman" pitchFamily="18" charset="0"/>
                <a:cs typeface="TimesNewRomanPSMT" charset="0"/>
              </a:rPr>
              <a:t>                 </a:t>
            </a:r>
            <a:endParaRPr lang="en-IE" sz="800"/>
          </a:p>
          <a:p>
            <a:pPr eaLnBrk="0" hangingPunct="0">
              <a:defRPr/>
            </a:pPr>
            <a:r>
              <a:rPr lang="en-GB" sz="1000">
                <a:latin typeface="Verdana" pitchFamily="34" charset="0"/>
                <a:ea typeface="Times New Roman" pitchFamily="18" charset="0"/>
                <a:cs typeface="TimesNewRomanPSMT" charset="0"/>
              </a:rPr>
              <a:t>                           </a:t>
            </a:r>
            <a:endParaRPr lang="en-GB"/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en-GB" sz="1000">
                <a:latin typeface="Verdana" pitchFamily="34" charset="0"/>
                <a:ea typeface="Times New Roman" pitchFamily="18" charset="0"/>
                <a:cs typeface="TimesNewRomanPSMT" charset="0"/>
              </a:rPr>
              <a:t>                           </a:t>
            </a:r>
            <a:endParaRPr lang="en-GB"/>
          </a:p>
        </p:txBody>
      </p:sp>
      <p:graphicFrame>
        <p:nvGraphicFramePr>
          <p:cNvPr id="30731" name="Object 13"/>
          <p:cNvGraphicFramePr>
            <a:graphicFrameLocks noChangeAspect="1"/>
          </p:cNvGraphicFramePr>
          <p:nvPr/>
        </p:nvGraphicFramePr>
        <p:xfrm>
          <a:off x="4029075" y="6308725"/>
          <a:ext cx="1439863" cy="325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1" imgW="888614" imgH="203112" progId="Equation.DSMT4">
                  <p:embed/>
                </p:oleObj>
              </mc:Choice>
              <mc:Fallback>
                <p:oleObj name="Equation" r:id="rId11" imgW="888614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6308725"/>
                        <a:ext cx="1439863" cy="325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0" y="6572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endParaRPr lang="en-US"/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16138" y="2947988"/>
            <a:ext cx="385762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7938" y="6477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en-GB" sz="1000">
                <a:latin typeface="Verdana" pitchFamily="34" charset="0"/>
                <a:ea typeface="Times New Roman" pitchFamily="18" charset="0"/>
                <a:cs typeface="TimesNewRomanPSMT" charset="0"/>
              </a:rPr>
              <a:t>        </a:t>
            </a:r>
            <a:endParaRPr lang="en-IE" sz="800"/>
          </a:p>
          <a:p>
            <a:pPr eaLnBrk="0" hangingPunct="0">
              <a:defRPr/>
            </a:pPr>
            <a:r>
              <a:rPr lang="en-GB" sz="1000">
                <a:latin typeface="Verdana" pitchFamily="34" charset="0"/>
                <a:ea typeface="Times New Roman" pitchFamily="18" charset="0"/>
                <a:cs typeface="TimesNewRomanPSMT" charset="0"/>
              </a:rPr>
              <a:t>                        </a:t>
            </a:r>
            <a:endParaRPr lang="en-GB"/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7938" y="14954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en-GB" sz="1000">
                <a:latin typeface="Verdana" pitchFamily="34" charset="0"/>
                <a:ea typeface="Times New Roman" pitchFamily="18" charset="0"/>
                <a:cs typeface="TimesNewRomanPSMT" charset="0"/>
              </a:rPr>
              <a:t>                 </a:t>
            </a:r>
            <a:endParaRPr lang="en-IE" sz="800"/>
          </a:p>
          <a:p>
            <a:pPr eaLnBrk="0" hangingPunct="0">
              <a:defRPr/>
            </a:pPr>
            <a:r>
              <a:rPr lang="en-GB" sz="1000">
                <a:latin typeface="Verdana" pitchFamily="34" charset="0"/>
                <a:ea typeface="Times New Roman" pitchFamily="18" charset="0"/>
                <a:cs typeface="TimesNewRomanPSMT" charset="0"/>
              </a:rPr>
              <a:t>                          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8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84213" y="4076700"/>
          <a:ext cx="8636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482391" imgH="393529" progId="Equation.DSMT4">
                  <p:embed/>
                </p:oleObj>
              </mc:Choice>
              <mc:Fallback>
                <p:oleObj name="Equation" r:id="rId3" imgW="48239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4076700"/>
                        <a:ext cx="8636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755650" y="4902200"/>
          <a:ext cx="72072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5" imgW="482391" imgH="393529" progId="Equation.DSMT4">
                  <p:embed/>
                </p:oleObj>
              </mc:Choice>
              <mc:Fallback>
                <p:oleObj name="Equation" r:id="rId5" imgW="48239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4902200"/>
                        <a:ext cx="720725" cy="577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798638" y="4840288"/>
          <a:ext cx="148748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7" imgW="977900" imgH="419100" progId="Equation.DSMT4">
                  <p:embed/>
                </p:oleObj>
              </mc:Choice>
              <mc:Fallback>
                <p:oleObj name="Equation" r:id="rId7" imgW="9779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8638" y="4840288"/>
                        <a:ext cx="1487487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3563938" y="4984750"/>
          <a:ext cx="16383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9" imgW="952087" imgH="203112" progId="Equation.DSMT4">
                  <p:embed/>
                </p:oleObj>
              </mc:Choice>
              <mc:Fallback>
                <p:oleObj name="Equation" r:id="rId9" imgW="952087" imgH="20311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4984750"/>
                        <a:ext cx="163830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en-GB" sz="1000" b="1">
                <a:latin typeface="Verdana" pitchFamily="34" charset="0"/>
                <a:ea typeface="Times New Roman" pitchFamily="18" charset="0"/>
                <a:cs typeface="TimesNewRomanPSMT" charset="0"/>
              </a:rPr>
              <a:t>                        </a:t>
            </a:r>
            <a:endParaRPr lang="en-GB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14573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en-GB" sz="1000" b="1">
                <a:latin typeface="Verdana" pitchFamily="34" charset="0"/>
                <a:ea typeface="Times New Roman" pitchFamily="18" charset="0"/>
                <a:cs typeface="TimesNewRomanPSMT" charset="0"/>
              </a:rPr>
              <a:t>            </a:t>
            </a:r>
            <a:endParaRPr lang="en-GB"/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0" y="18478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en-GB" sz="1000" b="1">
                <a:latin typeface="Verdana" pitchFamily="34" charset="0"/>
                <a:ea typeface="Times New Roman" pitchFamily="18" charset="0"/>
                <a:cs typeface="TimesNewRomanPSMT" charset="0"/>
              </a:rPr>
              <a:t>                           </a:t>
            </a:r>
            <a:endParaRPr lang="en-GB"/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27241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r>
              <a:rPr lang="en-GB" sz="1000" b="1">
                <a:latin typeface="Verdana" pitchFamily="34" charset="0"/>
                <a:ea typeface="Times New Roman" pitchFamily="18" charset="0"/>
                <a:cs typeface="TimesNewRomanPSMT" charset="0"/>
              </a:rPr>
              <a:t>                           </a:t>
            </a:r>
            <a:endParaRPr lang="en-GB"/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84213" y="333375"/>
            <a:ext cx="6705600" cy="238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116138" y="2947988"/>
            <a:ext cx="385762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5547" name="Picture 1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5848350" y="4149725"/>
            <a:ext cx="2552700" cy="193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22" name="Straight Connector 21"/>
          <p:cNvCxnSpPr/>
          <p:nvPr/>
        </p:nvCxnSpPr>
        <p:spPr bwMode="auto">
          <a:xfrm>
            <a:off x="5364163" y="4149725"/>
            <a:ext cx="0" cy="1933575"/>
          </a:xfrm>
          <a:prstGeom prst="line">
            <a:avLst/>
          </a:prstGeom>
          <a:gradFill rotWithShape="1">
            <a:gsLst>
              <a:gs pos="0">
                <a:schemeClr val="folHlink"/>
              </a:gs>
              <a:gs pos="50000">
                <a:schemeClr val="bg1"/>
              </a:gs>
              <a:gs pos="100000">
                <a:schemeClr val="folHlink"/>
              </a:gs>
            </a:gsLst>
            <a:lin ang="5400000" scaled="1"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650394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5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409700"/>
            <a:ext cx="6553200" cy="403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folHlink"/>
                    </a:gs>
                    <a:gs pos="50000">
                      <a:schemeClr val="bg1"/>
                    </a:gs>
                    <a:gs pos="100000">
                      <a:schemeClr val="folHlink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2598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Office PowerPoint</Application>
  <PresentationFormat>On-screen Show (4:3)</PresentationFormat>
  <Paragraphs>16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MathType 6.0 Equation</vt:lpstr>
      <vt:lpstr>PowerPoint Presentation</vt:lpstr>
      <vt:lpstr>2011 q.12c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Tierney</dc:creator>
  <cp:lastModifiedBy>Thomas Tierney</cp:lastModifiedBy>
  <cp:revision>1</cp:revision>
  <dcterms:created xsi:type="dcterms:W3CDTF">2017-01-19T21:40:10Z</dcterms:created>
  <dcterms:modified xsi:type="dcterms:W3CDTF">2017-01-19T21:40:50Z</dcterms:modified>
</cp:coreProperties>
</file>