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7" r:id="rId14"/>
    <p:sldId id="4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56" d="100"/>
          <a:sy n="56" d="100"/>
        </p:scale>
        <p:origin x="6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DC82A30A-5B54-4350-8D55-E360946F35BA}"/>
    <pc:docChg chg="custSel modSld">
      <pc:chgData name="Tom Tierney" userId="98ae919e-0f69-4050-89a6-75b9e3bee043" providerId="ADAL" clId="{DC82A30A-5B54-4350-8D55-E360946F35BA}" dt="2022-01-11T13:45:31.029" v="138"/>
      <pc:docMkLst>
        <pc:docMk/>
      </pc:docMkLst>
      <pc:sldChg chg="addSp delSp modAnim">
        <pc:chgData name="Tom Tierney" userId="98ae919e-0f69-4050-89a6-75b9e3bee043" providerId="ADAL" clId="{DC82A30A-5B54-4350-8D55-E360946F35BA}" dt="2022-01-11T13:41:43.732" v="106"/>
        <pc:sldMkLst>
          <pc:docMk/>
          <pc:sldMk cId="1631687112" sldId="413"/>
        </pc:sldMkLst>
        <pc:inkChg chg="del">
          <ac:chgData name="Tom Tierney" userId="98ae919e-0f69-4050-89a6-75b9e3bee043" providerId="ADAL" clId="{DC82A30A-5B54-4350-8D55-E360946F35BA}" dt="2022-01-11T13:36:28.730" v="69"/>
          <ac:inkMkLst>
            <pc:docMk/>
            <pc:sldMk cId="1631687112" sldId="413"/>
            <ac:inkMk id="2" creationId="{4504F6DC-B7F8-4919-98DE-9EDBD39ABF61}"/>
          </ac:inkMkLst>
        </pc:inkChg>
        <pc:inkChg chg="del">
          <ac:chgData name="Tom Tierney" userId="98ae919e-0f69-4050-89a6-75b9e3bee043" providerId="ADAL" clId="{DC82A30A-5B54-4350-8D55-E360946F35BA}" dt="2022-01-11T13:36:28.730" v="69"/>
          <ac:inkMkLst>
            <pc:docMk/>
            <pc:sldMk cId="1631687112" sldId="413"/>
            <ac:inkMk id="5" creationId="{D815692D-FBB6-4EFD-BF09-C0159794FA97}"/>
          </ac:inkMkLst>
        </pc:inkChg>
        <pc:inkChg chg="del">
          <ac:chgData name="Tom Tierney" userId="98ae919e-0f69-4050-89a6-75b9e3bee043" providerId="ADAL" clId="{DC82A30A-5B54-4350-8D55-E360946F35BA}" dt="2022-01-11T13:36:28.730" v="69"/>
          <ac:inkMkLst>
            <pc:docMk/>
            <pc:sldMk cId="1631687112" sldId="413"/>
            <ac:inkMk id="6" creationId="{0616C5FA-E3A3-4414-B7F3-11D04A4A77D1}"/>
          </ac:inkMkLst>
        </pc:inkChg>
        <pc:inkChg chg="add">
          <ac:chgData name="Tom Tierney" userId="98ae919e-0f69-4050-89a6-75b9e3bee043" providerId="ADAL" clId="{DC82A30A-5B54-4350-8D55-E360946F35BA}" dt="2022-01-11T13:36:28.730" v="69"/>
          <ac:inkMkLst>
            <pc:docMk/>
            <pc:sldMk cId="1631687112" sldId="413"/>
            <ac:inkMk id="7" creationId="{7166F993-0CAD-4908-A0E3-AE159417D725}"/>
          </ac:inkMkLst>
        </pc:inkChg>
        <pc:inkChg chg="del">
          <ac:chgData name="Tom Tierney" userId="98ae919e-0f69-4050-89a6-75b9e3bee043" providerId="ADAL" clId="{DC82A30A-5B54-4350-8D55-E360946F35BA}" dt="2022-01-11T13:36:49.931" v="70"/>
          <ac:inkMkLst>
            <pc:docMk/>
            <pc:sldMk cId="1631687112" sldId="413"/>
            <ac:inkMk id="8" creationId="{605DCC2E-F801-4F79-95A0-717B206D3B2A}"/>
          </ac:inkMkLst>
        </pc:inkChg>
        <pc:inkChg chg="del">
          <ac:chgData name="Tom Tierney" userId="98ae919e-0f69-4050-89a6-75b9e3bee043" providerId="ADAL" clId="{DC82A30A-5B54-4350-8D55-E360946F35BA}" dt="2022-01-11T13:36:49.931" v="70"/>
          <ac:inkMkLst>
            <pc:docMk/>
            <pc:sldMk cId="1631687112" sldId="413"/>
            <ac:inkMk id="9" creationId="{EC282192-FCCB-4055-B50B-B57E2DBB2CA7}"/>
          </ac:inkMkLst>
        </pc:inkChg>
        <pc:inkChg chg="add">
          <ac:chgData name="Tom Tierney" userId="98ae919e-0f69-4050-89a6-75b9e3bee043" providerId="ADAL" clId="{DC82A30A-5B54-4350-8D55-E360946F35BA}" dt="2022-01-11T13:36:49.931" v="70"/>
          <ac:inkMkLst>
            <pc:docMk/>
            <pc:sldMk cId="1631687112" sldId="413"/>
            <ac:inkMk id="11" creationId="{753BA348-05FA-4E2F-B828-870E5AB7ABCE}"/>
          </ac:inkMkLst>
        </pc:inkChg>
        <pc:inkChg chg="del">
          <ac:chgData name="Tom Tierney" userId="98ae919e-0f69-4050-89a6-75b9e3bee043" providerId="ADAL" clId="{DC82A30A-5B54-4350-8D55-E360946F35BA}" dt="2022-01-11T13:37:01.893" v="73"/>
          <ac:inkMkLst>
            <pc:docMk/>
            <pc:sldMk cId="1631687112" sldId="413"/>
            <ac:inkMk id="13" creationId="{6AC8097C-A38D-4B7F-8095-A800B285041C}"/>
          </ac:inkMkLst>
        </pc:inkChg>
        <pc:inkChg chg="del">
          <ac:chgData name="Tom Tierney" userId="98ae919e-0f69-4050-89a6-75b9e3bee043" providerId="ADAL" clId="{DC82A30A-5B54-4350-8D55-E360946F35BA}" dt="2022-01-11T13:37:01.893" v="73"/>
          <ac:inkMkLst>
            <pc:docMk/>
            <pc:sldMk cId="1631687112" sldId="413"/>
            <ac:inkMk id="14" creationId="{C6EE6D63-FB7F-4897-817E-AA2427129B46}"/>
          </ac:inkMkLst>
        </pc:inkChg>
        <pc:inkChg chg="del">
          <ac:chgData name="Tom Tierney" userId="98ae919e-0f69-4050-89a6-75b9e3bee043" providerId="ADAL" clId="{DC82A30A-5B54-4350-8D55-E360946F35BA}" dt="2022-01-11T13:37:01.893" v="73"/>
          <ac:inkMkLst>
            <pc:docMk/>
            <pc:sldMk cId="1631687112" sldId="413"/>
            <ac:inkMk id="15" creationId="{DCDFB7B8-4E0C-4DE5-98BE-5BF5209F6864}"/>
          </ac:inkMkLst>
        </pc:inkChg>
        <pc:inkChg chg="add">
          <ac:chgData name="Tom Tierney" userId="98ae919e-0f69-4050-89a6-75b9e3bee043" providerId="ADAL" clId="{DC82A30A-5B54-4350-8D55-E360946F35BA}" dt="2022-01-11T13:37:01.893" v="73"/>
          <ac:inkMkLst>
            <pc:docMk/>
            <pc:sldMk cId="1631687112" sldId="413"/>
            <ac:inkMk id="16" creationId="{701B94F2-4EB9-4A0C-A0E8-CD4DBDD1FA45}"/>
          </ac:inkMkLst>
        </pc:inkChg>
        <pc:inkChg chg="del">
          <ac:chgData name="Tom Tierney" userId="98ae919e-0f69-4050-89a6-75b9e3bee043" providerId="ADAL" clId="{DC82A30A-5B54-4350-8D55-E360946F35BA}" dt="2022-01-11T13:37:15.481" v="74"/>
          <ac:inkMkLst>
            <pc:docMk/>
            <pc:sldMk cId="1631687112" sldId="413"/>
            <ac:inkMk id="19" creationId="{A579B588-59D3-4794-BE08-AB75E46484C7}"/>
          </ac:inkMkLst>
        </pc:inkChg>
        <pc:inkChg chg="del">
          <ac:chgData name="Tom Tierney" userId="98ae919e-0f69-4050-89a6-75b9e3bee043" providerId="ADAL" clId="{DC82A30A-5B54-4350-8D55-E360946F35BA}" dt="2022-01-11T13:37:15.481" v="74"/>
          <ac:inkMkLst>
            <pc:docMk/>
            <pc:sldMk cId="1631687112" sldId="413"/>
            <ac:inkMk id="20" creationId="{EA8F3AAF-B691-4249-8354-3D9B7FC5742E}"/>
          </ac:inkMkLst>
        </pc:inkChg>
        <pc:inkChg chg="add">
          <ac:chgData name="Tom Tierney" userId="98ae919e-0f69-4050-89a6-75b9e3bee043" providerId="ADAL" clId="{DC82A30A-5B54-4350-8D55-E360946F35BA}" dt="2022-01-11T13:37:15.481" v="74"/>
          <ac:inkMkLst>
            <pc:docMk/>
            <pc:sldMk cId="1631687112" sldId="413"/>
            <ac:inkMk id="24" creationId="{7326A05A-EFC5-4D8E-8A0F-51E55F5F4375}"/>
          </ac:inkMkLst>
        </pc:inkChg>
        <pc:inkChg chg="del">
          <ac:chgData name="Tom Tierney" userId="98ae919e-0f69-4050-89a6-75b9e3bee043" providerId="ADAL" clId="{DC82A30A-5B54-4350-8D55-E360946F35BA}" dt="2022-01-11T13:37:25.383" v="77"/>
          <ac:inkMkLst>
            <pc:docMk/>
            <pc:sldMk cId="1631687112" sldId="413"/>
            <ac:inkMk id="26" creationId="{D3A1E7DD-C7BE-4843-8C08-7C1A022190A8}"/>
          </ac:inkMkLst>
        </pc:inkChg>
        <pc:inkChg chg="del">
          <ac:chgData name="Tom Tierney" userId="98ae919e-0f69-4050-89a6-75b9e3bee043" providerId="ADAL" clId="{DC82A30A-5B54-4350-8D55-E360946F35BA}" dt="2022-01-11T13:37:25.383" v="77"/>
          <ac:inkMkLst>
            <pc:docMk/>
            <pc:sldMk cId="1631687112" sldId="413"/>
            <ac:inkMk id="27" creationId="{645864EF-4424-4748-ACD4-225ABDFA8407}"/>
          </ac:inkMkLst>
        </pc:inkChg>
        <pc:inkChg chg="add">
          <ac:chgData name="Tom Tierney" userId="98ae919e-0f69-4050-89a6-75b9e3bee043" providerId="ADAL" clId="{DC82A30A-5B54-4350-8D55-E360946F35BA}" dt="2022-01-11T13:37:25.383" v="77"/>
          <ac:inkMkLst>
            <pc:docMk/>
            <pc:sldMk cId="1631687112" sldId="413"/>
            <ac:inkMk id="31" creationId="{3FB245ED-7930-4826-83BC-B601CD858C0C}"/>
          </ac:inkMkLst>
        </pc:inkChg>
        <pc:inkChg chg="del">
          <ac:chgData name="Tom Tierney" userId="98ae919e-0f69-4050-89a6-75b9e3bee043" providerId="ADAL" clId="{DC82A30A-5B54-4350-8D55-E360946F35BA}" dt="2022-01-11T13:36:56.600" v="72"/>
          <ac:inkMkLst>
            <pc:docMk/>
            <pc:sldMk cId="1631687112" sldId="413"/>
            <ac:inkMk id="154" creationId="{1CE83CC8-423D-4706-8FE1-61C87A5BF053}"/>
          </ac:inkMkLst>
        </pc:inkChg>
        <pc:inkChg chg="del">
          <ac:chgData name="Tom Tierney" userId="98ae919e-0f69-4050-89a6-75b9e3bee043" providerId="ADAL" clId="{DC82A30A-5B54-4350-8D55-E360946F35BA}" dt="2022-01-11T13:36:56.585" v="71"/>
          <ac:inkMkLst>
            <pc:docMk/>
            <pc:sldMk cId="1631687112" sldId="413"/>
            <ac:inkMk id="185" creationId="{A134BFA1-73B1-414C-B67D-4E8D42756413}"/>
          </ac:inkMkLst>
        </pc:inkChg>
        <pc:inkChg chg="del">
          <ac:chgData name="Tom Tierney" userId="98ae919e-0f69-4050-89a6-75b9e3bee043" providerId="ADAL" clId="{DC82A30A-5B54-4350-8D55-E360946F35BA}" dt="2022-01-11T13:37:20.832" v="76"/>
          <ac:inkMkLst>
            <pc:docMk/>
            <pc:sldMk cId="1631687112" sldId="413"/>
            <ac:inkMk id="194" creationId="{D1C5FC64-ECBE-4D09-A10B-40937B82E90B}"/>
          </ac:inkMkLst>
        </pc:inkChg>
        <pc:inkChg chg="del">
          <ac:chgData name="Tom Tierney" userId="98ae919e-0f69-4050-89a6-75b9e3bee043" providerId="ADAL" clId="{DC82A30A-5B54-4350-8D55-E360946F35BA}" dt="2022-01-11T13:37:20.832" v="75"/>
          <ac:inkMkLst>
            <pc:docMk/>
            <pc:sldMk cId="1631687112" sldId="413"/>
            <ac:inkMk id="195" creationId="{6FF95018-08C3-4491-90B5-6FD8FCA9DC64}"/>
          </ac:inkMkLst>
        </pc:inkChg>
      </pc:sldChg>
      <pc:sldChg chg="addSp delSp modAnim">
        <pc:chgData name="Tom Tierney" userId="98ae919e-0f69-4050-89a6-75b9e3bee043" providerId="ADAL" clId="{DC82A30A-5B54-4350-8D55-E360946F35BA}" dt="2022-01-11T13:43:59.506" v="131"/>
        <pc:sldMkLst>
          <pc:docMk/>
          <pc:sldMk cId="827737733" sldId="414"/>
        </pc:sldMkLst>
        <pc:inkChg chg="del">
          <ac:chgData name="Tom Tierney" userId="98ae919e-0f69-4050-89a6-75b9e3bee043" providerId="ADAL" clId="{DC82A30A-5B54-4350-8D55-E360946F35BA}" dt="2022-01-11T13:37:38.681" v="79"/>
          <ac:inkMkLst>
            <pc:docMk/>
            <pc:sldMk cId="827737733" sldId="414"/>
            <ac:inkMk id="4" creationId="{A911AF76-34E1-43B5-8158-5A523DA73A9A}"/>
          </ac:inkMkLst>
        </pc:inkChg>
        <pc:inkChg chg="del">
          <ac:chgData name="Tom Tierney" userId="98ae919e-0f69-4050-89a6-75b9e3bee043" providerId="ADAL" clId="{DC82A30A-5B54-4350-8D55-E360946F35BA}" dt="2022-01-11T13:37:38.681" v="79"/>
          <ac:inkMkLst>
            <pc:docMk/>
            <pc:sldMk cId="827737733" sldId="414"/>
            <ac:inkMk id="6" creationId="{B908E8BB-284E-4103-94C8-4389CDB9911C}"/>
          </ac:inkMkLst>
        </pc:inkChg>
        <pc:inkChg chg="add">
          <ac:chgData name="Tom Tierney" userId="98ae919e-0f69-4050-89a6-75b9e3bee043" providerId="ADAL" clId="{DC82A30A-5B54-4350-8D55-E360946F35BA}" dt="2022-01-11T13:37:38.681" v="79"/>
          <ac:inkMkLst>
            <pc:docMk/>
            <pc:sldMk cId="827737733" sldId="414"/>
            <ac:inkMk id="8" creationId="{917E04CD-08D3-43C8-9616-B1A535C2918F}"/>
          </ac:inkMkLst>
        </pc:inkChg>
        <pc:inkChg chg="del">
          <ac:chgData name="Tom Tierney" userId="98ae919e-0f69-4050-89a6-75b9e3bee043" providerId="ADAL" clId="{DC82A30A-5B54-4350-8D55-E360946F35BA}" dt="2022-01-11T13:37:45.128" v="80"/>
          <ac:inkMkLst>
            <pc:docMk/>
            <pc:sldMk cId="827737733" sldId="414"/>
            <ac:inkMk id="10" creationId="{683244FC-5F2D-4248-B45C-9CDA988DEE59}"/>
          </ac:inkMkLst>
        </pc:inkChg>
        <pc:inkChg chg="del">
          <ac:chgData name="Tom Tierney" userId="98ae919e-0f69-4050-89a6-75b9e3bee043" providerId="ADAL" clId="{DC82A30A-5B54-4350-8D55-E360946F35BA}" dt="2022-01-11T13:37:45.128" v="80"/>
          <ac:inkMkLst>
            <pc:docMk/>
            <pc:sldMk cId="827737733" sldId="414"/>
            <ac:inkMk id="11" creationId="{26CC0FCE-6E96-4F89-B4B4-05C9A22BAAC8}"/>
          </ac:inkMkLst>
        </pc:inkChg>
        <pc:inkChg chg="add">
          <ac:chgData name="Tom Tierney" userId="98ae919e-0f69-4050-89a6-75b9e3bee043" providerId="ADAL" clId="{DC82A30A-5B54-4350-8D55-E360946F35BA}" dt="2022-01-11T13:37:45.128" v="80"/>
          <ac:inkMkLst>
            <pc:docMk/>
            <pc:sldMk cId="827737733" sldId="414"/>
            <ac:inkMk id="13" creationId="{72F2A554-81D2-4DB0-9127-235D8E2E220D}"/>
          </ac:inkMkLst>
        </pc:inkChg>
        <pc:inkChg chg="del">
          <ac:chgData name="Tom Tierney" userId="98ae919e-0f69-4050-89a6-75b9e3bee043" providerId="ADAL" clId="{DC82A30A-5B54-4350-8D55-E360946F35BA}" dt="2022-01-11T13:38:06.462" v="87"/>
          <ac:inkMkLst>
            <pc:docMk/>
            <pc:sldMk cId="827737733" sldId="414"/>
            <ac:inkMk id="19" creationId="{D69A6841-B3EC-4C4F-BE2B-3A05FEA44EAE}"/>
          </ac:inkMkLst>
        </pc:inkChg>
        <pc:inkChg chg="del">
          <ac:chgData name="Tom Tierney" userId="98ae919e-0f69-4050-89a6-75b9e3bee043" providerId="ADAL" clId="{DC82A30A-5B54-4350-8D55-E360946F35BA}" dt="2022-01-11T13:38:06.462" v="87"/>
          <ac:inkMkLst>
            <pc:docMk/>
            <pc:sldMk cId="827737733" sldId="414"/>
            <ac:inkMk id="20" creationId="{0332FF45-545F-4160-B1EA-7720B4DDF9D5}"/>
          </ac:inkMkLst>
        </pc:inkChg>
        <pc:inkChg chg="add">
          <ac:chgData name="Tom Tierney" userId="98ae919e-0f69-4050-89a6-75b9e3bee043" providerId="ADAL" clId="{DC82A30A-5B54-4350-8D55-E360946F35BA}" dt="2022-01-11T13:38:06.462" v="87"/>
          <ac:inkMkLst>
            <pc:docMk/>
            <pc:sldMk cId="827737733" sldId="414"/>
            <ac:inkMk id="25" creationId="{C1C0F305-DE4E-4EB0-A81B-6BE2F4BF949A}"/>
          </ac:inkMkLst>
        </pc:inkChg>
        <pc:inkChg chg="del">
          <ac:chgData name="Tom Tierney" userId="98ae919e-0f69-4050-89a6-75b9e3bee043" providerId="ADAL" clId="{DC82A30A-5B54-4350-8D55-E360946F35BA}" dt="2022-01-11T13:37:34.444" v="78"/>
          <ac:inkMkLst>
            <pc:docMk/>
            <pc:sldMk cId="827737733" sldId="414"/>
            <ac:inkMk id="30" creationId="{C0CEC355-B7D6-4C87-B004-E42E90212A90}"/>
          </ac:inkMkLst>
        </pc:inkChg>
        <pc:inkChg chg="del">
          <ac:chgData name="Tom Tierney" userId="98ae919e-0f69-4050-89a6-75b9e3bee043" providerId="ADAL" clId="{DC82A30A-5B54-4350-8D55-E360946F35BA}" dt="2022-01-11T13:37:56.920" v="85"/>
          <ac:inkMkLst>
            <pc:docMk/>
            <pc:sldMk cId="827737733" sldId="414"/>
            <ac:inkMk id="62" creationId="{09CC360A-5BA1-41B3-BBC0-C0EAD22BD821}"/>
          </ac:inkMkLst>
        </pc:inkChg>
        <pc:inkChg chg="del">
          <ac:chgData name="Tom Tierney" userId="98ae919e-0f69-4050-89a6-75b9e3bee043" providerId="ADAL" clId="{DC82A30A-5B54-4350-8D55-E360946F35BA}" dt="2022-01-11T13:37:51.968" v="81"/>
          <ac:inkMkLst>
            <pc:docMk/>
            <pc:sldMk cId="827737733" sldId="414"/>
            <ac:inkMk id="69" creationId="{0001CA3F-8E2B-44A1-A0A3-07C801DF83B5}"/>
          </ac:inkMkLst>
        </pc:inkChg>
        <pc:inkChg chg="del">
          <ac:chgData name="Tom Tierney" userId="98ae919e-0f69-4050-89a6-75b9e3bee043" providerId="ADAL" clId="{DC82A30A-5B54-4350-8D55-E360946F35BA}" dt="2022-01-11T13:37:51.968" v="84"/>
          <ac:inkMkLst>
            <pc:docMk/>
            <pc:sldMk cId="827737733" sldId="414"/>
            <ac:inkMk id="70" creationId="{63210AB7-4782-4D79-9F84-E7D07A475064}"/>
          </ac:inkMkLst>
        </pc:inkChg>
        <pc:inkChg chg="del">
          <ac:chgData name="Tom Tierney" userId="98ae919e-0f69-4050-89a6-75b9e3bee043" providerId="ADAL" clId="{DC82A30A-5B54-4350-8D55-E360946F35BA}" dt="2022-01-11T13:37:51.968" v="83"/>
          <ac:inkMkLst>
            <pc:docMk/>
            <pc:sldMk cId="827737733" sldId="414"/>
            <ac:inkMk id="71" creationId="{F4872AA6-55FE-4186-B011-91DB1F1BC6E0}"/>
          </ac:inkMkLst>
        </pc:inkChg>
        <pc:inkChg chg="del">
          <ac:chgData name="Tom Tierney" userId="98ae919e-0f69-4050-89a6-75b9e3bee043" providerId="ADAL" clId="{DC82A30A-5B54-4350-8D55-E360946F35BA}" dt="2022-01-11T13:37:51.968" v="82"/>
          <ac:inkMkLst>
            <pc:docMk/>
            <pc:sldMk cId="827737733" sldId="414"/>
            <ac:inkMk id="72" creationId="{A5BF4D48-F653-4191-A654-25A4B5829103}"/>
          </ac:inkMkLst>
        </pc:inkChg>
        <pc:inkChg chg="del">
          <ac:chgData name="Tom Tierney" userId="98ae919e-0f69-4050-89a6-75b9e3bee043" providerId="ADAL" clId="{DC82A30A-5B54-4350-8D55-E360946F35BA}" dt="2022-01-11T13:38:01.870" v="86"/>
          <ac:inkMkLst>
            <pc:docMk/>
            <pc:sldMk cId="827737733" sldId="414"/>
            <ac:inkMk id="78" creationId="{2D44FBF1-0A0B-4982-BE7F-E4DDC0243791}"/>
          </ac:inkMkLst>
        </pc:inkChg>
      </pc:sldChg>
      <pc:sldChg chg="modSp">
        <pc:chgData name="Tom Tierney" userId="98ae919e-0f69-4050-89a6-75b9e3bee043" providerId="ADAL" clId="{DC82A30A-5B54-4350-8D55-E360946F35BA}" dt="2022-01-11T13:38:53.106" v="97" actId="20577"/>
        <pc:sldMkLst>
          <pc:docMk/>
          <pc:sldMk cId="1341888538" sldId="415"/>
        </pc:sldMkLst>
        <pc:spChg chg="mod">
          <ac:chgData name="Tom Tierney" userId="98ae919e-0f69-4050-89a6-75b9e3bee043" providerId="ADAL" clId="{DC82A30A-5B54-4350-8D55-E360946F35BA}" dt="2022-01-11T13:38:53.106" v="97" actId="20577"/>
          <ac:spMkLst>
            <pc:docMk/>
            <pc:sldMk cId="1341888538" sldId="415"/>
            <ac:spMk id="3" creationId="{2CD40EE5-15E5-420F-9285-BE4693F12C92}"/>
          </ac:spMkLst>
        </pc:spChg>
      </pc:sldChg>
      <pc:sldChg chg="addSp delSp modAnim">
        <pc:chgData name="Tom Tierney" userId="98ae919e-0f69-4050-89a6-75b9e3bee043" providerId="ADAL" clId="{DC82A30A-5B54-4350-8D55-E360946F35BA}" dt="2022-01-11T13:45:31.029" v="138"/>
        <pc:sldMkLst>
          <pc:docMk/>
          <pc:sldMk cId="3139643963" sldId="417"/>
        </pc:sldMkLst>
        <pc:inkChg chg="del">
          <ac:chgData name="Tom Tierney" userId="98ae919e-0f69-4050-89a6-75b9e3bee043" providerId="ADAL" clId="{DC82A30A-5B54-4350-8D55-E360946F35BA}" dt="2022-01-11T13:38:28.128" v="89"/>
          <ac:inkMkLst>
            <pc:docMk/>
            <pc:sldMk cId="3139643963" sldId="417"/>
            <ac:inkMk id="2" creationId="{03F92F48-60E0-4F33-B4A7-0B160F56FDAE}"/>
          </ac:inkMkLst>
        </pc:inkChg>
        <pc:inkChg chg="del">
          <ac:chgData name="Tom Tierney" userId="98ae919e-0f69-4050-89a6-75b9e3bee043" providerId="ADAL" clId="{DC82A30A-5B54-4350-8D55-E360946F35BA}" dt="2022-01-11T13:38:32.467" v="90"/>
          <ac:inkMkLst>
            <pc:docMk/>
            <pc:sldMk cId="3139643963" sldId="417"/>
            <ac:inkMk id="4" creationId="{D02F28C5-45F8-4D05-A865-9914EA554FF1}"/>
          </ac:inkMkLst>
        </pc:inkChg>
        <pc:inkChg chg="del">
          <ac:chgData name="Tom Tierney" userId="98ae919e-0f69-4050-89a6-75b9e3bee043" providerId="ADAL" clId="{DC82A30A-5B54-4350-8D55-E360946F35BA}" dt="2022-01-11T13:38:32.467" v="90"/>
          <ac:inkMkLst>
            <pc:docMk/>
            <pc:sldMk cId="3139643963" sldId="417"/>
            <ac:inkMk id="6" creationId="{C762EAC8-EBAF-45AB-A7A4-27133AAC8EDD}"/>
          </ac:inkMkLst>
        </pc:inkChg>
        <pc:inkChg chg="del">
          <ac:chgData name="Tom Tierney" userId="98ae919e-0f69-4050-89a6-75b9e3bee043" providerId="ADAL" clId="{DC82A30A-5B54-4350-8D55-E360946F35BA}" dt="2022-01-11T13:38:32.467" v="90"/>
          <ac:inkMkLst>
            <pc:docMk/>
            <pc:sldMk cId="3139643963" sldId="417"/>
            <ac:inkMk id="7" creationId="{827C5B4E-AA38-4644-BC0B-716A5999CEE9}"/>
          </ac:inkMkLst>
        </pc:inkChg>
        <pc:inkChg chg="add">
          <ac:chgData name="Tom Tierney" userId="98ae919e-0f69-4050-89a6-75b9e3bee043" providerId="ADAL" clId="{DC82A30A-5B54-4350-8D55-E360946F35BA}" dt="2022-01-11T13:38:32.467" v="90"/>
          <ac:inkMkLst>
            <pc:docMk/>
            <pc:sldMk cId="3139643963" sldId="417"/>
            <ac:inkMk id="9" creationId="{38DD075C-5E16-4233-B43A-EC099D4D9441}"/>
          </ac:inkMkLst>
        </pc:inkChg>
        <pc:inkChg chg="del">
          <ac:chgData name="Tom Tierney" userId="98ae919e-0f69-4050-89a6-75b9e3bee043" providerId="ADAL" clId="{DC82A30A-5B54-4350-8D55-E360946F35BA}" dt="2022-01-11T13:38:28.128" v="88"/>
          <ac:inkMkLst>
            <pc:docMk/>
            <pc:sldMk cId="3139643963" sldId="417"/>
            <ac:inkMk id="18" creationId="{A924AF17-8E15-4CFC-B561-CAC157EEEE7E}"/>
          </ac:inkMkLst>
        </pc:inkChg>
        <pc:inkChg chg="add del">
          <ac:chgData name="Tom Tierney" userId="98ae919e-0f69-4050-89a6-75b9e3bee043" providerId="ADAL" clId="{DC82A30A-5B54-4350-8D55-E360946F35BA}" dt="2022-01-11T13:34:03.985" v="65"/>
          <ac:inkMkLst>
            <pc:docMk/>
            <pc:sldMk cId="3139643963" sldId="417"/>
            <ac:inkMk id="144" creationId="{06BBB340-9180-4D26-A3DE-2CA76E6B625B}"/>
          </ac:inkMkLst>
        </pc:inkChg>
        <pc:inkChg chg="add del">
          <ac:chgData name="Tom Tierney" userId="98ae919e-0f69-4050-89a6-75b9e3bee043" providerId="ADAL" clId="{DC82A30A-5B54-4350-8D55-E360946F35BA}" dt="2022-01-11T13:34:03.985" v="65"/>
          <ac:inkMkLst>
            <pc:docMk/>
            <pc:sldMk cId="3139643963" sldId="417"/>
            <ac:inkMk id="148" creationId="{D5758545-1312-44C6-A35C-1B09CA4E9D1D}"/>
          </ac:inkMkLst>
        </pc:inkChg>
        <pc:inkChg chg="add del">
          <ac:chgData name="Tom Tierney" userId="98ae919e-0f69-4050-89a6-75b9e3bee043" providerId="ADAL" clId="{DC82A30A-5B54-4350-8D55-E360946F35BA}" dt="2022-01-11T13:34:03.985" v="65"/>
          <ac:inkMkLst>
            <pc:docMk/>
            <pc:sldMk cId="3139643963" sldId="417"/>
            <ac:inkMk id="153" creationId="{8FEA91EE-44E8-4721-B2F7-9F9A7631DB9A}"/>
          </ac:inkMkLst>
        </pc:inkChg>
        <pc:inkChg chg="add del">
          <ac:chgData name="Tom Tierney" userId="98ae919e-0f69-4050-89a6-75b9e3bee043" providerId="ADAL" clId="{DC82A30A-5B54-4350-8D55-E360946F35BA}" dt="2022-01-11T13:34:03.985" v="65"/>
          <ac:inkMkLst>
            <pc:docMk/>
            <pc:sldMk cId="3139643963" sldId="417"/>
            <ac:inkMk id="154" creationId="{7116B3C5-A39C-4FD8-9D2A-31978D0C3D0B}"/>
          </ac:inkMkLst>
        </pc:inkChg>
        <pc:inkChg chg="add del">
          <ac:chgData name="Tom Tierney" userId="98ae919e-0f69-4050-89a6-75b9e3bee043" providerId="ADAL" clId="{DC82A30A-5B54-4350-8D55-E360946F35BA}" dt="2022-01-11T13:34:11.971" v="67"/>
          <ac:inkMkLst>
            <pc:docMk/>
            <pc:sldMk cId="3139643963" sldId="417"/>
            <ac:inkMk id="164" creationId="{8F059E27-0423-4FD4-89F1-62919C599A63}"/>
          </ac:inkMkLst>
        </pc:inkChg>
        <pc:inkChg chg="add del">
          <ac:chgData name="Tom Tierney" userId="98ae919e-0f69-4050-89a6-75b9e3bee043" providerId="ADAL" clId="{DC82A30A-5B54-4350-8D55-E360946F35BA}" dt="2022-01-11T13:34:11.971" v="66"/>
          <ac:inkMkLst>
            <pc:docMk/>
            <pc:sldMk cId="3139643963" sldId="417"/>
            <ac:inkMk id="167" creationId="{6FDE52BB-2A42-4CF9-8C99-5E4257BA250C}"/>
          </ac:inkMkLst>
        </pc:inkChg>
        <pc:inkChg chg="add del">
          <ac:chgData name="Tom Tierney" userId="98ae919e-0f69-4050-89a6-75b9e3bee043" providerId="ADAL" clId="{DC82A30A-5B54-4350-8D55-E360946F35BA}" dt="2022-01-11T13:34:03.985" v="65"/>
          <ac:inkMkLst>
            <pc:docMk/>
            <pc:sldMk cId="3139643963" sldId="417"/>
            <ac:inkMk id="169" creationId="{46154E27-793D-4844-AD3B-F46C090BAE5F}"/>
          </ac:inkMkLst>
        </pc:inkChg>
        <pc:inkChg chg="add del">
          <ac:chgData name="Tom Tierney" userId="98ae919e-0f69-4050-89a6-75b9e3bee043" providerId="ADAL" clId="{DC82A30A-5B54-4350-8D55-E360946F35BA}" dt="2022-01-11T13:34:11.971" v="68"/>
          <ac:inkMkLst>
            <pc:docMk/>
            <pc:sldMk cId="3139643963" sldId="417"/>
            <ac:inkMk id="170" creationId="{A2618E54-E2B8-40CF-AE03-517B6071E980}"/>
          </ac:inkMkLst>
        </pc:inkChg>
        <pc:inkChg chg="add del">
          <ac:chgData name="Tom Tierney" userId="98ae919e-0f69-4050-89a6-75b9e3bee043" providerId="ADAL" clId="{DC82A30A-5B54-4350-8D55-E360946F35BA}" dt="2022-01-11T13:34:03.985" v="65"/>
          <ac:inkMkLst>
            <pc:docMk/>
            <pc:sldMk cId="3139643963" sldId="417"/>
            <ac:inkMk id="171" creationId="{B18A7203-B6DE-49F5-8626-A601D8DCDD62}"/>
          </ac:inkMkLst>
        </pc:inkChg>
        <pc:inkChg chg="add del">
          <ac:chgData name="Tom Tierney" userId="98ae919e-0f69-4050-89a6-75b9e3bee043" providerId="ADAL" clId="{DC82A30A-5B54-4350-8D55-E360946F35BA}" dt="2022-01-11T13:34:03.985" v="65"/>
          <ac:inkMkLst>
            <pc:docMk/>
            <pc:sldMk cId="3139643963" sldId="417"/>
            <ac:inkMk id="176" creationId="{81BA3FD3-7A60-47C2-8850-AC7B48150702}"/>
          </ac:inkMkLst>
        </pc:inkChg>
        <pc:inkChg chg="del">
          <ac:chgData name="Tom Tierney" userId="98ae919e-0f69-4050-89a6-75b9e3bee043" providerId="ADAL" clId="{DC82A30A-5B54-4350-8D55-E360946F35BA}" dt="2022-01-11T13:38:37.041" v="91"/>
          <ac:inkMkLst>
            <pc:docMk/>
            <pc:sldMk cId="3139643963" sldId="417"/>
            <ac:inkMk id="250" creationId="{36BB9284-5727-4186-B450-1F339B332250}"/>
          </ac:inkMkLst>
        </pc:inkChg>
        <pc:inkChg chg="del">
          <ac:chgData name="Tom Tierney" userId="98ae919e-0f69-4050-89a6-75b9e3bee043" providerId="ADAL" clId="{DC82A30A-5B54-4350-8D55-E360946F35BA}" dt="2022-01-11T13:38:37.041" v="92"/>
          <ac:inkMkLst>
            <pc:docMk/>
            <pc:sldMk cId="3139643963" sldId="417"/>
            <ac:inkMk id="253" creationId="{C9FCDBAC-9178-4439-8942-EB692328B5CE}"/>
          </ac:inkMkLst>
        </pc:inkChg>
        <pc:inkChg chg="del">
          <ac:chgData name="Tom Tierney" userId="98ae919e-0f69-4050-89a6-75b9e3bee043" providerId="ADAL" clId="{DC82A30A-5B54-4350-8D55-E360946F35BA}" dt="2022-01-11T13:38:37.041" v="93"/>
          <ac:inkMkLst>
            <pc:docMk/>
            <pc:sldMk cId="3139643963" sldId="417"/>
            <ac:inkMk id="258" creationId="{278C4A1B-8816-4FEE-B162-3447714E209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0T15:38:10.5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0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11656 0 0,'0'0'414'0'0,"0"0"-3"0"0,0 0 4 0 0,0 0-46 0 0,0 0-188 0 0,0 0-50 0 0,0 0 5 0 0,0 0 72 0 0,0 0 265 0 0,0 0 75 0 0,0 0-1 0 0,0 0-64 0 0,0 0-271 0 0,0 0-68 0 0,6-4-1 0 0,19-9 32 0 0,25 10 1657 0 0,266 1 881 0 0,-315 2-2666 0 0,-1 0-3 0 0,0 0 17 0 0,0 0 38 0 0,0 0 18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0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15976 0 0,'0'0'657'0'0,"0"0"5"0"0,0 0 2 0 0,0 0-88 0 0,0 0-350 0 0,0 0-84 0 0,0 0 2 0 0,0 0 104 0 0,0 0 418 0 0,0 0 107 0 0,0 0-2 0 0,0 0-103 0 0,0 0-427 0 0,0 0-110 0 0,0 0 5 0 0,0 0 28 0 0,0 0 86 0 0,0 0 21 0 0,0 0-3 0 0,-2 6-17 0 0,-18 74 250 0 0,28 63 288 0 0,21 11-229 0 0,-14-71-240 0 0,24 64 23 0 0,-2-37-227 0 0,-36-108-102 0 0,1 0-1 0 0,-1-1 1 0 0,1 1-1 0 0,-1-1 1 0 0,1 1 0 0 0,0-1-1 0 0,-1 0 1 0 0,1 1 0 0 0,0-1-1 0 0,0 0 1 0 0,0 0 0 0 0,0 0-1 0 0,0-1 1 0 0,0 1 0 0 0,0 0-1 0 0,1-1 1 0 0,-1 1-1 0 0,0-1 1 0 0,0 0 0 0 0,0 0-1 0 0,0 0 1 0 0,1 0 0 0 0,-1 0-1 0 0,0 0 1 0 0,0-1 0 0 0,0 1-1 0 0,0-1 1 0 0,1 1 0 0 0,-1-1-1 0 0,1 0-13 0 0,5-12 54 0 0,-1 0 0 0 0,0 0 0 0 0,-1-1 0 0 0,0 0 0 0 0,-1 0 0 0 0,-1 0 0 0 0,0-1 0 0 0,-1 0-54 0 0,7-18 67 0 0,25-101 221 0 0,-13 15-72 0 0,28-25 430 0 0,-7 49-83 0 0,-24 64-164 0 0,-18 28 355 0 0,-1 3-675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0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389 103 18991 0 0,'0'0'642'0'0,"0"0"3"0"0,0 0-2 0 0,0 0-81 0 0,0 0-334 0 0,0 0-84 0 0,0 0 0 0 0,0 0 67 0 0,-1-6 269 0 0,0 1-387 0 0,0 0 1 0 0,-1 0-1 0 0,1 1 1 0 0,-1-1-1 0 0,0 0 1 0 0,0 1-1 0 0,-1-1 1 0 0,1 1-1 0 0,-1 0 1 0 0,0 0-1 0 0,0 0 1 0 0,0 0-1 0 0,-1 0 1 0 0,1 1-1 0 0,-1-1 0 0 0,0 1 1 0 0,0 0-1 0 0,0 0 1 0 0,0 0-1 0 0,-1 1 1 0 0,1 0-1 0 0,-1-1 1 0 0,0 2-1 0 0,1-1 1 0 0,-1 0-1 0 0,0 1 1 0 0,0 0-1 0 0,0 0 1 0 0,-2 0-94 0 0,-34 9 701 0 0,35-6-679 0 0,0 1 1 0 0,0-1-1 0 0,0 2 0 0 0,1-1 1 0 0,-1 0-1 0 0,1 1 1 0 0,0 0-1 0 0,0 1 0 0 0,0-1 1 0 0,0 1-1 0 0,1 0 1 0 0,0 0-1 0 0,0 0 0 0 0,0 0 1 0 0,-2 6-23 0 0,1-4 24 0 0,-45 83 120 0 0,-13 61 85 0 0,56-132-204 0 0,0 0 0 0 0,2 0 0 0 0,0 0 0 0 0,1 1 0 0 0,1 0 0 0 0,1-1 0 0 0,1 2-25 0 0,-6 126 237 0 0,50-115-28 0 0,2-67 10 0 0,-30 20-170 0 0,-1 0 0 0 0,0-1 0 0 0,-2-1 0 0 0,0 0-1 0 0,0-1 1 0 0,-2-1 0 0 0,5-10-49 0 0,13-22 73 0 0,68-113 219 0 0,-21 7 148 0 0,-64 141-127 0 0,-8 26 142 0 0,-18 55-362 0 0,7-36-45 0 0,1 1-1 0 0,1 0 0 0 0,2 0 0 0 0,1 0 0 0 0,2 10-47 0 0,-14 175 384 0 0,15-193-304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0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0 15472 0 0,'0'0'681'0'0,"0"0"4"0"0,0 0-2 0 0,0 0-89 0 0,-5 0-364 0 0,-73 10 794 0 0,-21 20 1070 0 0,22 26-535 0 0,38-35-884 0 0,6 15 27 0 0,32-33-676 0 0,0 0 0 0 0,0 0-1 0 0,1 0 1 0 0,-1 1 0 0 0,1-1-1 0 0,0 0 1 0 0,0 0 0 0 0,0 1 0 0 0,0-1-1 0 0,1 0 1 0 0,-1 0 0 0 0,1 1-1 0 0,0-1 1 0 0,0 0 0 0 0,0 0-1 0 0,0 0 1 0 0,0 0 0 0 0,2 2-26 0 0,53 27 201 0 0,6-15-97 0 0,65-3 95 0 0,-28 12-20 0 0,-55 36 45 0 0,-44-57-202 0 0,1-1 0 0 0,-1 1 0 0 0,0 0 0 0 0,0 0 0 0 0,0 0 1 0 0,-1-1-1 0 0,1 1 0 0 0,-1 0 0 0 0,0 0 0 0 0,-1-1 1 0 0,1 1-1 0 0,-1-1 0 0 0,0 1 0 0 0,0-1 0 0 0,0 0 0 0 0,-1 0 1 0 0,0 0-1 0 0,1 0 0 0 0,-1 0 0 0 0,-1-1 0 0 0,1 1 1 0 0,-1-1-23 0 0,-80 31 213 0 0,45-24-150 0 0,-71 22 269 0 0,49 21-36 0 0,54-47-258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0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15776 0 0,'0'0'408'0'0,"0"0"1"0"0,0 0 5 0 0,0 0-44 0 0,0 0-189 0 0,0 0-50 0 0,0 0 5 0 0,0 0 72 0 0,0 0 264 0 0,0 0 69 0 0,0 0-1 0 0,0 0-59 0 0,0 0-270 0 0,0 0-72 0 0,0 0 3 0 0,0 0 28 0 0,0 0 100 0 0,0 0 26 0 0,0 0 2 0 0,0 0-28 0 0,0 0-123 0 0,1 7-24 0 0,0 78 249 0 0,-18 19 92 0 0,-7 7-88 0 0,-32 132 394 0 0,-4-53-652 0 0,25-51 96 0 0,32 1 140 0 0,6-134-312 0 0,-1-1 0 0 0,1 1 0 0 0,1-1 0 0 0,-1 1 0 0 0,1-1 0 0 0,0 0 0 0 0,0 0 0 0 0,0 0 0 0 0,1-1 0 0 0,0 0 0 0 0,0 0 0 0 0,0 0 0 0 0,0 0 0 0 0,0-1 0 0 0,1 1 0 0 0,0-2 0 0 0,-1 1 0 0 0,1 0 0 0 0,4 0-42 0 0,4 1 130 0 0,0 0 0 0 0,0-1 0 0 0,1 0 0 0 0,-1-1 0 0 0,0-1 0 0 0,1 0 0 0 0,0-1 0 0 0,-1-1 0 0 0,3 0-130 0 0,23 0 624 0 0,-33-1-559 0 0,1 0 0 0 0,0 0 1 0 0,-1-1-1 0 0,0 0 1 0 0,1 0-1 0 0,-1-1 1 0 0,0 0-1 0 0,-1 0 1 0 0,1-1-1 0 0,-1 0 1 0 0,0 0-1 0 0,0 0 1 0 0,0-1-1 0 0,-1 0 1 0 0,0 0-1 0 0,0 0 1 0 0,-1 0-1 0 0,1-1 1 0 0,-1 0-1 0 0,-1 0 1 0 0,1 0-1 0 0,-1-1 1 0 0,-1 1-1 0 0,1-1 1 0 0,-1 1-1 0 0,0-2-65 0 0,11-13 129 0 0,-7 15-66 0 0</inkml:trace>
  <inkml:trace contextRef="#ctx0" brushRef="#br0" timeOffset="469.929">215 294 12960 0 0,'0'0'729'0'0,"0"0"6"0"0,0 0 1 0 0,0 0-100 0 0,0 0-399 0 0,0 0-96 0 0,0 0-3 0 0,0 0 79 0 0,0 0 324 0 0,0 0 78 0 0,0 0 2 0 0,0 0-82 0 0,0 0-317 0 0,0 0-78 0 0,0 0 0 0 0,0 0 34 0 0,0 0 131 0 0,0 0 30 0 0,0 0 3 0 0,0 0-35 0 0,0 0-148 0 0,0 0-33 0 0,0 0 4 0 0,0 0 10 0 0,0 0 22 0 0,0 0 8 0 0,6-6 4 0 0,20-17-12 0 0,11 8 226 0 0,21-5 277 0 0,14 18-238 0 0,-67 5-375 0 0,-2 3-10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45 11760 0 0,'0'0'553'0'0,"0"0"4"0"0,0 0-2 0 0,0 0-66 0 0,0 0-275 0 0,0 0-70 0 0,0 0 0 0 0,0 0 8 0 0,0 0 34 0 0,0 0 20 0 0,0 0 2 0 0,0 0-19 0 0,0 0-73 0 0,0 0-15 0 0,0 0-2 0 0,0 0 4 0 0,0 0-1 0 0,0 0-4 0 0,-3-6-1 0 0,-11-32 118 0 0,14 38-151 0 0,0 0-10 0 0,0 0-37 0 0,0 0-9 0 0,149 9 104 0 0,-31-16-24 0 0,-73 7 8 0 0,-45 0-88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1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9744 0 0,'0'0'432'0'0,"0"0"0"0"0,0 0 1 0 0,0 0-45 0 0,0 0-200 0 0,0 0-48 0 0,0 0-7 0 0,0 0 62 0 0,0 0 214 0 0,0 0 49 0 0,0 0-2 0 0,0 0-54 0 0,0 0-211 0 0,0 0-48 0 0,0 0 1 0 0,0 0 16 0 0,6 0 66 0 0,46 19 628 0 0,-21-16-502 0 0,292-5 1761 0 0,-320 2-2067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259 191 13672 0 0,'0'0'376'0'0,"0"0"0"0"0,0 0 0 0 0,0 0-40 0 0,0 0-160 0 0,0 0-40 0 0,0 0-2 0 0,0 0 58 0 0,0 0 250 0 0,0 0 61 0 0,-6 0 1 0 0,-43 14 144 0 0,9 6-360 0 0,34-18-167 0 0,0 1 0 0 0,0-1 1 0 0,1 1-1 0 0,-1 0 0 0 0,1 0 1 0 0,-1 0-1 0 0,1 1 0 0 0,0 0 0 0 0,0 0 1 0 0,1 0-1 0 0,-1 1 0 0 0,1 0 0 0 0,0 0 1 0 0,-2 3-122 0 0,-23 56 750 0 0,16 17-4 0 0,4 130 476 0 0,45-83-1078 0 0,-29-113-68 0 0,0 0-1 0 0,1 0 0 0 0,0-1 0 0 0,2 0 0 0 0,-1 0 0 0 0,2-1 1 0 0,0-1-1 0 0,0 0 0 0 0,1 0 0 0 0,2 0-75 0 0,52 20 550 0 0,-60-32-500 0 0,0-1 1 0 0,0 1 0 0 0,0-1 0 0 0,0-1 0 0 0,0 1 0 0 0,0-1 0 0 0,-1 0 0 0 0,1 0-1 0 0,-1 0 1 0 0,1-1 0 0 0,-1 0 0 0 0,0 0 0 0 0,0-1 0 0 0,0 1 0 0 0,0-1-1 0 0,0 0 1 0 0,-1-1 0 0 0,4-3-51 0 0,25-19 190 0 0,68-84 442 0 0,-20-33 217 0 0,-76 130-777 0 0,0 0-1 0 0,-1-1 1 0 0,0 1-1 0 0,-1-1 1 0 0,-1 1-1 0 0,0-1 1 0 0,-1 0-1 0 0,0 0 1 0 0,-1 0-1 0 0,-1 0 1 0 0,-1 0-1 0 0,0 1 1 0 0,-1-1-1 0 0,0 0 1 0 0,-1 1-1 0 0,-6-14-71 0 0,0-4 130 0 0,-1 0-1 0 0,-2 1 1 0 0,-1 0 0 0 0,-2 1-1 0 0,-3-2-129 0 0,0-1 68 0 0,14 24-24 0 0,0 1 0 0 0,0-1-1 0 0,0 1 1 0 0,-1 0 0 0 0,-1 0 0 0 0,1 1-1 0 0,-1 0 1 0 0,-1 0 0 0 0,1 0-1 0 0,-3-1-43 0 0,2 3 35 0 0,-1-1 0 0 0,1 1 0 0 0,-1 0 0 0 0,0 1-1 0 0,0 0 1 0 0,0 0 0 0 0,-1 1 0 0 0,1 0-1 0 0,-1 1 1 0 0,1 0 0 0 0,-1 1 0 0 0,-2-1-35 0 0,-1 2 37 0 0,-70 16 290 0 0,-67 76-23 0 0,122-65-255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22 13672 0 0,'0'0'393'0'0,"0"0"6"0"0,0 0 1 0 0,0 0-44 0 0,0 0-176 0 0,0 0-44 0 0,0 0 0 0 0,0 0 69 0 0,0 0 279 0 0,0 0 73 0 0,0 0-1 0 0,-7-3-61 0 0,-33-16-137 0 0,32 21-220 0 0,-1 0 0 0 0,1 0-1 0 0,0 1 1 0 0,-1 0 0 0 0,1 0-1 0 0,0 1 1 0 0,1 0-1 0 0,-1 0 1 0 0,1 1 0 0 0,0 0-1 0 0,0 0 1 0 0,0 1 0 0 0,-4 5-138 0 0,-7 3 168 0 0,12-8-81 0 0,0 1-1 0 0,1 0 1 0 0,0 0 0 0 0,1 0 0 0 0,-1 0 0 0 0,1 1 0 0 0,1-1 0 0 0,-1 1 0 0 0,1 0 0 0 0,1 0 0 0 0,-1 1-1 0 0,1-1 1 0 0,0 5-87 0 0,-4 11 91 0 0,-2 9 100 0 0,3 0 1 0 0,0 0 0 0 0,2 1-1 0 0,2-1 1 0 0,1 3-192 0 0,-2 30 184 0 0,1-53-152 0 0,1-1 0 0 0,0 0 0 0 0,1 1 0 0 0,0-1 0 0 0,1 0-1 0 0,1 0 1 0 0,-1 0 0 0 0,2 0 0 0 0,1 3-32 0 0,-3-8 13 0 0,-2-6-2 0 0,1 1 0 0 0,-1-1 0 0 0,0 0 0 0 0,0 1 0 0 0,1-1 0 0 0,-1 1 0 0 0,1-1 0 0 0,0 0 0 0 0,-1 1 0 0 0,1-1 0 0 0,0 0 0 0 0,0 0 0 0 0,-1 0 0 0 0,1 1 0 0 0,0-1 0 0 0,0 0 0 0 0,0 0 0 0 0,1 0 0 0 0,-1 0 0 0 0,0-1 0 0 0,0 1 0 0 0,0 0 0 0 0,1 0 0 0 0,-1-1 0 0 0,0 1 0 0 0,1-1 0 0 0,-1 1 0 0 0,2-1-11 0 0,-3 0 47 0 0,30-2 429 0 0,-13-8-387 0 0,-1 0-1 0 0,0-1 1 0 0,0 0 0 0 0,-2-1 0 0 0,1-1-1 0 0,-1-1 1 0 0,-1 0 0 0 0,-1 0-1 0 0,0-1 1 0 0,0-1 0 0 0,-2 0 0 0 0,0 0-1 0 0,5-13-88 0 0,40-90 599 0 0,-17 37-322 0 0,7-7 299 0 0,15-3 427 0 0,-64 86 306 0 0,-79 167-637 0 0,42-54-281 0 0,1 122 90 0 0,37-198-423 0 0,1 0-1 0 0,2 0 1 0 0,1 0-1 0 0,1 0 1 0 0,3 9-58 0 0,-2-16 47 0 0,-2-2-6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8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33 14568 0 0,'0'0'744'0'0,"0"0"0"0"0,0 0-1 0 0,0 0-100 0 0,0 0-404 0 0,0 0-98 0 0,0 0-2 0 0,0 0 49 0 0,0 0 182 0 0,0 0 48 0 0,0 0 4 0 0,0 0-46 0 0,0 0-193 0 0,6-3-52 0 0,100-26 914 0 0,98 29-317 0 0,-196 0-719 0 0</inkml:trace>
  <inkml:trace contextRef="#ctx0" brushRef="#br0" timeOffset="448.354">0 323 12056 0 0,'0'0'425'0'0,"0"0"6"0"0,0 0 2 0 0,0 0-45 0 0,0 0-200 0 0,0 0-47 0 0,0 0-2 0 0,0 0 72 0 0,7-4 274 0 0,85-29 1473 0 0,37 12-246 0 0,-88 20-1496 0 0,-15 0 19 0 0,-1 1 1 0 0,1 1-1 0 0,0 1 0 0 0,-1 1 0 0 0,24 7-235 0 0,-38-7 88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6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14872 0 0,'0'0'521'0'0,"0"0"4"0"0,0 0-1 0 0,0 0-56 0 0,0 0-260 0 0,0 0-69 0 0,0 0 3 0 0,0 0 62 0 0,0 0 240 0 0,0 0 60 0 0,0 0 0 0 0,0 0-60 0 0,0 0-240 0 0,0 0-60 0 0,0 0 0 0 0,0 0 16 0 0,0 0 64 0 0,7 3 16 0 0,133 23 690 0 0,-15-33-468 0 0,-35 7 18 0 0,-86 0-456 0 0</inkml:trace>
  <inkml:trace contextRef="#ctx0" brushRef="#br0" timeOffset="383.695">1 306 13056 0 0,'0'0'416'0'0,"0"0"-2"0"0,0 0-2 0 0,6-5-38 0 0,90-54 740 0 0,-80 53-825 0 0,1 0 0 0 0,1 1-1 0 0,-1 1 1 0 0,1 0 0 0 0,-1 1 0 0 0,1 1-1 0 0,16 1-288 0 0,46-19 1335 0 0,-38 20-823 0 0,-7 10-368 0 0,-22-5-79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8:4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431 106 12456 0 0,'0'0'784'0'0,"0"0"1"0"0,0 0 6 0 0,-2-7-109 0 0,-5-19-436 0 0,-9 2 3195 0 0,9-2-1371 0 0,7 26-1943 0 0,-4-22 934 0 0,-6 68-746 0 0,9 368-96 0 0,-14-263-110 0 0,1-51 24 0 0,-15 52 175 0 0,15-99 31 0 0,11-43 584 0 0,6-26-607 0 0,47-118-12 0 0,3 20-3 0 0,-26 64-108 0 0,27 8 207 0 0,-16 25-168 0 0,1 6 80 0 0,2 48-10 0 0,5 80-117 0 0,-9-34-17 0 0,-32-60-120 0 0,-5-22-39 0 0</inkml:trace>
  <inkml:trace contextRef="#ctx0" brushRef="#br0" timeOffset="269.482">504 477 12360 0 0,'273'-27'2485'0'0,"-146"15"-611"0"0,-78 9-1162 0 0,-42-2-496 0 0</inkml:trace>
  <inkml:trace contextRef="#ctx0" brushRef="#br0" timeOffset="801.634">1012 413 11352 0 0,'-3'2'56'0'0,"0"0"1"0"0,0 0-1 0 0,1 1 0 0 0,-1-1 1 0 0,1 1-1 0 0,-1-1 1 0 0,1 1-1 0 0,0 0 1 0 0,0 0-1 0 0,1 0 1 0 0,-1 0-1 0 0,0 0 0 0 0,1 0 1 0 0,0 0-1 0 0,0 1 1 0 0,0-1-1 0 0,0 0 1 0 0,0 1-1 0 0,1-1 1 0 0,-1 1-1 0 0,1 2-56 0 0,-4 71 1536 0 0,4-67-1441 0 0,1 0 1 0 0,1 0-1 0 0,0-1 1 0 0,1 1-1 0 0,-1 0 1 0 0,2-1-1 0 0,0 1 0 0 0,0-1 1 0 0,0 0-1 0 0,1 0 1 0 0,0-1-1 0 0,1 1 1 0 0,0-1-1 0 0,0-1 1 0 0,1 1-1 0 0,0-1 1 0 0,5 4-96 0 0,-5-9 48 0 0,0-1 1 0 0,0 0 0 0 0,0-1 0 0 0,0 0 0 0 0,0 0-1 0 0,0 0 1 0 0,1-1 0 0 0,-1 0 0 0 0,0 0 0 0 0,-1-1-1 0 0,1 0 1 0 0,0 0 0 0 0,0 0 0 0 0,-1-1 0 0 0,1 0 0 0 0,-1 0-1 0 0,0-1 1 0 0,0 0 0 0 0,0 0 0 0 0,-1 0 0 0 0,1-1-1 0 0,-1 0 1 0 0,0 0 0 0 0,0 0 0 0 0,-1-1 0 0 0,0 1 0 0 0,0-1-1 0 0,0 0 1 0 0,0 0 0 0 0,-1-1 0 0 0,2-4-49 0 0,14-90 301 0 0,-6 79-253 0 0,-12 23 723 0 0,32 195-107 0 0,-14 52-66 0 0,-13-124-170 0 0,-1 164 231 0 0,-4-272-600 0 0,-1 0-1 0 0,-1 0 1 0 0,0 0-1 0 0,-1 0 0 0 0,-1 0 1 0 0,0 0-1 0 0,-1 0 1 0 0,-1-1-1 0 0,0 0 1 0 0,-1 0-1 0 0,-1 0 1 0 0,0-1-1 0 0,-1 0 1 0 0,-1 0-1 0 0,0-1 1 0 0,-1 0-1 0 0,0 0 1 0 0,-1-1-1 0 0,0-1 1 0 0,-1 0-1 0 0,0 0 1 0 0,-1-2-1 0 0,-3 3-58 0 0,6-3 43 0 0,-1-1 0 0 0,0 0 0 0 0,0-1 0 0 0,-1 0-1 0 0,0-1 1 0 0,0 0 0 0 0,0-1 0 0 0,-1 0 0 0 0,0-1 0 0 0,0-1-1 0 0,0 0 1 0 0,0 0 0 0 0,-1-1 0 0 0,1-1 0 0 0,-1 0-1 0 0,1-1 1 0 0,-1-1-43 0 0,2 0 35 0 0,0-1-1 0 0,0-1 0 0 0,0 0 0 0 0,0 0 0 0 0,0-1 1 0 0,1-1-1 0 0,0 0 0 0 0,0 0 0 0 0,0-1 1 0 0,0-1-1 0 0,1 0 0 0 0,0 0 0 0 0,1-1 0 0 0,0 0 1 0 0,-3-4-35 0 0,2-1 45 0 0,6 9-26 0 0,-1-1 0 0 0,1 1 0 0 0,0-1 0 0 0,0 0 0 0 0,0 0-1 0 0,1 0 1 0 0,0-1 0 0 0,0 1 0 0 0,0-1 0 0 0,1 1 0 0 0,0-1-1 0 0,0 0 1 0 0,0 0 0 0 0,1 0 0 0 0,0 0 0 0 0,0 0 0 0 0,0-1-1 0 0,1 1 1 0 0,0 0 0 0 0,0 0 0 0 0,1 0 0 0 0,-1-1 0 0 0,2 1-1 0 0,-1 0 1 0 0,0 0 0 0 0,1 0 0 0 0,0 0 0 0 0,1 1 0 0 0,0-2-19 0 0,11-10 30 0 0,0 0 0 0 0,1 2 0 0 0,1 0 1 0 0,0 0-1 0 0,1 2 0 0 0,1 0 0 0 0,0 1 1 0 0,0 0-1 0 0,1 2 0 0 0,4-1-30 0 0,13-10 39 0 0,-5 1-6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4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16072 0 0,'0'0'561'0'0,"0"0"4"0"0,0 0-2 0 0,0 0-67 0 0,0 0-282 0 0,0 0-70 0 0,0 0 0 0 0,0 0 47 0 0,0 0 185 0 0,0 0 43 0 0,0 0 5 0 0,6 1-43 0 0,28 10-53 0 0,31-4 480 0 0,3 3-268 0 0,-24 4-237 0 0,-40-12-286 0 0,0-1 1 0 0,0 0-1 0 0,0 0 1 0 0,0 0-1 0 0,-1-1 1 0 0,1 1-1 0 0,0-1 1 0 0,0 0 0 0 0,0 0-1 0 0,0-1 1 0 0,0 1-1 0 0,0-1 1 0 0,0 0-1 0 0,0 0 1 0 0,0 0-1 0 0,-1 0 1 0 0,1-1-1 0 0,0 1 1 0 0,3-3-18 0 0,12 3 73 0 0,-16 1-49 0 0</inkml:trace>
  <inkml:trace contextRef="#ctx0" brushRef="#br0" timeOffset="400.417">3 206 11856 0 0,'0'0'512'0'0,"0"0"0"0"0,0 0 1 0 0,0 0-57 0 0,0 0-249 0 0,0 0-63 0 0,0 0 0 0 0,7-4 48 0 0,233-63 2273 0 0,-97 60-792 0 0,-136 7-1634 0 0,-2 2-1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2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12760 0 0,'0'0'530'0'0,"0"0"10"0"0,0 0-2 0 0,0 0-68 0 0,0 0-260 0 0,0 0-66 0 0,0 0 0 0 0,0 0 45 0 0,0 0 182 0 0,0 0 43 0 0,0 0-2 0 0,0 0-39 0 0,0 0-189 0 0,0 0-49 0 0,0 0-3 0 0,0 0 36 0 0,0 0 111 0 0,0 0 30 0 0,0 0-2 0 0,7-1-29 0 0,43 9-4 0 0,84 33 652 0 0,-107-35-793 0 0,-15-4 17 0 0,0 1-1 0 0,0 0 0 0 0,0 0 1 0 0,0 1-1 0 0,-1 1 0 0 0,1 0 1 0 0,-1 0-1 0 0,-1 1 1 0 0,1 1-1 0 0,-1 0-149 0 0,42 22 365 0 0,-41-16-305 0 0,-10-12-51 0 0,1 0-1 0 0,-1 0 1 0 0,0-1-1 0 0,0 2 1 0 0,0-1 0 0 0,0 0-1 0 0,0 0 1 0 0,0 0-1 0 0,0 0 1 0 0,0 1 0 0 0,0-1-1 0 0,0 0 1 0 0,-1 1-1 0 0,1-1 1 0 0,-1 0-1 0 0,1 1 1 0 0,-1-1 0 0 0,1 1-1 0 0,-1-1 1 0 0,0 1-1 0 0,0-1 1 0 0,1 1-1 0 0,-1-1 1 0 0,0 1 0 0 0,-1-1-1 0 0,1 1 1 0 0,0-1-1 0 0,0 1 1 0 0,-1-1 0 0 0,1 1-1 0 0,-1-1 1 0 0,1 1-1 0 0,-1-1 1 0 0,1 0-1 0 0,-1 1 1 0 0,0-1 0 0 0,0 1-9 0 0,-40 58 346 0 0,-70 21 681 0 0,20-14 577 0 0,90-65-1549 0 0,1 0 1 0 0,0 0-1 0 0,0 0 0 0 0,0 1 1 0 0,0-1-1 0 0,0 0 0 0 0,0 0 1 0 0,0 0-1 0 0,1 0 0 0 0,-1 0 1 0 0,1 0-1 0 0,-1 0 0 0 0,1 0 1 0 0,0 0-1 0 0,0 0 0 0 0,0-1 1 0 0,0 1-1 0 0,0 0 0 0 0,0 0 1 0 0,1-1-1 0 0,-1 1 0 0 0,1-1 1 0 0,-1 1-1 0 0,1-1 0 0 0,-1 0 1 0 0,1 1-1 0 0,0-1 0 0 0,0 0 1 0 0,-1 0-1 0 0,1 0 0 0 0,2 0-55 0 0,5 8 197 0 0,75 46 272 0 0,17 17-28 0 0,-38-21-58 0 0,-55 19 130 0 0,-11-64-496 0 0,1-1-1 0 0,-1 1 0 0 0,0-1 1 0 0,0 1-1 0 0,0-1 0 0 0,-1 0 1 0 0,0 0-1 0 0,0-1 0 0 0,0 1 1 0 0,-1-1-1 0 0,1 0 0 0 0,-1 0 1 0 0,0 0-1 0 0,0-1 0 0 0,-1 0 1 0 0,1 0-1 0 0,-1 0 0 0 0,1 0 1 0 0,-1-1-1 0 0,0 0 0 0 0,0 0 0 0 0,0-1 1 0 0,0 0-1 0 0,0 0 0 0 0,-5 0-16 0 0,-13 3 26 0 0,0 0-1 0 0,0-2 0 0 0,0-2 0 0 0,0 0 0 0 0,-1-1 0 0 0,0-1-25 0 0,22 2 4 0 0,0-1 0 0 0,0 1 0 0 0,0-1-1 0 0,0 0 1 0 0,0 0 0 0 0,0 0 0 0 0,0 0 0 0 0,0-1 0 0 0,1 1-1 0 0,-1-1 1 0 0,1 1 0 0 0,-1-1 0 0 0,1 0 0 0 0,-1 0-1 0 0,1 0 1 0 0,0 0 0 0 0,0-1 0 0 0,0 1 0 0 0,0 0 0 0 0,0-1-1 0 0,1 0 1 0 0,-1 1 0 0 0,1-1 0 0 0,0 0 0 0 0,-1 0 0 0 0,1 0-1 0 0,1 1 1 0 0,-1-1 0 0 0,0 0 0 0 0,1 0 0 0 0,-1-1-1 0 0,1 1 1 0 0,0 0 0 0 0,0 0 0 0 0,0 0 0 0 0,0 0 0 0 0,1 0-1 0 0,0-2-3 0 0,14-48 32 0 0,-3 37-17 0 0</inkml:trace>
  <inkml:trace contextRef="#ctx0" brushRef="#br0" timeOffset="669.636">1147 74 17079 0 0,'0'0'514'0'0,"0"0"4"0"0,-7-4 2 0 0,-52-43 288 0 0,-16 25 632 0 0,64 21-1271 0 0,1 1-1 0 0,0 1 1 0 0,-1 0 0 0 0,1 0-1 0 0,0 1 1 0 0,0 0-1 0 0,0 1 1 0 0,0 0-1 0 0,0 0 1 0 0,1 1 0 0 0,-1 1-1 0 0,1-1 1 0 0,0 2-1 0 0,-6 3-168 0 0,0 1 242 0 0,8-7-182 0 0,1 1-1 0 0,-1 0 1 0 0,1 0-1 0 0,0 0 1 0 0,0 1-1 0 0,0 0 0 0 0,1 0 1 0 0,0 1-1 0 0,0-1 1 0 0,0 1-1 0 0,1 0 1 0 0,-1 1-1 0 0,-2 5-59 0 0,-68 118 696 0 0,69-2-39 0 0,8-124-647 0 0,0-1-1 0 0,-1 0 0 0 0,1 1 1 0 0,1-1-1 0 0,-1 0 0 0 0,0 0 1 0 0,1 0-1 0 0,0-1 0 0 0,0 1 1 0 0,-1 0-1 0 0,1-1 0 0 0,1 0 1 0 0,-1 0-1 0 0,0 0 0 0 0,1 0 1 0 0,-1 0-1 0 0,1-1 0 0 0,-1 1 1 0 0,1-1-1 0 0,0 0 0 0 0,-1 0 1 0 0,1-1-1 0 0,0 1 0 0 0,0-1 1 0 0,3 0-10 0 0,75-14 94 0 0,-73 12-78 0 0,0-1-1 0 0,0 1 1 0 0,0-2-1 0 0,0 1 1 0 0,-1-2-1 0 0,0 1 1 0 0,0-1-1 0 0,0 0 1 0 0,0 0 0 0 0,-1-1-1 0 0,0 0 1 0 0,1-2-16 0 0,44-30 76 0 0,35-35 201 0 0,-38 23-70 0 0,-1-8 200 0 0,-44 50 287 0 0,-6 13-573 0 0,-54 123 126 0 0,9-3 10 0 0,17-33-103 0 0,-9 21 11 0 0,-19 35 8 0 0,16-17-7 0 0,20-58 23 0 0,19-65-165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1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0 12256 0 0,'0'0'488'0'0,"-6"1"-2"0"0,-45-1 629 0 0,-105-1 2331 0 0,144 3-3250 0 0,0 0 0 0 0,0 1 0 0 0,0 0 0 0 0,0 1 0 0 0,0 0 0 0 0,1 1 0 0 0,-1 0 0 0 0,1 1 0 0 0,1 0 0 0 0,-1 1 0 0 0,1 0 0 0 0,0 1 0 0 0,-6 6-196 0 0,-6 2 132 0 0,5-6 172 0 0,16-10-286 0 0,-1 1 0 0 0,1-1-1 0 0,0 1 1 0 0,-1-1 0 0 0,1 1-1 0 0,0 0 1 0 0,0 0 0 0 0,0-1 0 0 0,-1 1-1 0 0,1 0 1 0 0,0 0 0 0 0,0 0-1 0 0,0 0 1 0 0,0 0 0 0 0,1 0 0 0 0,-1 1-1 0 0,0-1 1 0 0,0 0 0 0 0,1 0-1 0 0,-1 1 1 0 0,1-1 0 0 0,-1 0-1 0 0,1 1 1 0 0,-1-1 0 0 0,1 1 0 0 0,0-1-1 0 0,0 0 1 0 0,-1 1 0 0 0,1 0-18 0 0,-14 20 704 0 0,26 23-123 0 0,-11-42-574 0 0,0 0 0 0 0,1-1 0 0 0,-1 1 0 0 0,1 0-1 0 0,0-1 1 0 0,0 1 0 0 0,0-1 0 0 0,0 0 0 0 0,0 1 0 0 0,0-1 0 0 0,1 0 0 0 0,-1-1 0 0 0,1 1 0 0 0,-1 0 0 0 0,1-1-1 0 0,0 1 1 0 0,0-1 0 0 0,-1 0 0 0 0,1 0 0 0 0,0 0 0 0 0,0 0 0 0 0,0 0 0 0 0,3 0-7 0 0,10 5 24 0 0,202 54 393 0 0,-153-42-144 0 0,36 8 166 0 0,-64-12-70 0 0,-31-11-330 0 0,-5-2-21 0 0,0-1 0 0 0,0 0 0 0 0,0 1 0 0 0,0-1 0 0 0,0 1 0 0 0,0-1 0 0 0,-1 1 0 0 0,1-1 0 0 0,0 1 0 0 0,0 0 0 0 0,0-1 0 0 0,0 1 0 0 0,-1 0 0 0 0,1 0 0 0 0,0-1 0 0 0,-1 1 0 0 0,1 0 0 0 0,-1 0 0 0 0,1 0 0 0 0,-1 0 0 0 0,1 0 0 0 0,-1 0 0 0 0,0 0 0 0 0,1 0 0 0 0,-1 0 0 0 0,0 0 0 0 0,0 0 0 0 0,0 0 0 0 0,0 0-1 0 0,0 0 1 0 0,0 0 0 0 0,0 0 0 0 0,0 0 0 0 0,0 0 0 0 0,0 0 0 0 0,0 0 0 0 0,-1 0 0 0 0,1 0 0 0 0,0 0 0 0 0,-1 0 0 0 0,0 1-18 0 0,0 2 28 0 0,0 1-1 0 0,-1-1 1 0 0,1 0 0 0 0,-1 0-1 0 0,0 0 1 0 0,0 0-1 0 0,-1 0 1 0 0,1 0-1 0 0,-1-1 1 0 0,0 1 0 0 0,0-1-1 0 0,0 0 1 0 0,0 0-1 0 0,0 0 1 0 0,-1 0 0 0 0,0 0-28 0 0,-12 8 80 0 0,0-1 1 0 0,-1-1 0 0 0,0-1 0 0 0,-1 0-1 0 0,1-1 1 0 0,-1-1 0 0 0,-1-1-1 0 0,1 0 1 0 0,-7 0-81 0 0,-84 7 378 0 0,51-27-2 0 0,45 18-242 0 0,10 4-62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2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14968 0 0,'0'0'552'0'0,"0"0"0"0"0,0 0-1 0 0,0 0-67 0 0,0 0-272 0 0,0 0-68 0 0,0 0 0 0 0,0 0 55 0 0,0 0 217 0 0,0 0 49 0 0,0 0 2 0 0,0 0-47 0 0,0 0-225 0 0,0 0-54 0 0,0 0-2 0 0,0 0 14 0 0,7 1 44 0 0,92 18 531 0 0,44 1-16 0 0,-40-27-357 0 0,-87 2-323 0 0,-1 2 5 0 0</inkml:trace>
  <inkml:trace contextRef="#ctx0" brushRef="#br0" timeOffset="436.263">1 227 11152 0 0,'0'0'594'0'0,"0"0"10"0"0,0 0-2 0 0,6-2-78 0 0,78-20 1446 0 0,104 14 1281 0 0,-124-9-2697 0 0,13-5-6 0 0,-62 15-476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3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84 175 9536 0 0,'0'0'166'0'0,"0"0"-4"0"0,0 0-1 0 0,0 0-9 0 0,0 0-55 0 0,0 0-5 0 0,0 0-2 0 0,0 0 52 0 0,0 0 218 0 0,0 0 51 0 0,0 0 4 0 0,0 0-47 0 0,0 0-191 0 0,0 0-42 0 0,0 0 2 0 0,0 0 64 0 0,0 0 235 0 0,0 0 55 0 0,0 0 4 0 0,0 0-59 0 0,0 0-239 0 0,0 0-54 0 0,0 0 1 0 0,0 0 45 0 0,0 0 183 0 0,0 0 51 0 0,0 0 2 0 0,0 0-44 0 0,0 0-197 0 0,0 0-53 0 0,0 0 5 0 0,0 0 17 0 0,0 0 46 0 0,0 0 14 0 0,0 0-2 0 0,0 0-17 0 0,0 0-78 0 0,0 0-18 0 0,0 0 4 0 0,0 0-4 0 0,0 0-26 0 0,-7 0-3 0 0,6 0-66 0 0,-2-1 10 0 0,0 1 0 0 0,-1-1 0 0 0,1 1 0 0 0,0 0-1 0 0,-1 0 1 0 0,1 1 0 0 0,0-1 0 0 0,0 1 0 0 0,0-1-1 0 0,-1 1 1 0 0,1 0 0 0 0,0 0 0 0 0,0 1 0 0 0,0-1-1 0 0,0 1 1 0 0,0-1 0 0 0,1 1 0 0 0,-1 0 0 0 0,0 0-1 0 0,1 0 1 0 0,-1 1-13 0 0,2-3 15 0 0,1 1-1 0 0,0-1 1 0 0,0 1-1 0 0,0-1 1 0 0,-1 1 0 0 0,1-1-1 0 0,0 1 1 0 0,0 0-1 0 0,0-1 1 0 0,0 1 0 0 0,0-1-1 0 0,0 1 1 0 0,0-1-1 0 0,0 1 1 0 0,0-1 0 0 0,0 1-1 0 0,0 0 1 0 0,0-1-1 0 0,1 1 1 0 0,-1-1-1 0 0,0 1 1 0 0,0-1 0 0 0,0 1-1 0 0,1-1 1 0 0,-1 1-1 0 0,0-1 1 0 0,1 0 0 0 0,-1 1-1 0 0,0-1 1 0 0,1 1-1 0 0,-1-1 1 0 0,1 0 0 0 0,-1 1-1 0 0,1-1 1 0 0,-1 0-1 0 0,0 1 1 0 0,1-1-1 0 0,-1 0 1 0 0,1 0 0 0 0,0 0-1 0 0,-1 1 1 0 0,1-1-1 0 0,-1 0 1 0 0,1 0 0 0 0,-1 0-1 0 0,1 0 1 0 0,-1 0-1 0 0,1 0 1 0 0,-1 0 0 0 0,1 0-1 0 0,0 0 1 0 0,-1 0-1 0 0,1 0 1 0 0,-1 0-15 0 0,20 6 165 0 0,145 112 673 0 0,-151-105-695 0 0,1 0 0 0 0,1-1 0 0 0,0-1 1 0 0,1 0-1 0 0,0-2 0 0 0,1 0 0 0 0,8 3-143 0 0,71 32 536 0 0,-30 15 319 0 0,-66-54-804 0 0,-1 1-1 0 0,0-1 1 0 0,0 1 0 0 0,-1 0 0 0 0,1-1 0 0 0,-1 1-1 0 0,0-1 1 0 0,-1 1 0 0 0,0-1 0 0 0,1 0-1 0 0,-2 0 1 0 0,1 1 0 0 0,0-1 0 0 0,-1-1-1 0 0,0 1 1 0 0,0 0 0 0 0,-1-1 0 0 0,1 1-1 0 0,-1-1 1 0 0,0 0 0 0 0,0 0 0 0 0,0-1-1 0 0,-1 1 1 0 0,1-1 0 0 0,-1 0 0 0 0,0 0 0 0 0,-3 1-51 0 0,-1 3 65 0 0,-110 85 292 0 0,112-88-321 0 0,0 0 0 0 0,-1-1 0 0 0,1 1 0 0 0,-1-2 0 0 0,0 1 0 0 0,0-1 0 0 0,0 0 0 0 0,0 0 0 0 0,0-1-1 0 0,0-1 1 0 0,-1 1 0 0 0,1-1 0 0 0,0 0 0 0 0,0-1 0 0 0,-1 0 0 0 0,1 0 0 0 0,0-1 0 0 0,-3-1-36 0 0,-32-12 187 0 0,40 15-172 0 0,1-1 0 0 0,-1 1 0 0 0,0-1 0 0 0,0 1 0 0 0,0-1 0 0 0,0 0 0 0 0,1 0 0 0 0,-1 0 1 0 0,0 0-1 0 0,1-1 0 0 0,-1 1 0 0 0,1-1 0 0 0,-1 1 0 0 0,1-1 0 0 0,0 0 0 0 0,0 0 0 0 0,0 0 1 0 0,0 0-1 0 0,0 0 0 0 0,0-1 0 0 0,0 1-15 0 0,1-5 51 0 0,-3 2 3 0 0</inkml:trace>
  <inkml:trace contextRef="#ctx0" brushRef="#br0" timeOffset="369.724">1 38 15576 0 0,'0'0'482'0'0,"0"0"9"0"0,0 0-6 0 0,0 0-52 0 0,0 0-235 0 0,0 0-56 0 0,0 0 2 0 0,0 0 74 0 0,6 0 292 0 0,44-1 414 0 0,1-3 0 0 0,-1-1 0 0 0,0-3 0 0 0,0-3-924 0 0,118 2 1359 0 0,-112 11-1006 0 0,21-2 62 0 0,-67 0-342 0 0</inkml:trace>
  <inkml:trace contextRef="#ctx0" brushRef="#br0" timeOffset="1116.181">950 273 16280 0 0,'0'0'623'0'0,"0"0"1"0"0,0 0 0 0 0,0 0-80 0 0,0 0-320 0 0,0 0-80 0 0,0 0 0 0 0,0 0 99 0 0,0 0 396 0 0,0 0 103 0 0,0 0 2 0 0,0 0-101 0 0,0 0-404 0 0,0 0-98 0 0,0 0-2 0 0,0 0 42 0 0,-6 1 158 0 0,2 0-272 0 0,0 0 0 0 0,0 1 1 0 0,0-1-1 0 0,1 1 1 0 0,-1 0-1 0 0,0 0 1 0 0,1 0-1 0 0,0 1 0 0 0,-1-1 1 0 0,1 1-1 0 0,0 0 1 0 0,0 0-1 0 0,0 0 1 0 0,1 0-1 0 0,-1 0 0 0 0,1 1 1 0 0,0-1-1 0 0,0 1 1 0 0,0 0-1 0 0,0-1 1 0 0,-1 5-68 0 0,-38 86 704 0 0,6 42-112 0 0,24-73-268 0 0,15 18 13 0 0,16-22-225 0 0,14 3 19 0 0,-26-53-100 0 0,0 1 1 0 0,0-1-1 0 0,1 0 1 0 0,0-1-1 0 0,1 0 1 0 0,0-1-1 0 0,0 0 1 0 0,1 0-1 0 0,6 2-31 0 0,-6-2 42 0 0,-1-3-15 0 0,-1 0 1 0 0,1-1-1 0 0,0 0 0 0 0,0-1 1 0 0,0 0-1 0 0,0 0 1 0 0,0-1-1 0 0,0-1 0 0 0,0 1 1 0 0,0-2-1 0 0,1 1 1 0 0,-1-1-1 0 0,0-1 0 0 0,0 0 1 0 0,0-1-1 0 0,-1 1 1 0 0,1-2-1 0 0,0 1 0 0 0,-1-2 1 0 0,0 1-1 0 0,0-1 0 0 0,5-4-27 0 0,44-54 206 0 0,-50 57-189 0 0,-1-1 0 0 0,1 0 1 0 0,-1-1-1 0 0,-1 1 0 0 0,1-1 1 0 0,-1-1-1 0 0,-1 1 0 0 0,1-1 1 0 0,-1 0-1 0 0,-1 0 0 0 0,0 0 1 0 0,0-1-1 0 0,-1 0 0 0 0,0 0 1 0 0,-1 0-18 0 0,24-164 345 0 0,-41 18 52 0 0,12 132-330 0 0,-2 0 0 0 0,-1 1 0 0 0,-1 0 0 0 0,-1 0 0 0 0,-1 1 0 0 0,-8-15-67 0 0,10 25 37 0 0,-1 1 0 0 0,0-1 0 0 0,-1 2 0 0 0,0-1 0 0 0,-1 1 0 0 0,0 1 0 0 0,0 0 0 0 0,-1 0 0 0 0,-8-4-37 0 0,-54-5 192 0 0,55 16-154 0 0,0 0-1 0 0,-1 1 1 0 0,1 2-1 0 0,0-1 1 0 0,-1 2 0 0 0,1 1-1 0 0,0 0 1 0 0,0 1-1 0 0,1 1 1 0 0,-1 1 0 0 0,-8 3-38 0 0,-7 2 43 0 0,-2 1 3 0 0,3 2-5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05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347 124 7736 0 0,'0'0'206'0'0,"0"0"-3"0"0,0 0 4 0 0,0 0-18 0 0,0 0-73 0 0,0 0-15 0 0,0 0-1 0 0,0 0 66 0 0,0 0 227 0 0,0 0 60 0 0,0 0-2 0 0,0 0-50 0 0,0 0-210 0 0,0 0-50 0 0,0 0-2 0 0,0 0 78 0 0,0 0 302 0 0,0 0 78 0 0,0 0-2 0 0,0 0-72 0 0,0 0-303 0 0,0 0-76 0 0,0 0 0 0 0,0 0 60 0 0,0 0 241 0 0,0 0 64 0 0,0 0-2 0 0,0 0-58 0 0,0 0-244 0 0,0 0-61 0 0,0 0 0 0 0,3-6 16 0 0,27-37 775 0 0,-30 42-910 0 0,0-1 0 0 0,0 0 0 0 0,0 1 0 0 0,0-1 0 0 0,0 0 0 0 0,0 0 0 0 0,-1 1 0 0 0,1-1 0 0 0,0 0-1 0 0,-1 1 1 0 0,0-1 0 0 0,1 1 0 0 0,-1-1 0 0 0,0 1 0 0 0,0-1 0 0 0,0 1 0 0 0,0-1 0 0 0,0 1 0 0 0,0 0 0 0 0,0 0 0 0 0,0-1 0 0 0,-1 1 0 0 0,1 0 0 0 0,0 0-1 0 0,-1 0 1 0 0,1 0 0 0 0,-1 0 0 0 0,1 1 0 0 0,-1-1 0 0 0,0 0-25 0 0,-68-30 356 0 0,57 31-275 0 0,5-1-48 0 0,1 0 0 0 0,0 1-1 0 0,-1 0 1 0 0,1 1-1 0 0,0-1 1 0 0,0 1-1 0 0,-1 1 1 0 0,1-1-1 0 0,0 1 1 0 0,0 1-1 0 0,0-1 1 0 0,1 1 0 0 0,-1 0-1 0 0,1 1 1 0 0,-1 0-1 0 0,1 0 1 0 0,-1 0-33 0 0,-30 25 256 0 0,31-26-180 0 0,0 0 0 0 0,0 1 0 0 0,1 0-1 0 0,-1 0 1 0 0,1 0 0 0 0,0 1-1 0 0,0-1 1 0 0,1 1 0 0 0,-1 0 0 0 0,1 1-1 0 0,0-1 1 0 0,1 1 0 0 0,-1 0 0 0 0,1 0-1 0 0,0 0 1 0 0,1 0 0 0 0,-3 7-76 0 0,-21 12 846 0 0,39 4-4 0 0,4 4-68 0 0,55 5-263 0 0,220 108 898 0 0,-196-108-1015 0 0,23 41 118 0 0,-52-15-240 0 0,5 25 182 0 0,-71-86-435 0 0,1 0 0 0 0,-1 1 0 0 0,0-1 0 0 0,0 0 0 0 0,0 1 0 0 0,0-1 0 0 0,-1 1 0 0 0,1-1 1 0 0,-1 0-1 0 0,0 1 0 0 0,0-1 0 0 0,0 1 0 0 0,-1-1 0 0 0,1 1 0 0 0,-1-1 0 0 0,0 1 0 0 0,0-1 0 0 0,0 0 0 0 0,0 1 0 0 0,0-1 0 0 0,-1 0 0 0 0,0 0 0 0 0,1 0 0 0 0,-1 0 0 0 0,0 0 0 0 0,0 0 0 0 0,-1-1 0 0 0,1 1 0 0 0,-1-1 0 0 0,1 1 0 0 0,-1-1 0 0 0,-2 1-19 0 0,-122 63 282 0 0,-32-28-102 0 0,136-34-142 0 0,-1-1 0 0 0,0 0 0 0 0,0-2 0 0 0,-1-1 0 0 0,1-1 0 0 0,-16-2-38 0 0,-42-1 93 0 0,-24-25 90 0 0,79 4-86 0 0,24 15-81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1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14672 0 0,'0'0'512'0'0,"0"0"0"0"0,0 0 0 0 0,0 0-62 0 0,0 0-245 0 0,0 0-61 0 0,0 0 0 0 0,0 0 88 0 0,0 0 352 0 0,0 0 88 0 0,0 0 3 0 0,0 0-82 0 0,0 0-363 0 0,0 0-89 0 0,6-1-2 0 0,-4 1-85 0 0,1 0 0 0 0,0-1 0 0 0,0 1 1 0 0,-1 0-1 0 0,1 0 0 0 0,0 1 1 0 0,0-1-1 0 0,-1 0 0 0 0,1 1 0 0 0,0 0 1 0 0,-1-1-1 0 0,1 1 0 0 0,0 0 0 0 0,-1 1 1 0 0,1-1-1 0 0,-1 0 0 0 0,0 1 0 0 0,1-1 1 0 0,-1 1-1 0 0,0 0 0 0 0,0-1 0 0 0,0 1 1 0 0,0 0-1 0 0,0 1 0 0 0,-1-1 0 0 0,1 0 1 0 0,-1 0-1 0 0,1 1 0 0 0,-1-1 1 0 0,0 1-1 0 0,0-1 0 0 0,0 1 0 0 0,0 0-54 0 0,3 13 181 0 0,-1 1 0 0 0,0-1-1 0 0,-1 1 1 0 0,-1 0 0 0 0,-1-1-1 0 0,0 1 1 0 0,-2 0 0 0 0,-1 9-181 0 0,-5 101 732 0 0,-10 58 220 0 0,-28 130-599 0 0,48-166-101 0 0,-2-144-218 0 0,0 1 0 0 0,1 0 0 0 0,0 0 1 0 0,0 0-1 0 0,0-1 0 0 0,1 1 0 0 0,0-1 0 0 0,0 1 0 0 0,0-1 1 0 0,1 1-1 0 0,0-1 0 0 0,0 0 0 0 0,0 0 0 0 0,0-1 1 0 0,1 1-1 0 0,0-1 0 0 0,0 1 0 0 0,0-1 0 0 0,0-1 0 0 0,1 1 1 0 0,0 0-1 0 0,3 1-34 0 0,5 7 181 0 0,-13-11-168 0 0,0-1 0 0 0,0 1 0 0 0,1 0 0 0 0,-1 0 0 0 0,1-1 0 0 0,-1 1 0 0 0,1 0 0 0 0,-1-1 0 0 0,1 1 0 0 0,-1 0 0 0 0,1-1 0 0 0,-1 1 0 0 0,1-1-1 0 0,0 1 1 0 0,-1-1 0 0 0,1 1 0 0 0,0-1 0 0 0,-1 1 0 0 0,1-1 0 0 0,0 0 0 0 0,0 1 0 0 0,-1-1 0 0 0,1 0 0 0 0,0 0 0 0 0,0 0 0 0 0,0 0 0 0 0,0 1 0 0 0,-1-1 0 0 0,1 0 0 0 0,0 0-1 0 0,0-1 1 0 0,0 1 0 0 0,-1 0 0 0 0,1 0 0 0 0,0 0 0 0 0,0 0 0 0 0,0-1 0 0 0,-1 1 0 0 0,1 0 0 0 0,0-1 0 0 0,0 1 0 0 0,-1-1 0 0 0,1 1 0 0 0,0-1 0 0 0,-1 1 0 0 0,1-1 0 0 0,-1 1 0 0 0,1-1-14 0 0,50-39 585 0 0,-44 36-449 0 0</inkml:trace>
  <inkml:trace contextRef="#ctx0" brushRef="#br0" timeOffset="500.417">154 305 14776 0 0,'0'0'465'0'0,"0"0"7"0"0,0 0 5 0 0,0 0-60 0 0,0 0-223 0 0,0 0-52 0 0,0 0 2 0 0,0 0 52 0 0,0 0 211 0 0,0 0 61 0 0,0 0-3 0 0,0 0-55 0 0,0 0-218 0 0,0 0-50 0 0,0 0 2 0 0,0 0 15 0 0,0 0 58 0 0,0 0 17 0 0,0 0 3 0 0,0 0-25 0 0,0 0-85 0 0,0 0-18 0 0,0 0-2 0 0,0 0-2 0 0,0 0-20 0 0,0 0-5 0 0,0 0 2 0 0,8-3-1 0 0,110-16 238 0 0,-34 4 69 0 0,-39 6-243 0 0,39 4 166 0 0,-83 5-285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0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628 648 14672 0 0,'0'0'377'0'0,"0"0"4"0"0,0 0-2 0 0,0 0-38 0 0,0 0-163 0 0,0 0-44 0 0,0 0-3 0 0,0 0 77 0 0,0 0 296 0 0,0 0 77 0 0,0 0-2 0 0,-3 8-70 0 0,-19 46-249 0 0,7-20 42 0 0,2-1 0 0 0,1 2-1 0 0,2 0 1 0 0,1 0 0 0 0,0 14-302 0 0,-4 79 639 0 0,34-23-12 0 0,13 14 122 0 0,-31-111-716 0 0,-3-5-4 0 0,1 0 1 0 0,-1 0 0 0 0,1 0-1 0 0,0 0 1 0 0,0 0 0 0 0,0-1-1 0 0,1 1 1 0 0,-1 0 0 0 0,1-1 0 0 0,-1 1-1 0 0,1-1 1 0 0,0 1 0 0 0,0-1-1 0 0,0 0 1 0 0,0 0 0 0 0,0 0-1 0 0,0 0 1 0 0,1 0 0 0 0,-1 0 0 0 0,1 0-30 0 0,14 4 137 0 0,-15-5-126 0 0,0 0 0 0 0,-1 0 0 0 0,1 0 0 0 0,0 0-1 0 0,0 0 1 0 0,0 0 0 0 0,0-1 0 0 0,0 1 0 0 0,0-1 0 0 0,0 0 0 0 0,0 0 0 0 0,0 1 0 0 0,1-1-1 0 0,-1 0 1 0 0,0-1 0 0 0,0 1 0 0 0,0 0 0 0 0,0-1 0 0 0,0 1 0 0 0,0-1 0 0 0,0 1-1 0 0,0-1 1 0 0,0 0 0 0 0,0 0 0 0 0,-1 0 0 0 0,1 0 0 0 0,0 0 0 0 0,0-1 0 0 0,-1 1 0 0 0,2-1-11 0 0,17-19 52 0 0,-1-1 0 0 0,-1 0 0 0 0,0-2 0 0 0,-2 0 0 0 0,-1-1 0 0 0,8-18-52 0 0,54-116 254 0 0,-21 16 41 0 0,24-48 213 0 0,-36 117-55 0 0,-43 68 182 0 0,-9 20-428 0 0,-3 30-50 0 0,2 0 1 0 0,2 1 0 0 0,2 0 0 0 0,2 0 0 0 0,1 10-158 0 0,-2 156 416 0 0,22-132-280 0 0,-14-69-111 0 0</inkml:trace>
  <inkml:trace contextRef="#ctx0" brushRef="#br0" timeOffset="363.01">1639 660 16184 0 0,'0'0'538'0'0,"0"0"9"0"0,0 0-7 0 0,0 0-64 0 0,0 0-266 0 0,0 0-66 0 0,0 0 0 0 0,0 0 67 0 0,0 0 265 0 0,0 0 61 0 0,0 8 1 0 0,-5 141 603 0 0,-4-12 99 0 0,4 6-200 0 0,9-94-736 0 0,-5-15-77 0 0,-2-17-101 0 0,0-5-78 0 0</inkml:trace>
  <inkml:trace contextRef="#ctx0" brushRef="#br0" timeOffset="647.384">1431 818 12760 0 0,'0'0'584'0'0,"0"0"0"0"0,7 0 0 0 0,40 13 288 0 0,5 2 1041 0 0,-41-12-1786 0 0,-1 0 1 0 0,1-1 0 0 0,0 0-1 0 0,0-1 1 0 0,0 0 0 0 0,0-1-1 0 0,0 0 1 0 0,0 0-1 0 0,7-2-127 0 0,0 1 233 0 0,99-20 783 0 0,-98 20-903 0 0</inkml:trace>
  <inkml:trace contextRef="#ctx0" brushRef="#br0" timeOffset="1163.795">2088 667 14968 0 0,'0'0'369'0'0,"0"0"7"0"0,0 0 5 0 0,0 0-46 0 0,0 0-170 0 0,0 0-32 0 0,0 0 3 0 0,0 0 59 0 0,0 0 233 0 0,0 0 55 0 0,0 0 3 0 0,0 0-56 0 0,0 0-234 0 0,0 0-54 0 0,0 0 2 0 0,0 0 64 0 0,0 0 259 0 0,0 7 72 0 0,10 146 1126 0 0,34-14-440 0 0,4-31-586 0 0,3-10 428 0 0,-42-88-947 0 0,-7-7-103 0 0,0 0 1 0 0,0 0-1 0 0,0 0 1 0 0,1 0-1 0 0,-1 0 1 0 0,1 0 0 0 0,0-1-1 0 0,0 0 1 0 0,0 1-1 0 0,0-1 1 0 0,0 0-1 0 0,0 0 1 0 0,0-1-1 0 0,1 1 1 0 0,-1-1-1 0 0,1 0 1 0 0,-1 1 0 0 0,1-2-1 0 0,0 1 1 0 0,-1 0-1 0 0,1-1 1 0 0,0 1-1 0 0,0-1 1 0 0,1 0-18 0 0,30-37 368 0 0,-17 8-259 0 0,-2 0 1 0 0,0-1-1 0 0,-2 0 0 0 0,-1-2 1 0 0,-2 1-1 0 0,-1-2 0 0 0,-1 0-109 0 0,71-145 485 0 0,23-37 402 0 0,-82 194-414 0 0,-20 19 22 0 0,-1 2-367 0 0</inkml:trace>
  <inkml:trace contextRef="#ctx0" brushRef="#br0" timeOffset="1801.625">782 1546 16783 0 0,'0'0'522'0'0,"0"0"3"0"0,0 0-1 0 0,0 0-56 0 0,0 0-259 0 0,0 0-66 0 0,0 0-4 0 0,0 0 45 0 0,7-1 166 0 0,95-6 961 0 0,243-24-270 0 0,-29-18-378 0 0,-97 16-519 0 0,282-26 195 0 0,-340 51-155 0 0,-142 15-123 0 0,-15-7-44 0 0</inkml:trace>
  <inkml:trace contextRef="#ctx0" brushRef="#br0" timeOffset="2418.74">1514 1895 13864 0 0,'9'-5'49'0'0,"-7"4"11"0"0,0-1 0 0 0,0 1 0 0 0,0-1 0 0 0,1 1 0 0 0,-1 0 0 0 0,1 0 0 0 0,-1 0 0 0 0,1 0 0 0 0,-1 0 0 0 0,1 1 0 0 0,-1-1 0 0 0,1 1 0 0 0,0-1 0 0 0,-1 1 0 0 0,1 0 0 0 0,0 0 0 0 0,-1 0 0 0 0,1 1 0 0 0,0-1 0 0 0,-1 1 0 0 0,1-1 0 0 0,-1 1 0 0 0,1 0 0 0 0,-1 0 0 0 0,1 0 0 0 0,-1 0 0 0 0,1 1-60 0 0,0 0 36 0 0,-1 0 1 0 0,1-1-1 0 0,0 1 0 0 0,1 0 1 0 0,-1-1-1 0 0,0 0 0 0 0,0 0 1 0 0,1 0-1 0 0,-1 0 1 0 0,0 0-1 0 0,1-1 0 0 0,-1 1 1 0 0,1-1-1 0 0,-1 0 0 0 0,1 0 1 0 0,-1 0-1 0 0,1 0 0 0 0,-1-1 1 0 0,0 0-1 0 0,1 1 1 0 0,-1-1-1 0 0,0 0 0 0 0,1-1 1 0 0,-1 1-1 0 0,0-1 0 0 0,0 1 1 0 0,1-1-37 0 0,3-2 196 0 0,-2 3-88 0 0,0 0 0 0 0,0 0-1 0 0,0 1 1 0 0,-1-1-1 0 0,1 1 1 0 0,0 0 0 0 0,0 1-1 0 0,0-1 1 0 0,0 1-1 0 0,-1 0 1 0 0,1 0 0 0 0,0 0-1 0 0,0 1 1 0 0,-1-1-1 0 0,1 1 1 0 0,-1 0 0 0 0,0 1-1 0 0,0-1 1 0 0,1 1-1 0 0,0 1-107 0 0,37 10 936 0 0,42 37 135 0 0,-39-14-191 0 0,-44-36-842 0 0,-1 0-1 0 0,0 0 1 0 0,1 0-1 0 0,-1 0 1 0 0,0 0-1 0 0,0 0 1 0 0,0 0-1 0 0,0 0 1 0 0,0 0-1 0 0,0 1 1 0 0,0-1-1 0 0,0 0 1 0 0,0 0-1 0 0,-1 0 1 0 0,1 0-1 0 0,0 0 1 0 0,-1 0-1 0 0,1 0 1 0 0,-1 0-1 0 0,1 0 1 0 0,-1 0-1 0 0,1 0 1 0 0,-1 0-1 0 0,0 0 1 0 0,1-1-1 0 0,-1 1 1 0 0,0 0-1 0 0,0 0 1 0 0,0-1-1 0 0,0 1 1 0 0,0 0 0 0 0,1-1-1 0 0,-1 1 1 0 0,0-1-1 0 0,0 1 1 0 0,0-1-38 0 0,-6 6 117 0 0,-42 60 218 0 0,-57 15-166 0 0,-33 15 92 0 0,102-49 74 0 0,24-1 794 0 0,33-45-761 0 0,49 8-122 0 0,211-30 332 0 0,-170-20-274 0 0,-76 33-224 0 0</inkml:trace>
  <inkml:trace contextRef="#ctx0" brushRef="#br0" timeOffset="2966.697">2813 1 14672 0 0,'0'0'400'0'0,"6"4"0"0"0,87 76 671 0 0,-22 6-26 0 0,-5 3 0 0 0,28 53-1045 0 0,0 67 636 0 0,-77-162-384 0 0,-1 1 0 0 0,-2 0 1 0 0,-3 1-1 0 0,4 38-252 0 0,-6-18 80 0 0,-3 1-1 0 0,-2 0 1 0 0,-4 1-1 0 0,-3-1 1 0 0,-3 0 0 0 0,-3 0-1 0 0,-3-1 1 0 0,-3 0-1 0 0,-4-2 1 0 0,-2 1 0 0 0,-2-2-1 0 0,-4-1 1 0 0,-32 54-80 0 0,25-57 41 0 0,-3-2 1 0 0,-3-2 0 0 0,-2-2-1 0 0,-2-1 1 0 0,-3-3 0 0 0,-2-2-1 0 0,-2-1 1 0 0,-41 27-42 0 0,72-62 11 0 0,0-1-1 0 0,0-1 1 0 0,-1-1-1 0 0,-1-1 1 0 0,0-1-1 0 0,0 0 1 0 0,-1-2-1 0 0,-2 0-10 0 0,-13 0 37 0 0</inkml:trace>
  <inkml:trace contextRef="#ctx0" brushRef="#br0" timeOffset="3583.904">482 94 13968 0 0,'0'0'368'0'0,"0"0"0"0"0,0 0 1 0 0,0 0-36 0 0,0 0-163 0 0,0 0-41 0 0,0 0 6 0 0,0 0 62 0 0,-7 5 247 0 0,-17 21-102 0 0,0 1-1 0 0,2 0 1 0 0,1 2 0 0 0,1 1-1 0 0,-5 13-341 0 0,-15 18 114 0 0,-48 103 449 0 0,16 38 345 0 0,46-112-729 0 0,-1 12 66 0 0,5 2-1 0 0,5 0 1 0 0,1 40-245 0 0,9-89 76 0 0,-16 288 271 0 0,23-270-253 0 0,2 0-1 0 0,3 0 1 0 0,4-1 0 0 0,3 0-1 0 0,3-1 1 0 0,3 0-1 0 0,3-2 1 0 0,3 0 0 0 0,28 55-94 0 0,-36-93 17 0 0,0-1 0 0 0,2 0 1 0 0,1-2-1 0 0,2 0 0 0 0,18 20-17 0 0,-10-13 16 0 0,-11-13 1 0 0,1-1 0 0 0,1-1 0 0 0,1-1 0 0 0,0 0-1 0 0,2-2 1 0 0,0 0 0 0 0,0-2 0 0 0,2-1 0 0 0,0 0-1 0 0,22 7-16 0 0,16 2 56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06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13168 0 0,'0'0'505'0'0,"0"0"3"0"0,0 0-7 0 0,0 0-53 0 0,0 0-242 0 0,0 0-62 0 0,0 0 0 0 0,0 0 81 0 0,0 0 326 0 0,5-6 80 0 0,24-24 929 0 0,3 29-737 0 0,84-18-222 0 0,76 1-223 0 0,-106-3-217 0 0,-82 21-132 0 0</inkml:trace>
  <inkml:trace contextRef="#ctx0" brushRef="#br0" timeOffset="415.577">118 252 13056 0 0,'0'0'369'0'0,"0"0"4"0"0,0 0-1 0 0,0 0-34 0 0,0 0-172 0 0,0 0-32 0 0,0 0 2 0 0,0 0 54 0 0,0 0 220 0 0,0 0 55 0 0,0 0 5 0 0,7 2-54 0 0,42 4-80 0 0,27 7 528 0 0,49-27 72 0 0,11-25-261 0 0,-54 9-374 0 0,-64 26-237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14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1616 721 14568 0 0,'0'0'481'0'0,"0"0"6"0"0,0 0 1 0 0,0 0-59 0 0,0 0-233 0 0,0 0-54 0 0,0 0 2 0 0,0 0 64 0 0,0 0 259 0 0,0 0 73 0 0,0 0-3 0 0,0 0-66 0 0,0 0-262 0 0,0 0-65 0 0,0 0 0 0 0,0 0 46 0 0,0 0 179 0 0,0 0 42 0 0,12 0 5 0 0,214 32 558 0 0,-66-5 170 0 0,-116-8-549 0 0,-41-18-570 0 0,1 0 0 0 0,-1 1 1 0 0,0-1-1 0 0,0 1 0 0 0,0 0 0 0 0,0 0 1 0 0,-1 0-1 0 0,1 0 0 0 0,0 0 1 0 0,-1 1-1 0 0,1-1 0 0 0,-1 1 0 0 0,0 0 1 0 0,0 0-1 0 0,0 0 0 0 0,0 0 0 0 0,-1 0 1 0 0,1 1-26 0 0,-21 29 140 0 0,-36 12 82 0 0,-52 19-43 0 0,101-63-146 0 0,0 1 0 0 0,1 0 0 0 0,0 0 0 0 0,-1 1 0 0 0,1-1 0 0 0,0 1 1 0 0,0 0-1 0 0,0 1 0 0 0,1-1 0 0 0,-1 1 0 0 0,1 0 0 0 0,0 0 0 0 0,0 1 0 0 0,0-1 0 0 0,0 1 0 0 0,1-1 1 0 0,-2 4-34 0 0,-5 13 272 0 0,9-19-249 0 0,-1 0 1 0 0,1 0 0 0 0,0 0-1 0 0,0 0 1 0 0,0 0 0 0 0,0 0-1 0 0,0 0 1 0 0,0 0 0 0 0,1 1-1 0 0,-1-1 1 0 0,1 0 0 0 0,-1 0-1 0 0,1 1 1 0 0,0-1 0 0 0,0 0-1 0 0,0 1 1 0 0,0-1 0 0 0,0 1-1 0 0,1-1 1 0 0,-1 0 0 0 0,1 0 0 0 0,-1 1-1 0 0,1-1 1 0 0,0 0 0 0 0,0 1-24 0 0,49 58 438 0 0,-39-47-362 0 0,0 0 0 0 0,2 0-1 0 0,0-1 1 0 0,0-1 0 0 0,1 0 0 0 0,0-1-1 0 0,1 0 1 0 0,1-1 0 0 0,0-1 0 0 0,0 0-1 0 0,10 3-75 0 0,44 30 463 0 0,-8-5-63 0 0,-55 14 64 0 0,-22-18-256 0 0,-39 8-81 0 0,36-28-102 0 0,0-2 0 0 0,-1 0-1 0 0,0-1 1 0 0,-1-1 0 0 0,0-1 0 0 0,0 0 0 0 0,-1-2 0 0 0,0 0 0 0 0,-1-1-25 0 0,-12 4 50 0 0,26-6-32 0 0,1 0 0 0 0,-1-1 0 0 0,0 0-1 0 0,1-1 1 0 0,-1 0 0 0 0,0 0 0 0 0,0 0-1 0 0,0-1 1 0 0,0 0 0 0 0,0-1 0 0 0,0 0-1 0 0,0 0 1 0 0,-1-1-18 0 0,7 2 10 0 0,-1-1-1 0 0,1 0 1 0 0,-1 0 0 0 0,1 0-1 0 0,-1 0 1 0 0,1 0-1 0 0,-1 0 1 0 0,1-1 0 0 0,0 1-1 0 0,0-1 1 0 0,0 0-1 0 0,0 1 1 0 0,0-1-1 0 0,0 0 1 0 0,1 0 0 0 0,-1 0-1 0 0,0 0 1 0 0,1-1-1 0 0,0 1 1 0 0,-2-2-10 0 0,26-53 80 0 0,-5 32-57 0 0,-1 3-6 0 0</inkml:trace>
  <inkml:trace contextRef="#ctx0" brushRef="#br0" timeOffset="722.768">2956 665 15472 0 0,'0'0'602'0'0,"0"0"9"0"0,0 0-7 0 0,0 0-75 0 0,0 0-308 0 0,-3-6-77 0 0,-23-52 808 0 0,-18-26 1320 0 0,43 80-2202 0 0,-1 1-1 0 0,0 0 1 0 0,0 0-1 0 0,0 0 0 0 0,0 0 1 0 0,0 0-1 0 0,-1 1 1 0 0,0-1-1 0 0,1 0 0 0 0,-1 1 1 0 0,0 0-1 0 0,0 0 1 0 0,0 0-1 0 0,0 0 1 0 0,-1 0-1 0 0,1 1 0 0 0,-1 0 1 0 0,1-1-1 0 0,-1 1 1 0 0,1 0-1 0 0,-1 1 0 0 0,1-1 1 0 0,-1 0-1 0 0,0 1 1 0 0,1 0-1 0 0,-1 0 0 0 0,0 0 1 0 0,1 1-1 0 0,-1-1 1 0 0,0 1-1 0 0,1 0 1 0 0,-1 0-1 0 0,0 0-69 0 0,-19 13 131 0 0,0 0 0 0 0,1 2 0 0 0,1 0 0 0 0,1 1 0 0 0,0 2 1 0 0,1 0-1 0 0,-14 19-131 0 0,23-27 46 0 0,-63 106 442 0 0,28-5-192 0 0,31-21-171 0 0,14-88-117 0 0,0 0 0 0 0,0-1 0 0 0,0 1 0 0 0,1 0 0 0 0,-1-1 0 0 0,1 1 0 0 0,0-1 0 0 0,0 1-1 0 0,0-1 1 0 0,0 0 0 0 0,0 1 0 0 0,0-1 0 0 0,1 0 0 0 0,-1 0 0 0 0,1 0 0 0 0,-1 0 0 0 0,1 0 0 0 0,0 0 0 0 0,0 0-1 0 0,0 0 1 0 0,0-1 0 0 0,0 1 0 0 0,0-1 0 0 0,0 1 0 0 0,1-1 0 0 0,-1 0 0 0 0,1 0 0 0 0,-1 0 0 0 0,0 0 0 0 0,2 0-8 0 0,4 0 22 0 0,0-1 1 0 0,0 0 0 0 0,0 0-1 0 0,1-1 1 0 0,-1 1 0 0 0,0-2-1 0 0,0 1 1 0 0,0-1 0 0 0,0-1-1 0 0,-1 1 1 0 0,1-1 0 0 0,1-1-23 0 0,9-2 46 0 0,66-40 137 0 0,-3-22-46 0 0,-76 61-107 0 0,1-1 0 0 0,0 1 0 0 0,0 1 0 0 0,1-1 0 0 0,-1 1 1 0 0,1 0-1 0 0,1 1 0 0 0,-1 0 0 0 0,1 0 0 0 0,0 1 0 0 0,2-1-30 0 0,56-41 501 0 0,-65 46-488 0 0,-1-1 0 0 0,1 1 0 0 0,0 0-1 0 0,0 0 1 0 0,-1 0 0 0 0,1-1 0 0 0,0 1 0 0 0,0 0 0 0 0,-1 0-1 0 0,1 0 1 0 0,0 0 0 0 0,0 1 0 0 0,-1-1 0 0 0,1 0-1 0 0,0 0 1 0 0,0 0 0 0 0,-1 1 0 0 0,1-1 0 0 0,0 0 0 0 0,0 1-1 0 0,-1-1 1 0 0,1 0 0 0 0,-1 1 0 0 0,1-1 0 0 0,0 1 0 0 0,-1-1-1 0 0,1 1 1 0 0,-1-1 0 0 0,1 1 0 0 0,-1 0 0 0 0,1-1-1 0 0,-1 1 1 0 0,1 0 0 0 0,-1-1 0 0 0,0 1 0 0 0,1 0 0 0 0,-1-1-1 0 0,0 1 1 0 0,0 0 0 0 0,0 0 0 0 0,1-1 0 0 0,-1 1 0 0 0,0 0-1 0 0,0 0 1 0 0,0 0 0 0 0,0-1 0 0 0,0 1 0 0 0,0 0-1 0 0,-1 0-12 0 0,-4 50 287 0 0,4-41-281 0 0,-24 155 329 0 0,10-85-126 0 0,-28 138 225 0 0,23-121-152 0 0,3-51 177 0 0,17-45-400 0 0,0-1-19 0 0,0 0 4 0 0,0 0-2 0 0,0 0 9 0 0,0 0 17 0 0,0 0 4 0 0,0 0 0 0 0</inkml:trace>
  <inkml:trace contextRef="#ctx0" brushRef="#br0" timeOffset="1158.059">3591 843 14368 0 0,'0'0'728'0'0,"0"0"0"0"0,0 0 1 0 0,0 0-95 0 0,0 0-396 0 0,0 0-98 0 0,0 0-7 0 0,0 0 107 0 0,0 0 400 0 0,0 0 108 0 0,0 0-3 0 0,0 0-102 0 0,0 0-404 0 0,0 0-99 0 0,0 0-7 0 0,0 0 51 0 0,0 0 173 0 0,0 0 45 0 0,0 0 3 0 0,0 0-48 0 0,0 0-177 0 0,6 7-44 0 0,-1-1-98 0 0,18 49 210 0 0,-27 132 881 0 0,-3-105-588 0 0,-17 11-119 0 0,15-63-342 0 0,4-15 77 0 0,5-14-108 0 0</inkml:trace>
  <inkml:trace contextRef="#ctx0" brushRef="#br0" timeOffset="1470.795">3352 1070 16072 0 0,'0'0'585'0'0,"0"0"4"0"0,0 0-2 0 0,0 0-71 0 0,0 0-298 0 0,0 0-74 0 0,0 0 0 0 0,0 0 48 0 0,0 0 192 0 0,0 0 48 0 0,0 0 0 0 0,0 0-50 0 0,8-2-201 0 0,57-7 98 0 0,159 44 887 0 0,-132-52-868 0 0,-76 16-270 0 0,1-1-1 0 0,0-1 1 0 0,-1-1 0 0 0,1-1 0 0 0,-1 0 0 0 0,0-1 0 0 0,-1 0 0 0 0,1-1-1 0 0,-1-1 1 0 0,6-5-28 0 0,56-10 48 0 0,-54 16-32 0 0</inkml:trace>
  <inkml:trace contextRef="#ctx0" brushRef="#br0" timeOffset="1939.911">4457 650 14168 0 0,'0'0'608'0'0,"0"0"0"0"0,0 0 1 0 0,0 0-73 0 0,0 0-315 0 0,0 0-82 0 0,0 0 3 0 0,-7 3 88 0 0,2-1-85 0 0,0 0 1 0 0,0 1-1 0 0,0 0 1 0 0,0 0-1 0 0,0 1 1 0 0,0-1 0 0 0,1 1-1 0 0,0 0 1 0 0,-1 0-1 0 0,1 1 1 0 0,1-1-1 0 0,-1 1 1 0 0,-2 4-146 0 0,-30 44 580 0 0,3 2 0 0 0,2 1 0 0 0,2 2 0 0 0,2 4-580 0 0,-12 27 624 0 0,34-51-458 0 0,-5 139 404 0 0,11-173-536 0 0,-1 1 0 0 0,1-1 1 0 0,0 1-1 0 0,0-1 0 0 0,1 1 1 0 0,0-1-1 0 0,-1 0 0 0 0,1 1 1 0 0,1-1-1 0 0,-1 0 0 0 0,1 0 1 0 0,-1-1-1 0 0,1 1 0 0 0,0-1 1 0 0,0 1-1 0 0,1-1 0 0 0,-1 0 1 0 0,1 0-1 0 0,-1 0 0 0 0,4 1-34 0 0,14 6 229 0 0,-17-7-211 0 0,-1-1 1 0 0,1 0-1 0 0,-1-1 1 0 0,1 1 0 0 0,0 0-1 0 0,0-1 1 0 0,-1 0-1 0 0,1 0 1 0 0,0 0-1 0 0,0-1 1 0 0,0 1-1 0 0,0-1 1 0 0,0 0 0 0 0,0 0-1 0 0,0 0 1 0 0,0-1-1 0 0,0 1 1 0 0,4-2-19 0 0,11-4 14 0 0,0-1 0 0 0,-1-1 0 0 0,1 0 0 0 0,-1-2 0 0 0,-1 0-1 0 0,0-1 1 0 0,0-1 0 0 0,-1 0 0 0 0,6-7-14 0 0,2-10 75 0 0,-1-1-1 0 0,-1 0 1 0 0,-2-2-1 0 0,-1-1 1 0 0,-2 0-1 0 0,-1-1 0 0 0,-1-1 1 0 0,-3 0-1 0 0,0-1 1 0 0,-2 0-1 0 0,-2-1 1 0 0,-2 0-1 0 0,0-11-74 0 0,-4 38 14 0 0,1-4 38 0 0,-1 1-1 0 0,-1-1 0 0 0,0 0 0 0 0,0 0 0 0 0,-2 1 1 0 0,0-1-1 0 0,0 0 0 0 0,-3-12-51 0 0,3 19 35 0 0,0 0 0 0 0,-1 0-1 0 0,1 0 1 0 0,-1-1 0 0 0,-1 2 0 0 0,1-1-1 0 0,-1 0 1 0 0,0 0 0 0 0,-1 1-1 0 0,1 0 1 0 0,-1-1 0 0 0,-1 1 0 0 0,1 1-1 0 0,-1-1 1 0 0,0 1 0 0 0,0 0 0 0 0,-1 0-1 0 0,0 0 1 0 0,1 1 0 0 0,-1 0-1 0 0,-1 0 1 0 0,1 0 0 0 0,-4 0-35 0 0,-16-1 97 0 0,-2 1 1 0 0,1 1-1 0 0,0 2 0 0 0,-1 0 1 0 0,1 2-1 0 0,0 2 0 0 0,-1 0 1 0 0,1 1-1 0 0,0 2 0 0 0,1 1 1 0 0,0 1-1 0 0,0 1 0 0 0,0 1 0 0 0,1 2 1 0 0,1 0-1 0 0,0 2 0 0 0,1 0 1 0 0,-1 3-98 0 0,-20 8 89 0 0,-3-1-1 0 0</inkml:trace>
  <inkml:trace contextRef="#ctx0" brushRef="#br0" timeOffset="2640.447">1807 1961 14672 0 0,'0'0'745'0'0,"0"0"4"0"0,0 0-2 0 0,0 0-99 0 0,0 0-408 0 0,0 0-99 0 0,0 0-2 0 0,0 0 81 0 0,8-5 312 0 0,69-34 1236 0 0,254-32 248 0 0,-242 49-1746 0 0,1 3 1 0 0,1 5 0 0 0,30 1-271 0 0,332-32 554 0 0,-204 26-186 0 0,199-25-86 0 0,-107-3-216 0 0,-97 16 197 0 0,-141 7 61 0 0,-87 12 207 0 0,-19 12-437 0 0</inkml:trace>
  <inkml:trace contextRef="#ctx0" brushRef="#br0" timeOffset="3321.107">3205 2166 12760 0 0,'0'0'614'0'0,"0"0"-4"0"0,0 0 0 0 0,0 0-68 0 0,0 0-318 0 0,0 0-82 0 0,0 0-3 0 0,0 0 68 0 0,0 0 255 0 0,0 0 59 0 0,0 0-1 0 0,0 0-62 0 0,0 0-252 0 0,0 0-62 0 0,0 0 0 0 0,6 0 26 0 0,36 15 692 0 0,-23-7-691 0 0,0 0-1 0 0,0-1 0 0 0,0-1 0 0 0,1-1 1 0 0,0-1-1 0 0,1 0 0 0 0,-1-2 1 0 0,0 0-1 0 0,1-2 0 0 0,6 0-170 0 0,-2-14 785 0 0,-25 13-601 0 0,0 1-65 0 0,0 0-22 0 0,0 0 2 0 0,0 0-6 0 0,0 0-61 0 0,-22 23 42 0 0,-10 14 42 0 0,-2-1 0 0 0,-1-1 0 0 0,-1-2 0 0 0,-11 5-116 0 0,-8-5 504 0 0,0 17 198 0 0,51-44-533 0 0,1-1-1 0 0,0 0 1 0 0,0 1 0 0 0,1 0-1 0 0,-1 0 1 0 0,1 0-1 0 0,1 0 1 0 0,-1 0-1 0 0,1 0 1 0 0,0 0-1 0 0,1 0 1 0 0,-1 0 0 0 0,1 1-1 0 0,0 0-168 0 0,17-1 211 0 0,138 11 445 0 0,154 5-60 0 0,-260-26-494 0 0,-1-2 1 0 0,1-3-1 0 0,-2-1 0 0 0,1-2 1 0 0,9-6-103 0 0,-9-2 65 0 0,-3-1-1 0 0</inkml:trace>
  <inkml:trace contextRef="#ctx0" brushRef="#br0" timeOffset="3925.879">5021 1 14968 0 0,'0'0'334'0'0,"0"0"-3"0"0,0 0 5 0 0,0 0-31 0 0,6 6-146 0 0,71 81 2007 0 0,-49-26-1794 0 0,-3 1 0 0 0,-2 1 0 0 0,-3 1 0 0 0,-2 5-372 0 0,30 93 988 0 0,-18-57-517 0 0,-5 2 0 0 0,4 55-471 0 0,-8-17 628 0 0,-6 1 0 0 0,-5 113-628 0 0,-14-190 221 0 0,-3 0 1 0 0,-3 0 0 0 0,-3-1-1 0 0,-21 63-221 0 0,23-88 16 0 0,-3-2-1 0 0,-1 0 0 0 0,-2 0 1 0 0,-2-2-1 0 0,-2 0 1 0 0,-1-2-1 0 0,-2 0 0 0 0,-1-1 1 0 0,-2-2-1 0 0,-1-1 1 0 0,-5 2-16 0 0,11-9 50 0 0,-2-2 1 0 0,-1-1 0 0 0,-1 0 0 0 0,0-2 0 0 0,-2-1 0 0 0,-1-1-1 0 0,0-2 1 0 0,-1-1 0 0 0,-1-1 0 0 0,0-1 0 0 0,-1-2 0 0 0,0-1-1 0 0,-1-2 1 0 0,0-1 0 0 0,-1-2 0 0 0,-12 1-51 0 0,-9-7 121 0 0</inkml:trace>
  <inkml:trace contextRef="#ctx0" brushRef="#br0" timeOffset="4604.653">1616 147 16184 0 0,'0'0'617'0'0,"-4"7"4"0"0,-35 43 758 0 0,-13 25-373 0 0,31-41-499 0 0,2 0 0 0 0,1 1-1 0 0,1 1 1 0 0,-10 38-507 0 0,7-22 141 0 0,0 12 234 0 0,2 0-1 0 0,3 2 1 0 0,4 0-1 0 0,-4 60-374 0 0,7-55 96 0 0,2-15 53 0 0,3 0 0 0 0,3 0 1 0 0,5 49-150 0 0,5-43 115 0 0,2-1 1 0 0,4 0 0 0 0,20 55-116 0 0,5 17 111 0 0,40 88 152 0 0,50 138 62 0 0,-114-311-310 0 0,-1-2 3 0 0,1 0 0 0 0,2-1 0 0 0,3-1-1 0 0,1-1 1 0 0,5 4-18 0 0,-16-30 6 0 0,1 5 9 0 0,1-1 0 0 0,0 0 1 0 0,2-1-1 0 0,0 0 0 0 0,1-2 0 0 0,1 0 1 0 0,1-1-1 0 0,1 0 0 0 0,0-2 0 0 0,1 0 1 0 0,0-2-1 0 0,1 0 0 0 0,14 5-15 0 0,62 11 59 0 0,-47-21-34 0 0</inkml:trace>
  <inkml:trace contextRef="#ctx0" brushRef="#br0" timeOffset="-1464.079">1 1248 13672 0 0,'0'0'769'0'0,"0"0"4"0"0,0 0-1 0 0,0 0-99 0 0,0 0-430 0 0,0 0-112 0 0,6-1 5 0 0,196-7 3996 0 0,-126 10-3235 0 0,-56-2-723 0 0,51-12 525 0 0,-49 12-324 0 0,-22 0-358 0 0</inkml:trace>
  <inkml:trace contextRef="#ctx0" brushRef="#br0" timeOffset="-1001.055">30 1470 11760 0 0,'0'0'258'0'0,"0"0"9"0"0,0 0-6 0 0,0 0-19 0 0,0 0-108 0 0,0 0-16 0 0,0 0 0 0 0,0 0 44 0 0,0 0 188 0 0,6 4 44 0 0,7 3-243 0 0,0 0 1 0 0,0-1 0 0 0,1 0 0 0 0,0-1 0 0 0,0-1 0 0 0,0 0-1 0 0,0-1 1 0 0,0 0 0 0 0,11-1-152 0 0,107-8 2004 0 0,-71-9-1185 0 0,18-7-143 0 0,-28-1 161 0 0,-20 11-462 0 0,-24 12-357 0 0</inkml:trace>
  <inkml:trace contextRef="#ctx0" brushRef="#br0" timeOffset="7429.823">472 3764 15976 0 0,'0'0'801'0'0,"0"0"4"0"0,0 0-2 0 0,0 0-109 0 0,0 0-447 0 0,0 0-116 0 0,0 0 3 0 0,6-1 72 0 0,174-34 3316 0 0,-76 23-2627 0 0,3-13-487 0 0,-99 20-383 0 0</inkml:trace>
  <inkml:trace contextRef="#ctx0" brushRef="#br0" timeOffset="7808.755">362 4084 14168 0 0,'0'0'512'0'0,"0"0"0"0"0,0 0 0 0 0,0 0-62 0 0,0 0-244 0 0,5-5-63 0 0,46-31 209 0 0,126-3 1647 0 0,30-22-1132 0 0,-76 18-70 0 0,-28 8-437 0 0,-79 27-327 0 0</inkml:trace>
  <inkml:trace contextRef="#ctx0" brushRef="#br0" timeOffset="5890.815">6244 1016 14272 0 0,'0'0'870'0'0,"0"0"-3"0"0,0 0 5 0 0,0 0-119 0 0,0 0-500 0 0,0 0-126 0 0,0 0-3 0 0,0 0 72 0 0,0 0 255 0 0,0 0 67 0 0,0 0 4 0 0,0 0-61 0 0,0 0-258 0 0,0 0-61 0 0,0 0 2 0 0,-7 0 20 0 0,-63 20 618 0 0,21 0-398 0 0,40-18-328 0 0,0 1-1 0 0,1 0 1 0 0,-1 1 0 0 0,1-1 0 0 0,0 2 0 0 0,0-1 0 0 0,0 1 0 0 0,1 1 0 0 0,0-1-1 0 0,0 1 1 0 0,-5 5-56 0 0,-8 1 206 0 0,19-12-201 0 0,0 0-1 0 0,0 0 1 0 0,0 1-1 0 0,0-1 1 0 0,0 0 0 0 0,0 1-1 0 0,0-1 1 0 0,1 0-1 0 0,-1 1 1 0 0,0-1 0 0 0,0 1-1 0 0,0 0 1 0 0,1-1-1 0 0,-1 1 1 0 0,0-1 0 0 0,0 1-1 0 0,1 0 1 0 0,-1 0-1 0 0,1-1 1 0 0,-1 1 0 0 0,1 0-1 0 0,-1 0 1 0 0,1 0-1 0 0,-1 0 1 0 0,1 0 0 0 0,0 0-1 0 0,-1-1 1 0 0,1 1-1 0 0,0 0 1 0 0,0 0 0 0 0,0 0-1 0 0,0 0 1 0 0,0 0-1 0 0,0 0 1 0 0,0 1-5 0 0,-4 23 171 0 0,8 18-35 0 0,5-32-123 0 0,0 0-1 0 0,1 0 1 0 0,0-1 0 0 0,0 0 0 0 0,1-1 0 0 0,1 0 0 0 0,0-1 0 0 0,0 0 0 0 0,0-1 0 0 0,1-1-1 0 0,0 0 1 0 0,0 0 0 0 0,1-1 0 0 0,-1-1 0 0 0,1 0 0 0 0,0-1 0 0 0,0 0 0 0 0,7-1-13 0 0,73 37 169 0 0,-25 0 99 0 0,-56-20-60 0 0,-31 18 291 0 0,-1-16-290 0 0,5-13-171 0 0,0-1 1 0 0,-1 0-1 0 0,0-1 1 0 0,-1-1-1 0 0,1 0 1 0 0,-1-1-1 0 0,0-1 1 0 0,0 0-39 0 0,-65 18 259 0 0,-68 24 181 0 0,116-29-249 0 0,31-14-175 0 0,0 0 0 0 0,-1 0 0 0 0,1 0 1 0 0,-1-1-1 0 0,0 1 0 0 0,1-1 1 0 0,-1 0-1 0 0,0 0 0 0 0,0 0 1 0 0,1 0-1 0 0,-1 0 0 0 0,0-1 1 0 0,0 1-1 0 0,0-1 0 0 0,0 0 1 0 0,0 0-1 0 0,0 0 0 0 0,0 0 1 0 0,0-1-1 0 0,0 1 0 0 0,0-1 1 0 0,0 1-1 0 0,0-1 0 0 0,-2-1-16 0 0,-14-27 299 0 0,17-14-199 0 0,0 14-59 0 0</inkml:trace>
  <inkml:trace contextRef="#ctx0" brushRef="#br0" timeOffset="6528.952">6342 770 15272 0 0,'0'0'454'0'0,"0"0"-4"0"0,0 0-1 0 0,0 0-48 0 0,4 6-210 0 0,48 49 769 0 0,-2-17 958 0 0,2-6-572 0 0,17-23-35 0 0,-46-10-1120 0 0,109 12 1145 0 0,-76 4-752 0 0,-12 14 343 0 0,-18-5-607 0 0,-17 0-227 0 0,-1 2-1 0 0,-2-1 1 0 0,0 1 0 0 0,-2-1 0 0 0,-1 1-1 0 0,-1 0 1 0 0,-1 1 0 0 0,-1-1 0 0 0,-4 26-93 0 0,2 20 410 0 0,2-63-340 0 0,0 0 1 0 0,0 0-1 0 0,1-1 0 0 0,0 1 0 0 0,1 0 0 0 0,-1-1 1 0 0,2 1-1 0 0,-1-1 0 0 0,1 0 0 0 0,0 1 1 0 0,1-2-1 0 0,0 1 0 0 0,0 0 0 0 0,1-1 0 0 0,2 3-70 0 0,-2-8 43 0 0,1 1-1 0 0,-1-2 0 0 0,1 1 0 0 0,0 0 0 0 0,0-1 0 0 0,0 0 0 0 0,0-1 0 0 0,-1 1 0 0 0,1-1 0 0 0,0 0 1 0 0,0-1-1 0 0,0 1 0 0 0,0-1 0 0 0,0 0 0 0 0,0-1 0 0 0,-1 1 0 0 0,1-1 0 0 0,-1 0 0 0 0,1-1 1 0 0,-1 1-1 0 0,0-1 0 0 0,1 0 0 0 0,-1 0 0 0 0,-1-1 0 0 0,1 0 0 0 0,2-2-42 0 0,26-15 110 0 0,-2-1 0 0 0,-1-1 0 0 0,-1-2 1 0 0,-1-1-1 0 0,20-24-110 0 0,39-52 225 0 0,-71 76-156 0 0,0-1-1 0 0,-2-1 0 0 0,-1-1 1 0 0,-1 1-1 0 0,-1-2 1 0 0,-2 0-1 0 0,-1 0 1 0 0,-1-1-1 0 0,0-10-68 0 0,-6 35 18 0 0,1-1 0 0 0,-1 0 0 0 0,-1-1-1 0 0,1 1 1 0 0,-1 0 0 0 0,-1 0 0 0 0,1 0 0 0 0,-1 0-1 0 0,0 0 1 0 0,-1 0 0 0 0,0 0 0 0 0,0 0 0 0 0,0 1 0 0 0,-1-1-1 0 0,0 1 1 0 0,0-1 0 0 0,-1 1 0 0 0,1 0 0 0 0,-4-3-18 0 0,4 6 11 0 0,0-1 0 0 0,0 1 1 0 0,-1 0-1 0 0,1 0 1 0 0,-1 1-1 0 0,0-1 0 0 0,0 1 1 0 0,0 0-1 0 0,0 0 0 0 0,0 0 1 0 0,-1 0-1 0 0,1 1 1 0 0,0-1-1 0 0,-1 1 0 0 0,1 1 1 0 0,-1-1-1 0 0,-4 0-11 0 0,-152-16 287 0 0,-105 49-17 0 0,210-20-199 0 0</inkml:trace>
  <inkml:trace contextRef="#ctx0" brushRef="#br0" timeOffset="16453.025">2236 3359 14464 0 0,'0'0'686'0'0,"0"0"-4"0"0,0 0-1 0 0,0 0-88 0 0,0 0-369 0 0,0 0-83 0 0,0 0 3 0 0,0 0 99 0 0,0 0 394 0 0,0 0 99 0 0,0 0 0 0 0,0 0-100 0 0,0 0-398 0 0,-6-6-97 0 0,-56-31 627 0 0,-144 29 2559 0 0,196 8-3277 0 0,0 0 0 0 0,0 1 0 0 0,0 0 0 0 0,0 0 0 0 0,0 1 0 0 0,0 1 0 0 0,0-1 0 0 0,0 2 0 0 0,1-1 0 0 0,-1 1 0 0 0,0 2-50 0 0,-31 13 228 0 0,35-18-194 0 0,0 1-1 0 0,0-1 1 0 0,-1 2-1 0 0,1-1 1 0 0,0 1 0 0 0,1 0-1 0 0,-1 0 1 0 0,0 0-1 0 0,1 1 1 0 0,0 0 0 0 0,0 0-1 0 0,0 0 1 0 0,0 1-1 0 0,1 0 1 0 0,-1 0 0 0 0,1 0-1 0 0,0 0 1 0 0,1 1 0 0 0,0-1-1 0 0,-1 1 1 0 0,2 0-1 0 0,-1 0 1 0 0,1 0 0 0 0,0 0-1 0 0,-1 5-33 0 0,9 37 215 0 0,-5-44-202 0 0,0 0 1 0 0,1 0-1 0 0,0 0 0 0 0,0 0 1 0 0,0 0-1 0 0,0 0 0 0 0,1-1 1 0 0,-1 1-1 0 0,1-1 0 0 0,0 1 1 0 0,0-1-1 0 0,0 0 0 0 0,1 0 1 0 0,-1 0-1 0 0,1-1 0 0 0,-1 1 1 0 0,1-1-1 0 0,0 0 0 0 0,0 0 1 0 0,0 0-1 0 0,0-1 0 0 0,4 2-13 0 0,144 37 335 0 0,-143-40-311 0 0,0 0-1 0 0,-1 0 1 0 0,1-1 0 0 0,-1-1 0 0 0,1 1-1 0 0,-1-1 1 0 0,0-1 0 0 0,1 1 0 0 0,-1-1-1 0 0,-1-1 1 0 0,1 0 0 0 0,0 0 0 0 0,-1 0-1 0 0,0-1 1 0 0,0 0 0 0 0,6-5-24 0 0,65-81 257 0 0,6-19 182 0 0,-13 35-5 0 0,-71 76-428 0 0,0-1 0 0 0,0 0 0 0 0,0 1 0 0 0,0-1 0 0 0,0 1-1 0 0,1-1 1 0 0,-1 0 0 0 0,0 1 0 0 0,0-1 0 0 0,0 0 0 0 0,1 1-1 0 0,-1-1 1 0 0,0 0 0 0 0,0 1 0 0 0,1-1 0 0 0,-1 0 0 0 0,0 1-1 0 0,1-1 1 0 0,-1 0 0 0 0,0 0 0 0 0,1 1 0 0 0,-1-1 0 0 0,0 0-1 0 0,1 0 1 0 0,-1 0 0 0 0,0 1 0 0 0,1-1 0 0 0,-1 0 0 0 0,1 0-1 0 0,-1 0 1 0 0,0 0 0 0 0,1 0 0 0 0,-1 0 0 0 0,1 0 0 0 0,-1 0-1 0 0,1 0 1 0 0,-1 0 0 0 0,0 0 0 0 0,1 0 0 0 0,-1 0 0 0 0,1 0-1 0 0,-1-1 1 0 0,0 1 0 0 0,1 0 0 0 0,-1 0 0 0 0,0 0 0 0 0,1-1-1 0 0,-1 1 1 0 0,0 0 0 0 0,1 0 0 0 0,-1-1 0 0 0,0 1 0 0 0,1 0-1 0 0,-1-1 1 0 0,0 1 0 0 0,0 0 0 0 0,1-1 0 0 0,-1 1 0 0 0,0 0-1 0 0,0-1 1 0 0,0 1 0 0 0,0 0 0 0 0,1-1 0 0 0,-1 1 0 0 0,0-1-1 0 0,0 1 1 0 0,0 0 0 0 0,0-1 0 0 0,0 1 0 0 0,0-1-6 0 0,-4 39 453 0 0,1-18-404 0 0,6 231 391 0 0,10-87-141 0 0,-21-11 38 0 0,0-22-82 0 0,8-68 97 0 0,14-77 340 0 0,21-25-612 0 0,4-4-38 0 0,7-9 5 0 0</inkml:trace>
  <inkml:trace contextRef="#ctx0" brushRef="#br0" timeOffset="17085.549">2993 3520 13672 0 0,'0'0'744'0'0,"0"0"0"0"0,0 0 0 0 0,0 0-102 0 0,0 0-403 0 0,-6-3-98 0 0,-32-20 500 0 0,9 16 1201 0 0,5-28-793 0 0,23 35-1036 0 0,1 0 0 0 0,-1 0 0 0 0,1 0 0 0 0,-1-1 0 0 0,1 1 0 0 0,-1 0 0 0 0,1 0 0 0 0,-1-1 0 0 0,1 1 0 0 0,0-1 0 0 0,-1 1 0 0 0,1 0 1 0 0,-1-1-1 0 0,1 1 0 0 0,0-1 0 0 0,0 1 0 0 0,-1-1 0 0 0,1 1 0 0 0,0-1 0 0 0,0 1 0 0 0,-1-1 0 0 0,1 1 0 0 0,0-1 0 0 0,0 1 0 0 0,0-1 0 0 0,0 1 0 0 0,0-1 0 0 0,0 1 0 0 0,0-1 0 0 0,0 1 0 0 0,0-1 0 0 0,0 1 0 0 0,0-1 0 0 0,0 0 0 0 0,0 1 0 0 0,0-1 0 0 0,1 1 0 0 0,-1-1 0 0 0,0 1 1 0 0,0-1-1 0 0,1 1 0 0 0,-1 0 0 0 0,0-1 0 0 0,1 1 0 0 0,-1-1 0 0 0,0 1 0 0 0,1-1 0 0 0,-1 1 0 0 0,0 0 0 0 0,1-1 0 0 0,-1 1 0 0 0,1 0 0 0 0,-1 0 0 0 0,1-1 0 0 0,-1 1 0 0 0,1 0 0 0 0,-1 0 0 0 0,1 0 0 0 0,-1-1 0 0 0,1 1 0 0 0,-1 0 0 0 0,1 0 0 0 0,0 0-13 0 0,56-14 398 0 0,-8-4-293 0 0,93-21 120 0 0,13 19 161 0 0,-153 21-365 0 0,-1 0 0 0 0,0-1 0 0 0,0 1 0 0 0,0 0 0 0 0,0 0 0 0 0,0 0 0 0 0,0 0 0 0 0,-1 0 1 0 0,1 0-1 0 0,0 0 0 0 0,0 0 0 0 0,-1 0 0 0 0,1 0 0 0 0,-1 0 0 0 0,1 1 0 0 0,-1-1 0 0 0,1 0 0 0 0,-1 0 1 0 0,0 0-1 0 0,1 1 0 0 0,-1-1 0 0 0,0 0 0 0 0,0 1 0 0 0,0-1 0 0 0,0 0 0 0 0,0 0 0 0 0,0 1 0 0 0,-1-1 1 0 0,1 0-1 0 0,0 1 0 0 0,-1-1 0 0 0,1 0 0 0 0,-1 0 0 0 0,1 0 0 0 0,-1 1 0 0 0,1-1 0 0 0,-1 0 0 0 0,0 0 1 0 0,0 1-23 0 0,-2 8 67 0 0,0 14 117 0 0,-1-1 0 0 0,-1 1 0 0 0,-2-1 0 0 0,0 0 0 0 0,-1-1 1 0 0,-1 0-1 0 0,-1 0 0 0 0,-8 11-183 0 0,-43 111 1327 0 0,59-136-1272 0 0,0-1 1 0 0,-1 0 0 0 0,0-1 0 0 0,0 1-1 0 0,0 0 1 0 0,-1-1 0 0 0,0 0 0 0 0,-1 0-1 0 0,1 0 1 0 0,-1 0 0 0 0,-5 4-56 0 0,4-3 82 0 0,0-1 0 0 0,1 2-1 0 0,0-1 1 0 0,0 1 0 0 0,1 0 0 0 0,0 0 0 0 0,0 0 0 0 0,1 0 0 0 0,0 1 0 0 0,0-1 0 0 0,1 1-1 0 0,0 0 1 0 0,1 0 0 0 0,0 2-82 0 0,-7 26 327 0 0,1 24 2273 0 0,17-78-2376 0 0,-3 4-144 0 0</inkml:trace>
  <inkml:trace contextRef="#ctx0" brushRef="#br0" timeOffset="17317.242">2844 3655 17791 0 0,'192'-8'3320'0'0,"-168"7"-2990"0"0,-1-1-1 0 0,1-1 0 0 0,-1 0 1 0 0,1-2-1 0 0,-2-1 0 0 0,14-5-329 0 0,89-19 2134 0 0,-62 5-1053 0 0,-43 12-822 0 0,-18 12-205 0 0</inkml:trace>
  <inkml:trace contextRef="#ctx0" brushRef="#br0" timeOffset="17839.801">3894 3398 18087 0 0,'0'0'467'0'0,"0"0"9"0"0,0 0-3 0 0,0 0-57 0 0,0 0-222 0 0,0 0-52 0 0,0 0 2 0 0,-5 6 80 0 0,-56 59 2320 0 0,56-63-2503 0 0,0 0 69 0 0,0 0 0 0 0,1 0 0 0 0,-1 1-1 0 0,0 0 1 0 0,1-1 0 0 0,0 1 0 0 0,0 1 0 0 0,0-1-1 0 0,0 1 1 0 0,0-1 0 0 0,1 1 0 0 0,-1 0 0 0 0,1 0-1 0 0,0 1 1 0 0,0 0-110 0 0,-1 7 91 0 0,2-8-32 0 0,0-1-1 0 0,1 1 1 0 0,0 0 0 0 0,0-1 0 0 0,0 1 0 0 0,0 0 0 0 0,0 0 0 0 0,1 0 0 0 0,-1-1-1 0 0,1 1 1 0 0,0 0 0 0 0,1 0 0 0 0,-1 0 0 0 0,0 0 0 0 0,1 0 0 0 0,0-1-1 0 0,0 1 1 0 0,0 0 0 0 0,1-1 0 0 0,-1 1 0 0 0,1 1-59 0 0,77 77 709 0 0,22-22-359 0 0,18-12-173 0 0,-64-30 69 0 0,4-4 132 0 0,-40 5-109 0 0,-27-3-69 0 0,3-6-163 0 0,-1 1-1 0 0,-1-2 1 0 0,1 1-1 0 0,-2-1 1 0 0,1 0-1 0 0,-1 0 1 0 0,-1-1-1 0 0,0 0 1 0 0,0-1-1 0 0,0 0 1 0 0,-1 0-1 0 0,-4 2-36 0 0,-18 14 113 0 0,27-20-89 0 0,-1-1 1 0 0,1 0-1 0 0,0 0 0 0 0,-1 0 1 0 0,1-1-1 0 0,-1 0 1 0 0,1 0-1 0 0,-1 0 1 0 0,0 0-1 0 0,0-1 0 0 0,1 0 1 0 0,-1 0-1 0 0,0-1 1 0 0,-3 0-25 0 0,-15 0 44 0 0,13 0-18 0 0,-1-1 1 0 0,1 1-1 0 0,-1-2 0 0 0,1 0 0 0 0,0 0 0 0 0,0-1 0 0 0,0 0 0 0 0,1-1 0 0 0,-1 0 0 0 0,1 0 0 0 0,-2-3-26 0 0,-6-2 29 0 0,-50-51 63 0 0,50 37-61 0 0</inkml:trace>
  <inkml:trace contextRef="#ctx0" brushRef="#br0" timeOffset="18102.955">3818 3142 20999 0 0,'256'-7'3064'0'0,"-30"-25"-213"0"0,-59 3-2301 0 0,-55 7-231 0 0,-85 14-247 0 0</inkml:trace>
  <inkml:trace contextRef="#ctx0" brushRef="#br0" timeOffset="19089.178">4760 3594 17183 0 0,'0'0'432'0'0,"0"0"0"0"0,0 0 0 0 0,0 0-49 0 0,0 0-196 0 0,0 0-46 0 0,0 0-2 0 0,0 0 111 0 0,0 0 436 0 0,0 0 112 0 0,0 0 2 0 0,-3 9-110 0 0,-79 179 1343 0 0,79-178-1890 0 0,0 1 0 0 0,1 0 0 0 0,0 0 0 0 0,0 0 0 0 0,1 0 0 0 0,1 0 0 0 0,0 0 0 0 0,0 0 0 0 0,2 6-143 0 0,-1 18 473 0 0,6 49 246 0 0,22-28 488 0 0,-26-40-880 0 0,-3-17-255 0 0,0 1 8 0 0,1-2 1 0 0,68-159 342 0 0,10 19 25 0 0,-51 102-367 0 0,-18 24 23 0 0,0 0 0 0 0,1 1 1 0 0,1 0-1 0 0,1 1 0 0 0,0 0 0 0 0,1 1 1 0 0,0 0-1 0 0,14-8-104 0 0,6 0 620 0 0,-33 21-595 0 0,0-1 1 0 0,-1 1 0 0 0,1-1 0 0 0,0 1 0 0 0,-1-1-1 0 0,1 1 1 0 0,0 0 0 0 0,0 0 0 0 0,0-1 0 0 0,-1 1-1 0 0,1 0 1 0 0,0 0 0 0 0,0 0 0 0 0,0 0-1 0 0,-1 0 1 0 0,1 0 0 0 0,0 0 0 0 0,0 0 0 0 0,0 0-1 0 0,0 0 1 0 0,-1 0 0 0 0,1 0 0 0 0,0 1 0 0 0,0-1-1 0 0,0 0 1 0 0,-1 1 0 0 0,1-1 0 0 0,0 1-1 0 0,-1-1 1 0 0,1 0 0 0 0,0 1 0 0 0,-1 0 0 0 0,1-1-1 0 0,0 1 1 0 0,-1-1 0 0 0,1 1 0 0 0,-1 0 0 0 0,1-1-1 0 0,-1 1 1 0 0,1 0 0 0 0,-1-1 0 0 0,0 1-1 0 0,1 0 1 0 0,-1 0 0 0 0,0 0 0 0 0,0-1 0 0 0,0 1-1 0 0,1 0 1 0 0,-1 0 0 0 0,0 0 0 0 0,0-1 0 0 0,0 1-1 0 0,0 0 1 0 0,0 0 0 0 0,0 0 0 0 0,-1 0-1 0 0,1-1 1 0 0,0 1 0 0 0,-1 1-26 0 0,32 75 0 0 0,-18 43 0 0 0,2-78 0 0 0,0-9 0 0 0,-14-32 0 0 0,0-1 0 0 0,1 1 0 0 0,-1-1 0 0 0,0 1 0 0 0,1-1 0 0 0,-1 0 0 0 0,0 1 0 0 0,1-1 0 0 0,-1 0 0 0 0,1 0 0 0 0,-1 0 0 0 0,1 0 0 0 0,-1 0 0 0 0,1 0 0 0 0,-1-1 0 0 0,0 1 0 0 0,1 0 0 0 0,-1-1 0 0 0,1 1 0 0 0,-1-1 0 0 0,0 0 0 0 0,0 1 0 0 0,1-1 0 0 0,-1 0 0 0 0,0 0 0 0 0,0 1 0 0 0,0-1 0 0 0,0 0 0 0 0,0 0 0 0 0,0 0 0 0 0,0 0 0 0 0,0-1 0 0 0,0 1 0 0 0,37-47 0 0 0,46-79 0 0 0,-7-19 0 0 0,-39 84 0 0 0,35-40 0 0 0,34 2 0 0 0,-63 90 0 0 0,-29 35 0 0 0,-7 101 0 0 0,-2 142 0 0 0,-8-197 0 0 0,-2-10 0 0 0,1-58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09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3 9648 0 0,'0'0'968'0'0,"0"0"0"0"0,0 0 2 0 0,0 0-134 0 0,0 0-577 0 0,0 0-140 0 0,0 0 1 0 0,0 0 68 0 0,0 0 274 0 0,0 0 78 0 0,0 0-2 0 0,0 0-68 0 0,0 0-260 0 0,0 0-67 0 0,0 0 1 0 0,0 0 32 0 0,0 0 127 0 0,0 0 28 0 0,0 0 3 0 0,0 0-32 0 0,0 0-140 0 0,0 0-34 0 0,0 0 0 0 0,0 0 8 0 0,0 0 31 0 0,0 0 2 0 0,-6-1 1 0 0,5 1-166 0 0,-1 0 6 0 0,1 0 0 0 0,0-1 0 0 0,-1 1 1 0 0,1 0-1 0 0,0 0 0 0 0,-1 0 0 0 0,1 0 0 0 0,-1 0 0 0 0,1 0 0 0 0,0 0 0 0 0,-1 1 1 0 0,1-1-1 0 0,0 0 0 0 0,-1 1 0 0 0,1-1 0 0 0,0 1 0 0 0,0-1 0 0 0,-1 1 1 0 0,1 0-1 0 0,0 0 0 0 0,0-1 0 0 0,0 1 0 0 0,0 0 0 0 0,0 0 0 0 0,0 0 0 0 0,0 0 1 0 0,0 0-1 0 0,0 0 0 0 0,1 0 0 0 0,-1 1 0 0 0,0-1 0 0 0,1 0 0 0 0,-1 0 1 0 0,1 1-1 0 0,-1-1 0 0 0,1 0 0 0 0,-1 1 0 0 0,1-1 0 0 0,0 0 0 0 0,0 1 0 0 0,0-1 1 0 0,0 0-1 0 0,0 2-10 0 0,-96 195 630 0 0,29-41-360 0 0,1 35-52 0 0,30-110-54 0 0,22 0 736 0 0,32-103-700 0 0,-5 7-120 0 0</inkml:trace>
  <inkml:trace contextRef="#ctx0" brushRef="#br0" timeOffset="688.553">630 103 10152 0 0,'0'0'562'0'0,"0"0"10"0"0,0 0-1 0 0,0 0-68 0 0,6-6-287 0 0,17-19-72 0 0,-13 11 326 0 0,5 8 707 0 0,-13 6-1099 0 0,1 9 2291 0 0,-5 18-2338 0 0,2-19 219 0 0,-34 108 341 0 0,16-73-476 0 0,-26 64 26 0 0,22-53-92 0 0,5-14 203 0 0,2 5 32 0 0,1-1 564 0 0,15-43-817 0 0,0 0-1 0 0,0 0 0 0 0,0 1 0 0 0,0-1 0 0 0,0 0 0 0 0,1 0 1 0 0,-1 0-1 0 0,0 0 0 0 0,1-1 0 0 0,-1 1 0 0 0,0 0 0 0 0,1 0 1 0 0,-1-1-1 0 0,1 1 0 0 0,-1-1 0 0 0,1 1 0 0 0,-1-1 0 0 0,1 0 1 0 0,0 0-1 0 0,-1 0 0 0 0,1 0 0 0 0,-1 0 0 0 0,1 0 0 0 0,-1 0 1 0 0,1 0-1 0 0,0 0 0 0 0,-1-1 0 0 0,1 1 0 0 0,-1-1 0 0 0,1 1 1 0 0,-1-1-1 0 0,1 1 0 0 0,-1-1 0 0 0,0 0 0 0 0,1 0 0 0 0,-1 0 1 0 0,1 0-31 0 0,13-3 189 0 0,177-58 915 0 0,-91 29-395 0 0,24 18-340 0 0,-77 10-74 0 0,-41 5-246 0 0</inkml:trace>
  <inkml:trace contextRef="#ctx0" brushRef="#br0" timeOffset="1033.147">931 167 13464 0 0,'0'0'449'0'0,"0"0"6"0"0,0 0 2 0 0,0 0-50 0 0,0 0-221 0 0,0 0-46 0 0,0 0-1 0 0,0 0 62 0 0,-1 5 238 0 0,-24 75 1207 0 0,-45 77-404 0 0,30-82-621 0 0,-15 51 44 0 0,38-35-305 0 0,18-13 48 0 0,1-75-376 0 0</inkml:trace>
  <inkml:trace contextRef="#ctx0" brushRef="#br0" timeOffset="1487.537">1375 167 12456 0 0,'0'0'345'0'0,"0"0"4"0"0,0 0-2 0 0,0 0-34 0 0,0 0-146 0 0,0 0-35 0 0,0 0-7 0 0,0 0 42 0 0,0 0 136 0 0,0 0 34 0 0,0 0 6 0 0,0 0-37 0 0,-2 9-147 0 0,-33 114 248 0 0,-28 60 751 0 0,60-82-603 0 0,6-51-333 0 0,-1-42-171 0 0,0 0 1 0 0,0-1-1 0 0,1 1 0 0 0,0-1 0 0 0,0 1 0 0 0,1-1 0 0 0,0 0 0 0 0,0-1 0 0 0,1 1 0 0 0,0-1 0 0 0,0 1 0 0 0,1-2 0 0 0,-1 1 0 0 0,1 0 0 0 0,0-1 0 0 0,1 0 0 0 0,-1-1 0 0 0,5 3-51 0 0,36-4 89 0 0,-10-30-7 0 0,62-95 115 0 0,-78 92-140 0 0,-2-2 0 0 0,-2 0-1 0 0,-1-1 1 0 0,-1 0 0 0 0,-2-2 0 0 0,-1 1-1 0 0,4-25-56 0 0,-11 38 39 0 0,-1 10 3 0 0,-1 0 0 0 0,0-1 0 0 0,0 1 0 0 0,-2-1 0 0 0,1 1 0 0 0,-2-1 0 0 0,1 0 0 0 0,-2 0-1 0 0,1 1 1 0 0,-2-1 0 0 0,0-5-42 0 0,-1 6 52 0 0,-18-26 246 0 0,15 35-255 0 0,1-1 1 0 0,-1 1-1 0 0,0 0 0 0 0,1 1 1 0 0,-1-1-1 0 0,0 1 1 0 0,0 0-1 0 0,0 0 1 0 0,0 1-1 0 0,0 0 1 0 0,0 0-1 0 0,0 1 1 0 0,0-1-1 0 0,0 1 0 0 0,0 0 1 0 0,1 1-1 0 0,-6 1-43 0 0,-41 26 347 0 0,44-24-286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15880 0 0,'0'0'474'0'0,"0"0"9"0"0,0 0-6 0 0,0 0-50 0 0,0 0-231 0 0,0 0-54 0 0,0 0 2 0 0,0 0 72 0 0,0 0 292 0 0,0 0 87 0 0,5 6-2 0 0,27 53 143 0 0,-27-33-491 0 0,-2 1-1 0 0,-1-1 0 0 0,-1 1 1 0 0,-2 0-1 0 0,0 0 1 0 0,-2-1-1 0 0,-3 13-244 0 0,-1 57 549 0 0,18 30 230 0 0,6-54-240 0 0,-12 5-70 0 0,-5-74-444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4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88 167 15472 0 0,'0'0'632'0'0,"0"0"-1"0"0,0 0 3 0 0,-1 6-78 0 0,-17 62 680 0 0,-16 57 674 0 0,12-6-1448 0 0,16-58 235 0 0,4-53-625 0 0,0-1 0 0 0,1 1 0 0 0,0 0 0 0 0,1 0 0 0 0,-1 0 1 0 0,1 0-1 0 0,1 0 0 0 0,0 0 0 0 0,0 0 0 0 0,1 0 0 0 0,-1 0 0 0 0,2-1 0 0 0,1 5-72 0 0,6 10 187 0 0,-9-18-152 0 0,0-1 0 0 0,0 0 0 0 0,0 0 0 0 0,1 0 0 0 0,0 0 0 0 0,-1 0-1 0 0,1 0 1 0 0,0 0 0 0 0,1 0 0 0 0,-1-1 0 0 0,0 1 0 0 0,1-1 0 0 0,-1 1-1 0 0,1-1 1 0 0,0 0 0 0 0,0 0 0 0 0,0 0 0 0 0,0-1 0 0 0,3 2-35 0 0,-4-2 22 0 0,0 1 1 0 0,1-1 0 0 0,-1 0-1 0 0,1 0 1 0 0,0-1 0 0 0,-1 1 0 0 0,1-1-1 0 0,0 1 1 0 0,-1-1 0 0 0,1 0 0 0 0,0 0-1 0 0,-1 0 1 0 0,1 0 0 0 0,0 0-1 0 0,0-1 1 0 0,-1 1 0 0 0,1-1 0 0 0,-1 0-1 0 0,1 0 1 0 0,0 0 0 0 0,-1 0-1 0 0,0 0 1 0 0,1 0 0 0 0,-1-1 0 0 0,1 0-23 0 0,13-6 34 0 0,0-1 1 0 0,-1-1 0 0 0,0-1-1 0 0,0 0 1 0 0,-1 0 0 0 0,-1-2-1 0 0,0 0 1 0 0,-1 0 0 0 0,0-1-1 0 0,-1 0 1 0 0,4-8-35 0 0,70-202 227 0 0,-77 203-176 0 0,-1-1 1 0 0,0 0 0 0 0,-2-1 0 0 0,0 0 0 0 0,-2 0 0 0 0,-1 0 0 0 0,0 0-1 0 0,-2 0 1 0 0,-1 0 0 0 0,-1-6-52 0 0,1 20 28 0 0,0 4 4 0 0,1-1 0 0 0,-1 0 0 0 0,0 1 0 0 0,0-1-1 0 0,0 1 1 0 0,-1-1 0 0 0,0 1 0 0 0,0 0 0 0 0,0 0-1 0 0,-1 0 1 0 0,0 0 0 0 0,0 0 0 0 0,0 0 0 0 0,0 1 0 0 0,-1-1-32 0 0,-53-5 425 0 0,56 10-318 0 0,-9 0 223 0 0,10 0-266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48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49 117 16384 0 0,'0'0'705'0'0,"0"0"4"0"0,0 0-2 0 0,0 0-93 0 0,-5 7-380 0 0,-30 35 52 0 0,27 15 1285 0 0,8-53-1478 0 0,-1 1-1 0 0,1 0 1 0 0,0 0-1 0 0,0 0 1 0 0,1 0-1 0 0,-1 0 1 0 0,1 0 0 0 0,0 0-1 0 0,0 0 1 0 0,1-1-1 0 0,-1 1 1 0 0,1 0 0 0 0,0-1-1 0 0,1 1 1 0 0,-1-1-1 0 0,1 0 1 0 0,-1 0-1 0 0,1 0 1 0 0,1 0 0 0 0,-1 0-1 0 0,0-1 1 0 0,1 1-1 0 0,1 0-92 0 0,111 74 763 0 0,-61-46-504 0 0,36-6 3 0 0,-56-11-140 0 0,-34-15-118 0 0,0 1 0 0 0,1-1 0 0 0,-1 1 0 0 0,0-1 0 0 0,0 1 0 0 0,0-1 0 0 0,0 1 0 0 0,0-1 0 0 0,0 1 0 0 0,0 0 0 0 0,0 0 0 0 0,0-1 0 0 0,0 1 0 0 0,0 0 0 0 0,0 0 0 0 0,0 0 0 0 0,0 0 0 0 0,-1 0 0 0 0,1 0 0 0 0,0 0 0 0 0,-1 1 0 0 0,1-1 0 0 0,-1 0 0 0 0,0 0 0 0 0,1 0 0 0 0,-1 0 1 0 0,0 1-1 0 0,1-1 0 0 0,-1 0 0 0 0,0 0 0 0 0,0 1 0 0 0,0-1 0 0 0,0 0 0 0 0,0 0 0 0 0,-1 1 0 0 0,1-1 0 0 0,0 0 0 0 0,-1 0 0 0 0,1 1 0 0 0,0-1 0 0 0,-1 0 0 0 0,0 0 0 0 0,1 0 0 0 0,-1 0 0 0 0,1 0 0 0 0,-1 0 0 0 0,-1 1-4 0 0,-39 48 59 0 0,-119 56 37 0 0,150-100-75 0 0,1-2 0 0 0,-1 1-1 0 0,0-2 1 0 0,-1 1 0 0 0,1-1 0 0 0,-1-1 0 0 0,1 0 0 0 0,-1 0 0 0 0,0-1 0 0 0,0-1 0 0 0,0 1-21 0 0,9-38 183 0 0,38-40-86 0 0,81-81 31 0 0,16 35 51 0 0,-96 69-63 0 0,-33-7 45 0 0,-5 49-140 0 0,0 0-1 0 0,-1 0 0 0 0,0 0 1 0 0,-1 0-1 0 0,0 0 0 0 0,0 1 1 0 0,-2-1-1 0 0,1 1 0 0 0,-2 0 1 0 0,1 0-1 0 0,-6-7-20 0 0,-50-24 119 0 0,56 39-103 0 0,-1 0 1 0 0,0 1-1 0 0,0-1 1 0 0,0 1-1 0 0,0 1 0 0 0,-1-1 1 0 0,1 1-1 0 0,0 0 1 0 0,-1 0-1 0 0,1 1 0 0 0,-1 0 1 0 0,1 0-1 0 0,-6 1-16 0 0,-3-1 36 0 0,-52 34 62 0 0,38-19-68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53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2407 878 17183 0 0,'0'0'704'0'0,"0"0"-1"0"0,0 0-3 0 0,-1 7-87 0 0,-23 43-99 0 0,-121 100 3044 0 0,33-25-1746 0 0,68-48-1016 0 0,29-37-36 0 0,-12 1-31 0 0,16-50-434 0 0,5 9-215 0 0</inkml:trace>
  <inkml:trace contextRef="#ctx0" brushRef="#br0" timeOffset="284.998">1992 846 16983 0 0,'0'0'896'0'0,"0"0"0"0"0,0 0 2 0 0,0 0-126 0 0,0 0-520 0 0,0 0-126 0 0,0 0 4 0 0,0 0 114 0 0,0 0 441 0 0,7 8 119 0 0,143 117 1397 0 0,25 1 183 0 0,-131-85-1864 0 0,-18-8-170 0 0,-15-8-28 0 0,-7-16-271 0 0,0 0 1 0 0,-1 1-1 0 0,1-1 0 0 0,-2 1 0 0 0,0-1 0 0 0,0 1 1 0 0,0 0-1 0 0,-1 0 0 0 0,-1 0 0 0 0,0 3-51 0 0,0-9 24 0 0</inkml:trace>
  <inkml:trace contextRef="#ctx0" brushRef="#br0" timeOffset="585.067">2751 685 18087 0 0,'0'0'728'0'0,"0"0"-1"0"0,0 0-3 0 0,0 0-91 0 0,0 0-395 0 0,0 0-97 0 0,0 0-2 0 0,0 0 105 0 0,0 0 409 0 0,4 7 110 0 0,8 49 647 0 0,-6 60-704 0 0,-4 44 1423 0 0,43-74-1249 0 0,-4-36-59 0 0,-9-68-548 0 0,-25 10-234 0 0</inkml:trace>
  <inkml:trace contextRef="#ctx0" brushRef="#br0" timeOffset="1034.211">3274 597 14368 0 0,'0'0'906'0'0,"0"0"9"0"0,-3 7-6 0 0,-19 50-293 0 0,7-23 49 0 0,2 0 1 0 0,1 1-1 0 0,2 0 0 0 0,1 1 1 0 0,2 0-1 0 0,1 1 0 0 0,0 24-665 0 0,6-54 144 0 0,-1 0 0 0 0,1 0-1 0 0,1 0 1 0 0,-1 0 0 0 0,1 0 0 0 0,1-1-1 0 0,-1 1 1 0 0,1 0 0 0 0,0 0-1 0 0,1-1 1 0 0,-1 0 0 0 0,1 1 0 0 0,1-1-1 0 0,0 1-143 0 0,34 54 658 0 0,-33-59-603 0 0,0 0-1 0 0,0 0 1 0 0,1 0 0 0 0,-1-1 0 0 0,0 0 0 0 0,1 0 0 0 0,-1 0 0 0 0,1-1 0 0 0,-1 0 0 0 0,1 0 0 0 0,0 0 0 0 0,-1-1 0 0 0,1 1 0 0 0,-1-1 0 0 0,0-1 0 0 0,1 1 0 0 0,-1-1 0 0 0,0 0 0 0 0,2-1-55 0 0,1-1 48 0 0,1-1 0 0 0,-1 1 0 0 0,0-2 0 0 0,-1 1 0 0 0,1-1 0 0 0,-1 0 0 0 0,0-1 0 0 0,-1 0 0 0 0,0 0 0 0 0,0 0 0 0 0,0-1 0 0 0,-1 0 0 0 0,0 0 0 0 0,3-6-48 0 0,5-7 28 0 0,-5 6-3 0 0,0-2 0 0 0,-1 1 1 0 0,-1-1-1 0 0,-1 0 1 0 0,0 0-1 0 0,-1 0 1 0 0,-1-1-1 0 0,0-6-25 0 0,3-15 83 0 0,-3 18-37 0 0,-1 1-1 0 0,-1-1 1 0 0,-1 0-1 0 0,-1 1 1 0 0,-1-1-1 0 0,-4-14-45 0 0,-1-9 287 0 0,-3 19-39 0 0,-10-13 355 0 0,3 12 18 0 0,17 21-525 0 0</inkml:trace>
  <inkml:trace contextRef="#ctx0" brushRef="#br0" timeOffset="1733.855">3818 136 11656 0 0,'0'0'576'0'0,"0"0"0"0"0,0 0 0 0 0,0 0-74 0 0,0 0-291 0 0,0 0-68 0 0,0 0 1 0 0,-6 1 78 0 0,0 0-64 0 0,1 0 0 0 0,0 1 0 0 0,-1-1 1 0 0,1 1-1 0 0,0 0 0 0 0,0 0 0 0 0,0 1 0 0 0,0 0 0 0 0,0 0 0 0 0,1 0 0 0 0,-1 0 0 0 0,1 1 0 0 0,0 0 0 0 0,0 0 0 0 0,0 0 0 0 0,0 2-158 0 0,-1 0 256 0 0,1 0 0 0 0,0 0 0 0 0,0 1 0 0 0,0 0 0 0 0,1-1 0 0 0,0 1 0 0 0,1 1 0 0 0,-1-1 0 0 0,2 0 0 0 0,-1 1 0 0 0,1-1 0 0 0,-1 2-256 0 0,20 13 930 0 0,48 7 103 0 0,7 9 115 0 0,-65-32-1089 0 0,0-1-1 0 0,0 0 1 0 0,1 0 0 0 0,0-1-1 0 0,0 0 1 0 0,0 0 0 0 0,1-1-1 0 0,-1-1 1 0 0,1 0 0 0 0,3 1-59 0 0,31 12 269 0 0,-1 13 230 0 0,-50-9-157 0 0,-1-7-261 0 0,-2-1 0 0 0,1 0 0 0 0,-2 0 0 0 0,1-1 0 0 0,-1 0 0 0 0,-1 0 0 0 0,0-2 1 0 0,0 1-1 0 0,-2-1-81 0 0,-110 51 766 0 0,99-69 67 0 0,23 7-789 0 0,1 0-1 0 0,0 0 0 0 0,0 0 0 0 0,0 0 0 0 0,0 0 0 0 0,1 0 0 0 0,-1-1 0 0 0,1 1 0 0 0,0 0 0 0 0,0 0 0 0 0,0-1 0 0 0,0 1 0 0 0,1 0 0 0 0,-1 0 0 0 0,1-1 0 0 0,0 1 0 0 0,0 0 0 0 0,0 0-43 0 0,78-99 297 0 0,41-15-10 0 0,-21 21 20 0 0,-93 87-274 0 0,0-1 0 0 0,-1 1 1 0 0,0-1-1 0 0,0 0 0 0 0,-1 0 0 0 0,-1 0 0 0 0,1 0 1 0 0,-2-1-1 0 0,0 1 0 0 0,0-1 0 0 0,-1 0 1 0 0,0 0-1 0 0,0 1 0 0 0,-2-1 0 0 0,1 0 1 0 0,-2-3-34 0 0,2 10 13 0 0,0 2-6 0 0,0-1 1 0 0,0 0-1 0 0,0 1 0 0 0,0-1 1 0 0,-1 1-1 0 0,0 0 0 0 0,1-1 1 0 0,-1 1-1 0 0,0-1 0 0 0,0 1 1 0 0,0 0-1 0 0,0-1 0 0 0,-1 1 1 0 0,1 0-1 0 0,0 0 0 0 0,-1 0 1 0 0,0 0-1 0 0,1 0 0 0 0,-1 1 1 0 0,0-1-1 0 0,0 0 0 0 0,0 1 1 0 0,0-1-1 0 0,0 1 0 0 0,-1 0 1 0 0,1 0-1 0 0,0 0 0 0 0,-1 0 1 0 0,1 0-1 0 0,0 0 0 0 0,-1 1 1 0 0,-1-1-8 0 0,-27-1 65 0 0,-47 9 60 0 0,63-1-106 0 0,0-2-3 0 0</inkml:trace>
  <inkml:trace contextRef="#ctx0" brushRef="#br0" timeOffset="2689.528">1 1908 17487 0 0,'0'0'610'0'0,"0"0"4"0"0,0 0 2 0 0,0 0-78 0 0,0 0-316 0 0,0 0-78 0 0,0 0 0 0 0,0 0 90 0 0,0 0 359 0 0,0 0 99 0 0,0 0-3 0 0,0 0-93 0 0,0 0-366 0 0,0 0-88 0 0,0 0 2 0 0,0 0 36 0 0,0 0 144 0 0,6 2 36 0 0,85 13 483 0 0,447-17 548 0 0,-333-4-1049 0 0,-163 4-303 0 0,-1-2-1 0 0,1-1 1 0 0,-1-3-1 0 0,0-1 1 0 0,11-6-39 0 0,37-7 38 0 0,286-76 132 0 0,-59 47 13 0 0,97 6 246 0 0,106-73 271 0 0,-220 4-294 0 0,-24 9 195 0 0,-83 47-325 0 0,-25 15 112 0 0,61 12 56 0 0,-101 41 65 0 0,-125-10-493 0 0,-1 1-1 0 0,1-1 0 0 0,-1 1 0 0 0,1-1 1 0 0,-1 1-1 0 0,1 0 0 0 0,-1 0 0 0 0,0 0 1 0 0,1 0-1 0 0,-1 0 0 0 0,0 0 0 0 0,0 0 1 0 0,0 0-1 0 0,0 0 0 0 0,0 1 0 0 0,0-1 1 0 0,0 0-1 0 0,0 1 0 0 0,0-1 0 0 0,-1 1 1 0 0,1-1-1 0 0,0 1 0 0 0,-1-1 0 0 0,0 1 1 0 0,1-1-1 0 0,-1 1 0 0 0,0-1 0 0 0,0 1 1 0 0,0 0-1 0 0,1-1 0 0 0,-2 1 0 0 0,1-1 1 0 0,0 1-1 0 0,0 0 0 0 0,-1-1 0 0 0,1 1 1 0 0,0-1-1 0 0,-1 1 0 0 0,0-1 0 0 0,1 1 1 0 0,-2 0-16 0 0,0 6 61 0 0</inkml:trace>
  <inkml:trace contextRef="#ctx0" brushRef="#br0" timeOffset="3506.25">1441 2218 18695 0 0,'0'0'704'0'0,"0"0"2"0"0,0 0 4 0 0,0 0-95 0 0,0 0-387 0 0,0 0-87 0 0,0 0 3 0 0,-7-1 91 0 0,-3-1-19 0 0,1 0 0 0 0,-1 1 0 0 0,0 0 0 0 0,0 0 0 0 0,-1 1 0 0 0,1 1 1 0 0,0-1-1 0 0,0 2 0 0 0,1-1 0 0 0,-1 2 0 0 0,0-1 0 0 0,0 1 0 0 0,1 0 0 0 0,0 1 0 0 0,-8 5-216 0 0,-49 50 1198 0 0,-33 105-401 0 0,59-49-475 0 0,39-113-311 0 0,1-1-1 0 0,-1 1 0 0 0,1-1 0 0 0,-1 1 0 0 0,1 0 0 0 0,0-1 1 0 0,-1 1-1 0 0,1 0 0 0 0,0-1 0 0 0,0 1 0 0 0,0 0 0 0 0,1 0 1 0 0,-1-1-1 0 0,0 1 0 0 0,1 0 0 0 0,-1-1 0 0 0,1 1 0 0 0,-1-1 1 0 0,1 1-1 0 0,0-1 0 0 0,0 1 0 0 0,-1-1 0 0 0,1 1 0 0 0,0-1 1 0 0,0 0-1 0 0,1 1 0 0 0,-1-1 0 0 0,0 0 0 0 0,0 0 0 0 0,1 0 1 0 0,-1 0-1 0 0,0 0 0 0 0,1 0 0 0 0,-1 0 0 0 0,1 0 0 0 0,-1-1 1 0 0,1 1-1 0 0,0 0 0 0 0,-1-1 0 0 0,1 0 0 0 0,0 1 0 0 0,-1-1 1 0 0,1 0-1 0 0,0 0 0 0 0,-1 0 0 0 0,1 0 0 0 0,0 0 0 0 0,-1 0-10 0 0,143-36 134 0 0,-70-1-56 0 0,19-22 54 0 0,-17 3 84 0 0,-25 22-18 0 0,-51 33-172 0 0,15 2 240 0 0,-15 28-169 0 0,1-1-25 0 0,-1 1 0 0 0,-2 0-1 0 0,-1 0 1 0 0,-1 0 0 0 0,-5 14-72 0 0,-4 96 384 0 0,-8-41-67 0 0,18-18 318 0 0,3-79-550 0 0,0-1-28 0 0,0 0-2 0 0,1-10 216 0 0,1 5-198 0 0</inkml:trace>
  <inkml:trace contextRef="#ctx0" brushRef="#br0" timeOffset="3937.584">1890 2203 15072 0 0,'0'0'713'0'0,"0"0"5"0"0,6-2 2 0 0,58-18 615 0 0,2 6 834 0 0,163 14 1414 0 0,-227 1-3542 0 0,-1-1-1 0 0,1 1 1 0 0,0 0-1 0 0,-1 1 1 0 0,1-1 0 0 0,-1 0-1 0 0,1 0 1 0 0,-1 1-1 0 0,0-1 1 0 0,0 0 0 0 0,0 1-1 0 0,1-1 1 0 0,-1 1 0 0 0,0 0-1 0 0,-1-1 1 0 0,1 1-1 0 0,0 0 1 0 0,0 0 0 0 0,-1-1-1 0 0,1 1 1 0 0,-1 0 0 0 0,0 0-1 0 0,0 0 1 0 0,1 0-1 0 0,-1 0 1 0 0,0 0 0 0 0,0-1-1 0 0,-1 2-40 0 0,1 12 71 0 0,-1-1 0 0 0,0 1 0 0 0,-1-1 0 0 0,-1 0 0 0 0,0 0 0 0 0,-1 0 0 0 0,0 0 0 0 0,-1 0 0 0 0,-1-1 1 0 0,0 0-1 0 0,-5 7-71 0 0,-62 136 442 0 0,31-48 246 0 0,-10-3 392 0 0,24-66-176 0 0,33-41-736 0 0</inkml:trace>
  <inkml:trace contextRef="#ctx0" brushRef="#br0" timeOffset="4191.45">1853 2572 15776 0 0,'179'-70'2815'0'0,"-95"51"-1437"0"0,-4 0 4 0 0,1-10-686 0 0,57-61 610 0 0,-119 75-1284 0 0</inkml:trace>
  <inkml:trace contextRef="#ctx0" brushRef="#br0" timeOffset="4623.085">2734 2142 14064 0 0,'0'0'281'0'0,"0"0"3"0"0,0 0-7 0 0,0 0-19 0 0,0 0-110 0 0,0 0-30 0 0,0 0-2 0 0,0 0 78 0 0,-3 7 276 0 0,-3 6-114 0 0,0 1-1 0 0,1 0 1 0 0,1 0 0 0 0,0 1-1 0 0,1-1 1 0 0,1 1 0 0 0,0-1-1 0 0,1 3-355 0 0,1 34 1024 0 0,32-28-398 0 0,85 47 582 0 0,-86-55-923 0 0,6 38-61 0 0,-15-38-113 0 0,-3 7 87 0 0,-20-14-131 0 0,-1 1 0 0 0,-1 0-1 0 0,0 0 1 0 0,0-1 0 0 0,0 0 0 0 0,-1 0-1 0 0,-1 0 1 0 0,1 0 0 0 0,-1 0-1 0 0,-1-1 1 0 0,1 0 0 0 0,-1 0 0 0 0,0-1-1 0 0,-1 1 1 0 0,1-1 0 0 0,-1-1 0 0 0,-1 1-1 0 0,1-1 1 0 0,-1 0 0 0 0,0-1-1 0 0,0 0 1 0 0,0 0 0 0 0,0-1 0 0 0,-1 0-1 0 0,-3 1-66 0 0,-8 5 111 0 0,19-8-71 0 0,-1 1 1 0 0,0-1-1 0 0,1 0 1 0 0,-1 0 0 0 0,0 0-1 0 0,0 0 1 0 0,0 0-1 0 0,0 0 1 0 0,1 0-1 0 0,-1-1 1 0 0,0 1 0 0 0,-1-1-1 0 0,1 1 1 0 0,0-1-1 0 0,0 0 1 0 0,0 0-1 0 0,0 0 1 0 0,0 0 0 0 0,0 0-1 0 0,0-1 1 0 0,0 1-1 0 0,0 0 1 0 0,0-1 0 0 0,0 0-1 0 0,0 1 1 0 0,0-1-1 0 0,0 0 1 0 0,-1-1-41 0 0,-20-59 697 0 0,19 33-569 0 0,-3 2-16 0 0</inkml:trace>
  <inkml:trace contextRef="#ctx0" brushRef="#br0" timeOffset="4870.028">2642 2089 17287 0 0,'88'-11'1643'0'0,"-62"11"-1456"0"0,0-1 0 0 0,0-1-1 0 0,-1-1 1 0 0,1-2 0 0 0,-1 0 0 0 0,8-4-187 0 0,20-4 604 0 0,-18 4-237 0 0,0-2 0 0 0,0-2 0 0 0,-2-1 1 0 0,1-2-1 0 0,-2-1 0 0 0,0-1 0 0 0,8-8-367 0 0,-18 12 221 0 0,-2 5-4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50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13560 0 0,'0'0'480'0'0,"0"0"1"0"0,0 0 4 0 0,0 0-61 0 0,0 0-229 0 0,0 0-52 0 0,0 0 1 0 0,7-5 86 0 0,28-22 1011 0 0,-26 23-1007 0 0,-1 0 0 0 0,0 1-1 0 0,1 0 1 0 0,0 1-1 0 0,-1 0 1 0 0,1 0-1 0 0,0 1 1 0 0,0 0-1 0 0,0 0 1 0 0,0 1-1 0 0,0 0 1 0 0,0 1-1 0 0,5 1-233 0 0,18-1 470 0 0,-22-1-407 0 0,47 14 544 0 0,-14 8-175 0 0,-40-21-395 0 0,1 0 0 0 0,-1 0 0 0 0,1 0 0 0 0,-1-1 0 0 0,1 1-1 0 0,-1-1 1 0 0,1 0 0 0 0,-1 0 0 0 0,1 0 0 0 0,-1 0 0 0 0,1-1-1 0 0,-1 1 1 0 0,1-1 0 0 0,-1 0 0 0 0,1 0 0 0 0,-1 0 0 0 0,0 0-1 0 0,0-1 1 0 0,3-1-37 0 0,18-5 166 0 0,15-17 106 0 0,-31 15-250 0 0</inkml:trace>
  <inkml:trace contextRef="#ctx0" brushRef="#br0" timeOffset="354.01">20 220 12056 0 0,'0'0'881'0'0,"0"0"4"0"0,0 0-2 0 0,0 0-124 0 0,0 0-510 0 0,0 0-122 0 0,0 0 2 0 0,0 0 88 0 0,0 0 334 0 0,0 0 87 0 0,0 0 4 0 0,0 0-81 0 0,0 0-338 0 0,0 0-81 0 0,0 0 2 0 0,0 0 48 0 0,8 4 194 0 0,60 12 486 0 0,87-59-16 0 0,-7-21 120 0 0,-46 34-432 0 0,-28 6-218 0 0,-49 16-254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4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57 135 15680 0 0,'0'0'807'0'0,"0"0"1"0"0,0 0 2 0 0,0 0-109 0 0,0 0-452 0 0,0 0-113 0 0,0 0-1 0 0,0 0 100 0 0,0 0 419 0 0,0 0 105 0 0,0 0-3 0 0,0 0-96 0 0,0 0-420 0 0,0 0-109 0 0,0 0 5 0 0,0 0 52 0 0,0 6 184 0 0,-14 186 1466 0 0,7-133-1486 0 0,3 1 0 0 0,2 0 0 0 0,2-1 0 0 0,5 17-352 0 0,0 156 564 0 0,-25-71-193 0 0,12-120-73 0 0,8-41-256 0 0,0 0 0 0 0,0 0-1 0 0,0 0 1 0 0,-1 0-1 0 0,1 0 1 0 0,0 0-1 0 0,0 0-41 0 0,9-7 156 0 0,-4 2-76 0 0</inkml:trace>
  <inkml:trace contextRef="#ctx0" brushRef="#br0" timeOffset="501.256">123 222 10848 0 0,'0'0'992'0'0,"0"0"0"0"0,0 0 0 0 0,0 0-146 0 0,0 0-582 0 0,0 0-149 0 0,0 0 4 0 0,0 0 73 0 0,0 0 290 0 0,0 0 84 0 0,0 0 0 0 0,0 0-74 0 0,0 0-279 0 0,0 0-69 0 0,0 0 0 0 0,0 0 30 0 0,0 0 119 0 0,0 0 38 0 0,0 0-6 0 0,0 0-26 0 0,0 0-138 0 0,0 0-38 0 0,8-7 5 0 0,67-45 544 0 0,-3 33 118 0 0,2-3 44 0 0,49-21-492 0 0,39-33-92 0 0,-137 74 308 0 0,-25 9-414 0 0</inkml:trace>
  <inkml:trace contextRef="#ctx0" brushRef="#br0" timeOffset="864.023">35 593 11552 0 0,'0'0'562'0'0,"-4"7"12"0"0,-13 21 2 0 0,3-22 945 0 0,21-13 848 0 0,246-82-781 0 0,-127 59-965 0 0,95 8 370 0 0,-198 15-920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4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37 15376 0 0,'0'0'385'0'0,"0"0"6"0"0,0 0 0 0 0,0 0-41 0 0,0 0-172 0 0,0 0-42 0 0,6-6-1 0 0,16-19 60 0 0,-16 19 262 0 0,-6 6 75 0 0,-14 22 669 0 0,-98 131 377 0 0,99-139-1441 0 0,-29 53 387 0 0,-34 29 192 0 0,-5-21 129 0 0,61-65-630 0 0,17-10-190 0 0</inkml:trace>
  <inkml:trace contextRef="#ctx0" brushRef="#br0" timeOffset="284.224">1 8 14568 0 0,'0'0'657'0'0,"0"0"6"0"0,0 0 0 0 0,7 1-87 0 0,50 29 155 0 0,12 13 1502 0 0,25 25-1551 0 0,-6 4 832 0 0,79 106-304 0 0,-156-170-1172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4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79 15072 0 0,'0'0'744'0'0,"0"0"-1"0"0,0 0 1 0 0,0 0-101 0 0,0 0-404 0 0,0 0-98 0 0,0 0-2 0 0,0 0 87 0 0,0 0 340 0 0,0 0 86 0 0,7-1-7 0 0,222-51 2263 0 0,-199 45-2507 0 0,7-2 111 0 0,14 0-96 0 0,-51 9-392 0 0</inkml:trace>
  <inkml:trace contextRef="#ctx0" brushRef="#br0" timeOffset="322.188">0 301 14568 0 0,'0'0'410'0'0,"0"0"12"0"0,0 0 2 0 0,0 0-48 0 0,7 0-194 0 0,50-8 281 0 0,134-28 1794 0 0,-12-31-985 0 0,-161 60-1208 0 0,1 1-1 0 0,-1 1 1 0 0,1 1 0 0 0,0 1-1 0 0,0 0 1 0 0,1 1-1 0 0,8 2-63 0 0,17-4 111 0 0,-20 0-58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39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144 872 14464 0 0,'0'0'737'0'0,"0"0"4"0"0,0 0-2 0 0,0 0-98 0 0,0 0-404 0 0,0 0-101 0 0,0 0 2 0 0,0 0 76 0 0,0 0 292 0 0,0 0 76 0 0,0 0 2 0 0,0 0-73 0 0,0 0-294 0 0,0 0-73 0 0,0 0 0 0 0,0 0 30 0 0,0 0 118 0 0,0 0 33 0 0,1 7-4 0 0,-1 113 378 0 0,11 38-166 0 0,-10-128-419 0 0,-1 0-1 0 0,-1 0 0 0 0,-2 1 1 0 0,-1-1-1 0 0,-1-1 1 0 0,-2 1-1 0 0,-5 13-113 0 0,-19 115 189 0 0,30-89 366 0 0,13-102-398 0 0,-5 18-116 0 0</inkml:trace>
  <inkml:trace contextRef="#ctx0" brushRef="#br0" timeOffset="400.124">61 930 14064 0 0,'0'0'826'0'0,"0"0"9"0"0,0 0-7 0 0,0 0-115 0 0,0 0-466 0 0,0 0-113 0 0,0 0 1 0 0,-6-4 62 0 0,-18-13 271 0 0,4 2 1420 0 0,20-7-625 0 0,42-13-798 0 0,99-81-105 0 0,-11 18-81 0 0,23 18 29 0 0,-54 38-208 0 0,-91 38-79 0 0,0 1 0 0 0,0-1 1 0 0,0 2-1 0 0,1-1 0 0 0,-1 1 0 0 0,1 0 0 0 0,0 1 1 0 0,-1 0-1 0 0,1 1 0 0 0,0-1 0 0 0,0 2-21 0 0,-13 16 128 0 0,-21 54 176 0 0,11-45-248 0 0</inkml:trace>
  <inkml:trace contextRef="#ctx0" brushRef="#br0" timeOffset="815.914">0 1262 10344 0 0,'0'0'1504'0'0,"0"0"1"0"0,0 0 4 0 0,0 0-245 0 0,0 0-967 0 0,6 0-241 0 0,83 0 6799 0 0,-50 0-7134 0 0,66-29 857 0 0,-12-7-146 0 0,-10-14-66 0 0,-68 36-294 0 0</inkml:trace>
  <inkml:trace contextRef="#ctx0" brushRef="#br0" timeOffset="1880.196">1357 10 12760 0 0,'0'0'776'0'0,"0"0"0"0"0,0 0 1 0 0,0 0-104 0 0,0 0-434 0 0,0 0-104 0 0,0 0 2 0 0,0 0 107 0 0,0 0 409 0 0,-6 0 110 0 0,3 0-681 0 0,0 0 1 0 0,0 0-1 0 0,0 0 1 0 0,0 0-1 0 0,0 1 1 0 0,0 0 0 0 0,0-1-1 0 0,0 1 1 0 0,0 0-1 0 0,0 0 1 0 0,1 1-1 0 0,-1-1 1 0 0,0 0-1 0 0,1 1 1 0 0,-1 0-1 0 0,1-1 1 0 0,-1 1-1 0 0,1 0 1 0 0,0 1-1 0 0,0-1-82 0 0,-113 188 1256 0 0,78-124-860 0 0,3 2 0 0 0,2 1 0 0 0,4 1 0 0 0,-1 13-396 0 0,-8 75 546 0 0,26-108-404 0 0,3 1 0 0 0,2 0 0 0 0,3 1 0 0 0,1 13-142 0 0,-5 218 670 0 0,7-133-463 0 0,11-47-148 0 0,-7-53-3 0 0,2 0 0 0 0,3-1 0 0 0,12 44-56 0 0,23-15 269 0 0,-16-71-98 0 0,-19-9-85 0 0</inkml:trace>
  <inkml:trace contextRef="#ctx0" brushRef="#br0" timeOffset="2765">1596 591 10848 0 0,'0'0'584'0'0,"5"-7"0"0"0,-1 2-454 0 0,-1 0 0 0 0,1-1 0 0 0,-1 1 0 0 0,0-1 0 0 0,-1 0 0 0 0,1 0 0 0 0,-1 0 0 0 0,0 0 0 0 0,-1 0 0 0 0,0 0 0 0 0,0 0 0 0 0,0-1 0 0 0,0 1 0 0 0,-1 0 0 0 0,0-1 0 0 0,-1 1 0 0 0,0-5-130 0 0,0 9 69 0 0,0 0 0 0 0,-1 0 1 0 0,1 1-1 0 0,0-1 0 0 0,-1 1 0 0 0,0-1 0 0 0,1 1 0 0 0,-1-1 0 0 0,0 1 0 0 0,0 0 1 0 0,0 0-1 0 0,1 0 0 0 0,-1 0 0 0 0,0 0 0 0 0,0 1 0 0 0,-1-1 0 0 0,1 0 0 0 0,0 1 1 0 0,0 0-1 0 0,0-1 0 0 0,0 1 0 0 0,0 0 0 0 0,-1 0 0 0 0,1 0 0 0 0,0 0 0 0 0,0 1 1 0 0,0-1-1 0 0,0 0 0 0 0,0 1 0 0 0,-1 0 0 0 0,1-1 0 0 0,0 1 0 0 0,0 0 0 0 0,-1 1-69 0 0,-71 37 738 0 0,-80 101 230 0 0,152-138-956 0 0,-12 15 143 0 0,0 1 0 0 0,0 0 0 0 0,2 1-1 0 0,0 1 1 0 0,2-1 0 0 0,0 2 0 0 0,-3 9-155 0 0,-4 50 504 0 0,17-73-450 0 0,-1-6-50 0 0,1 1 1 0 0,0-1-1 0 0,0 1 0 0 0,-1-1 0 0 0,1 1 1 0 0,0-1-1 0 0,1 1 0 0 0,-1-1 0 0 0,0 1 1 0 0,0-1-1 0 0,1 1 0 0 0,-1-1 0 0 0,0 1 0 0 0,1-1 1 0 0,0 0-1 0 0,-1 1 0 0 0,1-1 0 0 0,0 0 1 0 0,0 1-1 0 0,0-1 0 0 0,-1 0 0 0 0,1 0 1 0 0,0 0-1 0 0,1 0 0 0 0,-1 0 0 0 0,0 0 1 0 0,0 0-1 0 0,0 0 0 0 0,1 0 0 0 0,-1-1 1 0 0,0 1-1 0 0,1 0 0 0 0,-1-1 0 0 0,0 1 0 0 0,1-1 1 0 0,-1 0-5 0 0,10 2 39 0 0,0-1 1 0 0,-1 0-1 0 0,1-1 1 0 0,0 0 0 0 0,-1 0-1 0 0,1-1 1 0 0,0-1-1 0 0,-1 0 1 0 0,1 0 0 0 0,5-3-40 0 0,9-1 25 0 0,-13 2 1 0 0,1 0-1 0 0,-1-1 1 0 0,0 0 0 0 0,0-1 0 0 0,0-1-1 0 0,-1 0 1 0 0,0 0 0 0 0,0-1 0 0 0,3-4-26 0 0,19-12 115 0 0,63-79 283 0 0,-51 61-102 0 0,-22 27 216 0 0,-23 15-432 0 0,0 0 0 0 0,0 0 11 0 0,0 0 44 0 0,0 0 15 0 0,0 0 2 0 0,0 0-12 0 0,0 0-46 0 0,0 0-9 0 0,0 2-2 0 0,-60 203 699 0 0,45-144-428 0 0,-37 179 358 0 0,44-204-523 0 0,2-1 1 0 0,1 2 0 0 0,1-1 0 0 0,3 0 0 0 0,1 18-190 0 0,17-69 155 0 0,-5 8-85 0 0</inkml:trace>
  <inkml:trace contextRef="#ctx0" brushRef="#br0" timeOffset="3250.48">1941 545 13560 0 0,'0'0'552'0'0,"0"0"1"0"0,0 0 4 0 0,0 0-71 0 0,0 0-274 0 0,0 0-68 0 0,0 0 0 0 0,0 0 52 0 0,0-7 209 0 0,0-23 1249 0 0,24 30-902 0 0,61-19-70 0 0,69-13-293 0 0,-30 10-94 0 0,-94 19-218 0 0,-27 2-46 0 0,1 0 0 0 0,-1 1 0 0 0,1-1 0 0 0,-1 0 0 0 0,1 1-1 0 0,-1 0 1 0 0,1 0 0 0 0,-1 0 0 0 0,1 0 0 0 0,0 1 0 0 0,-1-1 0 0 0,1 1-1 0 0,-1 0 1 0 0,1 0 0 0 0,-1 0 0 0 0,0 0 0 0 0,0 1 0 0 0,1-1 0 0 0,-1 1-1 0 0,0 0 1 0 0,0 0 0 0 0,0 0 0 0 0,-1 1 0 0 0,1-1 0 0 0,0 1 0 0 0,1 1-31 0 0,-3 2 6 0 0,1 1 1 0 0,-2-1-1 0 0,1 1 0 0 0,-1-1 1 0 0,0 1-1 0 0,0-1 1 0 0,0 1-1 0 0,-1-1 1 0 0,0 0-1 0 0,0 1 1 0 0,-1-1-1 0 0,-2 6-6 0 0,-48 125 188 0 0,-10-18-29 0 0,-9 41 561 0 0,32-1 222 0 0,32-70 464 0 0,7-88-1282 0 0,0-1-40 0 0,0 0-6 0 0</inkml:trace>
  <inkml:trace contextRef="#ctx0" brushRef="#br0" timeOffset="3482.227">2068 855 14272 0 0,'0'0'536'0'0,"0"0"1"0"0,0 0 6 0 0,9-5-66 0 0,185-68 1107 0 0,-112 68-359 0 0,119 2 424 0 0,-132-29-1567 0 0,-44 15-60 0 0</inkml:trace>
  <inkml:trace contextRef="#ctx0" brushRef="#br0" timeOffset="3904.417">2827 615 12056 0 0,'-33'49'1958'0'0,"33"-13"-371"0"0,11 5-694 0 0,135 81 292 0 0,-65-79-889 0 0,8 8-62 0 0,19-10-52 0 0,-46-45-38 0 0,-107 17 122 0 0,-259 183 167 0 0,167-101-84 0 0,132-90-311 0 0,1-1 1 0 0,-1-1-1 0 0,0 1 0 0 0,0 0 0 0 0,0-1 0 0 0,0 0 0 0 0,0-1 0 0 0,-1 1 0 0 0,1-1 0 0 0,-1 0 0 0 0,0 0 0 0 0,0 0 0 0 0,0-1 1 0 0,0 0-1 0 0,0 0 0 0 0,-3-1-38 0 0,-1-14 237 0 0,7 6-188 0 0</inkml:trace>
  <inkml:trace contextRef="#ctx0" brushRef="#br0" timeOffset="4182.769">2736 415 14968 0 0,'0'0'296'0'0,"8"0"0"0"0,81 12 549 0 0,-72-8-624 0 0,0-1 0 0 0,-1-1 0 0 0,1 0 0 0 0,0-1 0 0 0,0-1 0 0 0,0-1 0 0 0,0 0 0 0 0,2-2-221 0 0,56-1 524 0 0,-52 2-382 0 0,1-1 1 0 0,-1 0 0 0 0,0-2-1 0 0,-1-1 1 0 0,1-1 0 0 0,-1 0-1 0 0,0-2 1 0 0,-1-1-143 0 0,56-41 259 0 0,-58 42-221 0 0</inkml:trace>
  <inkml:trace contextRef="#ctx0" brushRef="#br0" timeOffset="4536.16">3407 0 13768 0 0,'0'0'512'0'0,"7"7"0"0"0,20 21-78 0 0,-2 1 0 0 0,-1 1 0 0 0,-1 1 0 0 0,-2 1 0 0 0,8 18-434 0 0,140 220 2567 0 0,-121-117-1641 0 0,-43-129-843 0 0,-1 0 0 0 0,-1 0 0 0 0,-1 0-1 0 0,-1 0 1 0 0,-1 0 0 0 0,-3 20-83 0 0,1-1 166 0 0,-1 3 4 0 0,-1-1-1 0 0,-3 0 1 0 0,-2 0 0 0 0,-13 41-170 0 0,-22 89 661 0 0,-34 25-257 0 0,34-74-343 0 0,-22 25 65 0 0,48-93 178 0 0,18-55-258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9:37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81 373 10448 0 0,'0'0'106'0'0,"0"0"9"0"0,0 0-6 0 0,0 0-1 0 0,0 0-33 0 0,0 0-4 0 0,0 0 1 0 0,0 0 93 0 0,0 0 376 0 0,0 0 105 0 0,0 0 2 0 0,0 0-84 0 0,0 0-336 0 0,0 0-84 0 0,0 0 0 0 0,0 0 57 0 0,0 0 232 0 0,0 0 69 0 0,8-7 2 0 0,125-85 871 0 0,-74 94-239 0 0,-32 28-712 0 0,88 26 513 0 0,-105-53-891 0 0,-1 0 11 0 0</inkml:trace>
  <inkml:trace contextRef="#ctx0" brushRef="#br0" timeOffset="431.659">0 571 11352 0 0,'0'0'584'0'0,"0"0"0"0"0,0 0 1 0 0,0 0-69 0 0,0 0-297 0 0,0 0-75 0 0,0 0 0 0 0,0 0 34 0 0,0 0 140 0 0,0 0 35 0 0,0 0 6 0 0,0 0-38 0 0,0 0-153 0 0,0 0-36 0 0,0 0-7 0 0,0 0 18 0 0,0 0 38 0 0,0 0 6 0 0,6-1 5 0 0,72 4 496 0 0,67 33 40 0 0,-34-38-55 0 0,-25-17-573 0 0,-77 16-91 0 0</inkml:trace>
  <inkml:trace contextRef="#ctx0" brushRef="#br0" timeOffset="1047.568">293 19 10656 0 0,'0'0'593'0'0,"0"0"4"0"0,0 0-2 0 0,0 0-72 0 0,0 0-303 0 0,0 0-76 0 0,0 0 0 0 0,0 0 82 0 0,0 0 332 0 0,-6-4 83 0 0,-19-10 6 0 0,25 14-565 0 0,1 0 1 0 0,-1 1-1 0 0,0-1 1 0 0,1 1-1 0 0,-1-1 1 0 0,0 0-1 0 0,1 1 1 0 0,-1-1-1 0 0,0 1 1 0 0,1-1-1 0 0,-1 1 1 0 0,0-1 0 0 0,0 1-1 0 0,0-1 1 0 0,1 1-1 0 0,-1-1 1 0 0,0 1-1 0 0,0-1 1 0 0,0 1-1 0 0,0 0 1 0 0,0-1-1 0 0,0 1 1 0 0,0-1-1 0 0,0 1 1 0 0,0-1 0 0 0,-1 1-1 0 0,1-1 1 0 0,0 1-1 0 0,0-1 1 0 0,0 1-1 0 0,-1-1 1 0 0,1 1-1 0 0,0-1 1 0 0,0 1-1 0 0,-1-1 1 0 0,1 1-1 0 0,0-1 1 0 0,-1 0 0 0 0,1 1-1 0 0,0-1 1 0 0,-1 1-1 0 0,1-1 1 0 0,-1 0-1 0 0,1 0 1 0 0,-1 1-1 0 0,1-1 1 0 0,-1 0-1 0 0,1 0 1 0 0,-1 1-1 0 0,1-1 1 0 0,-1 0 0 0 0,1 0-1 0 0,-1 0-82 0 0,78 55 599 0 0,-19-27-262 0 0,38 9-33 0 0,-61-33-236 0 0,-14-2-39 0 0,0 0-1 0 0,0 2 1 0 0,-1 0-1 0 0,1 1 1 0 0,-1 1-1 0 0,0 1 1 0 0,0 1-1 0 0,18 10-28 0 0,-21-8 54 0 0,-1 0 1 0 0,0 1-1 0 0,-1 1 0 0 0,0 0 0 0 0,-1 1 1 0 0,0 1-1 0 0,-1 0 0 0 0,0 0 0 0 0,-2 2 1 0 0,0-1-1 0 0,0 2 0 0 0,-1-1 0 0 0,-1 2-54 0 0,0-1 146 0 0,-4 29 324 0 0,-8-40-431 0 0,-1 0 0 0 0,0 0 0 0 0,0-1 0 0 0,-1 1 0 0 0,1-1 0 0 0,-1 0-1 0 0,0 0 1 0 0,-1 0 0 0 0,1-1 0 0 0,-1 0 0 0 0,0 0 0 0 0,0 0 0 0 0,0-1 0 0 0,-1 0-1 0 0,1 0 1 0 0,-5 1-39 0 0,-10 6 54 0 0,-200 129 456 0 0,133-70-342 0 0,-14 62 145 0 0,48-37-36 0 0,14-21 109 0 0,58-62-186 0 0,-10-15-138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1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10152 0 0,'0'0'753'0'0,"0"0"6"0"0,0 0 1 0 0,0 0-104 0 0,0 0-416 0 0,0 0-106 0 0,6-4-2 0 0,18-12 63 0 0,-18 11 216 0 0,-6 5 51 0 0,0 0-2 0 0,0 0-48 0 0,13 0 62 0 0,68 13 1205 0 0,-73-10-1563 0 0,0 0 0 0 0,0 0 0 0 0,1-1-1 0 0,0 0 1 0 0,-1-1 0 0 0,1 0 0 0 0,0 0-1 0 0,0-1 1 0 0,-1 0 0 0 0,1 0 0 0 0,2-1-116 0 0,17 0 237 0 0,-18 1-164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0:2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137 239 8240 0 0,'0'0'186'0'0,"0"0"9"0"0,0 0-6 0 0,0 0-10 0 0,-1 7-70 0 0,-16 45 1065 0 0,-9-8 1602 0 0,12-36-2699 0 0,10-7 39 0 0,1 1 1 0 0,-1 0-1 0 0,1 0 0 0 0,-1 0 0 0 0,1 0 0 0 0,0 0 1 0 0,0 1-1 0 0,0 0 0 0 0,0-1 0 0 0,1 1 0 0 0,-1 0 1 0 0,1 1-1 0 0,0-1 0 0 0,-1 0 0 0 0,1 0 0 0 0,1 1 1 0 0,-1 0-1 0 0,0 0-116 0 0,-24 26 4037 0 0,38-43-3437 0 0,145-174 100 0 0,-86 134-223 0 0,-51 27-138 0 0,63-37 370 0 0,-70 54-675 0 0,-10 6 55 0 0,1 1 0 0 0,-1-1 0 0 0,0 1 0 0 0,1-1 0 0 0,-1 1 0 0 0,1 0-1 0 0,0 1 1 0 0,0-1 0 0 0,-1 1 0 0 0,1-1 0 0 0,0 1 0 0 0,0 0 0 0 0,1 1 0 0 0,-1-1-1 0 0,0 1 1 0 0,4-1-89 0 0,-5 38 600 0 0,12 122 183 0 0,0-70-343 0 0,7-53 73 0 0,-20-31-470 0 0,1 0 0 0 0,-1 1 0 0 0,1-1-1 0 0,0 0 1 0 0,1 0 0 0 0,-1 0 0 0 0,1-1 0 0 0,0 1 0 0 0,0-1-1 0 0,1 0 1 0 0,-1 0 0 0 0,1 0 0 0 0,0-1 0 0 0,0 0-1 0 0,0 0 1 0 0,0 0 0 0 0,0 0 0 0 0,2-1-43 0 0,-1-2 34 0 0,1 0-1 0 0,-1-1 1 0 0,0 0 0 0 0,1 0 0 0 0,-1 0-1 0 0,0-1 1 0 0,1 0 0 0 0,-1 0 0 0 0,0-1-1 0 0,-1 0 1 0 0,1 0 0 0 0,0 0 0 0 0,3-3-34 0 0,32-22 109 0 0,-1-2 0 0 0,-2-1 0 0 0,-1-2 1 0 0,16-20-110 0 0,9-6 100 0 0,86-93 116 0 0,-115 113-171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0:23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149 132 13168 0 0,'0'0'680'0'0,"0"0"1"0"0,0 0 6 0 0,0 0-91 0 0,0 0-367 0 0,-2 7-86 0 0,-14 26 468 0 0,-2 0 0 0 0,-1-1 1 0 0,-2-1-1 0 0,-1-1 1 0 0,-6 5-612 0 0,5-3 1304 0 0,47-43-16 0 0,134-174-707 0 0,-53 86-66 0 0,-41 54-314 0 0,-16 38 40 0 0,-19 15-110 0 0,-11 53 176 0 0,29 69 27 0 0,-47-126-320 0 0,0-1 4 0 0,0 0 1 0 0,1 0-1 0 0,-1 0 1 0 0,0 0-1 0 0,1 0 0 0 0,0 0 1 0 0,0 0-1 0 0,0 0 1 0 0,0 0-1 0 0,0 0 1 0 0,0-1-1 0 0,1 1 0 0 0,-1 0 1 0 0,1-1-1 0 0,0 1 1 0 0,0-1-1 0 0,0 0 1 0 0,0 1-1 0 0,0-1 0 0 0,0 0 1 0 0,1 0-1 0 0,-1 0 1 0 0,1-1-1 0 0,0 1-18 0 0,54 25 608 0 0,-36-34-523 0 0,0 0 0 0 0,-1-2-1 0 0,0-1 1 0 0,0 0 0 0 0,-1-1 0 0 0,0-2-1 0 0,-1 1 1 0 0,-1-2 0 0 0,11-10-85 0 0,162-153 564 0 0,-165 160-475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0:3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220 298 13360 0 0,'0'0'937'0'0,"0"0"4"0"0,0 0-2 0 0,0 0-135 0 0,0 0-551 0 0,0 0-128 0 0,0 0 2 0 0,0 0 86 0 0,0 0 370 0 0,0 0 100 0 0,0 0-7 0 0,0 0-88 0 0,0 0-360 0 0,0 0-86 0 0,0 0 2 0 0,0 0 38 0 0,0 0 148 0 0,0 0 38 0 0,-6 8 0 0 0,-17 23-40 0 0,14 52 403 0 0,-48 168 636 0 0,41-153-1026 0 0,-10 35-98 0 0,15-56-165 0 0,-39 38 324 0 0,44-107-413 0 0,6-8 47 0 0,0 0 1 0 0,0-1-1 0 0,-1 1 0 0 0,1 0 0 0 0,0-1 0 0 0,-1 1 0 0 0,1 0 1 0 0,0-1-1 0 0,-1 1 0 0 0,1 0 0 0 0,-1 0 0 0 0,1 0 0 0 0,0-1 0 0 0,-1 1 1 0 0,1 0-1 0 0,-1 0 0 0 0,1 0 0 0 0,-1 0 0 0 0,1 0 0 0 0,0 0 0 0 0,-1 0 1 0 0,1 0-1 0 0,-1 0 0 0 0,1 0 0 0 0,-1 0 0 0 0,1 0 0 0 0,-1 0 1 0 0,1 0-1 0 0,0 0 0 0 0,-1 0 0 0 0,1 1 0 0 0,-1-1 0 0 0,1 0 0 0 0,0 0 1 0 0,-1 1-1 0 0,1-1 0 0 0,-1 0 0 0 0,1 0 0 0 0,0 1 0 0 0,-1-1 0 0 0,1 0-35 0 0,33-196 770 0 0,10 40-440 0 0,-2 25 162 0 0,50-147 490 0 0,-88 268-979 0 0,42-59 819 0 0,-41 57 165 0 0,40 83-630 0 0,17 71 48 0 0,-11 6-93 0 0,5 3-128 0 0,-25-36-39 0 0,9-40-141 0 0,12-37-5 0 0,-48-38 0 0 0,-2 1 0 0 0,0-1 0 0 0,0 0 0 0 0,-1 1 0 0 0,1-1 0 0 0,0 0 0 0 0,0 1 0 0 0,0-1 0 0 0,0 0 0 0 0,0 0 0 0 0,0 0 0 0 0,0 0 0 0 0,0 0 0 0 0,0 0 0 0 0,0 0 0 0 0,0 0 0 0 0,0 0 0 0 0,0 0 0 0 0,0-1 0 0 0,0 1 0 0 0,0 0 0 0 0,0-1 0 0 0,-1 1 0 0 0,1-1 0 0 0,0 1 0 0 0,0-1 0 0 0,0 1 0 0 0,0-1 0 0 0,-1 1 0 0 0,1-1 0 0 0,0 0 0 0 0,-1 1 0 0 0,1-1 0 0 0,0 0 0 0 0,-1 0 0 0 0,1 0 0 0 0,-1 1 0 0 0,1-2 0 0 0,28-52 0 0 0,-22 36 0 0 0,-1-1 0 0 0,-1 0 0 0 0,-1 0 0 0 0,0 0 0 0 0,-2-1 0 0 0,0 1 0 0 0,-1-1 0 0 0,-1 1 0 0 0,-2-8 0 0 0,2 13 0 0 0,-12-104 0 0 0,10-86 0 0 0,8 148 0 0 0,-6 43 0 0 0,1 1 0 0 0,1-1 0 0 0,-1 1 0 0 0,2 0 0 0 0,0-1 0 0 0,0 1 0 0 0,1 1 0 0 0,1-1 0 0 0,4-8 0 0 0,30-29 0 0 0,26 21 0 0 0,47-51 0 0 0,-55 32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0:2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94 872 14272 0 0,'0'0'665'0'0,"0"0"4"0"0,0 0-2 0 0,0 0-86 0 0,0 0-354 0 0,0 0-85 0 0,0 0 2 0 0,0 0 63 0 0,0 0 250 0 0,0 0 63 0 0,0 0 0 0 0,0 0-62 0 0,0 0-252 0 0,0 0-62 0 0,0 0 0 0 0,0 0 30 0 0,0 0 118 0 0,0 0 33 0 0,0 0-2 0 0,0 0-31 0 0,-4 7-136 0 0,-17 46 100 0 0,-29 70 736 0 0,32-55-56 0 0,18-68-898 0 0</inkml:trace>
  <inkml:trace contextRef="#ctx0" brushRef="#br0" timeOffset="1564.112">533 245 14368 0 0,'0'0'816'0'0,"0"0"0"0"0,0 0 2 0 0,0 0-107 0 0,0 0-470 0 0,0 0-108 0 0,0 0 3 0 0,0 0 40 0 0,0 0 162 0 0,0 0 43 0 0,0 0-1 0 0,0 0-33 0 0,0 0-170 0 0,0 0-46 0 0,0 0 3 0 0,0 0 18 0 0,-7 7 64 0 0,-53 66 602 0 0,46-54-684 0 0,0 0 0 0 0,2 0 0 0 0,0 1 0 0 0,1 1 0 0 0,1 0 0 0 0,1 0 1 0 0,1 1-1 0 0,1 0 0 0 0,1 1 0 0 0,-3 16-134 0 0,-5 42 417 0 0,9 67-127 0 0,5-146-288 0 0,0 3 5 0 0,-1-1 0 0 0,1 1 1 0 0,1 0-1 0 0,-1 0 0 0 0,0 0 1 0 0,1 0-1 0 0,0 0 0 0 0,0-1 1 0 0,1 1-1 0 0,-1 0 0 0 0,1-1 1 0 0,0 1-1 0 0,0-1 0 0 0,1 0 1 0 0,2 4-8 0 0,11 20 139 0 0,-14-25-121 0 0,-1 1 0 0 0,1 0 0 0 0,0-1 0 0 0,0 1 0 0 0,0-1 0 0 0,1 0 0 0 0,-1 0 0 0 0,1 1 0 0 0,0-2 0 0 0,0 1 0 0 0,0 0 0 0 0,0-1 0 0 0,0 1 0 0 0,1-1 0 0 0,-1 0 1 0 0,1 0-1 0 0,-1 0 0 0 0,2 0-18 0 0,41 9 556 0 0,-3-36 89 0 0,51-92-113 0 0,-12-6 133 0 0,-71 101-528 0 0,-1 0 0 0 0,0-1 0 0 0,-2-1-1 0 0,-1 0 1 0 0,-1 0 0 0 0,-1 0 0 0 0,-1-1 0 0 0,-1 1-1 0 0,-2-1 1 0 0,0-4-137 0 0,-15-67 609 0 0,-44-53 135 0 0,49 55 328 0 0,22 99-961 0 0,26 20 4 0 0,37 9-14 0 0,70-38 20 0 0,-36 3-35 0 0,-107 1-84 0 0,1 1-1 0 0,-1 0 1 0 0,0 1 0 0 0,1-1 0 0 0,-1 0-1 0 0,0 1 1 0 0,0 0 0 0 0,0 0 0 0 0,0 0 0 0 0,0 0-1 0 0,0 0 1 0 0,0 0 0 0 0,-1 1 0 0 0,1-1-1 0 0,-1 1 1 0 0,0 0 0 0 0,0 0 0 0 0,1 1-2 0 0,1 61 17 0 0,-49 66-17 0 0,17 3-8 0 0,27-121 7 0 0,0-1 0 0 0,1 1 1 0 0,0 0-1 0 0,2-1 0 0 0,-1 1 0 0 0,1-1 0 0 0,1 1 1 0 0,0-1-1 0 0,1 0 0 0 0,2 5 1 0 0,45 56 0 0 0,-46-68 1 0 0,0 0-1 0 0,0-1 1 0 0,0 0 0 0 0,0 0-1 0 0,1 0 1 0 0,-1-1 0 0 0,1 1-1 0 0,0-2 1 0 0,0 1 0 0 0,0-1-1 0 0,0 1 1 0 0,6 0-1 0 0,42-15 31 0 0,-42 6-22 0 0,-1 0-1 0 0,0-1 1 0 0,0-1 0 0 0,-1 1 0 0 0,0-2-1 0 0,0 1 1 0 0,-1-1 0 0 0,0-1 0 0 0,-1 0 0 0 0,0 0-1 0 0,-1 0 1 0 0,6-11-9 0 0,28-121 81 0 0,-12-25 46 0 0,-41 52-39 0 0,-5 20 9 0 0,10-43 121 0 0,7 138-192 0 0,0 0-6 0 0,0 0 3 0 0,0 0 1 0 0,0 0-1 0 0,0 0-6 0 0,0 0 0 0 0,3 0-10 0 0,1 0-1 0 0,-1 0 0 0 0,0 0 0 0 0,0 1 0 0 0,0-1 1 0 0,0 1-1 0 0,1 0 0 0 0,-1 0 0 0 0,0 0 0 0 0,0 1 1 0 0,-1-1-1 0 0,1 1 0 0 0,0-1 0 0 0,0 1 1 0 0,-1 0-1 0 0,1 0 0 0 0,-1 0 0 0 0,1 0 0 0 0,-1 1 1 0 0,0-1-7 0 0,22 17 27 0 0,63 36 45 0 0,-33-25-16 0 0,16 50 71 0 0,-60-7-63 0 0,-9 162 17 0 0,1-215-59 0 0,1-1 0 0 0,0 1 0 0 0,2-1 0 0 0,0 0 0 0 0,1 0 0 0 0,1-1 0 0 0,1 0 0 0 0,1 0 0 0 0,6 9-22 0 0,-5-10 26 0 0,-9-13-16 0 0,-1-1-1 0 0,1 0 1 0 0,0 0-1 0 0,1 0 0 0 0,-1 0 1 0 0,0 0-1 0 0,1-1 1 0 0,0 1-1 0 0,0 0 0 0 0,0-1 1 0 0,0 1-1 0 0,0-1 1 0 0,0 0-1 0 0,0 1 0 0 0,1-1 1 0 0,-1 0-1 0 0,1-1 1 0 0,0 1-1 0 0,-1 0 1 0 0,1-1-1 0 0,0 1 0 0 0,0-1 1 0 0,0 0-1 0 0,0 0 1 0 0,0 0-1 0 0,0 0 0 0 0,1-1 1 0 0,-1 1-1 0 0,0-1 1 0 0,0 0-1 0 0,0 0 0 0 0,1 0 1 0 0,-1 0-1 0 0,0-1 1 0 0,1 0-10 0 0,12-8 4 0 0,-1-2 1 0 0,-1 0 0 0 0,0-1 0 0 0,0 0 0 0 0,-1-1 0 0 0,-1 0 0 0 0,0-1-1 0 0,-1-1 1 0 0,-1 0 0 0 0,0 0 0 0 0,-1-1 0 0 0,0 0 0 0 0,-1-1-1 0 0,-1 0 1 0 0,-1 0 0 0 0,0-2-5 0 0,-2 7 0 0 0,0-1 0 0 0,-1 0 0 0 0,-1 0 0 0 0,0 0 0 0 0,-1 0 0 0 0,0 0 0 0 0,-1 0 0 0 0,0 0 0 0 0,-2-4 0 0 0,-8-33 0 0 0,-3-1 0 0 0,-1 2 0 0 0,-3 0 0 0 0,-9-17 0 0 0,0 0 0 0 0,19 28 0 0 0,7 36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6:2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10 4616 0 0,'0'0'144'0'0,"0"0"0"0"0,0 0 0 0 0,0 0-11 0 0,0 0-42 0 0,0 0-10 0 0,0 0 5 0 0,0 0 61 0 0,0 0 269 0 0,0 0 76 0 0,0 0-2 0 0,0 0-61 0 0,0 0-233 0 0,0 0-53 0 0,0 0 1 0 0,0 0 53 0 0,0 0 215 0 0,0 0 57 0 0,0 0-1 0 0,0 0-49 0 0,0 0-230 0 0,0 0-47 0 0,-5-3 2 0 0,1 1-115 0 0,4 2-5 0 0,-1-1 0 0 0,0 1 0 0 0,1-1 1 0 0,-1 1-1 0 0,0-1 0 0 0,0 1 0 0 0,0 0 1 0 0,1-1-1 0 0,-1 1 0 0 0,0 0 0 0 0,0 0 1 0 0,0 0-1 0 0,0 0 0 0 0,1 0 0 0 0,-1 0 0 0 0,0 0 1 0 0,0 0-1 0 0,0 0 0 0 0,0 0 0 0 0,0 0 1 0 0,1 0-1 0 0,-1 1 0 0 0,0-1 0 0 0,0 0 1 0 0,0 1-1 0 0,1-1 0 0 0,-1 0 0 0 0,0 1 1 0 0,0-1-1 0 0,1 1 0 0 0,-1-1 0 0 0,0 1 1 0 0,1-1-1 0 0,-1 1 0 0 0,1 0 0 0 0,-1-1 1 0 0,1 1-1 0 0,-1 0 0 0 0,1 0 0 0 0,-1-1 0 0 0,1 1 1 0 0,-1 0-1 0 0,1 0 0 0 0,0 0 0 0 0,0-1 1 0 0,-1 1-25 0 0,-4 8 93 0 0,0 0 0 0 0,0 0 1 0 0,1 0-1 0 0,0 0 0 0 0,1 1 1 0 0,0 0-1 0 0,0-1 0 0 0,1 1 1 0 0,0 0-1 0 0,1 0 0 0 0,0 0 1 0 0,0 3-94 0 0,-5 138 736 0 0,0-93-439 0 0,6-9-116 0 0,0-13 133 0 0,2-36-242 0 0</inkml:trace>
  <inkml:trace contextRef="#ctx0" brushRef="#br0" timeOffset="437.645">1 756 7936 0 0,'0'0'178'0'0,"0"0"9"0"0,0 0-6 0 0,0 0-9 0 0,0 0-65 0 0,0 0-12 0 0,0 0 2 0 0,6-4 20 0 0,183-103 963 0 0,-53 51-661 0 0,53 2-183 0 0,-95 33-61 0 0,-70 26-34 0 0,-21-5-118 0 0</inkml:trace>
  <inkml:trace contextRef="#ctx0" brushRef="#br0" timeOffset="1016.46">244 810 7832 0 0,'0'0'192'0'0,"0"0"1"0"0,6 0 6 0 0,112-17 1654 0 0,-54 35-866 0 0,-10 12-210 0 0,-14 24 22 0 0,-39-50-770 0 0,1-1 0 0 0,-1 0 1 0 0,0 0-1 0 0,0 1 1 0 0,0-1-1 0 0,0 1 0 0 0,-1-1 1 0 0,1 1-1 0 0,-1-1 0 0 0,0 1 1 0 0,0-1-1 0 0,0 1 1 0 0,0-1-1 0 0,-1 1 0 0 0,0-1 1 0 0,1 1-1 0 0,-1-1 1 0 0,-1 0-1 0 0,1 1 0 0 0,0-1 1 0 0,-1 0-1 0 0,1 0 1 0 0,-1 0-1 0 0,-1 1-29 0 0,-31 52 117 0 0,-117 74 137 0 0,64-45 144 0 0,87-85-388 0 0,-1 0 0 0 0,1 1 0 0 0,-1-1 1 0 0,1 0-1 0 0,0 0 0 0 0,-1 0 0 0 0,1 0 0 0 0,0 1 0 0 0,-1-1 0 0 0,1 0 0 0 0,0 0 0 0 0,0 1 0 0 0,-1-1 0 0 0,1 0 0 0 0,0 1 1 0 0,0-1-1 0 0,-1 0 0 0 0,1 1 0 0 0,0-1 0 0 0,0 0 0 0 0,0 1 0 0 0,0-1 0 0 0,-1 0 0 0 0,1 1 0 0 0,0-1 0 0 0,0 0 0 0 0,0 1 1 0 0,0-1-1 0 0,0 1 0 0 0,0-1 0 0 0,0 0 0 0 0,0 1 0 0 0,0-1 0 0 0,0 1 0 0 0,0-1 0 0 0,0 0 0 0 0,0 1 0 0 0,1-1 0 0 0,-1 0 1 0 0,0 1-1 0 0,0-1 0 0 0,0 0 0 0 0,0 1 0 0 0,1-1 0 0 0,-1 0 0 0 0,0 1 0 0 0,0-1 0 0 0,1 0 0 0 0,-1 1 0 0 0,0-1 0 0 0,0 0 0 0 0,1 0 1 0 0,-1 1-1 0 0,0-1 0 0 0,1 0 0 0 0,-1 0 0 0 0,0 0 0 0 0,1 0 0 0 0,-1 1 0 0 0,1-1 0 0 0,-1 0 0 0 0,0 0 0 0 0,1 0 0 0 0,-1 0 1 0 0,1 0-11 0 0,32 1 764 0 0,-24-1-837 0 0,207-18 836 0 0,-144 8-470 0 0,-31 8-75 0 0,-22 2-98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6:4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30 8336 0 0,'0'0'241'0'0,"0"0"4"0"0,0 0-2 0 0,0 0-19 0 0,0 0-91 0 0,0 0-26 0 0,0 0 4 0 0,0 0 49 0 0,6-1 192 0 0,114-26 1665 0 0,-27 25 372 0 0,-60 36-1394 0 0,8 14-580 0 0,-40-44-387 0 0,-1 0 1 0 0,0 0-1 0 0,0 1 1 0 0,-1-1-1 0 0,1 0 1 0 0,-1 1-1 0 0,0-1 1 0 0,0 0-1 0 0,0 0 1 0 0,-1 0 0 0 0,1 0-1 0 0,-1 0 1 0 0,0 0-1 0 0,0-1 1 0 0,0 1-1 0 0,-2 2-28 0 0,2-3-2 0 0,-66 55 338 0 0,43-43-181 0 0,11-8-61 0 0,1 1 0 0 0,0 0 0 0 0,0 1 0 0 0,1 0 0 0 0,0 1 0 0 0,1 0 0 0 0,0 1 0 0 0,-6 8-94 0 0,-58 68 808 0 0,56-60-366 0 0,14-17 333 0 0,24-10-197 0 0,-1 0-588 0 0,18 4 120 0 0,78-5 96 0 0,45-45 99 0 0,-141 44-281 0 0,0-1 0 0 0,0-1 0 0 0,0 0 0 0 0,-1-2 0 0 0,1 0 0 0 0,-1-1 1 0 0,5-3-25 0 0,9-3 23 0 0,-10 4 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6:47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 4616 0 0,'0'0'159'0'0,"0"0"-6"0"0,0 0 0 0 0,0 0-7 0 0,0 0-52 0 0,0 0-8 0 0,0 0-3 0 0,0 0 65 0 0,0 0 224 0 0,0 0 64 0 0,0 0-1 0 0,0 0-47 0 0,0 0-200 0 0,0 0-47 0 0,0 0-2 0 0,0 0 38 0 0,0 0 139 0 0,0 0 31 0 0,0 0 4 0 0,0 0-37 0 0,0 0-148 0 0,0 0-38 0 0,0 0 1 0 0,0 0 48 0 0,0 0 174 0 0,0 0 46 0 0,0 0-1 0 0,0 0-37 0 0,0 0-183 0 0,0 0-41 0 0,0 0 1 0 0,2 5 1 0 0,1 4-70 0 0,-1-1 1 0 0,-1 1-1 0 0,1 0 0 0 0,-1 0 1 0 0,-1 0-1 0 0,0-1 0 0 0,0 1 1 0 0,-1 0-1 0 0,0 0 1 0 0,0 0-1 0 0,-2 1-67 0 0,-2 49 306 0 0,-5-9-44 0 0,-5 16 53 0 0,4 15 21 0 0,11 20 143 0 0,0-97-383 0 0</inkml:trace>
  <inkml:trace contextRef="#ctx0" brushRef="#br0" timeOffset="578.912">0 662 9944 0 0,'0'0'258'0'0,"0"0"12"0"0,0 0 0 0 0,0 0-28 0 0,0 0-98 0 0,0 0-26 0 0,0 0-3 0 0,0 0 22 0 0,0 0 77 0 0,0 0 18 0 0,0 0 2 0 0,0 0-12 0 0,0 0-93 0 0,0 0-20 0 0,0 0-3 0 0,0 0 2 0 0,0 0 16 0 0,0 0 4 0 0,0 0-2 0 0,6-2-12 0 0,194-56 486 0 0,-140 46-454 0 0,-10-3-28 0 0,-35 12-61 0 0,-12 3-42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6:5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54 246 5320 0 0,'0'0'9'0'0,"0"0"7"0"0,0 0 6 0 0,0 0-6 0 0,0 0-7 0 0,-3-5-1 0 0,-24-37 1081 0 0,3-6 1591 0 0,61 17 111 0 0,152-50-1247 0 0,-84 54-1023 0 0,-33 15-233 0 0,10 15 207 0 0,-80 1-469 0 0,-1 0 1 0 0,1 0 0 0 0,-1 0 0 0 0,0 0 0 0 0,1 0 0 0 0,-2 0 0 0 0,1 0 0 0 0,-1 0 0 0 0,1 1 0 0 0,-1-1 0 0 0,0 0 0 0 0,-1 0-1 0 0,1 1 1 0 0,-1-1 0 0 0,1 0 0 0 0,-1 0 0 0 0,-1 0 0 0 0,1 0 0 0 0,-1 0 0 0 0,0 3-27 0 0,1-5-1 0 0,-8 20 99 0 0,0-1 0 0 0,-1 0 0 0 0,-2 0 0 0 0,0-1 0 0 0,-1 0 0 0 0,0-2 1 0 0,-15 16-99 0 0,-8 13 121 0 0,-82 93 503 0 0,27-34-115 0 0,85-101-429 0 0,0 1-1 0 0,0-1 1 0 0,0 1-1 0 0,0 1 0 0 0,1-1 1 0 0,0 1-1 0 0,1 0 1 0 0,-1 0-1 0 0,1 0 1 0 0,1 1-1 0 0,-1-1 1 0 0,1 1-1 0 0,1 0 1 0 0,-1 0-1 0 0,2 0 1 0 0,-1 0-1 0 0,1 1 1 0 0,0-1-1 0 0,0 0 0 0 0,1 2-79 0 0,2-8 19 0 0,0 0 0 0 0,0 1 0 0 0,0-1 0 0 0,1 0 0 0 0,-1-1 0 0 0,0 1 0 0 0,1 0 0 0 0,-1-1 0 0 0,1 1 0 0 0,0-1 0 0 0,-1 0 0 0 0,1 0 0 0 0,0 0 0 0 0,0 0-1 0 0,0 0 1 0 0,0-1 0 0 0,0 1 0 0 0,0-1 0 0 0,0 0 0 0 0,0 0 0 0 0,0 0 0 0 0,0 0 0 0 0,0-1-19 0 0,9 3 39 0 0,105-11 388 0 0,-12-9-109 0 0,-39 2-56 0 0,-13 7-92 0 0,-45 8-146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00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1 544 12056 0 0,'0'0'240'0'0,"0"0"1"0"0,0 0 4 0 0,0 0-26 0 0,0 0-91 0 0,0 0-19 0 0,0 0-1 0 0,0 0 16 0 0,0 0 31 0 0,0 0 13 0 0,0 0 5 0 0,0 0-17 0 0,0 0-54 0 0,0 0-13 0 0,0 0 4 0 0,0 0-6 0 0,0 0-11 0 0,0 0 1 0 0,0 0-2 0 0,0 0-2 0 0,0 0-19 0 0,0 0-5 0 0,0 0 6 0 0,5 3-6 0 0,-3-1-47 0 0,0-1 1 0 0,-1 0 0 0 0,1 0-1 0 0,0 0 1 0 0,0 0-1 0 0,0 0 1 0 0,0 0 0 0 0,0 0-1 0 0,0-1 1 0 0,0 1-1 0 0,0-1 1 0 0,0 1 0 0 0,0-1-1 0 0,0 0 1 0 0,0 0-1 0 0,0 0 1 0 0,1 0 0 0 0,-1 0-1 0 0,0 0 1 0 0,0-1-1 0 0,0 1 1 0 0,0-1 0 0 0,0 1-1 0 0,0-1 1 0 0,0 0-1 0 0,0 0 1 0 0,0 0 0 0 0,0 0-1 0 0,-1 0 1 0 0,1 0-1 0 0,0-1 1 0 0,-1 1-1 0 0,1-1 1 0 0,-1 1 0 0 0,1-1-1 0 0,-1 1 1 0 0,1-2-3 0 0,41-91 128 0 0,-49 31-25 0 0,-24 41-31 0 0,-2 27 168 0 0,22 5-94 0 0,8-4-52 0 0</inkml:trace>
  <inkml:trace contextRef="#ctx0" brushRef="#br0" timeOffset="425.158">470 1 11552 0 0,'0'0'368'0'0,"0"0"0"0"0,0 0 0 0 0,0 0-40 0 0,0 0-160 0 0,0 0-39 0 0,0 0 6 0 0,0 0 37 0 0,0 0 144 0 0,0 0 34 0 0,0 0-2 0 0,0 0-29 0 0,3 6-151 0 0,7 19-36 0 0,-14 19 335 0 0,-50 106 452 0 0,7-50-508 0 0,-37 109 205 0 0,79-190-583 0 0,4-15-18 0 0,-1-1 0 0 0,1 1 0 0 0,0 0 0 0 0,0 0 0 0 0,0 0 0 0 0,0 0 0 0 0,1 0 0 0 0,0 0 0 0 0,0 0 0 0 0,0 1 0 0 0,0-1-1 0 0,0 0 1 0 0,1 0 0 0 0,0 0 0 0 0,0 0 0 0 0,0 0 0 0 0,0-1 0 0 0,1 1 0 0 0,0 0 0 0 0,0 0-15 0 0,42 19 99 0 0,-38-20-86 0 0,1 0-1 0 0,1 0 1 0 0,-1 0 0 0 0,0-1 0 0 0,1 0 0 0 0,-1 0-1 0 0,1-1 1 0 0,0 0 0 0 0,-1 0 0 0 0,1-1 0 0 0,0 0-1 0 0,-1 0 1 0 0,1-1 0 0 0,1 0-13 0 0,21 0 50 0 0,113-26 154 0 0,-47 5-32 0 0,-51 4-92 0 0,-38 13-55 0 0</inkml:trace>
  <inkml:trace contextRef="#ctx0" brushRef="#br0" timeOffset="753.483">706 308 10848 0 0,'0'0'297'0'0,"0"0"4"0"0,0 0-1 0 0,0 0-24 0 0,0 0-128 0 0,0 0-22 0 0,0 0 0 0 0,0 0 62 0 0,0 0 268 0 0,0 0 76 0 0,-1 5-2 0 0,-31 116 1663 0 0,-7 192-364 0 0,31-201-1372 0 0,7-59-149 0 0,10 104 247 0 0,-3-141-522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13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89 257 8936 0 0,'0'0'80'0'0,"0"0"1"0"0,0 0 4 0 0,-4-6-10 0 0,-22-72 882 0 0,26 20 486 0 0,44 29-711 0 0,35-12 551 0 0,45 3-475 0 0,-25 32-255 0 0,-52 64-241 0 0,-41 33-73 0 0,-7-69-194 0 0,-1-1 1 0 0,-2 0 0 0 0,0 0-1 0 0,-1 0 1 0 0,-1 0 0 0 0,-1-1 0 0 0,0 0-1 0 0,-2-1 1 0 0,0 1 0 0 0,-3 0-46 0 0,-56 122 279 0 0,-58 10 122 0 0,112-136-320 0 0,0 0 0 0 0,-1-1 0 0 0,0-1 0 0 0,-1 0 0 0 0,-1-1 0 0 0,0-1-1 0 0,-3 0-80 0 0,-19 14 251 0 0,10-14 124 0 0,28-12-329 0 0,2-12 346 0 0,51-29-256 0 0,42-45-25 0 0,-24 36 44 0 0,9 23 34 0 0,33 15 336 0 0,-104 15-497 0 0,1 2-4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1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 0 0,'0'0'600'0'0,"0"0"0"0"0,0 0 2 0 0,0 0-67 0 0,0 0-312 0 0,0 0-81 0 0,0 0-3 0 0,0 0 90 0 0,0 0 350 0 0,0 0 90 0 0,0 0-3 0 0,0 0-92 0 0,0 0-354 0 0,0 0-79 0 0,0 0 3 0 0,0 0 38 0 0,0 0 148 0 0,0 0 38 0 0,7 3 2 0 0,2 3-240 0 0,0-1 0 0 0,0 0 0 0 0,1-1 0 0 0,0 0 0 0 0,0-1 0 0 0,0 0 0 0 0,1 0 0 0 0,-1-1 0 0 0,1-1 0 0 0,-1 1 0 0 0,3-2-130 0 0,163-15 616 0 0,-149 8-544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1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68 13360 0 0,'0'0'217'0'0,"0"0"6"0"0,0 0 2 0 0,0 0-17 0 0,0 0-88 0 0,0 0-16 0 0,0 0 5 0 0,0 0 2 0 0,0 0 21 0 0,0 0 9 0 0,0 0-2 0 0,0 0-8 0 0,0 0-46 0 0,0 0-6 0 0,0 0 1 0 0,0 0 0 0 0,0 0 1 0 0,0 0 7 0 0,-1 6 5 0 0,0-3-73 0 0,0-1-13 0 0,1-1 0 0 0,-1 0 0 0 0,1 0 0 0 0,0 1 1 0 0,-1-1-1 0 0,1 0 0 0 0,0 1 0 0 0,0-1 1 0 0,0 0-1 0 0,0 1 0 0 0,0-1 0 0 0,0 0 1 0 0,0 1-1 0 0,0-1 0 0 0,0 0 0 0 0,1 1 0 0 0,-1-1 1 0 0,0 0-1 0 0,1 0 0 0 0,-1 1 0 0 0,1-1 1 0 0,0 0-1 0 0,-1 0 0 0 0,1 0 0 0 0,0 0 0 0 0,0 0 1 0 0,0 0-1 0 0,-1 0 0 0 0,1 0 0 0 0,0 0 1 0 0,0 0-1 0 0,1 0-7 0 0,8 4 69 0 0,-10-5-65 0 0,1 1 0 0 0,0 0 0 0 0,0-1 0 0 0,0 1-1 0 0,0-1 1 0 0,0 0 0 0 0,0 1 0 0 0,-1-1 0 0 0,1 1-1 0 0,0-1 1 0 0,0 0 0 0 0,0 0 0 0 0,0 0 0 0 0,0 0-1 0 0,0 0 1 0 0,0 0 0 0 0,0 0 0 0 0,0 0 0 0 0,0 0-1 0 0,0 0 1 0 0,0 0 0 0 0,0 0 0 0 0,0-1 0 0 0,0 1-1 0 0,0 0 1 0 0,0-1 0 0 0,0 1 0 0 0,0-1 0 0 0,0 1-1 0 0,0-1 1 0 0,-1 1 0 0 0,1-1 0 0 0,0 0 0 0 0,0 0-4 0 0,6-19 62 0 0,-10 12-52 0 0,-2-10 3 0 0,-20-28 46 0 0,-5 18 91 0 0,30 28-141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1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10656 0 0,'0'0'425'0'0,"0"0"6"0"0,0 0 1 0 0,0 0-50 0 0,0 0-195 0 0,0 0-46 0 0,0 0-2 0 0,0 0 54 0 0,0 0 206 0 0,0 0 56 0 0,0 0 1 0 0,0 0-54 0 0,0 0-211 0 0,3 6-48 0 0,7 40 161 0 0,-15-11-4 0 0,4-19-174 0 0,0 0-1 0 0,-2 0 1 0 0,0 0-1 0 0,-1-1 1 0 0,0 1-1 0 0,-1-1 1 0 0,-1 0 0 0 0,0 0-1 0 0,-6 9-125 0 0,-31 82 625 0 0,36-94-543 0 0,1 0-1 0 0,1 1 0 0 0,0 0 0 0 0,0 0 0 0 0,1 0 0 0 0,1 0 1 0 0,0 1-1 0 0,0 11-81 0 0,2-23 7 0 0,0 0 1 0 0,1 0 0 0 0,-1 0 0 0 0,1 0-1 0 0,0 0 1 0 0,0 0 0 0 0,0 0-1 0 0,0 1 1 0 0,0-1 0 0 0,0 0-1 0 0,0 0 1 0 0,1 0 0 0 0,-1 0 0 0 0,1 0-1 0 0,-1 0 1 0 0,1 0 0 0 0,0 0-1 0 0,0 0 1 0 0,0 0 0 0 0,0 0-1 0 0,0 0 1 0 0,0 0 0 0 0,1-1-1 0 0,-1 1 1 0 0,1-1 0 0 0,-1 1 0 0 0,1-1-1 0 0,-1 1 1 0 0,1-1 0 0 0,0 0-1 0 0,0 0 1 0 0,0 1 0 0 0,-1-2-1 0 0,1 1 1 0 0,1 0-8 0 0,8 2 19 0 0,0-1 0 0 0,0 0 0 0 0,0-1 0 0 0,0 0 0 0 0,0-1 1 0 0,0 0-1 0 0,0-1 0 0 0,0 0 0 0 0,0-1 0 0 0,0 0 0 0 0,-1-1 0 0 0,1 0 0 0 0,5-3-19 0 0,229-70 679 0 0,-169 35-445 0 0,-60 37-184 0 0,-3-3 4 0 0</inkml:trace>
  <inkml:trace contextRef="#ctx0" brushRef="#br0" timeOffset="322.907">431 141 12256 0 0,'0'0'281'0'0,"0"0"4"0"0,0 0-2 0 0,0 0-26 0 0,-1 5-114 0 0,-10 34 1136 0 0,-5 27 57 0 0,-4 211 570 0 0,14-158-1253 0 0,-12 55-114 0 0,14-106-310 0 0,8-55-165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2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93 191 4312 0 0,'0'0'32'0'0,"0"0"1"0"0,0 0 5 0 0,-1-5-6 0 0,-16-62 1346 0 0,-4 18 53 0 0,23 26 3127 0 0,39 12-4555 0 0,-23 8 484 0 0,138-29 86 0 0,-51 38-114 0 0,-101-4-436 0 0,0-1-1 0 0,0 1 1 0 0,-1 0 0 0 0,1 1 0 0 0,-1-1 0 0 0,0 1 0 0 0,0-1 0 0 0,0 1 0 0 0,0 0 0 0 0,0 0 0 0 0,0 1 0 0 0,-1-1 0 0 0,0 0 0 0 0,1 1 0 0 0,-1-1 0 0 0,-1 1-1 0 0,1 0 1 0 0,0 0 0 0 0,-1 0 0 0 0,1 1-23 0 0,-1 5 43 0 0,0 1 0 0 0,0 0-1 0 0,0-1 1 0 0,-2 1 0 0 0,1 0-1 0 0,-1-1 1 0 0,-1 1 0 0 0,0-1-1 0 0,0 1 1 0 0,-1-1 0 0 0,-1 0-1 0 0,1 0 1 0 0,-2 0 0 0 0,1 0-1 0 0,-1-1 1 0 0,-1 0 0 0 0,-3 5-43 0 0,-49 74 344 0 0,-48 47 147 0 0,39-59 130 0 0,-38 34 610 0 0,63-94 20 0 0,42-16-1076 0 0,-12-24 921 0 0,52-29-343 0 0,57-45 20 0 0,-48 97-179 0 0,-47 1-581 0 0,0 0 1 0 0,0 0-1 0 0,1 0 0 0 0,-1 0 1 0 0,0 0-1 0 0,0 0 1 0 0,1 1-1 0 0,-1-1 1 0 0,0 1-1 0 0,0-1 1 0 0,0 1-1 0 0,1 0 1 0 0,-1 0-1 0 0,0 0 0 0 0,0 0 1 0 0,0 0-1 0 0,-1 0 1 0 0,1 1-1 0 0,0-1 1 0 0,0 0-1 0 0,-1 1 1 0 0,2 1-14 0 0,46 57 222 0 0,3 5-2 0 0,4 14 16 0 0,-44-83-154 0 0,-8 2-60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2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32 219 12160 0 0,'0'0'209'0'0,"0"0"6"0"0,0 0 1 0 0,0 0-20 0 0,0 0-79 0 0,0 0-14 0 0,0 0 1 0 0,0 0 32 0 0,0 0 128 0 0,0 0 32 0 0,-1 8 2 0 0,-16 233 1098 0 0,3-84-296 0 0,15-139-993 0 0,0-1-1 0 0,2 0 1 0 0,0-1-1 0 0,1 1 1 0 0,0 0-1 0 0,1-1 1 0 0,1 0-1 0 0,1 0 1 0 0,6 11-107 0 0,-2-8 151 0 0,-6-9-106 0 0,0-1 1 0 0,0 0-1 0 0,0 0 0 0 0,1 0 0 0 0,1-1 0 0 0,0 0 0 0 0,0 0 1 0 0,0-1-1 0 0,1 0 0 0 0,0 0 0 0 0,0-1 0 0 0,5 4-45 0 0,-9-10 7 0 0,-1 0-1 0 0,0 0 1 0 0,0-1 0 0 0,0 1-1 0 0,0-1 1 0 0,0 0-1 0 0,0 1 1 0 0,0-1 0 0 0,0 0-1 0 0,0-1 1 0 0,0 1-1 0 0,-1-1 1 0 0,1 1 0 0 0,0-1-1 0 0,-1 0 1 0 0,1 0 0 0 0,-1 0-1 0 0,0 0 1 0 0,0 0-1 0 0,1 0 1 0 0,-1-1 0 0 0,-1 1-1 0 0,1-1 1 0 0,0 1-1 0 0,-1-1-6 0 0,19-24 39 0 0,-1-1 1 0 0,-1-1-1 0 0,-2 0 0 0 0,-1-2 0 0 0,-1 1 0 0 0,-1-2 0 0 0,-2 0 0 0 0,-2 0 0 0 0,-1-1 0 0 0,2-17-39 0 0,4-28 114 0 0,-8 51-73 0 0,-1 0-1 0 0,-2-1 1 0 0,0 1 0 0 0,-2-1-1 0 0,-1 0 1 0 0,-1 1 0 0 0,-2-3-41 0 0,-1-15 109 0 0,-16-36 46 0 0,6 53-94 0 0,12 23-43 0 0,1 1 0 0 0,-1 0-1 0 0,0-1 1 0 0,-1 1 0 0 0,1 0 0 0 0,-1 0 0 0 0,0 0 0 0 0,0 1 0 0 0,0-1 0 0 0,0 1 0 0 0,-1-1 0 0 0,1 1 0 0 0,-1 0 0 0 0,0 1 0 0 0,0-1 0 0 0,0 1 0 0 0,0-1 0 0 0,-3 0-18 0 0,-5-1 42 0 0,0 1 1 0 0,1 0 0 0 0,-1 1-1 0 0,0 0 1 0 0,0 1 0 0 0,0 1-1 0 0,0-1 1 0 0,0 2 0 0 0,0 0-1 0 0,0 0 1 0 0,0 1 0 0 0,-5 2-43 0 0,-53 23 293 0 0,58-16-212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2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11952 0 0,'0'0'361'0'0,"0"0"6"0"0,0 0 1 0 0,0 0-40 0 0,0 0-159 0 0,0 0-34 0 0,0 0-1 0 0,0 0 56 0 0,0 0 238 0 0,0 0 58 0 0,0 0-3 0 0,0 0-55 0 0,0 0-232 0 0,0 0-53 0 0,0 0-1 0 0,0 0 18 0 0,0 0 89 0 0,0 0 22 0 0,0 0-3 0 0,0 0-17 0 0,0 0-106 0 0,0 0-30 0 0,3 6 3 0 0,-1-2-80 0 0,0 1 0 0 0,-1-1 0 0 0,1 0 0 0 0,-1 0 0 0 0,0 1 0 0 0,0-1 0 0 0,-1 0 0 0 0,1 1 0 0 0,-1-1 0 0 0,0 1 0 0 0,-1-1 0 0 0,1 1-1 0 0,-1-1 1 0 0,1 0 0 0 0,-1 1 0 0 0,0-1 0 0 0,-1 0 0 0 0,0 1-38 0 0,-37 116 933 0 0,32-51-395 0 0,-5 70-108 0 0,13-107-6 0 0,41-27 314 0 0,-29-7-650 0 0,1-2 0 0 0,-1 0 0 0 0,0 0 0 0 0,0-1 0 0 0,-1-1 1 0 0,1 0-1 0 0,-1-1 0 0 0,0 0 0 0 0,6-6-88 0 0,60-37 469 0 0,-35 30-93 0 0,-26 12-272 0 0,-11 7-64 0 0</inkml:trace>
  <inkml:trace contextRef="#ctx0" brushRef="#br0" timeOffset="315.917">182 186 12960 0 0,'0'0'233'0'0,"0"0"7"0"0,0 0 5 0 0,0 0-26 0 0,0 0-91 0 0,0 0-19 0 0,0 0-1 0 0,0 0 58 0 0,0 5 194 0 0,-11 213 1601 0 0,32-108-953 0 0,-13-12-757 0 0,-10-62-165 0 0,14-8 31 0 0,-12-28-101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1:4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0 14272 0 0,'0'0'634'0'0,"0"0"10"0"0,0 0-1 0 0,0 0-81 0 0,0 0-334 0 0,-7 3-84 0 0,-176 65 2135 0 0,19 50-1140 0 0,69-21-198 0 0,90-92-920 0 0,1 0 0 0 0,0 0-1 0 0,1 0 1 0 0,-1 1 0 0 0,1-1 0 0 0,0 1-1 0 0,0 0 1 0 0,0 0 0 0 0,1 0 0 0 0,0 0 0 0 0,1 1-1 0 0,-1-1 1 0 0,1 0 0 0 0,0 1 0 0 0,0-1 0 0 0,1 1-1 0 0,0 5-20 0 0,7 9 128 0 0,23 26 167 0 0,105 29-111 0 0,91-9 13 0 0,-145-31-91 0 0,-76-35-96 0 0,3 0 9 0 0,0 1-1 0 0,-1 0 1 0 0,0 0 0 0 0,0 0-1 0 0,1 1 1 0 0,-1 0 0 0 0,-1 1-1 0 0,1-1 1 0 0,0 1 0 0 0,-1 1-1 0 0,0-1 1 0 0,0 1 0 0 0,0 0 0 0 0,-1 0-1 0 0,0 1 1 0 0,0 0 0 0 0,0 0-1 0 0,0 0 1 0 0,0 2-19 0 0,34 64 311 0 0,-37-67-289 0 0,0-1 0 0 0,0 1 1 0 0,-1-1-1 0 0,0 1 0 0 0,1 0 1 0 0,-1-1-1 0 0,-1 1 0 0 0,1 0 1 0 0,-1 0-1 0 0,0-1 0 0 0,0 1 1 0 0,0 0-1 0 0,-1 0 0 0 0,0 0 1 0 0,0-1-1 0 0,0 1 0 0 0,0 0 1 0 0,-1-1-1 0 0,1 1 0 0 0,-3 3-22 0 0,-83 125 416 0 0,70-119-353 0 0,0 0 0 0 0,-1-1 0 0 0,-1-1 0 0 0,0 0 0 0 0,0-2 0 0 0,-1 0-1 0 0,0-1 1 0 0,-1-1 0 0 0,0-1 0 0 0,0-1 0 0 0,-1-1 0 0 0,-8 1-63 0 0,-131 9 403 0 0,153-15-355 0 0,-1 0 1 0 0,1 0 0 0 0,0-1 0 0 0,-1 0 0 0 0,1 0 0 0 0,0-1 0 0 0,0 0 0 0 0,0-1 0 0 0,0 1-1 0 0,0-2 1 0 0,0 1 0 0 0,-4-3-49 0 0,4 2 72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1:4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27 13968 0 0,'0'0'385'0'0,"0"0"6"0"0,0 0 1 0 0,0 0-43 0 0,0-6-170 0 0,1-15 669 0 0,-3 40 1791 0 0,-30 274-1363 0 0,-11-95-482 0 0,1 57-222 0 0,28-119-99 0 0,-18 57-120 0 0,-27 132-157 0 0,45-202-26 0 0,9-73 38 0 0,25-43 321 0 0,-20-7-468 0 0</inkml:trace>
  <inkml:trace contextRef="#ctx0" brushRef="#br0" timeOffset="401.015">213 788 16479 0 0,'0'0'506'0'0,"0"0"4"0"0,6-1 2 0 0,36-5 282 0 0,-9-3 1182 0 0,-27 11-1874 0 0,-1 1 0 0 0,1 0 0 0 0,-1 0 0 0 0,0 1 0 0 0,0 0 0 0 0,0 0 1 0 0,0 0-1 0 0,-1 0 0 0 0,0 1 0 0 0,1 0 0 0 0,-2 0 0 0 0,1 0 0 0 0,-1 0 0 0 0,1 0 0 0 0,-1 1 1 0 0,-1 0-1 0 0,1-1 0 0 0,-1 1 0 0 0,0 0 0 0 0,-1 0 0 0 0,1 0 0 0 0,-1 1 0 0 0,0 0-102 0 0,3 6 226 0 0,55 157 685 0 0,-11-59-294 0 0,-9-12 31 0 0,-5 32-233 0 0,-10-106-147 0 0,-19-25-231 0 0</inkml:trace>
  <inkml:trace contextRef="#ctx0" brushRef="#br0" timeOffset="833.245">225 830 14464 0 0,'0'0'793'0'0,"0"0"4"0"0,6-2-2 0 0,56-26 403 0 0,116-149 2090 0 0,-112 117-2842 0 0,15 0 808 0 0,-17 15-715 0 0,13-29 94 0 0,-40 44-361 0 0,-32 23-208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1:4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14672 0 0,'0'0'400'0'0,"0"0"0"0"0,0 0 0 0 0,0 0-44 0 0,0 0-176 0 0,0 0-45 0 0,0 0 1 0 0,0 0 68 0 0,0 0 271 0 0,0 0 62 0 0,0 0 1 0 0,7-1-62 0 0,344-9 2565 0 0,-236 11-2198 0 0,-112-1-829 0 0</inkml:trace>
  <inkml:trace contextRef="#ctx0" brushRef="#br0" timeOffset="337.758">54 219 10448 0 0,'0'0'832'0'0,"0"0"1"0"0,0 0 6 0 0,7-4-118 0 0,43-21-338 0 0,-17 9 1134 0 0,45-6 333 0 0,-41 35-559 0 0,-11-12-1085 0 0,-1 0 0 0 0,1-2 0 0 0,-1-1 0 0 0,1-1 0 0 0,-1-2 0 0 0,2-1-206 0 0,0 0 73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1:4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27 235 11048 0 0,'0'0'305'0'0,"0"0"6"0"0,0 0 1 0 0,0 0-34 0 0,0 0-130 0 0,0 0-22 0 0,0 0 2 0 0,0 0 89 0 0,0 0 358 0 0,0 0 89 0 0,0 0 0 0 0,0 0-88 0 0,0 0-352 0 0,0 0-87 0 0,0 0 6 0 0,0 0 71 0 0,0 0 285 0 0,0 0 75 0 0,0 0 2 0 0,0 0-73 0 0,0 0-292 0 0,0 0-69 0 0,0 0 2 0 0,0 0 36 0 0,0 0 146 0 0,0 0 40 0 0,0 0 2 0 0,0 0-40 0 0,0 0-158 0 0,3 7-36 0 0,9 59 958 0 0,-14 286 11 0 0,22-88-634 0 0,-23-157-262 0 0,-7 137 349 0 0,-2-58 513 0 0,12-172-339 0 0,0-14-628 0 0</inkml:trace>
  <inkml:trace contextRef="#ctx0" brushRef="#br0" timeOffset="720.294">5 391 10656 0 0,'0'0'698'0'0,"0"0"9"0"0,0 0-6 0 0,0 0-87 0 0,0 0-381 0 0,0 0-90 0 0,0 0 1 0 0,-1-6 68 0 0,-3-19 273 0 0,38 0 1338 0 0,60-41-529 0 0,64-15-451 0 0,-93 45-488 0 0,2 3 1 0 0,1 2-1 0 0,40-10-355 0 0,1 0 388 0 0,-63 36-148 0 0,-45 5-180 0 0,-1 0-16 0 0,0 0-4 0 0</inkml:trace>
  <inkml:trace contextRef="#ctx0" brushRef="#br0" timeOffset="1270.452">179 860 11552 0 0,'0'0'698'0'0,"0"0"9"0"0,0 0-6 0 0,0 0-87 0 0,0 0-381 0 0,0 0-90 0 0,0 0 1 0 0,0 0 60 0 0,0 0 241 0 0,0 0 63 0 0,0 0-7 0 0,0 0-53 0 0,0 0-243 0 0,0 0-61 0 0,0 0 0 0 0,0 0 23 0 0,0 0 90 0 0,0 0 23 0 0,0 0-1 0 0,0 0-31 0 0,0 0-103 0 0,0 0-26 0 0,0 0-3 0 0,0 0 1 0 0,0 0-27 0 0,0 0-4 0 0,0 0 4 0 0,0 0-4 0 0,0 0-27 0 0,0 0 1 0 0,3-6-1 0 0,36-32 110 0 0,125-44 494 0 0,-21 79-274 0 0,-124 12-226 0 0,-11-1-29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0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127 368 13056 0 0,'0'0'392'0'0,"0"0"0"0"0,0 0 1 0 0,0 0-38 0 0,0 0-177 0 0,0 0-47 0 0,0 0 4 0 0,0 0 46 0 0,0 0 182 0 0,0 0 46 0 0,0 0 4 0 0,0 0-49 0 0,0 0-183 0 0,0 0-45 0 0,0 0 2 0 0,0 0 47 0 0,0 0 175 0 0,0 0 53 0 0,0 0 2 0 0,-6 6-51 0 0,-34 29-47 0 0,11-10 389 0 0,-1 37 51 0 0,26-52-691 0 0,0 1-1 0 0,1 0 1 0 0,0 0 0 0 0,0 0-1 0 0,1 1 1 0 0,1-1 0 0 0,0 1-1 0 0,0-1 1 0 0,1 0 0 0 0,1 1 0 0 0,0-1-1 0 0,0 1 1 0 0,1-1 0 0 0,1 0-1 0 0,0 0 1 0 0,0 0 0 0 0,1 0-1 0 0,0 0 1 0 0,7 9-66 0 0,33 96 157 0 0,30 8 134 0 0,-70-119-269 0 0,0 0-1 0 0,0 0 1 0 0,1 0 0 0 0,-1-1-1 0 0,1 0 1 0 0,0 0 0 0 0,0 0 0 0 0,0 0-1 0 0,1-1 1 0 0,-1 1 0 0 0,1-2-1 0 0,0 1 1 0 0,0-1 0 0 0,0 1-1 0 0,0-2 1 0 0,0 1 0 0 0,1-1 0 0 0,-1 0-1 0 0,0 0 1 0 0,1 0 0 0 0,-1-1-1 0 0,0 0 1 0 0,1 0 0 0 0,-1-1-1 0 0,1 0 1 0 0,-1 0 0 0 0,0-1-1 0 0,0 1 1 0 0,0-1 0 0 0,0 0 0 0 0,0-1-1 0 0,0 0 1 0 0,5-3-22 0 0,70-64 336 0 0,-13-46-101 0 0,-29 14 31 0 0,-34 65-185 0 0,-1-1 0 0 0,-2 0 1 0 0,-2 0-1 0 0,-2 0 0 0 0,-1 1 0 0 0,-6-31-81 0 0,-23-35 216 0 0,-34-16 17 0 0,-6 44 185 0 0,47 19 179 0 0,49 56-366 0 0,120 32-35 0 0,-28-1-127 0 0,207-8 150 0 0,-313-22-207 0 0,1 1 0 0 0,-1 0 1 0 0,0 0-1 0 0,0 1 1 0 0,0 0-1 0 0,0 1 1 0 0,-1 0-1 0 0,0 0 1 0 0,1 1-1 0 0,-1 1 0 0 0,-1-1 1 0 0,6 5-13 0 0,-13-8 3 0 0,1 0 0 0 0,-1 0 0 0 0,0 0 0 0 0,1 0 0 0 0,-1 1 0 0 0,0-1 0 0 0,-1 0 0 0 0,1 0 0 0 0,0 1 0 0 0,0-1 0 0 0,-1 0 1 0 0,0 1-1 0 0,1-1 0 0 0,-1 1 0 0 0,0-1 0 0 0,0 0 0 0 0,0 1 0 0 0,-1-1 0 0 0,1 1 0 0 0,0-1 0 0 0,-1 0 0 0 0,0 1 0 0 0,1-1 0 0 0,-1 0 0 0 0,0 0 0 0 0,-1 2-3 0 0,-5 22 24 0 0,5-5-20 0 0,-6 152 105 0 0,52-87-48 0 0,101 156 231 0 0,-92-192-121 0 0,-9-21 43 0 0,-17-37 12 0 0,-25 0-210 0 0,-1 1-1 0 0,0 0 1 0 0,0-1 0 0 0,-1 1-1 0 0,0-1 1 0 0,0 0 0 0 0,0 1-1 0 0,-1 0 1 0 0,-1-1 0 0 0,1 1 0 0 0,-1-1-1 0 0,0 1 1 0 0,-1 0 0 0 0,0 0-1 0 0,0-1-15 0 0,-6-21 18 0 0,-25-170 118 0 0,5-6 7 0 0,35 16 26 0 0,-6 186-165 0 0,1 0 0 0 0,-1 0 0 0 0,0 0 0 0 0,1 0 0 0 0,0 0 0 0 0,0 0 0 0 0,-1 0 0 0 0,2 0 0 0 0,-1 1 0 0 0,0-1 0 0 0,1 0 0 0 0,-1 1 0 0 0,1-1 0 0 0,0 1 0 0 0,-1-1 0 0 0,1 1 0 0 0,0 0 0 0 0,1 0 0 0 0,-1 0 0 0 0,0 0 0 0 0,1 0 0 0 0,-1 0 0 0 0,1 1 0 0 0,-1-1 0 0 0,1 1 0 0 0,0 0 0 0 0,0 0 0 0 0,0 0 0 0 0,-1 0 0 0 0,1 0 0 0 0,2 0-4 0 0,96-8 42 0 0,-88 9-47 0 0,180 14 28 0 0,-30 19 1 0 0,-159-32-24 0 0,0 0 0 0 0,-1 0 0 0 0,1 0 0 0 0,0 0 0 0 0,-1 1 0 0 0,1-1 0 0 0,-1 1 0 0 0,0 0 0 0 0,1 0 0 0 0,-1 1 0 0 0,0-1 0 0 0,0 1 0 0 0,-1-1 0 0 0,1 1 0 0 0,0 0 0 0 0,-1 0 0 0 0,0 0 0 0 0,0 0 0 0 0,0 0 0 0 0,0 1 0 0 0,2 3 0 0 0,-1 3 0 0 0,-1 0 0 0 0,1 0 0 0 0,-1 1 0 0 0,-1-1 0 0 0,0 1 0 0 0,-1 0 0 0 0,0-1 0 0 0,0 1 0 0 0,-1-1 0 0 0,0 1 0 0 0,-3 8 0 0 0,2-4 0 0 0,-28 123 0 0 0,22-114 0 0 0,2-1 0 0 0,0 1 0 0 0,2 0 1 0 0,0 0-1 0 0,2 1 0 0 0,1-1 0 0 0,0 1 0 0 0,2-1 0 0 0,3 15 0 0 0,0-22 3 0 0,0 0-1 0 0,2 0 1 0 0,0-1 0 0 0,1 0-1 0 0,1 0 1 0 0,0-1-1 0 0,1 0 1 0 0,1 0-1 0 0,3 4-2 0 0,-7-14 4 0 0,0 1 0 0 0,1-1 0 0 0,-1 0 0 0 0,1 0 0 0 0,0-1 0 0 0,0 0 0 0 0,1 0 0 0 0,-1-1 0 0 0,1 0 0 0 0,0 0 0 0 0,-1-1 0 0 0,1 0 0 0 0,0 0-1 0 0,1-1 1 0 0,-1 0 0 0 0,0 0 0 0 0,0-1 0 0 0,0 0 0 0 0,1 0 0 0 0,-1-1 0 0 0,0 0 0 0 0,0-1 0 0 0,0 0 0 0 0,0 0 0 0 0,0-1 0 0 0,-1 0 0 0 0,1 0 0 0 0,6-4-4 0 0,61-57 17 0 0,32-36 24 0 0,-82 61-24 0 0,-1-2 0 0 0,-1 0 0 0 0,-3-2 0 0 0,-2 0 0 0 0,-1-1 0 0 0,1-13-17 0 0,3-100 33 0 0,-20 145-28 0 0,-1 1-1 0 0,0-1 1 0 0,-1 1 0 0 0,0-1-1 0 0,-1 1 1 0 0,0-1 0 0 0,0 1-1 0 0,-2 0 1 0 0,1 0-1 0 0,-1 0 1 0 0,-1 0 0 0 0,0 1-1 0 0,0 0 1 0 0,-1 0 0 0 0,-1 0-1 0 0,1 0 1 0 0,-2 1-1 0 0,1 1 1 0 0,-5-5-5 0 0,3 6 7 0 0,0 0 0 0 0,-1 0 0 0 0,1 0 0 0 0,-2 1 0 0 0,1 1 0 0 0,-1 0 0 0 0,1 0 0 0 0,-1 1 0 0 0,-1 1-1 0 0,1 0 1 0 0,0 0 0 0 0,-1 1 0 0 0,1 0 0 0 0,-1 1 0 0 0,-8 0-7 0 0,-148 27 96 0 0,147-19-79 0 0,3-4 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2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15776 0 0,'0'0'727'0'0,"0"0"1"0"0,0 0 2 0 0,0 0-96 0 0,0 0-396 0 0,0 0-97 0 0,0 0-2 0 0,0 0 77 0 0,0 0 296 0 0,0 0 77 0 0,0 0-2 0 0,0 0-71 0 0,0 0-298 0 0,0 0-75 0 0,0 0-4 0 0,0 0 27 0 0,0 0 100 0 0,0 0 27 0 0,0 0-2 0 0,8 6-26 0 0,-3-2-247 0 0,4 4 28 0 0,-1-1 1 0 0,2 0-1 0 0,-1 0 1 0 0,1-1-1 0 0,0 0 1 0 0,0-1-1 0 0,0 0 1 0 0,1-1 0 0 0,0 0-1 0 0,0-1 1 0 0,0 0-1 0 0,0 0 1 0 0,1-1-1 0 0,-1-1 1 0 0,4 0-47 0 0,91-37 393 0 0,-9-19-287 0 0,-70 40-76 0 0</inkml:trace>
  <inkml:trace contextRef="#ctx0" brushRef="#br0" timeOffset="554.391">32 271 9744 0 0,'0'0'674'0'0,"0"0"9"0"0,0 0-7 0 0,0 0-88 0 0,0 0-360 0 0,0 0-85 0 0,0 0 1 0 0,0 0 81 0 0,0 0 327 0 0,0 0 87 0 0,0 0 1 0 0,0 0-84 0 0,0 0-335 0 0,0 0-78 0 0,0 0 1 0 0,0 0 37 0 0,0 0 149 0 0,0 0 38 0 0,0 0 0 0 0,0 0-40 0 0,6 3-158 0 0,63 9 240 0 0,174-34 1108 0 0,-90-12-966 0 0,-82 19-484 0 0,-27 3-32 0 0,-27 5-14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0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15680 0 0,'0'0'640'0'0,"0"0"-1"0"0,7 0 3 0 0,168 0 2148 0 0,-113 17-2332 0 0,-25-3-132 0 0,-30-14-262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0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13560 0 0,'0'0'225'0'0,"0"0"4"0"0,0 0-1 0 0,0 0-13 0 0,0 0-87 0 0,6 0-19 0 0,112 10 1947 0 0,-103-7-1949 0 0,-1 0-1 0 0,1-1 1 0 0,-1-1-1 0 0,1 0 1 0 0,0-1-1 0 0,-1 0 1 0 0,1-2-1 0 0,0 1 1 0 0,2-2-107 0 0,13-1 268 0 0,135-17 557 0 0,-133 13-692 0 0,-2 5 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0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0 13360 0 0,'0'0'361'0'0,"0"0"6"0"0,0 0 1 0 0,0 0-40 0 0,0 0-159 0 0,0 0-34 0 0,0 0 1 0 0,0 0 44 0 0,0 0 177 0 0,0 0 48 0 0,0 0-2 0 0,0 0-43 0 0,-3 7-184 0 0,-19 74 273 0 0,-4 151 1046 0 0,12-54-905 0 0,0-62-8 0 0,5 11-265 0 0,-59 173 1083 0 0,46-237-1292 0 0,7-42 168 0 0,11-21-133 0 0,4-2-89 0 0</inkml:trace>
  <inkml:trace contextRef="#ctx0" brushRef="#br0" timeOffset="347.519">203 503 15472 0 0,'0'0'552'0'0,"0"0"1"0"0,0 0 4 0 0,0 0-72 0 0,0 0-273 0 0,3 6-68 0 0,41 59 1098 0 0,-1-21-364 0 0,129 112 513 0 0,2-61 289 0 0,-136-57-1079 0 0,-9-27-249 0 0,-7-6 599 0 0,-22-5-926 0 0</inkml:trace>
  <inkml:trace contextRef="#ctx0" brushRef="#br0" timeOffset="733.15">301 454 11656 0 0,'0'0'881'0'0,"0"0"4"0"0,0 0-2 0 0,0 0-123 0 0,0 0-505 0 0,0 0-127 0 0,0 0 0 0 0,6-3 101 0 0,97-57 2768 0 0,-34 16-2532 0 0,-40 30-135 0 0,-1-1 0 0 0,-1-2-1 0 0,-1 0 1 0 0,0-2 0 0 0,-1-1-1 0 0,-2-1 1 0 0,0 0-1 0 0,-1-2 1 0 0,0-2-330 0 0,22-16 295 0 0,-17 17-90 0 0,-17 10-108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1:5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718 1007 14672 0 0,'0'0'512'0'0,"0"0"0"0"0,0 0 0 0 0,0 0-62 0 0,0 0-245 0 0,0 0-61 0 0,0 0 0 0 0,0 0 66 0 0,0 0 263 0 0,0 0 75 0 0,0 0-1 0 0,0 0-65 0 0,0 0-270 0 0,0 0-68 0 0,0 0-1 0 0,1 10 13 0 0,0 233 1049 0 0,-8-177-901 0 0,14-17-6 0 0,-7-36-244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03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0 15776 0 0,'-105'193'2187'0'0,"70"-135"-1389"0"0,2 2 1 0 0,3 2-1 0 0,-17 53-798 0 0,3 31 859 0 0,6 3 0 0 0,7 1 0 0 0,-10 141-859 0 0,31 16 503 0 0,8-248-383 0 0,2 0 1 0 0,4 0 0 0 0,2 0-1 0 0,2 0 1 0 0,8 22-121 0 0,-10-61 62 0 0,1 0 1 0 0,1 0 0 0 0,0-1-1 0 0,2 0 1 0 0,0-1 0 0 0,12 16-63 0 0,-18-27 25 0 0,31 44 227 0 0,-22-45-187 0 0</inkml:trace>
  <inkml:trace contextRef="#ctx0" brushRef="#br0" timeOffset="746.253">966 735 14872 0 0,'0'0'593'0'0,"0"0"4"0"0,0 0-2 0 0,0 0-73 0 0,0-7-302 0 0,-12-45 940 0 0,0 40-272 0 0,5 4-697 0 0,0 0 1 0 0,-1 1-1 0 0,0-1 0 0 0,-1 2 1 0 0,0-1-1 0 0,0 1 0 0 0,0 1 0 0 0,0-1 1 0 0,-6-1-192 0 0,-25-5 1032 0 0,-25 31-50 0 0,57-10-932 0 0,0 0-1 0 0,1 1 0 0 0,1 1 1 0 0,0-1-1 0 0,0 1 0 0 0,1 0 1 0 0,0 0-1 0 0,1 0 0 0 0,-2 10-49 0 0,-2 73 366 0 0,18-13-120 0 0,-8-73-239 0 0,-1-3-2 0 0,0 1 1 0 0,0-1-1 0 0,1 0 1 0 0,0 1-1 0 0,-1-1 1 0 0,2 0-1 0 0,-1 0 1 0 0,0 0 0 0 0,1-1-1 0 0,0 1 1 0 0,0-1-1 0 0,1 1 1 0 0,-1-1-1 0 0,1 0 1 0 0,0 0-1 0 0,0-1 1 0 0,0 1-1 0 0,0-1 1 0 0,1 0-1 0 0,0 0 1 0 0,-1 0-1 0 0,4 0-5 0 0,13 6 36 0 0,-17-7-25 0 0,1 1 1 0 0,0-1-1 0 0,0 0 1 0 0,0 0 0 0 0,0-1-1 0 0,0 0 1 0 0,0 0-1 0 0,0 0 1 0 0,1 0 0 0 0,-1-1-1 0 0,0 1 1 0 0,0-1 0 0 0,1-1-1 0 0,-1 1 1 0 0,0-1-1 0 0,1 0 1 0 0,-1 0 0 0 0,0-1-1 0 0,0 1-11 0 0,98-73 272 0 0,-79 43-113 0 0,-10 14 89 0 0,-14 17-213 0 0,0 0 5 0 0,0 0 2 0 0,0 0-14 0 0,0 18 60 0 0,-31 226 138 0 0,18-153-93 0 0,-2 34-22 0 0,1-6 110 0 0,8-56-101 0 0,10-29 157 0 0,3-20 178 0 0,-7-14-374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1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0 543 12360 0 0,'0'0'536'0'0,"0"0"1"0"0,0 0 6 0 0,6 0-66 0 0,0 1-414 0 0,61-12 591 0 0,-61 6-451 0 0,9-9 182 0 0,1 1 1 0 0,0 1 0 0 0,1 0 0 0 0,0 1-1 0 0,1 0 1 0 0,0 2 0 0 0,15-6-386 0 0,42 19 1720 0 0,-67-2-1632 0 0,1 0 1 0 0,-1 1-1 0 0,1 0 1 0 0,-1 0-1 0 0,0 1 1 0 0,0 0-1 0 0,0 0 0 0 0,0 1 1 0 0,-1 0-1 0 0,0 0 1 0 0,0 1-1 0 0,0 0 1 0 0,1 1-89 0 0,36 26 272 0 0,-39-29-249 0 0,0-1 0 0 0,0 1 0 0 0,-1 0 0 0 0,1 0 0 0 0,-1 1 0 0 0,0-1 0 0 0,0 1 0 0 0,0 0-1 0 0,-1 0 1 0 0,0 0 0 0 0,0 1 0 0 0,0-1 0 0 0,-1 1 0 0 0,1 0 0 0 0,-1 0 0 0 0,-1-1 0 0 0,1 1-1 0 0,-1 0 1 0 0,0 0 0 0 0,0 1 0 0 0,-1-1 0 0 0,0 0 0 0 0,0 0 0 0 0,0 0 0 0 0,-1 0 0 0 0,0 0 0 0 0,0 0-1 0 0,0 0 1 0 0,-1 0-23 0 0,-27 176 287 0 0,19-87-147 0 0,-9-16 53 0 0,11 17 43 0 0,-2-55-82 0 0,5-18-22 0 0,5-20-106 0 0</inkml:trace>
  <inkml:trace contextRef="#ctx0" brushRef="#br0" timeOffset="300.832">188 965 15072 0 0,'116'-9'1393'0'0,"75"-52"543"0"0,-56 50-895 0 0,-16-1 190 0 0,-90 9-1170 0 0,-21-1-36 0 0</inkml:trace>
  <inkml:trace contextRef="#ctx0" brushRef="#br0" timeOffset="779.324">1133 631 12256 0 0,'0'0'382'0'0,"0"0"-4"0"0,0 0-2 0 0,0 0-40 0 0,0 0-160 0 0,0 0-42 0 0,0 0-3 0 0,0 0 64 0 0,0 0 242 0 0,0 0 64 0 0,-3 7-3 0 0,-28 43 277 0 0,26-43-609 0 0,1 1-1 0 0,0-1 0 0 0,1 1 0 0 0,-1 0 1 0 0,2 1-1 0 0,-1-1 0 0 0,1 0 0 0 0,0 1 0 0 0,1-1 1 0 0,0 1-1 0 0,0 7-165 0 0,25 34 518 0 0,-18-41-472 0 0,0-1 0 0 0,0-1 0 0 0,1 1 0 0 0,0-1 0 0 0,0 0 0 0 0,1 0-1 0 0,-1-1 1 0 0,1 0 0 0 0,1-1 0 0 0,-1 0 0 0 0,1 0 0 0 0,0 0 0 0 0,0-2 0 0 0,1 1-1 0 0,4 1-45 0 0,87 24 391 0 0,67-26-96 0 0,-30-3 101 0 0,-138 0-326 0 0,0 0 2 0 0,0 0-4 0 0,0 0-17 0 0,-14 20 184 0 0,-55 31 173 0 0,41-35-266 0 0,-1-1 1 0 0,-1-1 0 0 0,-1-2-1 0 0,1-1 1 0 0,-26 6-143 0 0,-49 17 260 0 0,100-32-247 0 0,0 0 1 0 0,0 0-1 0 0,0 0 1 0 0,0-1-1 0 0,-1 0 1 0 0,1 0-1 0 0,0 0 1 0 0,-1-1-1 0 0,1 0 1 0 0,0 0-1 0 0,-1 0 0 0 0,1-1 1 0 0,0 0-1 0 0,0 0 1 0 0,-1 0-1 0 0,1 0 1 0 0,0-1-1 0 0,0 0 1 0 0,0 0-1 0 0,0 0 1 0 0,-3-3-14 0 0,-15-15 104 0 0,16 13-82 0 0</inkml:trace>
  <inkml:trace contextRef="#ctx0" brushRef="#br0" timeOffset="1064.66">1140 423 14464 0 0,'135'-14'1801'0'0,"-120"10"-1544"0"0,0 1 0 0 0,0 0 0 0 0,1 1 0 0 0,-1 1 0 0 0,0 1 0 0 0,1 0 0 0 0,-1 1 0 0 0,2 0-257 0 0,6 0 116 0 0,0-2 1 0 0,-1 0-1 0 0,1-2 0 0 0,-1 0 1 0 0,0-2-1 0 0,0 0 0 0 0,13-6-116 0 0,46-9 288 0 0,34-29-29 0 0,-96 34-238 0 0</inkml:trace>
  <inkml:trace contextRef="#ctx0" brushRef="#br0" timeOffset="1380.129">1836 1 13864 0 0,'9'3'130'0'0,"-1"0"0"0"0,1 1 0 0 0,-1 1 0 0 0,0-1 0 0 0,0 1 1 0 0,0 0-1 0 0,-1 1 0 0 0,1 0 0 0 0,-1 0 0 0 0,-1 1 1 0 0,4 3-131 0 0,8 9 339 0 0,0 2 0 0 0,-1 0 1 0 0,-1 1-1 0 0,-1 1 1 0 0,-1 0-1 0 0,-1 1 0 0 0,8 19-339 0 0,6 25 629 0 0,-2 1 0 0 0,-3 0 0 0 0,-2 12-629 0 0,-7-23 409 0 0,-3 1-1 0 0,-2 0 0 0 0,-1 41-408 0 0,-17 48 518 0 0,8-128-451 0 0,-2 0 1 0 0,-1 0-1 0 0,0-1 0 0 0,-2 1 1 0 0,0-1-1 0 0,-1-1 1 0 0,-1 1-1 0 0,0-1 1 0 0,-2-1-1 0 0,0 0 1 0 0,-1 0-1 0 0,0-1 1 0 0,-2-1-1 0 0,0 0 0 0 0,0-1 1 0 0,-1 0-1 0 0,-3 0-67 0 0,-104 106 254 0 0,52-61-188 0 0,46-38-10 0 0,3-5 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26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57 17383 0 0,'0'0'506'0'0,"0"0"3"0"0,0 0-2 0 0,0 0-58 0 0,0 0-244 0 0,0 0-61 0 0,0 0 0 0 0,-5-4 56 0 0,-66-38 1628 0 0,-30 32-984 0 0,26 12 14 0 0,72-1-839 0 0,0-1 0 0 0,0 1 0 0 0,0 0 0 0 0,0-1 0 0 0,0 1 0 0 0,1 0 0 0 0,-1 1 0 0 0,0-1 0 0 0,0 0 0 0 0,1 1 0 0 0,-1 0 0 0 0,1 0 0 0 0,-1-1 0 0 0,1 1 0 0 0,0 1 0 0 0,0-1 0 0 0,0 0 0 0 0,0 0 1 0 0,0 1-1 0 0,0-1 0 0 0,1 1 0 0 0,-1 1-19 0 0,-21 21 93 0 0,-3 28 35 0 0,19-37-104 0 0,1 0 0 0 0,0 0 1 0 0,1 1-1 0 0,1-1 0 0 0,0 1 1 0 0,2 0-1 0 0,0 0 0 0 0,0 0 1 0 0,2 1-1 0 0,0-1 1 0 0,1 1-25 0 0,1-12 8 0 0,0 1 0 0 0,1-2 1 0 0,0 1-1 0 0,0 0 1 0 0,0 0-1 0 0,0-1 1 0 0,1 0-1 0 0,0 0 1 0 0,0 0-1 0 0,1 0 0 0 0,-1-1 1 0 0,1 1-1 0 0,0-1 1 0 0,0 0-1 0 0,1-1 1 0 0,-1 1-1 0 0,1-1 1 0 0,0 0-1 0 0,0-1 0 0 0,0 1 1 0 0,0-1-1 0 0,0 0 1 0 0,0-1-1 0 0,0 1 1 0 0,1-1-1 0 0,-1 0 1 0 0,1-1-1 0 0,-1 0 0 0 0,1 0 1 0 0,-1 0-1 0 0,1-1 1 0 0,-1 0-1 0 0,2 0-8 0 0,12-2 12 0 0,-1-1 0 0 0,0 0 0 0 0,-1-2-1 0 0,1 0 1 0 0,-1-1 0 0 0,0-1 0 0 0,10-6-12 0 0,67-52 65 0 0,-29 3 6 0 0,-15 19 42 0 0,-50 44-94 0 0,-1 0 8 0 0,0 0-7 0 0,0 0 2 0 0,0 0 1 0 0,0 0-6 0 0,-15 33 131 0 0,4 3-99 0 0,2 0-1 0 0,1 1 1 0 0,2 0-1 0 0,2 0 1 0 0,0 20-49 0 0,-10 43 125 0 0,8 5 123 0 0,-9 4 6 0 0,8-46-8 0 0,6-13 212 0 0,1-50-412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2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0 268 15576 0 0,'0'0'608'0'0,"0"0"-1"0"0,0 0 4 0 0,0 0-70 0 0,0 0-317 0 0,0 0-80 0 0,0 0 0 0 0,8-5 91 0 0,-5 3-256 0 0,3-2 238 0 0,0 0 0 0 0,0 0 0 0 0,0 1 0 0 0,1 0 1 0 0,-1 0-1 0 0,1 1 0 0 0,0 0 0 0 0,-1 0 0 0 0,1 0 0 0 0,0 1 0 0 0,0 0 0 0 0,1 0-217 0 0,212-13 1963 0 0,-153 7-1419 0 0,20-1 466 0 0,-94 32-607 0 0,-16 69-260 0 0,-63 121-31 0 0,9-32 145 0 0,48-79 39 0 0,22-50-81 0 0,-5-13-65 0 0,2 4-54 0 0,5-31-64 0 0</inkml:trace>
  <inkml:trace contextRef="#ctx0" brushRef="#br0" timeOffset="277.806">171 625 16072 0 0,'55'0'1126'0'0,"49"-25"641"0"0,67-29 523 0 0,-76 42-1195 0 0,35-10-164 0 0,-75-14-661 0 0,-40 21-206 0 0</inkml:trace>
  <inkml:trace contextRef="#ctx0" brushRef="#br0" timeOffset="731.404">1062 278 15272 0 0,'0'0'544'0'0,"0"0"1"0"0,0 0 4 0 0,-1 6-70 0 0,-5 138 2439 0 0,8-141-2878 0 0,-1 1-1 0 0,0-1 1 0 0,1 0 0 0 0,-1 0-1 0 0,1 0 1 0 0,0 0-1 0 0,0 0 1 0 0,0 0-1 0 0,0-1 1 0 0,0 1-1 0 0,1 0 1 0 0,-1-1 0 0 0,1 0-1 0 0,0 0 1 0 0,0 0-1 0 0,0 0 1 0 0,0 0-1 0 0,0 0 1 0 0,0-1-1 0 0,0 0 1 0 0,0 1 0 0 0,1-1-1 0 0,-1-1 1 0 0,0 1-1 0 0,2 0-39 0 0,30 15 167 0 0,143 44 307 0 0,-55-29-170 0 0,-77-7-168 0 0,-23-9-48 0 0,-9-12 10 0 0,-24-1 13 0 0,-40 41 49 0 0,14-24-102 0 0,-101 36 137 0 0,40-33 37 0 0,37-26-33 0 0,55 2-177 0 0,0 1 1 0 0,0-1-1 0 0,0 0 0 0 0,0 0 0 0 0,0-1 1 0 0,1 1-1 0 0,-1-1 0 0 0,1 0 1 0 0,0 0-1 0 0,0 0 0 0 0,0-1 1 0 0,0 0-1 0 0,0 1 0 0 0,1-1 0 0 0,0-1 1 0 0,0 1-1 0 0,0 0 0 0 0,0-1 1 0 0,1 1-1 0 0,-1-1 0 0 0,1 0 1 0 0,0-2-23 0 0,-1-1 62 0 0</inkml:trace>
  <inkml:trace contextRef="#ctx0" brushRef="#br0" timeOffset="1031.732">1118 66 14872 0 0,'0'0'473'0'0,"0"0"4"0"0,0 0-2 0 0,0 0-54 0 0,0 0-226 0 0,0 0-53 0 0,0 0 2 0 0,0 0 62 0 0,0 0 246 0 0,6 0 66 0 0,224-25 1118 0 0,-68-4-321 0 0,-42 18-792 0 0,-76 21-309 0 0,-37-7-150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23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2410 1120 17487 0 0,'0'0'536'0'0,"0"0"2"0"0,0 0 3 0 0,0 0-69 0 0,0 0-263 0 0,0 0-65 0 0,0 0 0 0 0,0 0 30 0 0,0 0 119 0 0,0 0 38 0 0,0 0-6 0 0,0 0-28 0 0,0 0-139 0 0,0 0-32 0 0,-5 6 2 0 0,-24 47 56 0 0,27-28-152 0 0,1-14-16 0 0</inkml:trace>
  <inkml:trace contextRef="#ctx0" brushRef="#br0" timeOffset="1354.841">2852 343 15576 0 0,'0'0'49'0'0,"0"0"6"0"0,0 0 2 0 0,0 0 0 0 0,0 0-17 0 0,0 0 3 0 0,0 0-6 0 0,0 0 31 0 0,0 0 96 0 0,0 0 32 0 0,0 0-3 0 0,0 0-18 0 0,0 0-67 0 0,-3 8-8 0 0,-44 73 528 0 0,41-73-512 0 0,-1 0-1 0 0,1 1 1 0 0,1 0 0 0 0,0 1-1 0 0,0-1 1 0 0,0 1 0 0 0,1 0-1 0 0,1 0 1 0 0,0 0 0 0 0,0 1-1 0 0,1-1 1 0 0,1 1-1 0 0,-1-1 1 0 0,2 1 0 0 0,-1 2-116 0 0,0 29 648 0 0,0-30-528 0 0,0 0-1 0 0,1 0 0 0 0,0 1 0 0 0,1-1 1 0 0,0 0-1 0 0,1 0 0 0 0,0 0 0 0 0,1-1 0 0 0,1 1 1 0 0,0 0-1 0 0,0-1 0 0 0,1 0 0 0 0,1 2-119 0 0,79 128 1058 0 0,-82-138-1047 0 0,0 0 1 0 0,0 0 0 0 0,0 0 0 0 0,0 0-1 0 0,0 0 1 0 0,1-1 0 0 0,-1 1-1 0 0,1-1 1 0 0,0 0 0 0 0,0 0 0 0 0,-1 0-1 0 0,1-1 1 0 0,0 0 0 0 0,1 1-1 0 0,-1-1 1 0 0,0 0 0 0 0,0-1 0 0 0,0 1-1 0 0,1-1 1 0 0,-1 0 0 0 0,0 0 0 0 0,1 0-1 0 0,-1-1 1 0 0,2 0-12 0 0,10-6 65 0 0,0 0 0 0 0,0-1 0 0 0,-1-1 0 0 0,-1-1 1 0 0,0 0-1 0 0,0 0 0 0 0,-1-2 0 0 0,0 0 0 0 0,-1 0 0 0 0,0-1 0 0 0,-1 0 1 0 0,0-1-1 0 0,-2-1 0 0 0,1 1 0 0 0,-2-2 0 0 0,0 1 0 0 0,-1-1 0 0 0,0 0 0 0 0,-1 0 1 0 0,-1-2-66 0 0,26-160 562 0 0,-29 159-484 0 0,0-1-1 0 0,-2 0 0 0 0,0 1 1 0 0,-1-1-1 0 0,-2 0 0 0 0,1 1 1 0 0,-6-15-78 0 0,4 15 42 0 0,3 13-7 0 0,0 1 1 0 0,-1-1 0 0 0,1 0 0 0 0,-1 1-1 0 0,0-1 1 0 0,-1 1 0 0 0,1 0 0 0 0,-1 0-1 0 0,0 0 1 0 0,-1 0 0 0 0,1 0 0 0 0,-1 1-1 0 0,0-1 1 0 0,-3-2-36 0 0,-58-72 402 0 0,22 28 162 0 0,28 19 311 0 0,38 48-755 0 0,140 84 71 0 0,-54-47-63 0 0,-48-13-80 0 0,40 13-1 0 0,-47 7-13 0 0,-47-48-28 0 0,-2-1-2 0 0,-1-1 0 0 0,0 1 0 0 0,-1 0-1 0 0,-1 0 1 0 0,0 1 0 0 0,0-1 0 0 0,-1 0 0 0 0,0 1 0 0 0,-1-1 0 0 0,0 1 0 0 0,-1-1 0 0 0,-1 7-4 0 0,1 58 35 0 0,35 14 29 0 0,-31-78-43 0 0,1 0-1 0 0,0-1 0 0 0,0 1 0 0 0,1-1 0 0 0,1 0 0 0 0,0 0 1 0 0,0 0-1 0 0,1-1 0 0 0,6 6-20 0 0,0 3 13 0 0,-12-15-3 0 0,1-1 1 0 0,0 1-1 0 0,0 0 1 0 0,0-1 0 0 0,0 0-1 0 0,1 1 1 0 0,-1-1-1 0 0,1 0 1 0 0,0 0-1 0 0,0 0 1 0 0,0-1 0 0 0,0 1-1 0 0,1-1 1 0 0,-1 1-1 0 0,1-1 1 0 0,-1 0 0 0 0,1-1-1 0 0,0 1 1 0 0,0 0-1 0 0,-1-1 1 0 0,1 0 0 0 0,0 0-1 0 0,0 0 1 0 0,1-1-1 0 0,-1 1 1 0 0,0-1 0 0 0,0 0-1 0 0,0 0 1 0 0,0-1-1 0 0,0 1-10 0 0,13-4 43 0 0,65-30 181 0 0,-75 29-212 0 0,-1 1 1 0 0,0-2-1 0 0,-1 1 0 0 0,1-1 0 0 0,-1 1 0 0 0,0-2 1 0 0,-1 1-1 0 0,1 0 0 0 0,-1-1 0 0 0,-1 0 1 0 0,1 0-1 0 0,1-6-12 0 0,0-4 23 0 0,-2-1 0 0 0,0 1 1 0 0,-1-1-1 0 0,-1 1 1 0 0,0-1-1 0 0,-1 0 0 0 0,-1 1 1 0 0,-1-1-1 0 0,-1 0 0 0 0,0 1 1 0 0,-5-16-24 0 0,1 1 29 0 0,-27-133 102 0 0,9 24-20 0 0,10 55-23 0 0,3 18 48 0 0,12 68-126 0 0,6-15 62 0 0,136 36 7 0 0,-3 0-60 0 0,-65-6-5 0 0,-15 13 1 0 0,-2-5-7 0 0,-23 34 1 0 0,-24-26-5 0 0,-1 0 0 0 0,-2 0-1 0 0,-2 1 1 0 0,0 0-1 0 0,-2 0 1 0 0,-1 17-4 0 0,-3-20 6 0 0,2-1 0 0 0,0 1 0 0 0,2-1 0 0 0,1 0 0 0 0,2 0 0 0 0,1 0 0 0 0,4 9-6 0 0,-9-30 6 0 0,1-1-1 0 0,0 0 1 0 0,0 0 0 0 0,1 0-1 0 0,0 0 1 0 0,0 0-1 0 0,0-1 1 0 0,1 1-1 0 0,0-1 1 0 0,0 0-1 0 0,0-1 1 0 0,1 1-1 0 0,-1-1 1 0 0,3 1-6 0 0,72 21 46 0 0,-68-25-40 0 0,0-1 0 0 0,0-1-1 0 0,0 0 1 0 0,0 0-1 0 0,0-1 1 0 0,-1-1-1 0 0,1 0 1 0 0,-1-1-1 0 0,1 0 1 0 0,-1-1 0 0 0,0 0-1 0 0,-1 0 1 0 0,1-1-1 0 0,-1-1 1 0 0,0 0-1 0 0,-1 0 1 0 0,0-1-1 0 0,6-5-5 0 0,14-18 22 0 0,0-2-1 0 0,-2 0 1 0 0,-2-2-1 0 0,-1-1 1 0 0,-2-1 0 0 0,-1-1-1 0 0,5-16-21 0 0,43-131 72 0 0,-63 162-64 0 0,10-90 48 0 0,-18 93-50 0 0,2 15 1 0 0,1 0 0 0 0,-1 0 0 0 0,-1 0 0 0 0,1 0 0 0 0,0 0 1 0 0,-1 1-1 0 0,0-1 0 0 0,0 0 0 0 0,-1 0 0 0 0,0 0 0 0 0,1 1 0 0 0,-1-1 0 0 0,-1 1 0 0 0,1-1 0 0 0,-1 1 0 0 0,0 0 0 0 0,1 0 0 0 0,-2 0 0 0 0,1 0 0 0 0,0 1 0 0 0,-1-1 0 0 0,0 1 0 0 0,0 0 0 0 0,0 0 0 0 0,0 0 0 0 0,0 1 0 0 0,-1-1 0 0 0,1 1 0 0 0,-1 0 0 0 0,0 0-7 0 0,-11 1 15 0 0,0 1-1 0 0,0 0 0 0 0,0 1 1 0 0,1 1-1 0 0,-1 0 0 0 0,1 1 1 0 0,-1 1-1 0 0,1 0 0 0 0,0 1 0 0 0,0 1 1 0 0,0 0-15 0 0,-86 42 56 0 0,53-26-31 0 0</inkml:trace>
  <inkml:trace contextRef="#ctx0" brushRef="#br0" timeOffset="2123.763">1 1627 17079 0 0,'7'-2'784'0'0,"118"-37"1711"0"0,97 18-955 0 0,-124 17-355 0 0,71 8-677 0 0,264 17 891 0 0,-41-13-924 0 0,-244-9-363 0 0,1178-36 440 0 0,-818 2-435 0 0,-149 26-44 0 0,105-11 11 0 0,-379 14-72 0 0,734-97 179 0 0,-545 54-92 0 0,-238 44-74 0 0,-7-2 12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2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14672 0 0,'0'0'201'0'0,"0"0"6"0"0,0 0-1 0 0,0 0-20 0 0,0 0-68 0 0,0 0-20 0 0,0 0 0 0 0,0 0 58 0 0,0 0 192 0 0,0 0 55 0 0,8 0-6 0 0,528-2 2634 0 0,-533 2-2921 0 0</inkml:trace>
  <inkml:trace contextRef="#ctx0" brushRef="#br0" timeOffset="532.454">76 137 12256 0 0,'0'0'688'0'0,"0"0"1"0"0,0 0 4 0 0,0 0-95 0 0,0 0-369 0 0,0 0-86 0 0,0 0 1 0 0,0 0 78 0 0,0 0 318 0 0,0 0 87 0 0,0 0-6 0 0,0 0-73 0 0,0 0-323 0 0,0 0-82 0 0,0 0-4 0 0,0 0 29 0 0,0 0 102 0 0,0 0 28 0 0,0 0 4 0 0,0 0-30 0 0,2 8-125 0 0,7 23-23 0 0,-8-27-93 0 0,1 0-1 0 0,1 1 1 0 0,-1-1 0 0 0,1 0 0 0 0,-1-1-1 0 0,1 1 1 0 0,0 0 0 0 0,0-1-1 0 0,1 0 1 0 0,-1 1 0 0 0,1-1 0 0 0,0-1-1 0 0,-1 1 1 0 0,1 0 0 0 0,1-1-1 0 0,-1 0 1 0 0,0 0 0 0 0,0 0-1 0 0,1-1 1 0 0,2 1-31 0 0,3 3 85 0 0,12 2 0 0 0,-1-1 0 0 0,1-1 0 0 0,0-1 0 0 0,1 0 0 0 0,-1-2 0 0 0,0-1 0 0 0,1-1 0 0 0,20-2-85 0 0,3 1 153 0 0,174-32 246 0 0,-125 17-255 0 0,-84 9-106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1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511 457 13360 0 0,'0'0'361'0'0,"0"0"6"0"0,0 0 1 0 0,0 0-40 0 0,0 0-159 0 0,0 0-34 0 0,0 0 1 0 0,0 0 33 0 0,0 0 135 0 0,0 0 39 0 0,0 0 1 0 0,0 0-37 0 0,3 6-143 0 0,10 18-37 0 0,-15 10 164 0 0,-56 207 1258 0 0,35-135-749 0 0,6-28 232 0 0,-4-30-360 0 0,21-53-647 0 0</inkml:trace>
  <inkml:trace contextRef="#ctx0" brushRef="#br0" timeOffset="1139.966">1592 489 13672 0 0,'0'0'313'0'0,"0"0"6"0"0,0 0 1 0 0,-1 7-32 0 0,-13 73 675 0 0,4 0 0 0 0,4 1 0 0 0,3 7-963 0 0,3-84 44 0 0,0 0 0 0 0,0 1 0 0 0,1-1 0 0 0,0 1 0 0 0,0-1 0 0 0,0 0 0 0 0,1 0 0 0 0,-1 1 0 0 0,1-1 0 0 0,0 0 0 0 0,0 0 0 0 0,0-1 0 0 0,1 1 0 0 0,-1 0 0 0 0,1-1 0 0 0,0 0 0 0 0,0 1 0 0 0,0-1 0 0 0,1 0 0 0 0,-1-1 0 0 0,1 1 0 0 0,-1 0 0 0 0,1-1 0 0 0,0 0 0 0 0,0 0 0 0 0,0 0 0 0 0,0-1 0 0 0,0 1 0 0 0,1-1 0 0 0,-1 0 0 0 0,0 0 0 0 0,2 0-44 0 0,0-1 18 0 0,0 0 0 0 0,0-1 0 0 0,0 1 0 0 0,-1-1 0 0 0,1 0 0 0 0,0-1 1 0 0,0 0-1 0 0,-1 1 0 0 0,1-2 0 0 0,-1 1 0 0 0,0-1 0 0 0,0 0 0 0 0,0 0 0 0 0,0 0 0 0 0,0 0 1 0 0,0-1-1 0 0,1-2-18 0 0,101-120 198 0 0,-85 86-157 0 0,-8 21-21 0 0,-2-2 1 0 0,-1 0-1 0 0,0 0 0 0 0,-2-1 0 0 0,0 0 0 0 0,-2 0 1 0 0,0-1-1 0 0,-2 0 0 0 0,0 0 0 0 0,0-13-20 0 0,-14-126 105 0 0,8 159-100 0 0,1 0 0 0 0,0-1-1 0 0,-1 1 1 0 0,0 0 0 0 0,0 0-1 0 0,0-1 1 0 0,0 1 0 0 0,0 0 0 0 0,-1 0-1 0 0,0 0 1 0 0,1 0 0 0 0,-1 1-1 0 0,0-1 1 0 0,0 0 0 0 0,0 1-1 0 0,-1-1 1 0 0,1 1 0 0 0,-1 0-1 0 0,1 0 1 0 0,-1 0 0 0 0,0 0-1 0 0,0 0 1 0 0,0 1 0 0 0,0-1-1 0 0,0 1 1 0 0,0 0 0 0 0,0 0-1 0 0,0 0 1 0 0,-3 0-5 0 0,-99-10 244 0 0,99 11-221 0 0,-25 14 197 0 0,28-10-131 0 0</inkml:trace>
  <inkml:trace contextRef="#ctx0" brushRef="#br0" timeOffset="1934.171">2448 748 13560 0 0,'0'0'504'0'0,"0"0"0"0"0,0 0 1 0 0,0 0-56 0 0,0 0-243 0 0,0 0-64 0 0,0 0-3 0 0,0 0 50 0 0,0 0 190 0 0,0 0 50 0 0,0 0-2 0 0,0 0-47 0 0,0 0-199 0 0,0 0-41 0 0,0 0-1 0 0,0 0 22 0 0,0 7 76 0 0,1 19 33 0 0,-2 1-1 0 0,-1 0 0 0 0,-2 0 1 0 0,0-1-1 0 0,-8 23-269 0 0,-12 59 468 0 0,19-20 39 0 0,5-88-461 0 0</inkml:trace>
  <inkml:trace contextRef="#ctx0" brushRef="#br0" timeOffset="416.21">1016 179 12552 0 0,'0'0'576'0'0,"0"0"0"0"0,0 0 0 0 0,0 0-72 0 0,0 0-288 0 0,0 0-72 0 0,0 0 0 0 0,0 0 81 0 0,-1 7 327 0 0,-12 140 1978 0 0,-7-20-979 0 0,-1-59-939 0 0,11-17 72 0 0,-32 68 136 0 0,13-20-137 0 0,18-41-365 0 0,11-58-286 0 0,0 0 4 0 0,61-25 247 0 0,80-78-51 0 0,-116 86-177 0 0,112-60 323 0 0,-118 72-306 0 0</inkml:trace>
  <inkml:trace contextRef="#ctx0" brushRef="#br0" timeOffset="716.935">1284 457 15776 0 0,'0'0'289'0'0,"0"0"4"0"0,0 0-2 0 0,0 0-26 0 0,-1 7-116 0 0,-85 328 2209 0 0,65-243-1565 0 0,19-67-497 0 0,2-22-279 0 0</inkml:trace>
  <inkml:trace contextRef="#ctx0" brushRef="#br0" timeOffset="3776.125">3081 369 12552 0 0,'0'0'392'0'0,"0"0"0"0"0,0 0 1 0 0,0 0-38 0 0,0 0-177 0 0,0 0-47 0 0,0 0 4 0 0,0 0 74 0 0,0 0 295 0 0,0 0 79 0 0,0 0 1 0 0,0 0-74 0 0,0 0-293 0 0,0 7-73 0 0,-1-1-100 0 0,1-1 0 0 0,-1 1 0 0 0,0-1-1 0 0,-1 0 1 0 0,1 1 0 0 0,-1-1 0 0 0,0 0-1 0 0,0 0 1 0 0,-1 0 0 0 0,1 0 0 0 0,-1-1-1 0 0,0 1 1 0 0,0-1 0 0 0,-1 1-1 0 0,-1 0-43 0 0,-56 70 1227 0 0,6 3 265 0 0,45-36-921 0 0,7-25-278 0 0,8 54 190 0 0,1-57-441 0 0,-4-7-24 0 0,1 0 1 0 0,0 0-1 0 0,1 0 1 0 0,-1-1-1 0 0,1 1 1 0 0,0-1-1 0 0,1 0 1 0 0,0-1-1 0 0,0 1 1 0 0,0-1-1 0 0,0 0 1 0 0,6 5-19 0 0,100 60 398 0 0,-104-68-348 0 0,1 0 0 0 0,0-1-1 0 0,0 0 1 0 0,0 0-1 0 0,-1-1 1 0 0,1 1 0 0 0,0-2-1 0 0,0 1 1 0 0,0-1-1 0 0,0-1 1 0 0,0 1 0 0 0,-1-1-1 0 0,1 0 1 0 0,-1-1-1 0 0,1 0 1 0 0,6-4-50 0 0,-6 4 33 0 0,2-4 20 0 0,1-1 0 0 0,-1 0 0 0 0,-1-1 0 0 0,1 0 0 0 0,-1 0 0 0 0,-1-1 0 0 0,0 0 0 0 0,-1-1 0 0 0,1 1 0 0 0,-2-2 0 0 0,0 1 0 0 0,0-1 1 0 0,-1 0-1 0 0,0 0 0 0 0,0-5-53 0 0,-4 14 19 0 0,39-126 595 0 0,-33 112-528 0 0,-1-1 0 0 0,-1 0-1 0 0,-1 0 1 0 0,0 0 0 0 0,-1-1 0 0 0,-1 1-1 0 0,-1-1 1 0 0,-1 0 0 0 0,0 1-1 0 0,-1-1 1 0 0,-1 0 0 0 0,-1 1-1 0 0,-1 0 1 0 0,-3-10-86 0 0,-38-32 535 0 0,6 26-60 0 0,46 33 148 0 0,17 1-552 0 0,-3-1-40 0 0,1 0-1 0 0,-1 1 1 0 0,1 2 0 0 0,-1 0-1 0 0,1 1 1 0 0,-1 1 0 0 0,0 1-1 0 0,-1 1 1 0 0,1 1 0 0 0,17 8-31 0 0,38 33 156 0 0,48 14 4 0 0,-122-60-156 0 0,0 0 0 0 0,0-1 0 0 0,0 1 0 0 0,-1 0 0 0 0,1 0 0 0 0,0 0 1 0 0,-1 0-1 0 0,1 1 0 0 0,-1-1 0 0 0,0 0 0 0 0,0 1 0 0 0,0-1 0 0 0,0 1 0 0 0,0-1 0 0 0,0 1 0 0 0,-1-1 1 0 0,1 1-1 0 0,-1-1 0 0 0,1 1 0 0 0,-1 0 0 0 0,0-1 0 0 0,0 1 0 0 0,-1 0 0 0 0,1-1 0 0 0,0 1 0 0 0,-1 0-4 0 0,-3 75 56 0 0,-17 92 87 0 0,20-159-128 0 0,1-1 1 0 0,1 1-1 0 0,0-1 0 0 0,0 1 1 0 0,1-1-1 0 0,0 1 0 0 0,1-1 1 0 0,0 0-1 0 0,1 0 0 0 0,4 9-15 0 0,0 2 32 0 0,-7-18-26 0 0,-1-1 1 0 0,1 0-1 0 0,0 0 0 0 0,-1 1 0 0 0,1-1 1 0 0,0 0-1 0 0,0 0 0 0 0,1 0 1 0 0,-1 0-1 0 0,0 0 0 0 0,1 0 0 0 0,-1 0 1 0 0,1-1-1 0 0,-1 1 0 0 0,1 0 0 0 0,0-1 1 0 0,0 1-1 0 0,0-1 0 0 0,0 0 0 0 0,0 0 1 0 0,0 0-1 0 0,1 1-6 0 0,29 6 158 0 0,5-17-36 0 0,-32 8-115 0 0,-1-1 1 0 0,0 0-1 0 0,0 0 1 0 0,0 0-1 0 0,-1-1 1 0 0,1 1-1 0 0,-1-1 1 0 0,1 0-1 0 0,-1 0 1 0 0,0 0-1 0 0,0-1 1 0 0,0 1-1 0 0,0-1 1 0 0,-1 0-1 0 0,1 1 0 0 0,-1-1 1 0 0,0 0-1 0 0,0-2-7 0 0,69-139 224 0 0,-61 66-64 0 0,-21-65 46 0 0,0 18-14 0 0,18 66 57 0 0,37 42-96 0 0,65-1-19 0 0,146 17 170 0 0,-253 2-301 0 0,0 1 0 0 0,0-1 0 0 0,-1 1 0 0 0,1-1 0 0 0,0 1 0 0 0,0 0 0 0 0,-1 0 0 0 0,1-1 0 0 0,-1 1 0 0 0,1 0 0 0 0,-1 1 0 0 0,1-1 1 0 0,-1 0-1 0 0,0 0 0 0 0,1 1 0 0 0,-1-1 0 0 0,0 1 0 0 0,0-1 0 0 0,0 1 0 0 0,0-1 0 0 0,0 1 0 0 0,-1 0 0 0 0,1-1 0 0 0,0 1 0 0 0,-1 0 0 0 0,1-1 0 0 0,-1 1 1 0 0,1 0-1 0 0,-1 0 0 0 0,0 0-3 0 0,2 4 8 0 0,-16 48 38 0 0,-41 113 9 0 0,51-53 8 0 0,6-110-60 0 0,0 0 0 0 0,0 0 0 0 0,0-1 1 0 0,0 1-1 0 0,1-1 0 0 0,-1 1 0 0 0,1-1 1 0 0,0 0-1 0 0,0 0 0 0 0,0 0 0 0 0,0 0 1 0 0,1-1-1 0 0,-1 1 0 0 0,1-1 0 0 0,0 0 1 0 0,-1 0-1 0 0,1 0 0 0 0,0-1 0 0 0,0 1 1 0 0,0-1-1 0 0,0 0 0 0 0,0 0 0 0 0,2 0-3 0 0,3-2 2 0 0,0 0-1 0 0,0 0 0 0 0,-1-1 1 0 0,1 0-1 0 0,0-1 0 0 0,-1 0 1 0 0,0 0-1 0 0,0-1 0 0 0,0 0 1 0 0,0 0-1 0 0,0-1 0 0 0,-1 0 1 0 0,0 0-1 0 0,0-1 0 0 0,0 0 1 0 0,-1 0-2 0 0,143-156 16 0 0,-131 139-11 0 0,0 0 0 0 0,-2-1 1 0 0,-1-1-1 0 0,-1-1 0 0 0,-2 0 1 0 0,0 0-1 0 0,-1-1 0 0 0,-2-1 1 0 0,3-15-6 0 0,-10 38 1 0 0,0 1 0 0 0,-1-1 0 0 0,0 1 0 0 0,1-1 0 0 0,-2 0 0 0 0,1 0 0 0 0,0 0 0 0 0,-1 0 0 0 0,0 1 0 0 0,0-1 0 0 0,-1 0 0 0 0,1 0 0 0 0,-1 0 0 0 0,0 0 0 0 0,0 1 0 0 0,-1-1 0 0 0,1 0 0 0 0,-1 1 0 0 0,0-1 1 0 0,0 1-1 0 0,-1 0 0 0 0,1 0 0 0 0,-1 0 0 0 0,0 0 0 0 0,0 0 0 0 0,0 0 0 0 0,-1 1 0 0 0,1 0 0 0 0,-1-1 0 0 0,0 1 0 0 0,0 1 0 0 0,0-1 0 0 0,0 0 0 0 0,-1 1 0 0 0,1 0 0 0 0,0 0 0 0 0,-1 0 0 0 0,0 1 0 0 0,1 0 0 0 0,-1 0 0 0 0,-2-1-1 0 0,-32 1 4 0 0,0 2 0 0 0,0 1 0 0 0,0 2 0 0 0,1 2 0 0 0,-1 1 0 0 0,1 2 0 0 0,1 2 0 0 0,-5 3-4 0 0,-21 9 7 0 0</inkml:trace>
  <inkml:trace contextRef="#ctx0" brushRef="#br0" timeOffset="4693.788">0 1468 15576 0 0,'0'0'858'0'0,"0"0"11"0"0,0 0 3 0 0,7-1-124 0 0,82-19 1314 0 0,-18 18-1168 0 0,166-5 153 0 0,-35-23-663 0 0,142-5-143 0 0,-138 15-129 0 0,6 5-22 0 0,-53 0-22 0 0,99-21 5 0 0,77-20 2 0 0,282-57 83 0 0,-347 82-31 0 0,-21 7 25 0 0,-109 19-56 0 0,123 8 161 0 0,-188 1-121 0 0,-1-3 0 0 0,0-3 0 0 0,0-3 0 0 0,0-3 0 0 0,31-10-136 0 0,133-37 503 0 0,-4 52-164 0 0,16 4 165 0 0,-123-10-296 0 0,37-11 159 0 0,-50-11-72 0 0,-103 29-258 0 0,0 0 0 0 0,-1-1-1 0 0,1 0 1 0 0,0 0 0 0 0,-1-1 0 0 0,0-1-1 0 0,0 0 1 0 0,0 0 0 0 0,6-5-37 0 0,-6-2 45 0 0</inkml:trace>
  <inkml:trace contextRef="#ctx0" brushRef="#br0" timeOffset="5812.615">1182 1683 15072 0 0,'0'0'481'0'0,"0"0"4"0"0,0 0-1 0 0,0 0-51 0 0,0 0-235 0 0,0 0-56 0 0,0 0 2 0 0,0 0 51 0 0,0-7 204 0 0,0-38 1638 0 0,6 36-1933 0 0,269-6-127 0 0,-180 30 17 0 0,-81-11 9 0 0,-10-3 0 0 0,0-1 1 0 0,0 1-1 0 0,0 1 0 0 0,0-1 1 0 0,-1 0-1 0 0,1 1 1 0 0,0 0-1 0 0,-1 0 1 0 0,0 0-1 0 0,1 0 0 0 0,-1 1 1 0 0,0-1-1 0 0,0 1 1 0 0,0 0-1 0 0,0 0 1 0 0,-1 0-1 0 0,3 3-3 0 0,27 36 305 0 0,-47-6 103 0 0,-24-10-40 0 0,-53 23 239 0 0,11-1 126 0 0,25-14-110 0 0,53-30-553 0 0,-1 0 1 0 0,1 0-1 0 0,1 1 0 0 0,-1-1 1 0 0,1 1-1 0 0,0 0 0 0 0,0 0 1 0 0,0 0-1 0 0,0 0 0 0 0,1 0 1 0 0,0 0-1 0 0,0 0 0 0 0,0 1 1 0 0,1-1-1 0 0,0 0 0 0 0,0 2-70 0 0,24 4 431 0 0,71 9 142 0 0,-39-3-146 0 0,52 21-50 0 0,20 7 458 0 0,-93-26-572 0 0,-45 3 6 0 0,-5-10-232 0 0,-1 1 0 0 0,0-2 0 0 0,-1 0 0 0 0,-1-1 0 0 0,0-1 0 0 0,0-1 0 0 0,-12 4-37 0 0,2 0 23 0 0,9-4 9 0 0,0-1 0 0 0,-1-1 0 0 0,0-1 0 0 0,0-1 0 0 0,0 0 0 0 0,0-2 0 0 0,-16 1-32 0 0,-8-11 135 0 0,44 8-112 0 0,0 0-6 0 0,0-11 46 0 0,0 8-46 0 0</inkml:trace>
  <inkml:trace contextRef="#ctx0" brushRef="#br0" timeOffset="6396.976">2390 1453 13056 0 0,'0'0'656'0'0,"0"0"0"0"0,0 0 0 0 0,0 0-86 0 0,0 0-340 0 0,0 0-86 0 0,0 0 0 0 0,0 0 90 0 0,0 0 365 0 0,0 0 94 0 0,0 0-4 0 0,-1 6-93 0 0,-8 34-80 0 0,-25 44 1222 0 0,-2-10-978 0 0,26-57-659 0 0,1 0 1 0 0,1 0 0 0 0,1 1 0 0 0,0 0 0 0 0,2 0 0 0 0,0 1-1 0 0,-2 14-101 0 0,5-26 33 0 0,-34 93 686 0 0,22 7-399 0 0,14-98-306 0 0,0 1 0 0 0,0-1 0 0 0,0 0 1 0 0,1 1-1 0 0,1-1 0 0 0,0 0 0 0 0,0 0 1 0 0,1 0-1 0 0,0 0 0 0 0,0 0 0 0 0,2 1-14 0 0,3 14 106 0 0,-7-21-85 0 0,-1 1 0 0 0,1-1 0 0 0,0 0 0 0 0,-1 0 0 0 0,2 1 1 0 0,-1-1-1 0 0,0 0 0 0 0,1 0 0 0 0,-1 0 0 0 0,1 0 0 0 0,0-1 0 0 0,0 1 0 0 0,0 0 0 0 0,0-1 0 0 0,1 1 0 0 0,-1-1 0 0 0,1 0 0 0 0,-1 0 0 0 0,1 0 0 0 0,0 0 0 0 0,0 0 0 0 0,0 0 0 0 0,0-1 0 0 0,0 1 0 0 0,0-1 0 0 0,0 0 0 0 0,0 0 0 0 0,0 0 0 0 0,1-1 0 0 0,-1 1 1 0 0,0-1-1 0 0,1 0-21 0 0,76-26 361 0 0,-73 19-303 0 0,0-1 0 0 0,-1-1 0 0 0,1 1 0 0 0,-2-1 0 0 0,1 0 0 0 0,-1-1 0 0 0,0 1 0 0 0,-1-1 0 0 0,0 0 0 0 0,1-6-58 0 0,14-30 155 0 0,-15 38-110 0 0,-1 0 0 0 0,0 0 1 0 0,0 0-1 0 0,-1-1 0 0 0,0 1 1 0 0,0-1-1 0 0,-1 0 0 0 0,0 0 1 0 0,-1 1-1 0 0,0-1 0 0 0,0 0 1 0 0,0 0-1 0 0,-2 0 0 0 0,1 1 1 0 0,-2-5-46 0 0,2 6 34 0 0,-23-24 373 0 0,-33 5-39 0 0,-98 46 168 0 0,143-7-371 0 0,10-12 35 0 0,4-1-128 0 0</inkml:trace>
  <inkml:trace contextRef="#ctx0" brushRef="#br0" timeOffset="7250.096">3112 1529 16280 0 0,'0'0'431'0'0,"0"0"1"0"0,-3 6 2 0 0,-73 69 415 0 0,-112 101 1980 0 0,136-105-1987 0 0,49-67-761 0 0,0-1 0 0 0,0 1 0 0 0,0-1 0 0 0,0 1 0 0 0,1 0 0 0 0,-1 0 1 0 0,1 0-1 0 0,0 0 0 0 0,1 0 0 0 0,-1 1 0 0 0,1-1 0 0 0,-1 1 0 0 0,1-1 1 0 0,1 1-1 0 0,-1-1 0 0 0,1 1 0 0 0,-1-1 0 0 0,1 1 0 0 0,1 0 0 0 0,-1-1 0 0 0,1 1 1 0 0,-1-1-1 0 0,1 1 0 0 0,1-1 0 0 0,-1 1 0 0 0,1-1 0 0 0,1 3-81 0 0,41 78 818 0 0,-40-80-781 0 0,1 0 1 0 0,-1 0-1 0 0,1 0 1 0 0,-1-1-1 0 0,1 1 1 0 0,1-1-1 0 0,-1 0 1 0 0,1-1-1 0 0,-1 1 1 0 0,1-1-1 0 0,0 0 1 0 0,0-1-1 0 0,0 1 1 0 0,1-1-1 0 0,-1 0 1 0 0,1-1-1 0 0,-1 0 1 0 0,1 0-1 0 0,-1 0 1 0 0,1-1-1 0 0,0 0 1 0 0,-1 0-1 0 0,1 0 1 0 0,-1-1-1 0 0,1 0 1 0 0,-1-1 0 0 0,1 1-1 0 0,-1-1 1 0 0,4-2-38 0 0,-1 2 14 0 0,-1-1 1 0 0,0 0-1 0 0,0 0 1 0 0,0-1-1 0 0,-1 0 1 0 0,1 0-1 0 0,-1-1 1 0 0,0 0-1 0 0,0 0 1 0 0,-1-1-1 0 0,1 0 1 0 0,-1 0-1 0 0,-1 0 1 0 0,1-1-1 0 0,-1 0 1 0 0,0 0-1 0 0,-1 0 1 0 0,3-5-15 0 0,32-78 249 0 0,-38 8 97 0 0,-25-42-61 0 0,4 37 52 0 0,19 86-322 0 0,1 0 0 0 0,-1-1 0 0 0,0 1 0 0 0,1 0 0 0 0,-1-1 0 0 0,1 1 0 0 0,-1 0 0 0 0,1-1 0 0 0,0 1 0 0 0,0-1 0 0 0,-1 1 0 0 0,1-1-1 0 0,0 1 1 0 0,0-1 0 0 0,1 1 0 0 0,-1 0 0 0 0,0-1 0 0 0,0 1 0 0 0,1-1 0 0 0,-1 1 0 0 0,1 0 0 0 0,-1-1 0 0 0,1 1 0 0 0,0 0 0 0 0,-1-1 0 0 0,1 1 0 0 0,0 0 0 0 0,0 0 0 0 0,0 0 0 0 0,0-1 0 0 0,0 1-1 0 0,0 0 1 0 0,0 1 0 0 0,0-1 0 0 0,0 0 0 0 0,1 0 0 0 0,-1 0 0 0 0,1 0-15 0 0,33-13 247 0 0,298-15 179 0 0,-201 29-166 0 0,-122 19-225 0 0,-8-12-31 0 0,0 1 1 0 0,-1-1-1 0 0,0 1 0 0 0,0 0 1 0 0,0-1-1 0 0,-1 1 0 0 0,-1 0 0 0 0,1 0 1 0 0,-1-1-1 0 0,0 1 0 0 0,-1 0 1 0 0,0-1-1 0 0,0 1 0 0 0,-1-1 0 0 0,0 2-4 0 0,-7 27 15 0 0,-7 132 59 0 0,55-103-35 0 0,-35-60-35 0 0,0-1 1 0 0,-1 1-1 0 0,1-1 0 0 0,1 0 0 0 0,-1 0 0 0 0,1 0 1 0 0,-1-1-1 0 0,1 1 0 0 0,0-1 0 0 0,0 0 0 0 0,1 0 1 0 0,-1 0-1 0 0,1-1 0 0 0,-1 1 0 0 0,1-1 0 0 0,0 0 1 0 0,0-1-1 0 0,0 1 0 0 0,0-1 0 0 0,0 0 0 0 0,0 0 1 0 0,0 0-1 0 0,0-1 0 0 0,0 0 0 0 0,1 0 1 0 0,-1 0-1 0 0,0-1 0 0 0,0 0 0 0 0,0 1 0 0 0,0-2 1 0 0,0 1-1 0 0,2-1-4 0 0,89-77 81 0 0,-86 70-74 0 0,-1 0 1 0 0,-1-1-1 0 0,0 0 0 0 0,0-1 0 0 0,-1 0 0 0 0,0 0 1 0 0,-1 0-1 0 0,0-1 0 0 0,-1 0 0 0 0,0 0 1 0 0,-1 0-1 0 0,0-2-7 0 0,1-6 15 0 0,0-1 1 0 0,-1 0-1 0 0,-2 1 0 0 0,0-1 1 0 0,-1 0-1 0 0,-1 0 1 0 0,-2-12-16 0 0,2 25 7 0 0,0 0-1 0 0,-1 0 1 0 0,0-1 0 0 0,0 1 0 0 0,-1 1 0 0 0,0-1 0 0 0,0 0 0 0 0,-1 0-1 0 0,0 1 1 0 0,0-1 0 0 0,-1 1 0 0 0,0 0 0 0 0,-1 0 0 0 0,1 0-1 0 0,-1 1 1 0 0,0 0 0 0 0,-1 0 0 0 0,1 0 0 0 0,-1 0 0 0 0,-1 1-1 0 0,1 0 1 0 0,-1 1 0 0 0,0-1 0 0 0,0 1 0 0 0,0 0 0 0 0,0 1 0 0 0,-1 0-1 0 0,1 0 1 0 0,-1 0 0 0 0,-2 1-7 0 0,-179-2 133 0 0,127 7-105 0 0,-3 6 3 0 0</inkml:trace>
  <inkml:trace contextRef="#ctx0" brushRef="#br0" timeOffset="22467.156">244 2925 5320 0 0,'0'0'321'0'0,"0"0"4"0"0,0 0-2 0 0,0 0-31 0 0,0 0-136 0 0,0 0-29 0 0,0 0 2 0 0,0 0 54 0 0,0 0 195 0 0,0 0 60 0 0,0 0 2 0 0,0 0-51 0 0,0 0-201 0 0,0 0-47 0 0,0 0-2 0 0,0 0 57 0 0,0 0 217 0 0,0 0 62 0 0,0 0-6 0 0,0 0-50 0 0,0 0-230 0 0,0 0-47 0 0,0 0 2 0 0,0 0 46 0 0,0 0 189 0 0,0 0 50 0 0,0 0-3 0 0,0 0-50 0 0,0 0-191 0 0,0 0-44 0 0,0 0-2 0 0,0 0 8 0 0,0 0 19 0 0,0 0 13 0 0,0 0-6 0 0,0 0-7 0 0,7-4-62 0 0,11-7-22 0 0,1 2 1 0 0,0 0 0 0 0,0 1 0 0 0,1 1 0 0 0,0 1 0 0 0,15-2-83 0 0,153-30 448 0 0,-83 28-220 0 0,-18 11 357 0 0,-58 29-102 0 0,-28 9-125 0 0,-16 3 212 0 0,-27 7-138 0 0,-45 17 246 0 0,48-29-332 0 0,3-6 340 0 0,32-28-303 0 0,4-3-365 0 0,-1 1 0 0 0,0-1-1 0 0,0 0 1 0 0,1 1 0 0 0,-1-1-1 0 0,0 0 1 0 0,0 1 0 0 0,1-1 0 0 0,-1 1-1 0 0,1-1 1 0 0,-1 1 0 0 0,0-1 0 0 0,1 1-1 0 0,-1 0 1 0 0,1-1 0 0 0,0 1-1 0 0,-1 0 1 0 0,1-1 0 0 0,-1 1 0 0 0,1 0-1 0 0,0 0 1 0 0,0-1 0 0 0,-1 1-1 0 0,1 0 1 0 0,0 0 0 0 0,0 0 0 0 0,0-1-1 0 0,0 1 1 0 0,0 0 0 0 0,0 0 0 0 0,0 0-1 0 0,0 0 1 0 0,0-1 0 0 0,0 1-1 0 0,0 0 1 0 0,1 0 0 0 0,-1-1 0 0 0,0 1-1 0 0,1 0 1 0 0,-1 0 0 0 0,0-1 0 0 0,1 1-1 0 0,-1 0 1 0 0,1-1 0 0 0,-1 1-1 0 0,1 0 1 0 0,-1-1 0 0 0,1 1 0 0 0,0-1-1 0 0,-1 1 1 0 0,1 0-18 0 0,9 25 517 0 0,38 7-127 0 0,48 26-77 0 0,17-10 26 0 0,-43 29-78 0 0,-68-76-251 0 0,0 1 0 0 0,0 0 0 0 0,-1-1-1 0 0,1 1 1 0 0,-1 0 0 0 0,1 0 0 0 0,-1 0 0 0 0,0 0 0 0 0,0 0 0 0 0,0 1 0 0 0,-1-1 0 0 0,1 0-1 0 0,-1 0 1 0 0,0 0 0 0 0,0 1 0 0 0,0-1 0 0 0,0 0 0 0 0,0 0 0 0 0,-1 1 0 0 0,1-1 0 0 0,-1 0-1 0 0,0 0 1 0 0,0 0 0 0 0,0 0 0 0 0,-1 0 0 0 0,1 0 0 0 0,-1 0 0 0 0,1 0 0 0 0,-2 2-10 0 0,-29 26 62 0 0,-107 8 66 0 0,-22 2 104 0 0,137-19-62 0 0,12-17-85 0 0,11-5-60 0 0</inkml:trace>
  <inkml:trace contextRef="#ctx0" brushRef="#br0" timeOffset="23515.13">1665 2808 15680 0 0,'0'0'513'0'0,"0"0"4"0"0,0 0-2 0 0,0 0-59 0 0,-6-4-250 0 0,-2-1-37 0 0,-1 1-1 0 0,0 0 0 0 0,1 0 0 0 0,-1 1 0 0 0,-1 0 0 0 0,1 0 0 0 0,0 1 0 0 0,-1 1 0 0 0,1-1 1 0 0,-1 1-1 0 0,-6 1-168 0 0,6 0 112 0 0,1 1 1 0 0,-1 0-1 0 0,1 1 0 0 0,0 0 1 0 0,-1 1-1 0 0,1 0 1 0 0,0 0-1 0 0,0 0 0 0 0,1 1 1 0 0,-1 1-1 0 0,1 0 1 0 0,0 0-1 0 0,-1 1-112 0 0,-90 79 889 0 0,94-78-859 0 0,1-1 1 0 0,-1 1 1 0 0,1-1-1 0 0,0 0 1 0 0,1 1 0 0 0,0 0-1 0 0,0 0 1 0 0,0 0-1 0 0,1 0 1 0 0,0 0-1 0 0,0 1 1 0 0,0-1-1 0 0,1 5-31 0 0,8 40 143 0 0,-6-48-136 0 0,1 0 1 0 0,0 0-1 0 0,0 0 0 0 0,0 0 1 0 0,0-1-1 0 0,0 1 0 0 0,1-1 0 0 0,0 0 1 0 0,0 1-1 0 0,0-1 0 0 0,0 0 1 0 0,0-1-1 0 0,0 1 0 0 0,1-1 1 0 0,-1 1-1 0 0,1-1 0 0 0,0 0 1 0 0,0 0-1 0 0,0-1 0 0 0,0 1 0 0 0,0-1 1 0 0,0 0-1 0 0,3 1-7 0 0,-1 0 9 0 0,3 2-2 0 0,1-1-1 0 0,0 0 1 0 0,0-1-1 0 0,0 0 1 0 0,0-1-1 0 0,0 0 1 0 0,0 0-1 0 0,0-1 1 0 0,1 0-1 0 0,-1-1 1 0 0,0 0 0 0 0,0-1-1 0 0,0 0 1 0 0,0 0-1 0 0,0-1 1 0 0,-1-1-1 0 0,1 1 1 0 0,3-3-7 0 0,67-36 28 0 0,-7-19 18 0 0,2-18-14 0 0,-35 19 8 0 0,-33 45 160 0 0,-17 45-125 0 0,-24 40 40 0 0,27-58-84 0 0,0 0 1 0 0,2 0 0 0 0,-1 0 0 0 0,2 1 0 0 0,-1 0 0 0 0,2-1 0 0 0,0 2 0 0 0,0-1 0 0 0,1 0-1 0 0,1 0 1 0 0,0 3-32 0 0,-15 95 331 0 0,3-21-76 0 0,11 167 1235 0 0,17-209-1219 0 0,1-26-22 0 0,-10-22-177 0 0</inkml:trace>
  <inkml:trace contextRef="#ctx0" brushRef="#br0" timeOffset="25287.333">2700 3206 13360 0 0,'0'0'666'0'0,"0"0"10"0"0,0 0-2 0 0,0 0-92 0 0,0 0-355 0 0,0 0-84 0 0,0 0 0 0 0,0 0 52 0 0,0 0 204 0 0,0 0 55 0 0,0 0 2 0 0,0 0-53 0 0,0 0-212 0 0,0 0-50 0 0,0 0-2 0 0,0 0 18 0 0,0 0 63 0 0,0 0 24 0 0,0 0-3 0 0,0 0-22 0 0,0 0-87 0 0,0 0-25 0 0,0 0 3 0 0,0 0-3 0 0,0 0-22 0 0,0 0-5 0 0,0 0 2 0 0,0 0-2 0 0,0 0-24 0 0,2 6-2 0 0,-7 108 252 0 0,1 36 52 0 0,30-53-187 0 0,-37-67 98 0 0,10-30-171 0 0,1 0-5 0 0,0 0-33 0 0,0 0 1 0 0,0 0 3 0 0,0 0 14 0 0,0 0 52 0 0,0 0 14 0 0,1-16 392 0 0,69-111-6 0 0,67-142 251 0 0,-133 262-739 0 0,-2 0-6 0 0,0 1-1 0 0,1 0 1 0 0,0 0-1 0 0,0 1 1 0 0,0-1 0 0 0,1 1-1 0 0,0-1 1 0 0,0 1-1 0 0,0 0 1 0 0,1 0-1 0 0,0 1 1 0 0,0 0-1 0 0,0 0 1 0 0,4-3-36 0 0,19-24 440 0 0,-26 30-397 0 0,0 0 0 0 0,0 0-1 0 0,0 0 1 0 0,1 0 0 0 0,-1 0 0 0 0,0 1 0 0 0,1-1 0 0 0,-1 1 0 0 0,0-1-1 0 0,1 1 1 0 0,-1 0 0 0 0,0 0 0 0 0,1 0 0 0 0,-1 0 0 0 0,1 1 0 0 0,-1-1-1 0 0,0 0 1 0 0,1 1 0 0 0,-1 0 0 0 0,0-1 0 0 0,3 2-43 0 0,20 41 257 0 0,-6 31 25 0 0,-14 68 117 0 0,-17-57 27 0 0,12-85-382 0 0,0 0 0 0 0,0 0 8 0 0,0 0-3 0 0,0 0-2 0 0,0 0-7 0 0,0 0-6 0 0,0 0 4 0 0,0 0-4 0 0,0 0 4 0 0,0 0-4 0 0,20-17 133 0 0,65-120-38 0 0,-31 11-18 0 0,8 24 22 0 0,-27 35-43 0 0,-21 56-60 0 0,-11 7-14 0 0,0 1 0 0 0,1 0 0 0 0,0 0 0 0 0,-1 0 1 0 0,1 1-1 0 0,0-1 0 0 0,0 1 0 0 0,0 0 0 0 0,0 0 1 0 0,1 0-1 0 0,-1 1 0 0 0,0-1 0 0 0,1 1 0 0 0,-1 0 1 0 0,1 1-1 0 0,0-1 0 0 0,2 1-16 0 0,5 22 56 0 0,10 77 9 0 0,-7 46 37 0 0,6-56-37 0 0,-18-2-17 0 0,-3 37 15 0 0,-9-76-38 0 0,9-43-25 0 0</inkml:trace>
  <inkml:trace contextRef="#ctx0" brushRef="#br0" timeOffset="26288.657">4267 2983 13864 0 0,'0'0'592'0'0,"0"0"0"0"0,0 0 2 0 0,0 0-66 0 0,0 0-306 0 0,0 0-79 0 0,0 0 0 0 0,0 0 80 0 0,0 0 339 0 0,0 0 86 0 0,0 0 0 0 0,0 0-84 0 0,0 0-336 0 0,0 0-84 0 0,0 0-1 0 0,0 0 25 0 0,0 0 121 0 0,0 0 30 0 0,0 0-3 0 0,0 0-24 0 0,0 0-132 0 0,0 0-37 0 0,0 0 3 0 0,0 0-2 0 0,-7-1-13 0 0,-5-1-55 0 0,-1 0-1 0 0,1 1 1 0 0,-1 0 0 0 0,0 0 0 0 0,1 2-1 0 0,-1 0 1 0 0,1 0 0 0 0,-1 1 0 0 0,1 0-1 0 0,-3 2-55 0 0,-92 13 512 0 0,75 11-298 0 0,25-8-62 0 0,19 24-7 0 0,38-6 144 0 0,15-10 23 0 0,41 14 170 0 0,-50 5-148 0 0,-3 13 132 0 0,-22 21-61 0 0,-30-77-376 0 0,0 1 0 0 0,0-1 1 0 0,-1 1-1 0 0,1 0 0 0 0,-1-1 0 0 0,0 1 1 0 0,-1 0-1 0 0,1-1 0 0 0,-1 1 0 0 0,0-1 1 0 0,0 1-1 0 0,0-1 0 0 0,-1 1 0 0 0,1-1 1 0 0,-2 3-30 0 0,-31 26 84 0 0,27-25-66 0 0,-1 0 0 0 0,1 0 1 0 0,-1-1-1 0 0,-1 0 1 0 0,1 0-1 0 0,-1-1 1 0 0,0-1-1 0 0,-1 1 1 0 0,1-1-1 0 0,-1-1 1 0 0,0 0-1 0 0,-1 0 1 0 0,-5 1-19 0 0,11-5 13 0 0,0 0 0 0 0,-1 0 0 0 0,1 0 0 0 0,0-1 1 0 0,0 1-1 0 0,0-1 0 0 0,0-1 0 0 0,0 1 0 0 0,0-1 1 0 0,0 1-1 0 0,0-1 0 0 0,1-1 0 0 0,-1 1 0 0 0,1-1 1 0 0,-1 0-1 0 0,1 0 0 0 0,0 0 0 0 0,0 0 0 0 0,0-1 1 0 0,0 0-14 0 0,-5-3 24 0 0,-9-25 104 0 0,17 22-107 0 0,0-2-4 0 0</inkml:trace>
  <inkml:trace contextRef="#ctx0" brushRef="#br0" timeOffset="26705.253">4455 2734 7832 0 0,'0'0'880'0'0,"0"0"0"0"0,0 0 1 0 0,0 0-121 0 0,0 0-505 0 0,0 0-129 0 0,0 0-2 0 0,0 0 107 0 0,0 0 392 0 0,0 0 95 0 0,0 0-2 0 0,0 0-89 0 0,0 0-391 0 0,0 0-95 0 0,0 0-2 0 0,7-2 46 0 0,34-8 587 0 0,-11 38 601 0 0,-26-25-1317 0 0,-1 0-1 0 0,1 0 0 0 0,0-1 0 0 0,0 1 1 0 0,0-1-1 0 0,0 0 0 0 0,0 0 0 0 0,1 0 1 0 0,-1-1-1 0 0,0 1 0 0 0,1-1 0 0 0,-1 0 1 0 0,1-1-1 0 0,0 1 0 0 0,-1-1 0 0 0,5 0-55 0 0,93-21 656 0 0,-33 4-360 0 0,-48 16-225 0 0,-13-4-46 0 0</inkml:trace>
  <inkml:trace contextRef="#ctx0" brushRef="#br0" timeOffset="27121.618">5126 2437 14064 0 0,'0'0'313'0'0,"0"0"4"0"0,0 0-2 0 0,0 0-28 0 0,0 0-127 0 0,0 0-34 0 0,0 0-3 0 0,0 0 36 0 0,0 8 130 0 0,-17 77 807 0 0,-12 20 253 0 0,19 10 507 0 0,-5-2-693 0 0,8 27 179 0 0,7-140-1286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1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15072 0 0,'0'0'394'0'0,"0"0"9"0"0,0 0-7 0 0,0 0-42 0 0,0 0-174 0 0,0 0-44 0 0,0 0 2 0 0,0 0 31 0 0,0 0 110 0 0,0 0 30 0 0,0 0-1 0 0,0 0-25 0 0,0 0-134 0 0,0 0-24 0 0,0 0 2 0 0,0 0 2 0 0,0 0 31 0 0,0 0 7 0 0,0 0-4 0 0,0 0-9 0 0,0 0-47 0 0,0 6-18 0 0,-7 162 215 0 0,7-143-260 0 0,-2 1-1 0 0,0-1 0 0 0,-2 0 0 0 0,0 0 1 0 0,-2 0-1 0 0,-1 0 0 0 0,-9 21-43 0 0,-13 125 227 0 0,-54 106-35 0 0,61-184-138 0 0,-18 41 122 0 0,26-64 107 0 0,2-33-112 0 0,9-32-103 0 0,3-2 10 0 0</inkml:trace>
  <inkml:trace contextRef="#ctx0" brushRef="#br0" timeOffset="385.703">167 701 14272 0 0,'0'0'401'0'0,"0"0"4"0"0,0 0-2 0 0,0 0-42 0 0,0 0-181 0 0,0 0-49 0 0,6 4 5 0 0,29 21 440 0 0,38 52 1329 0 0,31 46-586 0 0,3-40-622 0 0,4 6-12 0 0,-46-51-307 0 0,-47-35-261 0 0,-15-3-100 0 0</inkml:trace>
  <inkml:trace contextRef="#ctx0" brushRef="#br0" timeOffset="802.197">306 628 8744 0 0,'0'0'816'0'0,"0"0"0"0"0,0 0 1 0 0,0 0-110 0 0,0 0-462 0 0,0 0-112 0 0,0 0-2 0 0,0 0 104 0 0,0 0 401 0 0,0 0 100 0 0,0 0 2 0 0,0 0-92 0 0,0 0-412 0 0,0 0-94 0 0,0 0-1 0 0,0 0 50 0 0,6-2 190 0 0,83-37 1186 0 0,-63 28-1355 0 0,0-2-1 0 0,-1 0 1 0 0,0-2 0 0 0,-1 0 0 0 0,-1-2-1 0 0,20-18-209 0 0,-15 13 110 0 0,84-43 710 0 0,-68 41-472 0 0,-30 23-305 0 0,-6-3-5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5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13864 0 0,'0'0'472'0'0,"0"0"1"0"0,0 0 4 0 0,0 0-59 0 0,0 0-225 0 0,0 0-50 0 0,0 0 1 0 0,0 0 73 0 0,0 0 295 0 0,0 0 78 0 0,0 0 2 0 0,0 0-74 0 0,0 0-300 0 0,0 0-74 0 0,0 0 0 0 0,0 0 30 0 0,0 0 118 0 0,0 0 33 0 0,0 0-4 0 0,0 0-33 0 0,0 0-128 0 0,0 0-33 0 0,0 0-4 0 0,8 2 5 0 0,-4-1-110 0 0,0 0 1 0 0,0 0-1 0 0,1 0 0 0 0,-1 0 1 0 0,0-1-1 0 0,0 0 1 0 0,1 0-1 0 0,-1 0 0 0 0,0 0 1 0 0,0-1-1 0 0,1 0 1 0 0,-1 1-1 0 0,0-2 1 0 0,0 1-1 0 0,0 0 0 0 0,0-1 1 0 0,0 0-1 0 0,0 0 1 0 0,-1 0-1 0 0,1 0 1 0 0,-1 0-1 0 0,3-3-18 0 0,118-93 444 0 0,-27 34 25 0 0,-38 35-244 0 0,13-15-71 0 0,-73 44-144 0 0,1 1-1 0 0,-1-1 1 0 0,0 1-1 0 0,1-1 1 0 0,-1 1 0 0 0,0 0-1 0 0,1 0 1 0 0,-1-1-1 0 0,1 1 1 0 0,-1 0 0 0 0,1 0-1 0 0,-1-1 1 0 0,1 1-1 0 0,0 0 1 0 0,-1 0 0 0 0,1 0-1 0 0,0 0 1 0 0,0 0-1 0 0,-1 0 1 0 0,1 0 0 0 0,0-1-1 0 0,0 1 1 0 0,0 0-1 0 0,0 0 1 0 0,0 0 0 0 0,1 0-1 0 0,-1 0 1 0 0,0 0-1 0 0,0 0 1 0 0,0 0 0 0 0,1-1-1 0 0,-1 1 1 0 0,1 0-1 0 0,-1 0 1 0 0,0 0 0 0 0,1 0-1 0 0,0-1 1 0 0,-1 1-1 0 0,1 0 1 0 0,-1-1 0 0 0,1 1-1 0 0,0 0 1 0 0,-1-1-1 0 0,1 1 1 0 0,0-1 0 0 0,0 1-1 0 0,-1-1 1 0 0,1 1-1 0 0,0-1 1 0 0,0 0 0 0 0,0 1-1 0 0,0-1 1 0 0,0 0-1 0 0,0 0 1 0 0,-1 0 0 0 0,1 1-1 0 0,0-1 1 0 0,0 0-1 0 0,0 0 1 0 0,0 0 0 0 0,0-1-1 0 0,0 1 1 0 0,0 0-1 0 0,0 0 1 0 0,0 0 0 0 0,-1-1-1 0 0,1 1 1 0 0,0 0-1 0 0,0-1 1 0 0,1 0-10 0 0,-7 57 461 0 0,5 60 634 0 0,38-43-158 0 0,-36-69-903 0 0,2 0 0 0 0,-1 0 0 0 0,0-1 0 0 0,1 1 0 0 0,-1-1 0 0 0,1 0 0 0 0,0 0 0 0 0,1 0 0 0 0,-1 0 0 0 0,0-1 0 0 0,1 1 0 0 0,-1-1 0 0 0,1 0-1 0 0,0-1 1 0 0,-1 1 0 0 0,1-1 0 0 0,0 0 0 0 0,0 0 0 0 0,0 0 0 0 0,0-1 0 0 0,0 0 0 0 0,0 0 0 0 0,0 0 0 0 0,0-1 0 0 0,0 1 0 0 0,4-2-34 0 0,6-1 78 0 0,-1-1 1 0 0,0-1 0 0 0,0 0-1 0 0,0 0 1 0 0,-1-2 0 0 0,1 0-1 0 0,-2 0 1 0 0,5-4-79 0 0,42-40 456 0 0,-47 37-384 0 0,-1 5 0 0 0</inkml:trace>
  <inkml:trace contextRef="#ctx0" brushRef="#br0" timeOffset="617.335">142 669 13864 0 0,'0'0'760'0'0,"0"0"-2"0"0,0 0-2 0 0,0 0-97 0 0,0 0-423 0 0,0 0-102 0 0,0 0 4 0 0,0 0 83 0 0,0 0 318 0 0,0 0 82 0 0,0 0-1 0 0,0 0-72 0 0,7-3-323 0 0,101-55 1311 0 0,-68 23-776 0 0,-5 22 48 0 0,-10 19 154 0 0,38 6-466 0 0,14-6 112 0 0,-70-7-575 0 0,-7 1-24 0 0,1 0 1 0 0,-1 0-1 0 0,1-1 0 0 0,0 1 0 0 0,-1 0 0 0 0,1 0 0 0 0,0 0 1 0 0,-1 0-1 0 0,1 0 0 0 0,0 0 0 0 0,-1 0 0 0 0,1 0 1 0 0,0 0-1 0 0,-1 0 0 0 0,1 0 0 0 0,0 0 0 0 0,-1 1 0 0 0,1-1 1 0 0,-1 0-1 0 0,1 0 0 0 0,0 1 0 0 0,-1-1 0 0 0,1 0 0 0 0,-1 1 1 0 0,1-1-1 0 0,-1 1 0 0 0,1-1 0 0 0,-1 1 0 0 0,1-1 1 0 0,-1 1-1 0 0,0-1 0 0 0,1 1 0 0 0,-1-1 0 0 0,1 1 0 0 0,-1-1 1 0 0,0 1-1 0 0,0 0 0 0 0,1-1 0 0 0,-1 1 0 0 0,0-1 1 0 0,0 1-1 0 0,0 0 0 0 0,0-1 0 0 0,0 1 0 0 0,0 0-9 0 0,26 14 376 0 0,41 0 163 0 0,-58-14-501 0 0,-1-1-1 0 0,0 0 1 0 0,0-1 0 0 0,0 0 0 0 0,0-1 0 0 0,0 1 0 0 0,0-1-1 0 0,-1-1 1 0 0,1 0 0 0 0,0 0 0 0 0,2-1-38 0 0,66-40 192 0 0,31-26 120 0 0,-76 49-258 0 0,-1 5 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2:5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139 550 16384 0 0,'0'0'474'0'0,"0"0"10"0"0,0 0-1 0 0,0 0-55 0 0,0 0-232 0 0,0 0-54 0 0,0 0 1 0 0,0 0 77 0 0,0 0 329 0 0,0 0 82 0 0,0 0-4 0 0,0 0-78 0 0,0 0-324 0 0,5 7-81 0 0,24 76 491 0 0,-51 61 698 0 0,-19-6-797 0 0,-3 42-45 0 0,-2-59 242 0 0,46-121-725 0 0,0 1-1 0 0,0 0 1 0 0,0 0-1 0 0,0-1 0 0 0,0 1 1 0 0,0 0-1 0 0,0 0 1 0 0,0 0-1 0 0,0-1 1 0 0,0 1-1 0 0,0 0 0 0 0,-1 0 1 0 0,1 0-1 0 0,0-1 1 0 0,-1 1-1 0 0,1 0 0 0 0,0-1 1 0 0,-1 1-1 0 0,1 0 1 0 0,-1-1-1 0 0,1 1 1 0 0,-1 0-1 0 0,1-1 0 0 0,-1 1 1 0 0,1-1-1 0 0,-1 1 1 0 0,0-1-1 0 0,1 1 1 0 0,-1-1-1 0 0,0 0 0 0 0,1 1 1 0 0,-1-1-1 0 0,0 0 1 0 0,0 1-1 0 0,1-1 1 0 0,-1 0-1 0 0,0 0 0 0 0,0 0 1 0 0,0 0-1 0 0,1 0 1 0 0,-1 0-1 0 0,0 0-7 0 0,0 0 28 0 0,1 0 16 0 0,0 0 4 0 0,0-18 162 0 0,1-23-117 0 0,2 0 0 0 0,2 1 0 0 0,1 0 0 0 0,3-1 0 0 0,1 2 0 0 0,7-17-93 0 0,27-100 359 0 0,12 2 26 0 0,-12 44 276 0 0,-22 100 358 0 0,-8 28-760 0 0,77 141 178 0 0,-44-41-210 0 0,15-43 59 0 0,30 90 233 0 0,-27-73 9 0 0,-50-84-200 0 0,-15-9-264 0 0,1-18 159 0 0,4-2-184 0 0,-1 0 0 0 0,-1 0 0 0 0,0 0 0 0 0,-2 0 0 0 0,0-1 0 0 0,-2 1 0 0 0,0-2-39 0 0,0-29 75 0 0,0-6-19 0 0,14-156 230 0 0,19 96-119 0 0,15 77-167 0 0,-30 32 0 0 0,6 4 0 0 0,-8 1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3:0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37 413 14464 0 0,'0'0'392'0'0,"0"0"0"0"0,0 0 1 0 0,0 0-38 0 0,0 0-175 0 0,0 0-46 0 0,0 0-3 0 0,0 0 99 0 0,0 0 388 0 0,0 0 98 0 0,0 0-7 0 0,0 0-89 0 0,0 0-385 0 0,0 0-94 0 0,-1 6-2 0 0,10 81 2451 0 0,-5-72-2345 0 0,0 1 0 0 0,-1 0 0 0 0,-1 0 0 0 0,0 0-1 0 0,-1 0 1 0 0,-1 0 0 0 0,0 0 0 0 0,-1 2-245 0 0,0 18 120 0 0,-11 135 1067 0 0,-12-81-773 0 0,8-38-84 0 0,10-42 97 0 0,14-37-48 0 0,37-97-118 0 0,-15 9 141 0 0,20 18 151 0 0,2 27 223 0 0,-23 57-184 0 0,-11 10-200 0 0,12 8 64 0 0,-24 1-416 0 0,1 1 0 0 0,-1 0 0 0 0,0 1 1 0 0,0-1-1 0 0,-1 1 0 0 0,0 1 0 0 0,-1-1 0 0 0,1 1 0 0 0,-2-1 0 0 0,1 1 1 0 0,-1 0-1 0 0,-1 0 0 0 0,1 1 0 0 0,-2-1 0 0 0,1 0 0 0 0,-1 1 0 0 0,-1-1 1 0 0,0 1-1 0 0,0-1-40 0 0,4 128 485 0 0,10-99-74 0 0,-14-38-400 0 0,1 1 0 0 0,0-1 1 0 0,0 1-1 0 0,0-1 1 0 0,0 0-1 0 0,0 1 1 0 0,0-1-1 0 0,0 0 0 0 0,0 0 1 0 0,0 0-1 0 0,0 1 1 0 0,0-1-1 0 0,0 0 0 0 0,0 0 1 0 0,0 0-1 0 0,0-1 1 0 0,0 1-1 0 0,0 0 0 0 0,0 0 1 0 0,0 0-1 0 0,0-1 1 0 0,0 1-1 0 0,0-1 0 0 0,0 1 1 0 0,0-1-1 0 0,0 1 1 0 0,0-1-1 0 0,-1 1 1 0 0,1-1-1 0 0,0 0 0 0 0,0 1 1 0 0,-1-1-1 0 0,1 0 1 0 0,0 0-1 0 0,-1 1 0 0 0,1-2-11 0 0,36-57 3 0 0,72-178-3 0 0,-55 165 0 0 0,-24 7 0 0 0,-26 58 0 0 0,0 1 0 0 0,0 0 0 0 0,1 0 0 0 0,-1 0 0 0 0,2 1 0 0 0,-1-1 0 0 0,0 1 0 0 0,1 1 0 0 0,0-1 0 0 0,0 1 0 0 0,1 0 0 0 0,-1 0 0 0 0,1 1 0 0 0,1-1 0 0 0,36-5 0 0 0,-30 51 0 0 0,-5 82 0 0 0,-12 59 0 0 0,-10-52 0 0 0,11-31 0 0 0,2-97 0 0 0</inkml:trace>
  <inkml:trace contextRef="#ctx0" brushRef="#br0" timeOffset="500.004">1014 198 12664 0 0,'0'0'712'0'0,"0"0"0"0"0,0 0 1 0 0,0 0-92 0 0,0 0-386 0 0,0 0-95 0 0,0 0-7 0 0,0 0 78 0 0,0 0 278 0 0,0 0 66 0 0,0 0 5 0 0,0 0-64 0 0,0 0-282 0 0,0 0-70 0 0,0 0 0 0 0,0 0 38 0 0,0 0 148 0 0,0 0 38 0 0,0 0 0 0 0,0 0-41 0 0,0 0-163 0 0,7 6-31 0 0,-3-3-92 0 0,1 1-1 0 0,-1-1 1 0 0,1 0-1 0 0,0 0 1 0 0,0 0-1 0 0,0-1 1 0 0,0 1-1 0 0,0-1 1 0 0,1-1-1 0 0,-1 1 0 0 0,1-1 1 0 0,-1 0-1 0 0,1 0 1 0 0,0 0-1 0 0,-1-1 1 0 0,1 0-1 0 0,0 0 1 0 0,-1 0-1 0 0,1-1 1 0 0,4-1-41 0 0,116-24 694 0 0,-96 19-470 0 0,-26 5-188 0 0,0 1-1 0 0,0 0 0 0 0,0 0 0 0 0,0 0 0 0 0,0 0 0 0 0,1 1 0 0 0,-1-1 0 0 0,0 1 0 0 0,0 0 0 0 0,1 0 0 0 0,-1 1 0 0 0,0-1 0 0 0,0 1 0 0 0,1 0 1 0 0,-1 0-1 0 0,3 2-35 0 0,50 2 296 0 0,-54-5-242 0 0</inkml:trace>
  <inkml:trace contextRef="#ctx0" brushRef="#br0" timeOffset="963.194">1692 0 14168 0 0,'0'0'536'0'0,"0"0"0"0"0,0 0 1 0 0,0 0-61 0 0,0 0-266 0 0,0 0-66 0 0,3 8-1 0 0,14 72 1996 0 0,-17 56-231 0 0,-8-66-704 0 0,-4 33-30 0 0,0-4-302 0 0,7-34-118 0 0,5-65-732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3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35 7232 0 0,'0'0'217'0'0,"0"0"4"0"0,0 0-2 0 0,0 0-18 0 0,0 0-81 0 0,0 0-12 0 0,0 0-1 0 0,0 0 16 0 0,5 0 51 0 0,86-24 1032 0 0,84 14 1394 0 0,-100 41-1710 0 0,-72-29-859 0 0,0 1-1 0 0,0 0 1 0 0,0 0-1 0 0,0 0 1 0 0,0 0-1 0 0,-1 0 0 0 0,1 0 1 0 0,-1 1-1 0 0,0 0 1 0 0,0-1-1 0 0,0 1 1 0 0,-1 0-1 0 0,1 0 1 0 0,-1 0-1 0 0,0 0 1 0 0,0 0-1 0 0,0 0 0 0 0,0 0 1 0 0,-1 3-31 0 0,-6 11 43 0 0,-1-1 0 0 0,-1 0 0 0 0,0 0 0 0 0,-1-1 0 0 0,-1 0 0 0 0,0 0 0 0 0,-2-1 0 0 0,1-1 0 0 0,-2 0 0 0 0,-11 11-43 0 0,-26 30 110 0 0,-101 94 329 0 0,90-67-183 0 0,22-16-48 0 0,15-2 101 0 0,24-61-291 0 0,0 0-1 0 0,1 0 1 0 0,-1-1 0 0 0,1 1-1 0 0,-1 0 1 0 0,1 0 0 0 0,0 0 0 0 0,0 0-1 0 0,0 0 1 0 0,0-1 0 0 0,1 1 0 0 0,-1 0-1 0 0,1-1 1 0 0,0 0 0 0 0,-1 1-1 0 0,1-1 1 0 0,0 0 0 0 0,0 0 0 0 0,1 0-1 0 0,-1 0 1 0 0,0 0 0 0 0,1 0-1 0 0,-1-1 1 0 0,2 1-18 0 0,3 2 12 0 0,1 0-1 0 0,0-1 1 0 0,0-1-1 0 0,0 1 1 0 0,0-2-1 0 0,1 1 1 0 0,-1-1-1 0 0,0 0 1 0 0,1 0-1 0 0,-1-1 1 0 0,1 0-1 0 0,-1-1 1 0 0,4 0-12 0 0,17 0 26 0 0,82-9 73 0 0,-36 2-37 0 0,-17-6-14 0 0,-43 12-40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38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80 197 9944 0 0,'0'0'297'0'0,"0"0"6"0"0,0 0 1 0 0,0 0-31 0 0,0 0-121 0 0,-1 6-27 0 0,-32 120 1543 0 0,22-93-1295 0 0,2 1-1 0 0,1 0 1 0 0,2 0-1 0 0,1 0 1 0 0,0 19-373 0 0,3 150 959 0 0,3-196-933 0 0,0 0 1 0 0,1-1-1 0 0,0 1 1 0 0,0-1 0 0 0,0 1-1 0 0,1-1 1 0 0,0 0-1 0 0,0 0 1 0 0,0 0 0 0 0,1-1-1 0 0,0 1 1 0 0,0-1 0 0 0,0 0-1 0 0,1 0 1 0 0,0 0-1 0 0,0-1 1 0 0,0 1 0 0 0,0-1-1 0 0,1 0 1 0 0,-1-1-1 0 0,1 1 1 0 0,0-1 0 0 0,0-1-1 0 0,1 1 1 0 0,-1-1 0 0 0,0 0-1 0 0,4 1-26 0 0,40-1 225 0 0,52-54-73 0 0,-85 32-134 0 0,-2 0 0 0 0,0-2-1 0 0,-1 1 1 0 0,-2-2 0 0 0,0 0-1 0 0,-1 0 1 0 0,-2-1 0 0 0,0 0-1 0 0,-1-3-17 0 0,2-2 21 0 0,-1 0 0 0 0,-1 0-1 0 0,-1-1 1 0 0,-2 0 0 0 0,-1-1 0 0 0,-2 1-1 0 0,-1-5-20 0 0,1 20 19 0 0,-1 0-1 0 0,0 0 1 0 0,-2 0-1 0 0,1 0 0 0 0,-2 0 1 0 0,0 0-1 0 0,-1 0 1 0 0,0 1-1 0 0,-2-1 0 0 0,1 1 1 0 0,-2 0-1 0 0,0 0 0 0 0,0 1 1 0 0,-1 0-1 0 0,-1 0 1 0 0,0 0-1 0 0,-1 1 0 0 0,0 0 1 0 0,-5-4-19 0 0,-13-6 60 0 0,20 15-44 0 0,0 1 1 0 0,0 0-1 0 0,-1 0 1 0 0,1 0 0 0 0,-1 1-1 0 0,-1 0 1 0 0,1 1-1 0 0,-1 0 1 0 0,0 0-1 0 0,0 1 1 0 0,0 0-1 0 0,-5-1-16 0 0,-70 18 242 0 0,60-2-196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3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0 9648 0 0,'0'0'152'0'0,"0"0"0"0"0,0 0 0 0 0,0 0-12 0 0,0 0-48 0 0,0 0-12 0 0,-1 6 2 0 0,-5 21 148 0 0,-2 0-1 0 0,-1-1 0 0 0,0 0 1 0 0,-2 0-1 0 0,-1-1 0 0 0,-11 17-229 0 0,-18 25 430 0 0,-11 39 153 0 0,26-43-304 0 0,22-51-211 0 0,-1 1-1 0 0,1-1 1 0 0,1 0-1 0 0,0 1 1 0 0,1 0 0 0 0,1 0-1 0 0,-1-1 1 0 0,2 1-1 0 0,0 4-67 0 0,1-14 18 0 0,1 0 0 0 0,-1 0 0 0 0,1 0 0 0 0,-1 0 0 0 0,1 0 0 0 0,0-1 0 0 0,0 1-1 0 0,0-1 1 0 0,0 1 0 0 0,1-1 0 0 0,-1 0 0 0 0,1 0 0 0 0,-1 0 0 0 0,1 0 0 0 0,0 0 0 0 0,0 0 0 0 0,0-1-1 0 0,0 0 1 0 0,0 1 0 0 0,0-1 0 0 0,0 0 0 0 0,0-1 0 0 0,0 1 0 0 0,1 0 0 0 0,-1-1 0 0 0,0 0 0 0 0,2 0-18 0 0,13 6 30 0 0,74-13 181 0 0,-54-1-152 0 0,23-5 77 0 0,-46 7-102 0 0</inkml:trace>
  <inkml:trace contextRef="#ctx0" brushRef="#br0" timeOffset="331.445">375 222 10752 0 0,'0'0'153'0'0,"0"0"4"0"0,-1 5-2 0 0,-5 97 572 0 0,-13 28 170 0 0,6-11 167 0 0,15 8-72 0 0,11-66-601 0 0,-7-52-319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43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 10040 0 0,'34'1'614'0'0,"29"-6"957"0"0,78 14 938 0 0,-69 10-1610 0 0,-8 11-179 0 0,-60-27-695 0 0,-1 0-1 0 0,0 0 1 0 0,0 1 0 0 0,0-1-1 0 0,-1 1 1 0 0,1-1 0 0 0,-1 1-1 0 0,0 0 1 0 0,0 0 0 0 0,0 0 0 0 0,-1 0-1 0 0,0 0 1 0 0,1 1 0 0 0,-1-1-1 0 0,0 0 1 0 0,-1 1 0 0 0,1-1 0 0 0,-1 0-1 0 0,0 1 1 0 0,0-1 0 0 0,-1 1-1 0 0,1-1 1 0 0,-1 0 0 0 0,0 1 0 0 0,0-1-1 0 0,0 0 1 0 0,-1 0 0 0 0,1 0-1 0 0,-1 0 1 0 0,0 0 0 0 0,0 0-1 0 0,-3 3-24 0 0,-14 26 42 0 0,-1-2 0 0 0,-2 0-1 0 0,-1-1 1 0 0,-1-2-1 0 0,-2 0 1 0 0,-25 21-42 0 0,-73 84 180 0 0,62-49-71 0 0,3-7 88 0 0,74-34 90 0 0,34-17-108 0 0,44-27-53 0 0,164-51 197 0 0,-70-1 66 0 0,-170 50-349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4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57 237 13264 0 0,'0'0'321'0'0,"0"0"4"0"0,0 0-2 0 0,0 0-31 0 0,0 0-136 0 0,0 0-29 0 0,0 0 1 0 0,0 0 32 0 0,2 5 129 0 0,-4 41 660 0 0,-11-8-731 0 0,2 2 0 0 0,1-1 0 0 0,2 1 0 0 0,2 1 0 0 0,1-1 0 0 0,3 1 0 0 0,1 0 0 0 0,4 32-218 0 0,27 100 520 0 0,-30-170-508 0 0,1 0-1 0 0,-1 0 0 0 0,1 0 1 0 0,0 0-1 0 0,0 0 1 0 0,0 0-1 0 0,1-1 1 0 0,-1 1-1 0 0,0 0 1 0 0,1 0-1 0 0,0-1 1 0 0,0 1-1 0 0,0-1 1 0 0,0 0-1 0 0,0 0 0 0 0,0 1 1 0 0,0-1-1 0 0,1-1 1 0 0,-1 1-1 0 0,1 0 1 0 0,0 0-1 0 0,-1-1 1 0 0,1 0-1 0 0,0 1 1 0 0,0-1-1 0 0,0 0 1 0 0,0-1-1 0 0,0 1 0 0 0,0 0 1 0 0,0-1-1 0 0,0 0 1 0 0,0 1-1 0 0,0-1 1 0 0,0 0-1 0 0,0-1 1 0 0,1 1-1 0 0,-1-1 1 0 0,0 1-1 0 0,0-1 1 0 0,0 0-1 0 0,-1 0 0 0 0,1 0 1 0 0,0 0-1 0 0,0-1 1 0 0,0 1-1 0 0,-1-1 1 0 0,1 0-12 0 0,11-9 18 0 0,1 0-7 0 0,0 0 0 0 0,-1-1 0 0 0,-1 0 0 0 0,0-1 0 0 0,-1-1 1 0 0,0 0-1 0 0,6-11-11 0 0,114-218 134 0 0,-128 230-125 0 0,-1 0-1 0 0,0-1 1 0 0,0 1-1 0 0,-2-1 1 0 0,0 0-1 0 0,0 1 1 0 0,-1-1 0 0 0,-2-13-9 0 0,1-21 34 0 0,1 27-17 0 0,0 0 1 0 0,-2 0-1 0 0,0 0 0 0 0,-1 0 1 0 0,-1 0-1 0 0,-1 0 0 0 0,-1 1 1 0 0,-2-3-18 0 0,1 7 28 0 0,3 7-14 0 0,1-1-1 0 0,-2 1 0 0 0,1 0 0 0 0,-1 0 0 0 0,0 1 0 0 0,-1 0 1 0 0,0 0-1 0 0,0 0 0 0 0,-1 0 0 0 0,0 1 0 0 0,0 0 1 0 0,-1 1-1 0 0,-7-6-13 0 0,7 8 14 0 0,1 0 1 0 0,-1 0-1 0 0,0 0 1 0 0,0 1-1 0 0,-1 1 0 0 0,1-1 1 0 0,-1 1-1 0 0,1 1 1 0 0,-1-1-1 0 0,0 1 1 0 0,1 1-1 0 0,-1 0 1 0 0,-3 0-15 0 0,-1 2 18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7:4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13560 0 0,'0'0'120'0'0,"0"0"0"0"0,0 0 1 0 0,0 0-4 0 0,0 0-35 0 0,0 0-10 0 0,0 0 0 0 0,0 0 49 0 0,0 0 199 0 0,0 0 53 0 0,0 5-2 0 0,-52 153 947 0 0,-2 22-359 0 0,52-174-931 0 0,0 0 0 0 0,0-1 1 0 0,0 1-1 0 0,1 0 0 0 0,0 0 0 0 0,0 0 0 0 0,1 0 1 0 0,0 0-1 0 0,0 0 0 0 0,0 0 0 0 0,1 0 0 0 0,0 0 0 0 0,0 0 1 0 0,0 0-1 0 0,1 0 0 0 0,0 0 0 0 0,0-1 0 0 0,0 1 1 0 0,1-1-1 0 0,0 1 0 0 0,0-1 0 0 0,1 1-28 0 0,10 7 147 0 0,36 10-7 0 0,-24-24-100 0 0,1-2 0 0 0,0 0 0 0 0,-1-2 0 0 0,0-1 0 0 0,0-1 0 0 0,3-2-40 0 0,20-17 136 0 0,-41 22-90 0 0</inkml:trace>
  <inkml:trace contextRef="#ctx0" brushRef="#br0" timeOffset="284.325">418 135 12664 0 0,'0'51'342'0'0,"-6"-31"178"0"0,-12 37 187 0 0,-12 135 313 0 0,42-4 825 0 0,-12-186-1823 0 0,0 0 0 0 0,0 0 0 0 0,1-1 0 0 0,-1 1 0 0 0,1 0 0 0 0,-1 0 0 0 0,1 0 0 0 0,0-1 0 0 0,0 1 0 0 0,-1 0 0 0 0,1-1-1 0 0,0 1 1 0 0,1 0 0 0 0,-1-1 0 0 0,0 1 0 0 0,0-1 0 0 0,1 0 0 0 0,-1 1 0 0 0,1-1 0 0 0,-1 0 0 0 0,1 0 0 0 0,-1 0 0 0 0,1 0 0 0 0,1 0-22 0 0,3 2 94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4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9144 0 0,'0'0'304'0'0,"0"0"0"0"0,0 0 2 0 0,0 0-23 0 0,0 0-134 0 0,0 0-23 0 0,0 0 0 0 0,0 0 66 0 0,0 0 280 0 0,0 0 66 0 0,0 0-1 0 0,0 0-61 0 0,0 0-265 0 0,0 0-67 0 0,0 0 0 0 0,0 0 56 0 0,0 0 226 0 0,0 0 66 0 0,0 0-2 0 0,0 0-61 0 0,0 0-233 0 0,0 0-53 0 0,0 0 1 0 0,-1 7 28 0 0,-5 146 2369 0 0,4 11-1831 0 0,9-63-352 0 0,-7 452 2148 0 0,47-456-1752 0 0,-32-26-261 0 0,-16 120 223 0 0,6-34 95 0 0,2 2-281 0 0,-12 64 464 0 0,5 126 235 0 0,-7-290-1085 0 0,-2 8 50 0 0,4-22-11 0 0,9-19-47 0 0,-4 57 95 0 0,-7 34 78 0 0,7 310 1060 0 0,-12-335-1231 0 0,4-14-8 0 0,12-6 37 0 0,-3 75 162 0 0,-5-49-203 0 0,-4-32-13 0 0,1-7 54 0 0,-3 4-17 0 0,31 176 110 0 0,-10-171-191 0 0,-3 0 0 0 0,-3 0 0 0 0,-4 43-69 0 0,14 63 72 0 0,-4-54-33 0 0,-11-72-14 0 0,-4 37 31 0 0,-6 209 128 0 0,-4-113-65 0 0,-1-41-47 0 0,15 927-23 0 0,0-674-49 0 0,-5-262 0 0 0,-12 0 0 0 0,-10 181 0 0 0,21-166 0 0 0,-2-47 0 0 0,-21 98 0 0 0,26 117 0 0 0,3 35 0 0 0,-5-290 0 0 0,-5 5 0 0 0,-1 32 0 0 0,3-10 0 0 0,4-67 0 0 0,0 1 0 0 0,1-1 0 0 0,1 1 0 0 0,1 0 0 0 0,1-1 0 0 0,1 1 0 0 0,0 2 0 0 0,1 34 0 0 0,-2-37 0 0 0,0-16 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8:0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138 121 10752 0 0,'0'0'369'0'0,"0"0"4"0"0,0 0-2 0 0,0-5-38 0 0,0-25-27 0 0,17 7 518 0 0,-14 18-756 0 0,-1 1 0 0 0,1 0 0 0 0,1 0 0 0 0,-1 0 0 0 0,1 1 0 0 0,-1-1 0 0 0,1 1 0 0 0,0 0 0 0 0,0 0 0 0 0,0 0 0 0 0,1 1 0 0 0,-1-1 1 0 0,1 1-1 0 0,0 0 0 0 0,-1 0 0 0 0,1 1 0 0 0,0-1 0 0 0,0 1 0 0 0,0 0 0 0 0,1 0-68 0 0,14-5 424 0 0,72 9 755 0 0,-6-2-545 0 0,-84 0-612 0 0,1 1 0 0 0,0-1 0 0 0,-1 1 1 0 0,0 0-1 0 0,1-1 0 0 0,-1 1 0 0 0,0 0 0 0 0,0 0 0 0 0,0 1 0 0 0,0-1 0 0 0,0 0 1 0 0,-1 1-1 0 0,1-1 0 0 0,-1 1 0 0 0,1 0 0 0 0,-1-1 0 0 0,0 1 0 0 0,0 0 0 0 0,0 0 0 0 0,0-1 1 0 0,-1 1-1 0 0,1 0 0 0 0,-1 0 0 0 0,0 0 0 0 0,0 0 0 0 0,0 0 0 0 0,0 0 0 0 0,0 0 0 0 0,-1 1-22 0 0,-53 114 159 0 0,-69 63 54 0 0,-16-12 6 0 0,53-66-67 0 0,32-50 32 0 0,54-53-173 0 0,0-1 1 0 0,0 1-1 0 0,-1 0 1 0 0,1-1-1 0 0,0 1 0 0 0,-1-1 1 0 0,1 1-1 0 0,0 0 0 0 0,-1-1 1 0 0,1 1-1 0 0,0 0 0 0 0,-1 0 1 0 0,1-1-1 0 0,-1 1 0 0 0,1 0 1 0 0,-1 0-1 0 0,1-1 0 0 0,-1 1 1 0 0,1 0-1 0 0,-1 0 1 0 0,1 0-1 0 0,-1 0 0 0 0,1 0 1 0 0,-1 0-1 0 0,1 0 0 0 0,-1 0 1 0 0,1 0-1 0 0,-1 0 0 0 0,1 0 1 0 0,0 0-1 0 0,-1 0 0 0 0,1 0 1 0 0,-1 1-1 0 0,1-1 1 0 0,-1 0-1 0 0,1 0 0 0 0,-1 1 1 0 0,1-1-1 0 0,-1 0 0 0 0,1 0 1 0 0,0 1-1 0 0,-1-1 0 0 0,1 0 1 0 0,0 1-1 0 0,-1-1 0 0 0,1 1 1 0 0,0-1-1 0 0,-1 0 1 0 0,1 1-1 0 0,0-1 0 0 0,0 1 1 0 0,0-1-1 0 0,-1 1 0 0 0,1-1 1 0 0,0 1-1 0 0,0-1 0 0 0,0 1 1 0 0,0-1-12 0 0,48-119 242 0 0,60-54 78 0 0,-64 130-180 0 0,-5 21 163 0 0,-38 21-298 0 0,-1 1 0 0 0,0-1 0 0 0,1 1 0 0 0,-1-1 0 0 0,1 1 0 0 0,-1-1-1 0 0,1 1 1 0 0,0 0 0 0 0,-1-1 0 0 0,1 1 0 0 0,-1 0 0 0 0,1-1 0 0 0,0 1 0 0 0,-1 0 0 0 0,1 0 0 0 0,0 0 0 0 0,-1-1 0 0 0,1 1-1 0 0,0 0 1 0 0,-1 0 0 0 0,1 0 0 0 0,0 0 0 0 0,-1 0 0 0 0,1 0 0 0 0,0 1 0 0 0,-1-1 0 0 0,1 0 0 0 0,0 0 0 0 0,-1 0-1 0 0,1 1 1 0 0,0-1 0 0 0,-1 0 0 0 0,1 0 0 0 0,-1 1 0 0 0,1-1 0 0 0,0 1 0 0 0,-1-1 0 0 0,1 1 0 0 0,-1-1 0 0 0,0 1 0 0 0,1-1-1 0 0,-1 1 1 0 0,1-1 0 0 0,-1 1 0 0 0,0-1 0 0 0,1 1 0 0 0,-1 0 0 0 0,0-1 0 0 0,1 1 0 0 0,-1-1 0 0 0,0 2-5 0 0,20 36 110 0 0,15 117 98 0 0,7 7 100 0 0,-16-79-73 0 0,-8-56-91 0 0,6-27 57 0 0,-17-4-177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8:0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48 14872 0 0,'0'0'272'0'0,"0"0"1"0"0,0 0 6 0 0,0 0-26 0 0,-3 5-108 0 0,-85 189 1992 0 0,79-161-1887 0 0,2 0 0 0 0,1 0-1 0 0,2 0 1 0 0,1 1-1 0 0,1 1-249 0 0,8 43 411 0 0,33 21 66 0 0,21-5-149 0 0,-57-89-306 0 0,1 1-1 0 0,0 0 1 0 0,1-1-1 0 0,0 0 0 0 0,-1 0 1 0 0,1-1-1 0 0,1 1 1 0 0,-1-1-1 0 0,1 0 0 0 0,0 0 1 0 0,0-1-1 0 0,0 0 1 0 0,0 0-1 0 0,0 0 0 0 0,1-1 1 0 0,-1 0-1 0 0,1 0 0 0 0,0-1 1 0 0,0 0-1 0 0,-1 0 1 0 0,7 0-22 0 0,-7-3 12 0 0,0-1 0 0 0,1-1 0 0 0,-1 1 0 0 0,-1-1 0 0 0,1 0 0 0 0,0 0 0 0 0,-1-1 0 0 0,0 1 0 0 0,0-1 0 0 0,0 0-1 0 0,-1-1 1 0 0,1 1 0 0 0,-1-1 0 0 0,-1 0 0 0 0,1 0 0 0 0,-1 0 0 0 0,0 0 0 0 0,0-1 0 0 0,-1 1 0 0 0,0-1 0 0 0,0 0-12 0 0,3-3 9 0 0,6-23 46 0 0,-1 0 1 0 0,-2-1 0 0 0,-1 0-1 0 0,-1-1 1 0 0,-3 1-1 0 0,0-1 1 0 0,-3-26-56 0 0,2 39 34 0 0,-2 0 1 0 0,-1 0-1 0 0,0 0 0 0 0,-2 0 1 0 0,-1 0-1 0 0,0 0 0 0 0,-2 1 1 0 0,-7-21-35 0 0,-40-59 201 0 0,49 96-191 0 0,1 1-2 0 0,0 0 1 0 0,0 0-1 0 0,-1 1 0 0 0,1-1 0 0 0,-1 1 0 0 0,0 0 0 0 0,0 0 0 0 0,0 0 0 0 0,0 1 0 0 0,-1-1 1 0 0,1 1-1 0 0,0 0 0 0 0,-1 0 0 0 0,0 1 0 0 0,-4-2-8 0 0,1 1 18 0 0,-1 1 0 0 0,1 0 0 0 0,-1 1 0 0 0,1 0 1 0 0,-1 0-1 0 0,0 1 0 0 0,1 0 0 0 0,-1 0 0 0 0,1 1 0 0 0,0 0 0 0 0,-1 1 0 0 0,1-1 1 0 0,0 2-1 0 0,1-1 0 0 0,-1 1 0 0 0,0 0 0 0 0,-3 4-18 0 0,-7 4 33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8:0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13560 0 0,'0'0'225'0'0,"0"0"4"0"0,0 0-1 0 0,0 0-13 0 0,0 0-87 0 0,0 0-19 0 0,0 0-3 0 0,0 0 34 0 0,0 0 142 0 0,0 0 32 0 0,0 0-1 0 0,0 0-28 0 0,-1 6-130 0 0,-21 105 402 0 0,-35 40 366 0 0,45-79-507 0 0,-9-3-144 0 0,-3-13 65 0 0,9 3-106 0 0,17-10-38 0 0,28-55-13 0 0,175-35 84 0 0,-87 7-79 0 0,28 25 199 0 0,-138 9-336 0 0</inkml:trace>
  <inkml:trace contextRef="#ctx0" brushRef="#br0" timeOffset="347.078">345 222 13864 0 0,'0'0'273'0'0,"0"0"3"0"0,0 0-7 0 0,0 0-18 0 0,0 5-106 0 0,-7 80 1756 0 0,-15 142-385 0 0,3-23-625 0 0,23-131-596 0 0,8-50 1 0 0,-6-23-266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3:0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37 413 14464 0 0,'0'0'392'0'0,"0"0"0"0"0,0 0 1 0 0,0 0-38 0 0,0 0-175 0 0,0 0-46 0 0,0 0-3 0 0,0 0 99 0 0,0 0 388 0 0,0 0 98 0 0,0 0-7 0 0,0 0-89 0 0,0 0-385 0 0,0 0-94 0 0,-1 6-2 0 0,10 81 2451 0 0,-5-72-2345 0 0,0 1 0 0 0,-1 0 0 0 0,-1 0 0 0 0,0 0-1 0 0,-1 0 1 0 0,-1 0 0 0 0,0 0 0 0 0,-1 2-245 0 0,0 18 120 0 0,-11 135 1067 0 0,-12-81-773 0 0,8-38-84 0 0,10-42 97 0 0,14-37-48 0 0,37-97-118 0 0,-15 9 141 0 0,20 18 151 0 0,2 27 223 0 0,-23 57-184 0 0,-11 10-200 0 0,12 8 64 0 0,-24 1-416 0 0,1 1 0 0 0,-1 0 0 0 0,0 1 1 0 0,0-1-1 0 0,-1 1 0 0 0,0 1 0 0 0,-1-1 0 0 0,1 1 0 0 0,-2-1 0 0 0,1 1 1 0 0,-1 0-1 0 0,-1 0 0 0 0,1 1 0 0 0,-2-1 0 0 0,1 0 0 0 0,-1 1 0 0 0,-1-1 1 0 0,0 1-1 0 0,0-1-40 0 0,4 128 485 0 0,10-99-74 0 0,-14-38-400 0 0,1 1 0 0 0,0-1 1 0 0,0 1-1 0 0,0-1 1 0 0,0 0-1 0 0,0 1 1 0 0,0-1-1 0 0,0 0 0 0 0,0 0 1 0 0,0 0-1 0 0,0 1 1 0 0,0-1-1 0 0,0 0 0 0 0,0 0 1 0 0,0 0-1 0 0,0-1 1 0 0,0 1-1 0 0,0 0 0 0 0,0 0 1 0 0,0 0-1 0 0,0-1 1 0 0,0 1-1 0 0,0-1 0 0 0,0 1 1 0 0,0-1-1 0 0,0 1 1 0 0,0-1-1 0 0,-1 1 1 0 0,1-1-1 0 0,0 0 0 0 0,0 1 1 0 0,-1-1-1 0 0,1 0 1 0 0,0 0-1 0 0,-1 1 0 0 0,1-2-11 0 0,36-57 3 0 0,72-178-3 0 0,-55 165 0 0 0,-24 7 0 0 0,-26 58 0 0 0,0 1 0 0 0,0 0 0 0 0,1 0 0 0 0,-1 0 0 0 0,2 1 0 0 0,-1-1 0 0 0,0 1 0 0 0,1 1 0 0 0,0-1 0 0 0,0 1 0 0 0,1 0 0 0 0,-1 0 0 0 0,1 1 0 0 0,1-1 0 0 0,36-5 0 0 0,-30 51 0 0 0,-5 82 0 0 0,-12 59 0 0 0,-10-52 0 0 0,11-31 0 0 0,2-97 0 0 0</inkml:trace>
  <inkml:trace contextRef="#ctx0" brushRef="#br0" timeOffset="500.004">1014 198 12664 0 0,'0'0'712'0'0,"0"0"0"0"0,0 0 1 0 0,0 0-92 0 0,0 0-386 0 0,0 0-95 0 0,0 0-7 0 0,0 0 78 0 0,0 0 278 0 0,0 0 66 0 0,0 0 5 0 0,0 0-64 0 0,0 0-282 0 0,0 0-70 0 0,0 0 0 0 0,0 0 38 0 0,0 0 148 0 0,0 0 38 0 0,0 0 0 0 0,0 0-41 0 0,0 0-163 0 0,7 6-31 0 0,-3-3-92 0 0,1 1-1 0 0,-1-1 1 0 0,1 0-1 0 0,0 0 1 0 0,0 0-1 0 0,0-1 1 0 0,0 1-1 0 0,0-1 1 0 0,1-1-1 0 0,-1 1 0 0 0,1-1 1 0 0,-1 0-1 0 0,1 0 1 0 0,0 0-1 0 0,-1-1 1 0 0,1 0-1 0 0,0 0 1 0 0,-1 0-1 0 0,1-1 1 0 0,4-1-41 0 0,116-24 694 0 0,-96 19-470 0 0,-26 5-188 0 0,0 1-1 0 0,0 0 0 0 0,0 0 0 0 0,0 0 0 0 0,0 0 0 0 0,1 1 0 0 0,-1-1 0 0 0,0 1 0 0 0,0 0 0 0 0,1 0 0 0 0,-1 1 0 0 0,0-1 0 0 0,0 1 0 0 0,1 0 1 0 0,-1 0-1 0 0,3 2-35 0 0,50 2 296 0 0,-54-5-242 0 0</inkml:trace>
  <inkml:trace contextRef="#ctx0" brushRef="#br0" timeOffset="963.194">1692 0 14168 0 0,'0'0'536'0'0,"0"0"0"0"0,0 0 1 0 0,0 0-61 0 0,0 0-266 0 0,0 0-66 0 0,3 8-1 0 0,14 72 1996 0 0,-17 56-231 0 0,-8-66-704 0 0,-4 33-30 0 0,0-4-302 0 0,7-34-118 0 0,5-65-732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0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1 356 13360 0 0,'0'0'496'0'0,"0"0"0"0"0,0 0 0 0 0,0 0-60 0 0,0 0-239 0 0,0 0-54 0 0,0 0 1 0 0,0 0 69 0 0,0 0 276 0 0,0 0 66 0 0,4-7 5 0 0,63-100 870 0 0,-17 63-411 0 0,-44 36-931 0 0,0 0-1 0 0,0 0 0 0 0,1 1 1 0 0,0 0-1 0 0,0 0 1 0 0,1 0-1 0 0,0 1 1 0 0,0 0-1 0 0,0 1 1 0 0,5-2-88 0 0,79-62 634 0 0,-26 34-51 0 0,-20 17-387 0 0,-44 19-183 0 0,0-1-1 0 0,-1 1 1 0 0,1 0 0 0 0,-1 0-1 0 0,1 0 1 0 0,-1 0 0 0 0,1 0-1 0 0,-1 1 1 0 0,0-1 0 0 0,1 0-1 0 0,-1 0 1 0 0,0 1 0 0 0,0-1-1 0 0,0 1 1 0 0,0-1 0 0 0,0 1 0 0 0,0 0-1 0 0,-1-1 1 0 0,1 1 0 0 0,-1 0-1 0 0,1-1 1 0 0,-1 1 0 0 0,1 0-1 0 0,-1 0 1 0 0,0 0 0 0 0,0-1-1 0 0,0 1 1 0 0,0 0 0 0 0,0 0-1 0 0,0 1-12 0 0,3 17 79 0 0,8 91 341 0 0,2-67-4 0 0,-1 7-40 0 0,3-8 190 0 0,-14-42-546 0 0,0 1 0 0 0,0-1-1 0 0,0 0 1 0 0,0 1 0 0 0,1-1-1 0 0,-1 0 1 0 0,0 0 0 0 0,1 0 0 0 0,-1 0-1 0 0,0 0 1 0 0,1 0 0 0 0,-1 0-1 0 0,1-1 1 0 0,-1 1 0 0 0,1 0 0 0 0,0-1-1 0 0,-1 1 1 0 0,1-1 0 0 0,0 0-1 0 0,-1 1 1 0 0,1-1 0 0 0,0 0 0 0 0,0 0-1 0 0,-1 0 1 0 0,1 0 0 0 0,0-1-1 0 0,-1 1 1 0 0,1 0 0 0 0,0-1-1 0 0,-1 1 1 0 0,1-1 0 0 0,-1 1 0 0 0,1-1-1 0 0,0 0 1 0 0,-1 0 0 0 0,0 0-1 0 0,1 0 1 0 0,-1 0 0 0 0,1 0 0 0 0,-1 0-1 0 0,0 0-19 0 0,76-50 432 0 0,-64 35-375 0 0,89-96 294 0 0,-36 62-141 0 0,-51 35-156 0 0</inkml:trace>
  <inkml:trace contextRef="#ctx0" brushRef="#br0" timeOffset="715.915">35 720 11656 0 0,'0'0'704'0'0,"0"0"1"0"0,0 0 6 0 0,0 0-95 0 0,0 0-383 0 0,0 0-92 0 0,0 0-2 0 0,0 0 65 0 0,0 0 247 0 0,0 0 61 0 0,0 0-1 0 0,0 0-60 0 0,0 0-246 0 0,0 0-61 0 0,0 0 0 0 0,0 0 35 0 0,0 0 140 0 0,0 0 38 0 0,0 0-4 0 0,0 0-38 0 0,0 0-148 0 0,0 0-34 0 0,0 0-4 0 0,0 0 7 0 0,0 0 32 0 0,0 0 10 0 0,0 0 3 0 0,6 4-18 0 0,-1-2-141 0 0,-3 0-11 0 0,0-1 1 0 0,0 0 0 0 0,0 1-1 0 0,0-1 1 0 0,0 0-1 0 0,1 0 1 0 0,-1-1-1 0 0,1 1 1 0 0,-1 0-1 0 0,0-1 1 0 0,1 1 0 0 0,-1-1-1 0 0,1 0 1 0 0,-1 0-1 0 0,1 0 1 0 0,-1 0-1 0 0,1 0 1 0 0,-1-1-1 0 0,1 1 1 0 0,-1-1 0 0 0,1 1-1 0 0,-1-1 1 0 0,0 0-12 0 0,110-62 762 0 0,-32-15-400 0 0,-4-2-250 0 0,-17 45 92 0 0,-23 18 336 0 0,-35 17-513 0 0,1 0 0 0 0,-1 0 1 0 0,1 0-1 0 0,-1 1 1 0 0,1-1-1 0 0,-1 0 0 0 0,0 0 1 0 0,1 1-1 0 0,-1-1 1 0 0,1 1-1 0 0,-1-1 1 0 0,0 1-1 0 0,1 0 0 0 0,-1 0 1 0 0,0-1-1 0 0,0 1 1 0 0,0 0-1 0 0,1 0 0 0 0,-1 0 1 0 0,0 0-1 0 0,0 1 1 0 0,0-1-1 0 0,-1 0 0 0 0,1 0 1 0 0,0 0-1 0 0,0 1 1 0 0,-1-1-1 0 0,1 0 0 0 0,-1 1 1 0 0,1-1-1 0 0,-1 1 1 0 0,1-1-1 0 0,-1 0 0 0 0,0 1 1 0 0,0-1-1 0 0,0 2-27 0 0,8 88 576 0 0,6-43-144 0 0,-13-44-379 0 0,0-1 0 0 0,1 1 0 0 0,0-1-1 0 0,-1 0 1 0 0,1 0 0 0 0,0 0 0 0 0,0 0 0 0 0,1 0-1 0 0,-1 0 1 0 0,1 0 0 0 0,-1-1 0 0 0,1 1 0 0 0,0-1-1 0 0,0 0 1 0 0,0 0 0 0 0,0 0 0 0 0,0 0 0 0 0,1 0-1 0 0,-1-1 1 0 0,2 1-53 0 0,-2-1 3 0 0,94 4 474 0 0,-23-23-341 0 0,-30-2-64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02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64 7832 0 0,'0'0'256'0'0,"0"0"1"0"0,0 0 4 0 0,0 0-27 0 0,0 0-98 0 0,0 0-23 0 0,0 0 4 0 0,0 0 34 0 0,0 0 149 0 0,0 0 40 0 0,0 0-7 0 0,0 0-29 0 0,0 0-145 0 0,0 0-32 0 0,0 0 2 0 0,0 0 46 0 0,0 0 161 0 0,0 0 40 0 0,0 0 1 0 0,-6-5-36 0 0,-18-17-163 0 0,18 17-42 0 0,6 5 0 0 0,0 0 34 0 0,0 0 142 0 0,0 0 46 0 0,0 24 623 0 0,-15 28-249 0 0,-15 227-103 0 0,1-160-445 0 0,-24 89 65 0 0,-6 44 22 0 0,26-140 164 0 0,22-81 269 0 0,11-31-634 0 0</inkml:trace>
  <inkml:trace contextRef="#ctx0" brushRef="#br0" timeOffset="453.727">156 213 9848 0 0,'0'0'626'0'0,"0"0"9"0"0,0 0-6 0 0,0 0-74 0 0,0 0-328 0 0,0 0-83 0 0,0 0 0 0 0,0 0 80 0 0,0 0 321 0 0,0 0 84 0 0,-1-6-2 0 0,-5-76 2770 0 0,40 66-2682 0 0,176-65 789 0 0,-132 59-1354 0 0,-42 16 26 0 0,-35 6-104 0 0</inkml:trace>
  <inkml:trace contextRef="#ctx0" brushRef="#br0" timeOffset="832.52">125 520 11856 0 0,'0'0'718'0'0,"0"0"-3"0"0,0 0 5 0 0,0 0-92 0 0,0 0-392 0 0,0 0-95 0 0,0 0-2 0 0,0 0 78 0 0,0 0 301 0 0,0 0 73 0 0,0 0 1 0 0,0 0-74 0 0,0 0-300 0 0,0 0-74 0 0,5 0 0 0 0,92-21 1300 0 0,-43 7-894 0 0,95-5 374 0 0,-101 3-755 0 0,-26 8-88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0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27 286 12456 0 0,'0'0'784'0'0,"0"0"1"0"0,0 0 6 0 0,0 0-109 0 0,0 0-436 0 0,3-6-112 0 0,22-42 645 0 0,-22 32 249 0 0,10-5 92 0 0,-5 19-670 0 0,-7 13 517 0 0,-29 167-158 0 0,18-3-323 0 0,-9-50-265 0 0,-3 49-49 0 0,26-100 168 0 0,-5-135 295 0 0,9-147-145 0 0,37-74 416 0 0,-10 175-196 0 0,-34 105-671 0 0,-1-1 0 0 0,1 0 0 0 0,0 0 0 0 0,0 1 0 0 0,0-1 0 0 0,0 1 0 0 0,0-1 0 0 0,0 1 0 0 0,1-1 0 0 0,-1 1 0 0 0,1 0 0 0 0,0 0 0 0 0,-1-1 0 0 0,1 1 0 0 0,0 0 0 0 0,0 1 0 0 0,0-1 0 0 0,1 0 0 0 0,-1 1 0 0 0,0-1 0 0 0,1 1 0 0 0,0-1-39 0 0,7 0 219 0 0,6 13 230 0 0,12 38-237 0 0,-2 1 1 0 0,-2 1 0 0 0,-3 1-1 0 0,13 49-212 0 0,16 16 315 0 0,-6-49 73 0 0,-7-45-112 0 0,-34-22-234 0 0,-3-1-27 0 0,1 1 0 0 0,0-1-1 0 0,0 1 1 0 0,-1 0 0 0 0,1-1 0 0 0,0 0 0 0 0,0 1 0 0 0,0-1 0 0 0,0 1-1 0 0,0-1 1 0 0,0 0 0 0 0,0 0 0 0 0,0 0 0 0 0,0 1 0 0 0,0-1-1 0 0,0 0 1 0 0,0 0 0 0 0,0 0 0 0 0,0-1 0 0 0,-1 1 0 0 0,1 0 0 0 0,0 0-1 0 0,0 0 1 0 0,0-1 0 0 0,0 1 0 0 0,0 0 0 0 0,0-1 0 0 0,0 1-1 0 0,0-1 1 0 0,-1 1 0 0 0,1-1 0 0 0,0 1 0 0 0,0-1 0 0 0,-1 0 0 0 0,1 1-1 0 0,0-1 1 0 0,-1 0 0 0 0,1 0 0 0 0,0 1 0 0 0,-1-1-15 0 0,0-52 201 0 0,0-238 171 0 0,-14 135-219 0 0,18 33 9 0 0,4 9 166 0 0,-8 113-302 0 0,0 1 8 0 0,0 0 11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0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15976 0 0,'0'0'682'0'0,"0"0"10"0"0,0 0-1 0 0,0 0-91 0 0,0 0-375 0 0,0 0-84 0 0,0 0 3 0 0,0 0 23 0 0,0 0 92 0 0,0 0 27 0 0,0 0 2 0 0,0 0-29 0 0,0 0-116 0 0,2 6-26 0 0,6 52 602 0 0,14 64 190 0 0,-11-45-565 0 0,4-29-1 0 0,-6-38 119 0 0,42-72-352 0 0,2-77-16 0 0,10-7 374 0 0,-36 106 619 0 0,-27 49-892 0 0,1 240 354 0 0,17-178-332 0 0,-20-48-111 0 0,12 6 126 0 0,7 10 328 0 0,-16-39-553 0 0,0 1 1 0 0,0-1 0 0 0,0 1 0 0 0,0-1-1 0 0,0 0 1 0 0,0 1 0 0 0,0-1 0 0 0,0 0 0 0 0,0 0-1 0 0,0 0 1 0 0,0 1 0 0 0,0-1 0 0 0,0 0 0 0 0,0 0-1 0 0,0-1 1 0 0,0 1 0 0 0,0 0 0 0 0,0 0-1 0 0,0 0 1 0 0,0-1 0 0 0,0 1 0 0 0,0 0 0 0 0,0-1-1 0 0,0 1 1 0 0,0-1 0 0 0,0 1 0 0 0,-1-1 0 0 0,1 0-1 0 0,0 1 1 0 0,0-1 0 0 0,0 0 0 0 0,-1 0 0 0 0,1 1-1 0 0,0-1 1 0 0,-1 0 0 0 0,1 0 0 0 0,-1 0-1 0 0,1 0 1 0 0,-1 0 0 0 0,1 0 0 0 0,-1 0 0 0 0,0 0-1 0 0,0 0 1 0 0,1 0 0 0 0,-1 0 0 0 0,0 0-8 0 0,23-52 160 0 0,32-54 19 0 0,18-49 73 0 0,-51 119-108 0 0,-7 37 124 0 0,1 88-158 0 0,21 44 6 0 0,-22 14 44 0 0,-1-49-44 0 0,1-16 24 0 0,-12-64-109 0 0,-2-18-29 0 0,-1 1-1 0 0,0 0 1 0 0,1 0 0 0 0,-1-1-1 0 0,0 1 1 0 0,0 0 0 0 0,1 0-1 0 0,-1 0 1 0 0,1 0 0 0 0,-1-1-1 0 0,0 1 1 0 0,1 0 0 0 0,-1 0-1 0 0,0 0 1 0 0,1 0 0 0 0,-1 0-1 0 0,0 0 1 0 0,1 0 0 0 0,-1 0-1 0 0,1 0 1 0 0,-1 0 0 0 0,0 0-1 0 0,1 0 1 0 0,-1 0 0 0 0,0 0-1 0 0,1 0 1 0 0,-1 0 0 0 0,1 0-1 0 0,-1 1 1 0 0,0-1 0 0 0,1 0-1 0 0,-1 0 1 0 0,0 0 0 0 0,0 1-1 0 0,1-1 1 0 0,-1 0 0 0 0,0 0-1 0 0,1 1 1 0 0,-1-1 0 0 0,0 0-1 0 0,0 1 1 0 0,0-1 0 0 0,1 0-1 0 0,-1 1 1 0 0,0-1 0 0 0,0 0-1 0 0,0 1 1 0 0,0-1 0 0 0,0 0-1 0 0,1 1 1 0 0,-1-1 0 0 0,0 0-1 0 0,0 1 1 0 0,0-1 0 0 0,0 1-1 0 0,0-1 1 0 0,0 0-1 0 0,0 1 1 0 0,0-1 0 0 0,-1 0-1 0 0,1 1 1 0 0,0-1 0 0 0,0 1-1 0 0,0-1 1 0 0,0 0-2 0 0,4-4 8 0 0</inkml:trace>
  <inkml:trace contextRef="#ctx0" brushRef="#br0" timeOffset="445.6">891 42 9848 0 0,'0'0'825'0'0,"0"0"4"0"0,0 0-1 0 0,0 0-110 0 0,0 0-476 0 0,0 0-108 0 0,0 0 2 0 0,0 0 49 0 0,0 0 199 0 0,0 0 55 0 0,0 0 1 0 0,0 0-51 0 0,0 0-201 0 0,0 0-48 0 0,0 0-7 0 0,0 0 27 0 0,6 0 76 0 0,19 0 15 0 0,46-20 803 0 0,12 5-515 0 0,-63 9-427 0 0,18 7 175 0 0,-8 16-81 0 0,-7 9-126 0 0,-14-5-25 0 0,-4-14-22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1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8840 0 0,'0'0'673'0'0,"0"0"7"0"0,0 0 5 0 0,0 0-94 0 0,0 0-363 0 0,0 0-85 0 0,0 0 1 0 0,0 0 65 0 0,0 0 262 0 0,0 0 66 0 0,0 0 6 0 0,0 0-66 0 0,0 0-266 0 0,0 0-67 0 0,3 7 0 0 0,0 0-52 0 0,0 1 1 0 0,0 0-1 0 0,-1 0 0 0 0,0-1 1 0 0,0 1-1 0 0,-1 0 1 0 0,0 1-1 0 0,-1-1 1 0 0,0 0-1 0 0,0 0 1 0 0,-1 6-93 0 0,-43 219 1821 0 0,23-128-1198 0 0,21 5-134 0 0,0-105-464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18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23 8336 0 0,'0'0'177'0'0,"0"0"4"0"0,0 0-1 0 0,0 0-8 0 0,0 0-65 0 0,0 0-12 0 0,0 0 1 0 0,0 0 69 0 0,0 0 279 0 0,0 0 73 0 0,0 0-2 0 0,0 0-59 0 0,0 0-249 0 0,0 0-63 0 0,0 0 0 0 0,0 0 65 0 0,0 0 263 0 0,0 0 69 0 0,0 0-2 0 0,0 0-63 0 0,0 0-265 0 0,0 0-67 0 0,0 0 0 0 0,-3 6 33 0 0,-9 17 135 0 0,12-22-273 0 0,1 0 0 0 0,0 0 0 0 0,0 0 0 0 0,0 0 0 0 0,0 0-1 0 0,0 0 1 0 0,0-1 0 0 0,0 1 0 0 0,0 0 0 0 0,1-1 0 0 0,-1 1 0 0 0,0-1 0 0 0,0 1 0 0 0,0-1 0 0 0,1 0 0 0 0,-1 1 0 0 0,0-1 0 0 0,0 0 0 0 0,1 0 0 0 0,-1 0-1 0 0,0 0 1 0 0,1 0 0 0 0,-1 0 0 0 0,0 0 0 0 0,0-1 0 0 0,1 1 0 0 0,-1 0 0 0 0,0-1 0 0 0,0 1 0 0 0,1-1-39 0 0,134-18 1613 0 0,61-21-1189 0 0,-73 39 608 0 0,-99 27-339 0 0,-10-18-519 0 0,-8-5-88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56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13056 0 0,'0'0'480'0'0,"0"0"0"0"0,0 0 0 0 0,0 0-58 0 0,0 0-227 0 0,0 0-52 0 0,0 0 1 0 0,0 0 80 0 0,0 0 320 0 0,0 0 81 0 0,0 0 4 0 0,0 0-84 0 0,0 0-321 0 0,6 6-80 0 0,20 16 0 0 0,28-16 1082 0 0,56-13-326 0 0,4-1-26 0 0,-69 2-351 0 0,-18 15-279 0 0,-26-9-177 0 0,-1 0-2 0 0,0 0-21 0 0,0 0-9 0 0,0 0 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15376 0 0,'0'0'128'0'0,"0"0"0"0"0,0 0 1 0 0,-3 6-5 0 0,-15 33 112 0 0,17 14 940 0 0,1 104 493 0 0,0-155-1569 0 0,0-2 0 0 0,0-5 29 0 0,0 2-65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14776 0 0,'0'0'0'0'0,"0"0"0"0"0,0 0 0 0 0,0 0 304 0 0,0 0 0 0 0,0 0 0 0 0,0 0 8 0 0,0 0-192 0 0,0 0 8 0 0,0 0-8 0 0,0 0 7 0 0,0 0 281 0 0,0 0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12456 0 0,'0'0'466'0'0,"0"0"10"0"0,0 0-1 0 0,0 0-54 0 0,0 0-226 0 0,0 0-52 0 0,0 0 1 0 0,0 0 44 0 0,0 0 178 0 0,0 0 54 0 0,0 6-2 0 0,-14 37 407 0 0,-79 41 666 0 0,56-43-816 0 0,37-39-651 0 0,0 0 0 0 0,0 1 0 0 0,1-1 0 0 0,-1 0 0 0 0,1 0 0 0 0,-1 0 0 0 0,1 0 0 0 0,0 0 0 0 0,0 0 0 0 0,0 0 0 0 0,0 0 0 0 0,0 0 0 0 0,1 0 0 0 0,-1 0 0 0 0,0-1 0 0 0,1 1 0 0 0,-1 0 0 0 0,1-1 0 0 0,0 1-1 0 0,0-1 1 0 0,-1 0 0 0 0,1 0 0 0 0,0 1 0 0 0,0-1 0 0 0,0 0 0 0 0,0-1 0 0 0,0 1 0 0 0,1 0 0 0 0,-1-1 0 0 0,0 1 0 0 0,0-1 0 0 0,0 1 0 0 0,2-1-24 0 0,7 5 9 0 0,21 25 127 0 0,94 23 90 0 0,-49-43-48 0 0,4 32 137 0 0,-101-8-56 0 0,14-26-244 0 0,-1-1 0 0 0,0 0 1 0 0,-1-1-1 0 0,1 1 0 0 0,-1-1 0 0 0,0-1 1 0 0,-1 0-1 0 0,1 0 0 0 0,-1 0 0 0 0,0-1 1 0 0,0-1-1 0 0,-2 1-15 0 0,-32 16 63 0 0,34-15-43 0 0,2 0 10 0 0,0-1-1 0 0,-1 0 0 0 0,1 0 0 0 0,-1-1 0 0 0,1 0 0 0 0,-1 0 0 0 0,0-1 0 0 0,-1 0 0 0 0,1 0 0 0 0,0-1 0 0 0,0 0 0 0 0,-1-1 0 0 0,-6 0-29 0 0,14-1 11 0 0,-1 0 0 0 0,1 0 1 0 0,0 0-1 0 0,0-1 1 0 0,0 1-1 0 0,0 0 1 0 0,0-1-1 0 0,0 1 0 0 0,0-1 1 0 0,1 1-1 0 0,-1-1 1 0 0,1 1-1 0 0,-1-1 0 0 0,1 1 1 0 0,-1-1-1 0 0,1 0 1 0 0,0 1-1 0 0,0-1 0 0 0,-1 0 1 0 0,1 1-1 0 0,0-1 1 0 0,1 0-1 0 0,-1 0 1 0 0,0 1-1 0 0,0-1 0 0 0,1 1 1 0 0,-1-1-1 0 0,1 0 1 0 0,0 1-1 0 0,-1-1 0 0 0,1 1 1 0 0,0-1-1 0 0,0 1 1 0 0,0-1-12 0 0,8-13 38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3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121 281 12456 0 0,'0'0'408'0'0,"0"0"0"0"0,0 0 0 0 0,0 0-46 0 0,0 0-180 0 0,0 0-46 0 0,0 0 1 0 0,0 0 82 0 0,0 0 306 0 0,0 0 83 0 0,6 0 5 0 0,100 7 1880 0 0,-52-36-1610 0 0,-52 28-861 0 0,-1 0-1 0 0,1 0 1 0 0,0 0-1 0 0,-1 0 1 0 0,1 0-1 0 0,0-1 1 0 0,-1 1-1 0 0,0-1 1 0 0,1 1-1 0 0,-1-1 1 0 0,0 1-1 0 0,0-1 1 0 0,0 0 0 0 0,0 0-1 0 0,0 1 1 0 0,0-1-1 0 0,0 0 1 0 0,-1 0-1 0 0,1 0 1 0 0,-1 0-1 0 0,1 0 1 0 0,-1 0-1 0 0,0 0 1 0 0,0 0-1 0 0,0-2-21 0 0,9-27 289 0 0,-8 25-251 0 0,-1 0 0 0 0,1 0 1 0 0,-1 0-1 0 0,0 0 0 0 0,-1 0 1 0 0,0 0-1 0 0,0 0 0 0 0,0 0 1 0 0,0 0-1 0 0,-1 0 0 0 0,0 1 1 0 0,0-1-1 0 0,-1 1 0 0 0,1-1 1 0 0,-1 1-1 0 0,-1 0 0 0 0,1 0 1 0 0,-1 0-1 0 0,1 1 0 0 0,-4-4-38 0 0,0 1 11 0 0,1 1 0 0 0,-2-1 1 0 0,1 1-1 0 0,-1 0 0 0 0,0 1 0 0 0,0 0 0 0 0,-1 0 0 0 0,1 1 0 0 0,-1 0 0 0 0,-2-1-11 0 0,5 4 10 0 0,-1 0 1 0 0,1 0-1 0 0,0 1 1 0 0,-1-1-1 0 0,1 2 0 0 0,0-1 1 0 0,-1 1-1 0 0,1-1 1 0 0,0 2-1 0 0,0-1 0 0 0,0 1 1 0 0,0 0-1 0 0,0 0 1 0 0,-2 1-11 0 0,-11 3 62 0 0,14-3-50 0 0,1-1-1 0 0,0 1 1 0 0,0-1 0 0 0,1 1-1 0 0,-1 0 1 0 0,0 1-1 0 0,1-1 1 0 0,0 1 0 0 0,0-1-1 0 0,0 1 1 0 0,0 0 0 0 0,0 0-1 0 0,1 0 1 0 0,0 0 0 0 0,0 1-1 0 0,0-1 1 0 0,0 1-1 0 0,0 2-11 0 0,-6 11 50 0 0,-7 60 219 0 0,27-18-133 0 0,-7-43-117 0 0,0 0-1 0 0,2-1 1 0 0,0 1-1 0 0,1-1 1 0 0,1-1-1 0 0,0 1 1 0 0,1-1 0 0 0,1-1-1 0 0,0 0 1 0 0,1-1-1 0 0,0 0 1 0 0,1 0 0 0 0,1-2-1 0 0,0 1 1 0 0,0-2-1 0 0,3 1-18 0 0,-2-3 16 0 0,1-1-1 0 0,0-1 0 0 0,0 0 1 0 0,0-1-1 0 0,1-1 0 0 0,0-1 1 0 0,0 0-1 0 0,13 0-15 0 0,17 2 29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15376 0 0,'0'0'329'0'0,"0"0"4"0"0,0 0-2 0 0,0 0-31 0 0,0 0-139 0 0,0 0-38 0 0,0 0 5 0 0,0 0 62 0 0,0 0 228 0 0,0 0 59 0 0,0 0-1 0 0,6-2-49 0 0,32-10 55 0 0,-15 45 622 0 0,62 113-214 0 0,-78-134-762 0 0,0 0-1 0 0,0 0 1 0 0,1-1 0 0 0,0 1 0 0 0,1-2 0 0 0,0 1 0 0 0,1-1-1 0 0,0-1 1 0 0,9 7-128 0 0,27-31 479 0 0,-13-60-310 0 0,33-147 353 0 0,-37 104 206 0 0,-29 117-626 0 0,0 1-28 0 0,0-3 380 0 0,0 3-326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218 887 13360 0 0,'0'0'544'0'0,"0"0"0"0"0,0 0 0 0 0,0 0-67 0 0,0 0-266 0 0,0 0-67 0 0,0 0 0 0 0,-7-6 42 0 0,1 1-139 0 0,2 1 68 0 0,0 0 0 0 0,0 0 0 0 0,0 0 0 0 0,-1 1 0 0 0,0 0 0 0 0,0 0 0 0 0,0 0 1 0 0,0 1-1 0 0,0-1 0 0 0,0 1 0 0 0,-1 0 0 0 0,1 1 0 0 0,-6-2-115 0 0,5 3 70 0 0,3 0-18 0 0,0 0 1 0 0,0-1-1 0 0,-1 1 1 0 0,1 0 0 0 0,0 1-1 0 0,0-1 1 0 0,0 1-1 0 0,0-1 1 0 0,0 1 0 0 0,0 0-1 0 0,0 0 1 0 0,0 0-1 0 0,0 1 1 0 0,0-1 0 0 0,1 1-1 0 0,-1-1 1 0 0,0 1-1 0 0,1 0 1 0 0,-1 1-53 0 0,-52 51 913 0 0,53-50-878 0 0,0 1 0 0 0,0-1 0 0 0,1 1 0 0 0,0 0-1 0 0,-1 0 1 0 0,2-1 0 0 0,-1 1 0 0 0,1 0 0 0 0,-1 0-1 0 0,1 0 1 0 0,1 0 0 0 0,-1 0 0 0 0,1-1 0 0 0,0 1-1 0 0,0 0 1 0 0,0 0 0 0 0,1-1 0 0 0,-1 1 0 0 0,1-1-1 0 0,1 2-34 0 0,54 71 402 0 0,-32-55-281 0 0,-22-18-110 0 0,1 0 0 0 0,0 0-1 0 0,0-1 1 0 0,0 1 0 0 0,0-1 0 0 0,1 0-1 0 0,-1 0 1 0 0,1 0 0 0 0,0-1 0 0 0,0 1-1 0 0,0-1 1 0 0,0 0 0 0 0,0-1 0 0 0,4 1-11 0 0,35-41 169 0 0,-35 28-149 0 0,0 1 0 0 0,-1-2-1 0 0,0 1 1 0 0,0-1 0 0 0,-2 0-1 0 0,1 0 1 0 0,-2-1 0 0 0,0 0 0 0 0,1-3-20 0 0,6-15 35 0 0,42-105 112 0 0,-17 42 77 0 0,-25 69 40 0 0,-12 24-224 0 0,14 2 392 0 0,18 110 39 0 0,4 44-79 0 0,-34-149-354 0 0,0 0 1 0 0,0 0-1 0 0,0 0 1 0 0,0 0-1 0 0,1 0 1 0 0,0-1-1 0 0,0 1 1 0 0,1-1-1 0 0,0 0 1 0 0,0 0-1 0 0,0 0 1 0 0,0 0-1 0 0,1-1 1 0 0,-1 0-1 0 0,1 0 1 0 0,0 0-1 0 0,3 1-38 0 0,-4-5 20 0 0,-1 0 0 0 0,1 0 0 0 0,-1-1 0 0 0,1 1 0 0 0,-1-1 0 0 0,0 0 0 0 0,1 0 0 0 0,-1 0 0 0 0,0 0 0 0 0,1-1 0 0 0,-1 0 0 0 0,0 1 0 0 0,0-1 0 0 0,0 0 0 0 0,-1 0 0 0 0,1-1 0 0 0,0 1 0 0 0,-1 0-1 0 0,0-1 1 0 0,2-1-20 0 0,3-3 33 0 0,71-100 199 0 0,-25-36-72 0 0,-38 83-96 0 0,45-274 200 0 0,-30 189-172 0 0,13 1 8 0 0,-22 83-42 0 0,-21 45-32 0 0,15 4 66 0 0,-34 50 10 0 0,15-21-82 0 0,-7 35 5 0 0,1 0 0 0 0,4 0 1 0 0,1 0-1 0 0,3 1 0 0 0,2 3-25 0 0,7 90 56 0 0,22 33 31 0 0,37 77 33 0 0,-66-250-114 0 0,1 0 0 0 0,0 0 0 0 0,0 0 0 0 0,0 0 0 0 0,1-1 0 0 0,0 1 0 0 0,0 0-1 0 0,1-1 1 0 0,-1 1 0 0 0,1-1 0 0 0,1 0 0 0 0,-1 0 0 0 0,1 0 0 0 0,-1 0 0 0 0,1-1 0 0 0,1 1 0 0 0,-1-1 0 0 0,1 0 0 0 0,-1 0 0 0 0,1-1 0 0 0,0 1 0 0 0,0-1 0 0 0,1 0 0 0 0,-1-1 0 0 0,1 1 0 0 0,2 0-6 0 0,41-27 68 0 0,0-44-34 0 0,-32 42-19 0 0,-2-2 0 0 0,-1 1-1 0 0,-1-2 1 0 0,-2 0 0 0 0,3-11-15 0 0,1 0 15 0 0,11-62 40 0 0,-9 57 25 0 0,-17 44-72 0 0,-7 3 106 0 0,-23 228-26 0 0,28-67 37 0 0,3-162-124 0 0,0 0 0 0 0,0 0 0 0 0,1-1 0 0 0,-1 1 1 0 0,0-1-1 0 0,0 1 0 0 0,1-1 0 0 0,-1 1 0 0 0,0-1 0 0 0,1 0 0 0 0,-1 0 1 0 0,0 0-1 0 0,1 0 0 0 0,-1 0 0 0 0,0 0 0 0 0,1 0 0 0 0,-1 0 1 0 0,1 0-1 0 0,-1 0 0 0 0,0-1 0 0 0,0 1 0 0 0,1-1 0 0 0,-1 1 0 0 0,0-1 1 0 0,0 1-1 0 0,1-1 0 0 0,-1 0 0 0 0,0 0 0 0 0,0 1 0 0 0,0-1 0 0 0,0 0 1 0 0,0 0-1 0 0,0 0 0 0 0,0 0 0 0 0,0 0 0 0 0,0-1-1 0 0,60-96 39 0 0,23-91-12 0 0,-32 91-10 0 0,-28 81 11 0 0,-24 17-27 0 0,0 0-1 0 0,0-1 1 0 0,0 1 0 0 0,0 0 0 0 0,1-1 0 0 0,-1 1-1 0 0,0 0 1 0 0,0-1 0 0 0,1 1 0 0 0,-1 0 0 0 0,0-1-1 0 0,1 1 1 0 0,-1 0 0 0 0,0 0 0 0 0,1 0 0 0 0,-1-1-1 0 0,0 1 1 0 0,1 0 0 0 0,-1 0 0 0 0,0 0 0 0 0,1 0-1 0 0,-1-1 1 0 0,1 1 0 0 0,-1 0 0 0 0,0 0 0 0 0,1 0-1 0 0,-1 0 1 0 0,1 0 0 0 0,-1 0 0 0 0,1 0 0 0 0,-1 0-1 0 0,0 0 1 0 0,1 1 0 0 0,-1-1 0 0 0,0 0 0 0 0,1 0-1 0 0,-1 0 1 0 0,1 0 0 0 0,-1 0 0 0 0,0 1 0 0 0,1-1-1 0 0,-1 0 1 0 0,0 0 0 0 0,1 1 0 0 0,-1-1 0 0 0,0 0-1 0 0,0 0 1 0 0,1 1 0 0 0,-1-1 0 0 0,0 0 0 0 0,0 1-1 0 0,1-1 1 0 0,-1 1 0 0 0,0-1 0 0 0,0 0 0 0 0,0 1-1 0 0,0-1 1 0 0,0 0 0 0 0,1 1 0 0 0,-1-1 0 0 0,0 1-1 0 0,0-1 1 0 0,0 0 0 0 0,0 1 0 0 0,0-1 0 0 0,0 1-1 0 0,0-1 1 0 0,-1 0 0 0 0,1 1-1 0 0,1 37 40 0 0,-2-30-46 0 0,-8 273 150 0 0,25-147-27 0 0,-16-120-81 0 0,0-13-21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0 297 15976 0 0,'0'0'336'0'0,"0"0"-1"0"0,0 0 1 0 0,0 0-34 0 0,0 0-140 0 0,0 0-35 0 0,0 0-3 0 0,7 1 44 0 0,56 17 832 0 0,-26-1-264 0 0,-34-16-682 0 0,0 0 1 0 0,0 0-1 0 0,0 0 0 0 0,0 0 0 0 0,0-1 1 0 0,0 1-1 0 0,1-1 0 0 0,-1 0 0 0 0,0 0 1 0 0,0 0-1 0 0,1-1 0 0 0,-1 1 0 0 0,0-1 1 0 0,0 0-1 0 0,0 0 0 0 0,0 0 0 0 0,0 0 1 0 0,0 0-1 0 0,0 0 0 0 0,0-1 1 0 0,0 0-1 0 0,-1 1 0 0 0,2-2-54 0 0,40-20 309 0 0,-37 12-278 0 0,6-8 24 0 0,0-1 1 0 0,-1 0 0 0 0,-1 0-1 0 0,-1-2 1 0 0,0 1-1 0 0,-2-1 1 0 0,-1 0-1 0 0,-1-1 1 0 0,2-9-56 0 0,-1-23 205 0 0,-8 53-200 0 0,0 1 0 0 0,0 0-1 0 0,-1 0 1 0 0,1 0-1 0 0,0 1 1 0 0,0-1 0 0 0,-1 0-1 0 0,1 0 1 0 0,0 1 0 0 0,-1-1-1 0 0,1 1 1 0 0,-1-1 0 0 0,1 1-1 0 0,-1-1 1 0 0,1 1-1 0 0,-1 0 1 0 0,1 0 0 0 0,-1 0-1 0 0,1 0 1 0 0,-1 0 0 0 0,1 0-1 0 0,-1 0 1 0 0,1 0-1 0 0,-1 1 1 0 0,1-1 0 0 0,-1 1-1 0 0,1-1 1 0 0,-1 1 0 0 0,1-1-1 0 0,0 1 1 0 0,-1 0-1 0 0,1 0 1 0 0,0 0 0 0 0,0-1-1 0 0,0 1 1 0 0,-1 1-5 0 0,-29 13 66 0 0,-86 58 109 0 0,112-66-132 0 0,0 0-1 0 0,1 1 0 0 0,0-1 0 0 0,1 1 0 0 0,0 0 1 0 0,0 0-1 0 0,0 0 0 0 0,1 0 0 0 0,1 1 1 0 0,-1-1-1 0 0,1 1 0 0 0,1-1 0 0 0,-1 1 0 0 0,2-1 1 0 0,0 6-43 0 0,-1-8 22 0 0,2 0 0 0 0,-1 0 0 0 0,1 0 0 0 0,-1 0 0 0 0,2-1 1 0 0,-1 1-1 0 0,1 0 0 0 0,0-1 0 0 0,0 0 0 0 0,0 0 0 0 0,1 0 1 0 0,0 0-1 0 0,0 0 0 0 0,0 0 0 0 0,0-1 0 0 0,2 1-22 0 0,27 35 198 0 0,7 6-56 0 0,-18-30-86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14368 0 0,'0'0'520'0'0,"0"0"0"0"0,0 0 2 0 0,0 0-54 0 0,0 0-259 0 0,0 0-66 0 0,6-4-4 0 0,19-10 82 0 0,14 10 2084 0 0,268 4 827 0 0,-233 31-2344 0 0,-71-29-760 0 0,-1 0 0 0 0,-1 0 0 0 0,1 0 0 0 0,0 0 0 0 0,0 0 0 0 0,-1 0 0 0 0,1 1 0 0 0,-1-1 0 0 0,0 1 0 0 0,0-1 0 0 0,0 1 0 0 0,0-1 0 0 0,0 1 0 0 0,0-1 0 0 0,-1 1 0 0 0,1 0-1 0 0,-1 0 1 0 0,0-1 0 0 0,0 1 0 0 0,0 0 0 0 0,0-1 0 0 0,0 1 0 0 0,-1 0 0 0 0,1 0 0 0 0,-1-1 0 0 0,1 1 0 0 0,-1-1 0 0 0,-1 3-28 0 0,-36 68 100 0 0,-17 58 41 0 0,-3-79 71 0 0,-42 19 330 0 0,43-18 105 0 0,19-11 82 0 0,28-8 996 0 0,34-34-1156 0 0,207 8 223 0 0,-172-3-551 0 0,-56-3-178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9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37 15880 0 0,'0'0'599'0'0,"0"0"1"0"0,0 0 0 0 0,0 0-76 0 0,0 0-304 0 0,0 0-76 0 0,0 0 0 0 0,0 0 40 0 0,-2-6 162 0 0,-4-25 1694 0 0,20 34-1610 0 0,52 28-95 0 0,58-23-103 0 0,-32-21 3 0 0,-79 14-166 0 0,-19 2 27 0 0,-19 9-40 0 0,13-5-26 0 0,0-1 1 0 0,0 0-1 0 0,-1-1 1 0 0,0 0-1 0 0,0-1 1 0 0,0 0-1 0 0,0-1 1 0 0,0-1-1 0 0,-1 0 1 0 0,-8 0-31 0 0,-39 7 123 0 0,9 7 682 0 0,25-3 243 0 0,113-27 487 0 0,-21-5-1359 0 0,7 11-28 0 0,-26 8 0 0 0,-66 0-28 0 0,6 1-117 0 0,4 3 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3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16783 0 0,'0'0'474'0'0,"0"0"3"0"0,0 0-1 0 0,0 0-49 0 0,0 0-231 0 0,0 0-54 0 0,0 0 2 0 0,0 0 62 0 0,0 0 244 0 0,0 0 62 0 0,0 0 2 0 0,0 0-58 0 0,0 0-250 0 0,0 0-62 0 0,4 6 0 0 0,23 61 490 0 0,7 69 499 0 0,-4-97-713 0 0,25-54 40 0 0,-45 9-444 0 0,0 0 0 0 0,0-1 0 0 0,0-1 1 0 0,-1 0-1 0 0,-1 0 0 0 0,1 0 0 0 0,-1-1 0 0 0,0 0 1 0 0,-1-1-1 0 0,0 0 0 0 0,-1 0 0 0 0,0-1 0 0 0,-1 1 0 0 0,0-1 1 0 0,3-9-17 0 0,11-83 294 0 0,-10 53-143 0 0,-3 7 160 0 0,-6 42-261 0 0,0 1-3 0 0,-8-13 268 0 0,8 14-310 0 0,0-1 0 0 0,0 1 0 0 0,0-1 0 0 0,0 0 0 0 0,0 1 0 0 0,0-1 0 0 0,0 1 0 0 0,0-1 0 0 0,0 0 0 0 0,0 1 0 0 0,0-1 0 0 0,0 0 0 0 0,0 1 0 0 0,0-1 0 0 0,0 1 0 0 0,-1-1 0 0 0,1 0 0 0 0,0 1 0 0 0,0-1 0 0 0,0 0 0 0 0,-1 0 0 0 0,1 1 0 0 0,0-1 0 0 0,0 0 0 0 0,-1 1 0 0 0,1-1 0 0 0,0 0 0 0 0,-1 0 0 0 0,1 1 0 0 0,0-1 0 0 0,-1 0 0 0 0,1 0 0 0 0,0 0 0 0 0,-1 0 0 0 0,1 0 0 0 0,0 1 0 0 0,-1-1 0 0 0,1 0 0 0 0,-1 0 0 0 0,1 0 0 0 0,0 0 0 0 0,-1 0 0 0 0,1 0 0 0 0,0 0 0 0 0,-1 0 0 0 0,1 0 0 0 0,-1 0 0 0 0,1-1 0 0 0,0 1 0 0 0,-1 0 0 0 0,1 0 0 0 0,0 0 0 0 0,-1 0-5 0 0,7 42 120 0 0,-1-27-76 0 0,1-1-1 0 0,0 0 1 0 0,1 0 0 0 0,0-1 0 0 0,1 1-1 0 0,1-2 1 0 0,0 1 0 0 0,0-1-1 0 0,1-1 1 0 0,2 1-44 0 0,-10-9 31 0 0,1 0-1 0 0,0 0 1 0 0,0-1-1 0 0,0 1 1 0 0,0-1 0 0 0,0 0-1 0 0,1 0 1 0 0,-1 0-1 0 0,1-1 1 0 0,-1 1-1 0 0,1-1 1 0 0,0 1 0 0 0,-1-1-1 0 0,1-1 1 0 0,0 1-1 0 0,0 0 1 0 0,0-1-1 0 0,0 0 1 0 0,0 0 0 0 0,-1 0-1 0 0,1 0 1 0 0,0-1-1 0 0,0 1 1 0 0,0-1-1 0 0,0 0 1 0 0,-1 0 0 0 0,4-2-32 0 0,4-2 122 0 0,7-18 17 0 0,-7-109 51 0 0,-6 76-118 0 0,9-18-15 0 0,-14 62-56 0 0,0 4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56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14168 0 0,'0'0'584'0'0,"0"0"0"0"0,0 0 0 0 0,0 0-74 0 0,0 0-293 0 0,0 0-73 0 0,0 0 0 0 0,0 0 67 0 0,0 0 268 0 0,0 0 70 0 0,0 0-1 0 0,0 0-60 0 0,0 0-275 0 0,0 0-69 0 0,0 0 0 0 0,0 0 30 0 0,0 0 118 0 0,0 0 33 0 0,0 0-1 0 0,0 0-27 0 0,0 0-139 0 0,7 4-32 0 0,49 11 130 0 0,94-25 354 0 0,-45-14-12 0 0,-8 8-198 0 0,25-12-254 0 0,-107 22-124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3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0 894 15680 0 0,'0'0'585'0'0,"0"0"5"0"0,0 0 2 0 0,0 0-74 0 0,0 0-300 0 0,0 0-74 0 0,0 0 0 0 0,0 0 58 0 0,6 4 228 0 0,-2-2-440 0 0,49 20 1908 0 0,19-58-791 0 0,-17-39-739 0 0,-52 70-349 0 0,-1 0 1 0 0,0 0-1 0 0,0 0 0 0 0,0 0 0 0 0,-1 0 1 0 0,1-1-1 0 0,-1 1 0 0 0,-1-1 1 0 0,1 1-1 0 0,-1-1 0 0 0,0 1 1 0 0,0-1-1 0 0,-1 1 0 0 0,1 0 0 0 0,-1-1 1 0 0,0 1-1 0 0,-1 0 0 0 0,1-1 1 0 0,-2 0-20 0 0,-41-10 242 0 0,39 17-229 0 0,0 0 0 0 0,-1 0-1 0 0,1 0 1 0 0,0 1-1 0 0,-1 0 1 0 0,1 0 0 0 0,0 1-1 0 0,0-1 1 0 0,1 1 0 0 0,-1 0-1 0 0,0 0 1 0 0,1 0 0 0 0,0 1-1 0 0,0 0 1 0 0,0 0 0 0 0,0 0-1 0 0,0 0 1 0 0,1 0-1 0 0,0 1 1 0 0,0-1 0 0 0,0 1-1 0 0,1 0 1 0 0,-1 0 0 0 0,1 0-1 0 0,0 1-12 0 0,6 53 107 0 0,26 12 83 0 0,-14-46-157 0 0,37 18 157 0 0,-49-41-180 0 0,-1 0 0 0 0,1 0 0 0 0,0-1 0 0 0,0 1 0 0 0,0-1 1 0 0,1 0-1 0 0,-1 0 0 0 0,0 0 0 0 0,0 0 0 0 0,1-1 0 0 0,-1 0 0 0 0,0 0 0 0 0,1 0 0 0 0,-1 0 0 0 0,0-1 0 0 0,0 0 0 0 0,1 0 0 0 0,-1 0 0 0 0,0 0 0 0 0,0 0 0 0 0,0-1 0 0 0,0 0 0 0 0,0 0 0 0 0,-1 0 0 0 0,1 0 0 0 0,0-1 0 0 0,-1 1 1 0 0,0-1-1 0 0,1 0 0 0 0,0-1-10 0 0,66-99 124 0 0,-48 74-102 0 0</inkml:trace>
  <inkml:trace contextRef="#ctx0" brushRef="#br0" timeOffset="554.094">727 1 16184 0 0,'0'0'338'0'0,"0"0"10"0"0,0 0-1 0 0,-4 7-35 0 0,-23 32-110 0 0,15-25-19 0 0,2 1 0 0 0,0 0-1 0 0,0 0 1 0 0,2 1 0 0 0,0 0 0 0 0,0 0 0 0 0,2 1 0 0 0,0 0 0 0 0,-1 9-183 0 0,-6 170 1041 0 0,5-73 511 0 0,-1 3-801 0 0,-6-5-17 0 0,-6-112 13 0 0,20-9-644 0 0,1 0-10 0 0,33-66 192 0 0,-19 47-265 0 0,0-3-7 0 0,-7 8 8 0 0,1 0-1 0 0,0 1 0 0 0,1 1 1 0 0,0-1-1 0 0,1 2 1 0 0,1-1-1 0 0,0 1 0 0 0,0 1 1 0 0,1 0-1 0 0,0 0 0 0 0,1 2 1 0 0,10-6-21 0 0,-16 12 45 0 0,0 0 0 0 0,1 1 0 0 0,0 0 1 0 0,-1 1-1 0 0,1-1 0 0 0,-1 2 0 0 0,1-1 1 0 0,0 1-1 0 0,-1 0 0 0 0,1 0 0 0 0,-1 1 1 0 0,0 0-1 0 0,1 1 0 0 0,-1 0 0 0 0,0 0 1 0 0,1 1-46 0 0,17 5 58 0 0,-6-2 25 0 0,0 0 0 0 0,-1 2 0 0 0,0 0-1 0 0,-1 1 1 0 0,0 1 0 0 0,0 1 0 0 0,-1 0 0 0 0,-1 1 0 0 0,5 5-83 0 0,46 59 486 0 0,-63-74-469 0 0,1 0 0 0 0,-1 0 0 0 0,0 0 0 0 0,0 0-1 0 0,0 1 1 0 0,0 0 0 0 0,-1-1 0 0 0,1 1 0 0 0,-1 0 0 0 0,0 0-1 0 0,0 1 1 0 0,-1-1 0 0 0,1 0 0 0 0,-1 0 0 0 0,0 1 0 0 0,0 1-17 0 0,14 71 445 0 0,-21-67-410 0 0,-1-1 1 0 0,0 1-1 0 0,0-1 1 0 0,-1-1-1 0 0,0 1 1 0 0,-1-1-1 0 0,0-1 1 0 0,0 0-1 0 0,0 0 0 0 0,-1 0 1 0 0,0-2-1 0 0,0 1 1 0 0,-1-1-1 0 0,1 0 1 0 0,-1-1-1 0 0,0-1 1 0 0,-1 0-1 0 0,1 0 1 0 0,0-1-1 0 0,-11 1-35 0 0,-117 18 163 0 0,83-27 81 0 0,63-24-43 0 0,31-6-144 0 0,-20 16-26 0 0</inkml:trace>
  <inkml:trace contextRef="#ctx0" brushRef="#br0" timeOffset="1054.761">1696 462 13264 0 0,'0'0'584'0'0,"0"0"0"0"0,0 0 1 0 0,0-6-69 0 0,0-25-153 0 0,-19 35 1510 0 0,-119 58-468 0 0,110-51-1135 0 0,25-10-231 0 0,-1 0 1 0 0,1 0 0 0 0,-1 0 0 0 0,1 0-1 0 0,0 0 1 0 0,0 1 0 0 0,0-1 0 0 0,0 1 0 0 0,0 0-1 0 0,0 0 1 0 0,0 0 0 0 0,0 0 0 0 0,1 1-1 0 0,-1-1 1 0 0,1 1 0 0 0,-1-1 0 0 0,1 1 0 0 0,0 0-1 0 0,0 0 1 0 0,1 0 0 0 0,-1 0 0 0 0,1 0-1 0 0,-1 0 1 0 0,1 1 0 0 0,0-1-40 0 0,0 94 1288 0 0,3-94-1260 0 0,0 0 1 0 0,0 0-1 0 0,0 0 0 0 0,0 0 0 0 0,1 0 0 0 0,-1-1 1 0 0,1 1-1 0 0,0-1 0 0 0,0 1 0 0 0,0-1 1 0 0,0 0-1 0 0,0 0 0 0 0,0-1 0 0 0,1 1 1 0 0,-1-1-1 0 0,0 1 0 0 0,1-1 0 0 0,0 0 1 0 0,-1 0-1 0 0,2 0-28 0 0,6 3 52 0 0,22 10-13 0 0,-2 0 42 0 0,1-1 0 0 0,0-2 0 0 0,1-1 0 0 0,33 5-81 0 0,38-4 245 0 0,-44 13 115 0 0,-58-24-340 0 0,0 0 0 0 0,1-1-1 0 0,-1 2 1 0 0,0-1 0 0 0,1 0-1 0 0,-1 0 1 0 0,0 1 0 0 0,0-1 0 0 0,1 1-1 0 0,-1 0 1 0 0,0 0 0 0 0,0 0-1 0 0,0 0 1 0 0,0 0 0 0 0,0 0-1 0 0,0 0 1 0 0,0 1 0 0 0,0-1-1 0 0,0 1 1 0 0,-1 0 0 0 0,1-1-1 0 0,-1 1 1 0 0,1 0 0 0 0,-1 0 0 0 0,0 0-1 0 0,1 1-19 0 0,-2-2 55 0 0,-12 22 301 0 0,-114 49-103 0 0,-133 13 194 0 0,180-77-214 0 0,65-8-161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10 541 15472 0 0,'0'0'376'0'0,"0"0"1"0"0,0 0 4 0 0,0 0-46 0 0,0 0-170 0 0,0 0-32 0 0,6 4 3 0 0,48 12 1355 0 0,29 6-467 0 0,30-45 27 0 0,-40-40-538 0 0,-68 58-500 0 0,0-1 0 0 0,0 0 0 0 0,0 0 0 0 0,-1 0 0 0 0,0-1 0 0 0,-1 1 1 0 0,1-1-1 0 0,-1 0 0 0 0,0 0 0 0 0,-1-1 0 0 0,0 1 0 0 0,1-3-13 0 0,8-23 28 0 0,-6 20-16 0 0,-1 1 0 0 0,-1-1 0 0 0,0 1 0 0 0,0-1 0 0 0,-1 0 0 0 0,-1 0 0 0 0,0 0-1 0 0,-1 0 1 0 0,0 0 0 0 0,-1 0 0 0 0,-1 0 0 0 0,-2-9-12 0 0,-18-59 80 0 0,14 62-43 0 0,7 14-32 0 0,-1 1 0 0 0,0-1 1 0 0,0 1-1 0 0,0 0 0 0 0,0 0 1 0 0,-1-1-1 0 0,0 1 0 0 0,1 1 0 0 0,-2-1 1 0 0,1 0-1 0 0,0 1 0 0 0,-1 0 1 0 0,1-1-1 0 0,-1 2 0 0 0,0-1 0 0 0,-1 0-5 0 0,-53-33 43 0 0,7 55 17 0 0,45-16-56 0 0,0 1 0 0 0,0 0 0 0 0,1 1-1 0 0,-1-1 1 0 0,1 1 0 0 0,0 0 0 0 0,0 1 0 0 0,1-1 0 0 0,-1 1 0 0 0,1 0 0 0 0,0 0-1 0 0,1 0 1 0 0,-1 1 0 0 0,1-1 0 0 0,1 1 0 0 0,-1 0 0 0 0,1 0 0 0 0,0 0 0 0 0,0 3-4 0 0,-10 24 7 0 0,-24 101 33 0 0,18 80 2 0 0,4-44 3 0 0,20-7-21 0 0,-6 188 41 0 0,1-222-31 0 0,-10-9 12 0 0,1-87-22 0 0,8-31-22 0 0,0 0 1 0 0,0-1-1 0 0,0 1 0 0 0,0 0 0 0 0,-1-1 0 0 0,0 1 0 0 0,1 0 0 0 0,-1-1 0 0 0,0 1 0 0 0,0-1 0 0 0,0 0 0 0 0,0 1 0 0 0,-1-1 0 0 0,1 0 0 0 0,-1 1 0 0 0,1-1 0 0 0,-1 0 0 0 0,0 0 0 0 0,0 0 0 0 0,0-1 0 0 0,0 1 1 0 0,0 0-1 0 0,0-1 0 0 0,-2 1-2 0 0,-15 16 48 0 0,17-13-34 0 0</inkml:trace>
  <inkml:trace contextRef="#ctx0" brushRef="#br0" timeOffset="262.39">66 966 12664 0 0,'0'0'528'0'0,"0"0"1"0"0,0 0 4 0 0,6 5-67 0 0,50 23 30 0 0,42 5 1249 0 0,-75-29-1538 0 0,-1-1 0 0 0,1-2 1 0 0,0 0-1 0 0,0-2 0 0 0,0 0 0 0 0,0-1 0 0 0,18-5-207 0 0,84-46 547 0 0,-87 35-403 0 0,-29 10-111 0 0</inkml:trace>
  <inkml:trace contextRef="#ctx0" brushRef="#br0" timeOffset="900.904">555 895 11656 0 0,'0'0'352'0'0,"0"0"0"0"0,-5 10 3513 0 0,12 116-2545 0 0,-2-97-1131 0 0,-5-24-150 0 0,1 0-1 0 0,-1 0 1 0 0,1 0 0 0 0,0-1 0 0 0,0 1 0 0 0,1 0 0 0 0,-1-1-1 0 0,1 1 1 0 0,0-1 0 0 0,0 1 0 0 0,1-1 0 0 0,-1 0 0 0 0,1 0-1 0 0,0 0 1 0 0,0 0 0 0 0,0-1 0 0 0,0 1 0 0 0,3 1-39 0 0,3 2 182 0 0,-8-6-174 0 0,0 0 0 0 0,-1 0 0 0 0,1 0 0 0 0,0-1 0 0 0,0 1-1 0 0,-1 0 1 0 0,1-1 0 0 0,0 1 0 0 0,0 0 0 0 0,0-1 0 0 0,0 1-1 0 0,0-1 1 0 0,0 0 0 0 0,0 1 0 0 0,0-1 0 0 0,0 0 0 0 0,0 0 0 0 0,0 1-1 0 0,0-1 1 0 0,0 0 0 0 0,0 0 0 0 0,0 0 0 0 0,0 0 0 0 0,0 0-1 0 0,0 0 1 0 0,0-1 0 0 0,0 1 0 0 0,0 0 0 0 0,1-1 0 0 0,-2 1-1 0 0,1 0 1 0 0,0-1 0 0 0,1 0-8 0 0,55-48 208 0 0,-32-23-92 0 0,-23 67-104 0 0,-1 1 0 0 0,0-1 0 0 0,0 0 0 0 0,-1 0 0 0 0,1 0 0 0 0,-1 0 0 0 0,0 0-1 0 0,0 0 1 0 0,0 0 0 0 0,-1 0 0 0 0,0 0 0 0 0,0 0 0 0 0,0 0 0 0 0,-1 0 0 0 0,1 1 0 0 0,-3-5-12 0 0,-7-36 132 0 0,-8-13 101 0 0,4 43 550 0 0,107 27-161 0 0,-85-10-603 0 0,7 3 14 0 0,-1-1 1 0 0,0 2-1 0 0,0 0 0 0 0,-1 0 0 0 0,0 1 0 0 0,0 1 0 0 0,0 0 1 0 0,-1 1-1 0 0,0 0 0 0 0,3 4-33 0 0,93 70 317 0 0,-53-39-67 0 0,-48-40-230 0 0,-6-4-16 0 0,-1-1 0 0 0,1 1 1 0 0,0-1-1 0 0,0 1 0 0 0,0-1 1 0 0,0 1-1 0 0,0-1 0 0 0,0 1 0 0 0,0-1 1 0 0,0 1-1 0 0,0-1 0 0 0,0 1 0 0 0,0 0 1 0 0,0-1-1 0 0,0 1 0 0 0,0-1 0 0 0,0 1 1 0 0,0-1-1 0 0,0 1 0 0 0,1-1 0 0 0,-1 1 1 0 0,0-1-1 0 0,0 1 0 0 0,1 0 0 0 0,-1-1 1 0 0,0 1-1 0 0,0 0 0 0 0,1-1 1 0 0,-1 1-1 0 0,0 0 0 0 0,1-1 0 0 0,-1 1 1 0 0,1 0-1 0 0,-1-1 0 0 0,0 1 0 0 0,1 0 1 0 0,-1 0-1 0 0,1 0 0 0 0,-1-1 0 0 0,1 1 1 0 0,-1 0-1 0 0,1 0 0 0 0,-1 0 0 0 0,1 0 1 0 0,-1 0-1 0 0,1 0 0 0 0,-1 0 1 0 0,0 0-1 0 0,1 0 0 0 0,-1 0 0 0 0,1 0 1 0 0,-1 0-1 0 0,1 0 0 0 0,-1 1 0 0 0,1-1 1 0 0,-1 0-1 0 0,1 0 0 0 0,-1 0 0 0 0,0 1 1 0 0,1-1-5 0 0,14-35 133 0 0,28-169 14 0 0,6 95 54 0 0,-22 90-57 0 0,-15 17-65 0 0,11-5 129 0 0,28 51 216 0 0,-37-29-370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2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49 12960 0 0,'0'0'538'0'0,"0"0"10"0"0,0 0-1 0 0,0 0-64 0 0,0 0-271 0 0,0 0-68 0 0,0 0-2 0 0,0 0 80 0 0,0 0 334 0 0,0 0 82 0 0,0 0-2 0 0,0 0-75 0 0,0 0-333 0 0,3 7-84 0 0,8 54 192 0 0,-17 250 2112 0 0,25-189-1630 0 0,-29-9-290 0 0,-15 27 146 0 0,-3-32-100 0 0,28-108-528 0 0</inkml:trace>
  <inkml:trace contextRef="#ctx0" brushRef="#br0" timeOffset="531.99">328 1 13560 0 0,'0'0'601'0'0,"0"0"4"0"0,0 0-2 0 0,0 0-74 0 0,0 0-307 0 0,0 0-78 0 0,0 0 0 0 0,0 0 77 0 0,0 0 312 0 0,0 0 87 0 0,0 0-3 0 0,0 0-79 0 0,0 0-316 0 0,3 6-78 0 0,13 35 171 0 0,-2 0-1 0 0,-1 1 1 0 0,-3 0-1 0 0,-1 1 1 0 0,-3 0-1 0 0,-1 0 1 0 0,-2 7-315 0 0,3-1 108 0 0,-13 126 680 0 0,-7-8-222 0 0,6 31 146 0 0,1-126-606 0 0,14-67 304 0 0,36-174 164 0 0,18 63 104 0 0,-7 96 165 0 0,-27 34-518 0 0,2 30 2 0 0,-15-32-94 0 0,-13-22-201 0 0,-1 0 0 0 0,0 0-1 0 0,0 0-6 0 0,-4-35 135 0 0,1 21-152 0 0</inkml:trace>
  <inkml:trace contextRef="#ctx0" brushRef="#br0" timeOffset="763.866">259 235 16072 0 0,'6'0'310'0'0,"86"8"845"0"0,6 14 213 0 0,52 63 132 0 0,-139-71-1315 0 0,-4-9-104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2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79 14872 0 0,'0'0'352'0'0,"0"0"-2"0"0,0 0-3 0 0,0 0-34 0 0,0 0-146 0 0,0 0-35 0 0,0 0-7 0 0,0 0 68 0 0,0 0 245 0 0,0 0 62 0 0,0 0-7 0 0,0 0-53 0 0,0 0-241 0 0,0 0-57 0 0,0 0 2 0 0,2 10 42 0 0,-15 200 1507 0 0,10-147-1154 0 0,20-18 131 0 0,-16-42-646 0 0,0-1 0 0 0,0 1 0 0 0,1 0 0 0 0,-1-1-1 0 0,0 1 1 0 0,1-1 0 0 0,0 1 0 0 0,0-1 0 0 0,-1 0 0 0 0,2 1-1 0 0,-1-1 1 0 0,0 0 0 0 0,0 0 0 0 0,0-1 0 0 0,1 1 0 0 0,-1 0-1 0 0,1-1 1 0 0,0 1 0 0 0,-1-1 0 0 0,1 0 0 0 0,0 0 0 0 0,0 0-1 0 0,0 0 1 0 0,-1-1 0 0 0,1 1 0 0 0,0-1 0 0 0,0 0 0 0 0,0 1-1 0 0,0-2 1 0 0,0 1 0 0 0,0 0 0 0 0,2-1-24 0 0,9-2 36 0 0,-4 2-3 0 0</inkml:trace>
  <inkml:trace contextRef="#ctx0" brushRef="#br0" timeOffset="447.003">500 1 12056 0 0,'0'0'425'0'0,"0"0"6"0"0,0 0 2 0 0,0 0-45 0 0,-6 5-200 0 0,-40 41 287 0 0,10-11 733 0 0,-20 34 173 0 0,48-10-397 0 0,12-54-920 0 0,-1-1 1 0 0,1 1-1 0 0,0-1 1 0 0,0 0-1 0 0,0 0 1 0 0,1 0-1 0 0,0-1 1 0 0,-1 0-1 0 0,1 1 1 0 0,0-2-1 0 0,0 1 1 0 0,1-1-1 0 0,-1 1 0 0 0,0-1 1 0 0,1-1-1 0 0,0 1 1 0 0,-1-1-1 0 0,1 0 1 0 0,0 0-1 0 0,0-1 1 0 0,-1 0-1 0 0,2 0-64 0 0,9 3 99 0 0,111 37 141 0 0,-47-14-112 0 0,-33 4 141 0 0,-40-20-194 0 0,-6-9-68 0 0,0 0 1 0 0,0 0-1 0 0,0 0 0 0 0,0 0 0 0 0,-1 0 0 0 0,1 0 1 0 0,0 0-1 0 0,-1 1 0 0 0,1-1 0 0 0,-1 0 1 0 0,1 0-1 0 0,-1 0 0 0 0,1 1 0 0 0,-1-1 1 0 0,0 0-1 0 0,0 1 0 0 0,0-1 0 0 0,0 0 0 0 0,0 0 1 0 0,0 1-1 0 0,0-1 0 0 0,0 0 0 0 0,0 1 1 0 0,-1-1-1 0 0,1 0 0 0 0,0 0 0 0 0,-1 1 1 0 0,1-1-1 0 0,-1 0 0 0 0,0 0 0 0 0,1 0 0 0 0,-1 0 1 0 0,0 1-8 0 0,-6 7 40 0 0,0 0 1 0 0,-1 0 0 0 0,0 0 0 0 0,0-1-1 0 0,-1-1 1 0 0,0 1 0 0 0,0-1-1 0 0,-1-1 1 0 0,0 0 0 0 0,0 0 0 0 0,-5 1-41 0 0,13-6 1 0 0,-127 53 271 0 0,52-32 23 0 0,35-29 18 0 0,36-20 218 0 0,6 20-445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59:1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369 291 12456 0 0,'0'0'672'0'0,"0"0"1"0"0,0 0 4 0 0,0 0-93 0 0,0 0-357 0 0,0 0-84 0 0,0 0-1 0 0,0 0 86 0 0,0 0 362 0 0,0 0 89 0 0,0 0 1 0 0,0 0-90 0 0,0 0-362 0 0,0 0-86 0 0,0 0 2 0 0,0 0 24 0 0,0 0 96 0 0,0 0 24 0 0,0 0 0 0 0,0 0-29 0 0,0 0-115 0 0,0 0-20 0 0,0 0-3 0 0,0 0 1 0 0,0 0 4 0 0,0 0 2 0 0,0 0-1 0 0,0 0-14 0 0,-3 8-33 0 0,-11 26-8 0 0,28 9 199 0 0,-12-33-221 0 0,0 0 0 0 0,0-1 0 0 0,-1 1 0 0 0,-1 0 0 0 0,0 0 0 0 0,0 0 0 0 0,-1 0 0 0 0,0-1 0 0 0,0 1 0 0 0,-1 0 0 0 0,-3 6-50 0 0,-6 60 139 0 0,-8 18 69 0 0,9-48-54 0 0,-2 7 36 0 0,-5 8 60 0 0,12-36 163 0 0,5-25-372 0 0</inkml:trace>
  <inkml:trace contextRef="#ctx0" brushRef="#br0" timeOffset="531.977">1 362 9848 0 0,'0'0'825'0'0,"0"0"4"0"0,0 0-1 0 0,0 0-110 0 0,0 0-476 0 0,0 0-108 0 0,0 0 2 0 0,0 0 100 0 0,0 0 401 0 0,0 0 104 0 0,0 0-2 0 0,0 0-98 0 0,0 0-402 0 0,0 0-98 0 0,0 0-2 0 0,0 0 47 0 0,0 0 180 0 0,0 0 48 0 0,0 0 1 0 0,0 0-51 0 0,8 3-183 0 0,27 12-45 0 0,11-22 152 0 0,120-76 690 0 0,-77 34-652 0 0,13-3 64 0 0,67-72 68 0 0,-101 68-296 0 0,1 48 380 0 0,-64 8-502 0 0</inkml:trace>
  <inkml:trace contextRef="#ctx0" brushRef="#br0" timeOffset="1248.046">892 147 12360 0 0,'0'0'720'0'0,"0"0"0"0"0,0 0 1 0 0,0 0-93 0 0,0 0-392 0 0,0 0-95 0 0,0 0-2 0 0,0 0 93 0 0,0 0 358 0 0,0 0 92 0 0,0 0 4 0 0,0 0-90 0 0,0 0-366 0 0,0 0-88 0 0,0 0 2 0 0,0 0 38 0 0,-1 8 148 0 0,-1 291 1481 0 0,-5-168-967 0 0,7-9-121 0 0,-7-77-394 0 0,6-36-280 0 0,2-7 202 0 0,8-5-139 0 0,29-56 177 0 0,-35 55-282 0 0,9-22 102 0 0,2 1 0 0 0,1 0 0 0 0,0 1 0 0 0,2 1 0 0 0,1 0 1 0 0,18-17-110 0 0,-3 20 434 0 0,-20 29 110 0 0,-11 6-453 0 0,42 80 221 0 0,-16 13 128 0 0,2-31 12 0 0,-30-76-427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3:54.448"/>
    </inkml:context>
    <inkml:brush xml:id="br0">
      <inkml:brushProperty name="width" value="0.35" units="cm"/>
      <inkml:brushProperty name="height" value="0.35" units="cm"/>
      <inkml:brushProperty name="color" value="#004F8B"/>
    </inkml:brush>
    <inkml:brush xml:id="br1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335 188 7528 0 0,'0'0'120'0'0,"0"0"0"0"0,0 0 1 0 0,0 0-4 0 0,0 0-35 0 0,0 0-10 0 0,0 0 0 0 0,0 0 2 0 0,0 0 12 0 0,0-6 2 0 0,0-27 1482 0 0,-1 33-598 0 0,-2 0 454 0 0,2 0-1374 0 0,1 0-15 0 0,0 0 0 0 0,0 0-2 0 0,0 0 4 0 0,0 0 3 0 0,0 0 12 0 0,0 0 0 0 0,0 0-6 0 0,0 0-8 0 0,0 0-5 0 0,0 0 5 0 0,0 0 11 0 0,0 0 17 0 0,0 0 2 0 0,-14 58 1220 0 0,10-7-210 0 0,-10 17-105 0 0,-15 21 112 0 0,29-49-482 0 0,0-39-511 0 0,0-1 7 0 0,0 0-4 0 0,0 0-6 0 0,0 0-22 0 0,0 0-5 0 0,0 0 0 0 0,0 0 3 0 0,0 0 10 0 0,0 0 3 0 0,0 30 386 0 0,0-28-431 0 0,0-1-5 0 0,-1 1 0 0 0,1-1 1 0 0,0 1-1 0 0,0 0 0 0 0,0-1 0 0 0,0 1 0 0 0,0-1 0 0 0,0 1 0 0 0,0 0 0 0 0,1-1 1 0 0,-1 1-1 0 0,1-1 0 0 0,-1 1 0 0 0,1-1 0 0 0,-1 1 0 0 0,1-1 0 0 0,0 1 1 0 0,0-1-1 0 0,0 0 0 0 0,0 1 0 0 0,0-1 0 0 0,0 0 0 0 0,0 0 0 0 0,0 0 1 0 0,0 0-1 0 0,1 0 0 0 0,-1 0 0 0 0,0 0 0 0 0,2 1-30 0 0,-1 0 27 0 0,0 1 0 0 0,0 0 0 0 0,-1-1-1 0 0,1 1 1 0 0,0 0 0 0 0,-1 0 0 0 0,0 0 0 0 0,0 0 0 0 0,0 0-1 0 0,0 1 1 0 0,0-1 0 0 0,-1 0 0 0 0,1 0 0 0 0,-1 1 0 0 0,0-1 0 0 0,0 0-1 0 0,0 0 1 0 0,0 1 0 0 0,-1-1 0 0 0,1 0 0 0 0,-1 0 0 0 0,0 2-27 0 0,-1 23 281 0 0,-8 91 499 0 0,7 23 144 0 0,3 65-1 0 0,0-207-910 0 0,0 0-4 0 0,0 0-1 0 0,0 0 0 0 0,0 0 0 0 0,0 0 0 0 0,0 15 32 0 0,0-11-32 0 0,0-3 0 0 0,0 23 16 0 0,0 140 104 0 0,8-123-64 0 0,-4 18 42 0 0,-3 23-17 0 0,-1 29-17 0 0,-10-78-51 0 0,-5 26 3 0 0,15 58 32 0 0,5-70-41 0 0,-5 131 26 0 0,0-176-41 0 0</inkml:trace>
  <inkml:trace contextRef="#ctx0" brushRef="#br1" timeOffset="-43827.345">528 1064 2104 0 0,'0'0'8'0'0,"0"0"11"0"0,0 0 42 0 0,0 0 11 0 0,0 0 0 0 0,0 0-4 0 0,0 0-16 0 0,0 0-5 0 0,0 0-3 0 0,0 0 86 0 0,0 0 314 0 0,0 0 83 0 0,0 0 2 0 0,0 0-59 0 0,0 0-261 0 0,0 0-65 0 0,0 0-1 0 0,0 0 89 0 0,0 0 378 0 0,0 0 98 0 0,0 0-7 0 0,0 0-87 0 0,0 0-381 0 0,0 0-90 0 0,0 0 1 0 0,0 0 22 0 0,0 0 93 0 0,0 0 28 0 0,0 0 2 0 0,0 0-24 0 0,0 0-114 0 0,0 0-27 0 0,0 0-7 0 0,0 0 2 0 0,-4-6-24 0 0,-9-19-6 0 0,36 12 88 0 0,149-34 251 0 0,-83 28-50 0 0,158 19 1826 0 0,-246 0-2086 0 0,-1 0-11 0 0,0 0-6 0 0,0 0 34 0 0,0 0 105 0 0,0 0 31 0 0,0 0 1 0 0</inkml:trace>
  <inkml:trace contextRef="#ctx0" brushRef="#br1" timeOffset="-37520.502">879 993 3312 0 0,'0'0'35'0'0,"0"0"7"0"0,0 0-4 0 0,0 0 3 0 0,0 0-12 0 0,0 0 1 0 0,0 0-4 0 0,0 0 25 0 0,0 0 84 0 0,0 0 29 0 0,0 0-3 0 0,0 0-14 0 0,0 0-53 0 0,0 0-6 0 0,0 0 6 0 0,0 0 58 0 0,0 0 250 0 0,0 0 67 0 0,0 0-3 0 0,0 0-57 0 0,0 0-217 0 0,0 0-49 0 0,0 0 1 0 0,0 0 61 0 0,0 0 247 0 0,0 0 65 0 0,4-6-2 0 0,10-19-59 0 0,-14 14 1631 0 0,-59 87-1647 0 0,57-73-412 0 0,-1 0 1 0 0,1 0-1 0 0,0 0 1 0 0,-1 0-1 0 0,1 0 1 0 0,0 1-1 0 0,1-1 1 0 0,-1 1-1 0 0,1-1 1 0 0,0 1-1 0 0,-1-1 1 0 0,1 1-1 0 0,1 0 1 0 0,-1 0-1 0 0,1 0 1 0 0,-1-1-1 0 0,1 1 1 0 0,0 1-29 0 0,-6 32 201 0 0,20 13 374 0 0,-3-29-314 0 0,23 34 222 0 0,-31-52-434 0 0,1 1 0 0 0,0-1-1 0 0,1 0 1 0 0,-1-1 0 0 0,1 1 0 0 0,-1-1 0 0 0,1 0 0 0 0,0 0-1 0 0,-1 0 1 0 0,1 0 0 0 0,0-1 0 0 0,0 0 0 0 0,0 0 0 0 0,1-1 0 0 0,-1 1-1 0 0,0-1 1 0 0,0 0 0 0 0,0 0 0 0 0,2-1-49 0 0,136-53 773 0 0,-69-27-345 0 0,-67 77-403 0 0,-1-1-1 0 0,1 0 1 0 0,-1 0 0 0 0,0 0-1 0 0,-1-1 1 0 0,1 0-1 0 0,-1 0 1 0 0,0-1 0 0 0,0 1-1 0 0,-1-1 1 0 0,3-6-25 0 0,69-147 384 0 0,-63 81-170 0 0,-10 9 106 0 0,-25 2 83 0 0,12 38-187 0 0,0 29 49 0 0,-23 10 131 0 0,4 73-162 0 0,23-71-200 0 0,0-1 1 0 0,1 1 0 0 0,0 1-1 0 0,0-1 1 0 0,2 1 0 0 0,-1 0-1 0 0,1 0 1 0 0,1 0 0 0 0,0 0-1 0 0,1 0 1 0 0,0 0 0 0 0,1 0-1 0 0,0 1 1 0 0,1-1 0 0 0,1 0-1 0 0,2 11-34 0 0,30 113 235 0 0,10-69 70 0 0,3-39-126 0 0,-47-27-177 0 0,4 2 9 0 0,0 0 0 0 0,0-1 0 0 0,0 1 0 0 0,1-1-1 0 0,-1 0 1 0 0,0 0 0 0 0,1 0 0 0 0,0-1 0 0 0,-1 1-1 0 0,1-1 1 0 0,0 0 0 0 0,0 0 0 0 0,-1-1-1 0 0,1 0 1 0 0,0 1 0 0 0,0-2 0 0 0,0 1 0 0 0,0 0-1 0 0,-1-1 1 0 0,1 0 0 0 0,0 0 0 0 0,0-1 0 0 0,-1 1-1 0 0,4-2-10 0 0,115-63 126 0 0,-54 7-73 0 0,10-50 46 0 0,-56 62-53 0 0,-19 43-41 0 0,-1-1-1 0 0,0 0 1 0 0,0 0-1 0 0,0 0 1 0 0,-1 0-1 0 0,0 0 1 0 0,0-1 0 0 0,0 1-1 0 0,0-1 1 0 0,-1 1-1 0 0,0-1 1 0 0,0 1-1 0 0,-1-1 1 0 0,1 0-1 0 0,-1 0 1 0 0,-1 1 0 0 0,1-1-1 0 0,-1 0 1 0 0,0 1-1 0 0,0-1 1 0 0,0 0-1 0 0,-2-1-4 0 0,-7-42 32 0 0,10 48-31 0 0,0 1-1 0 0,1-1 0 0 0,-1 0 1 0 0,0 1-1 0 0,1-1 0 0 0,-1 0 1 0 0,0 0-1 0 0,0 1 0 0 0,0-1 1 0 0,0 0-1 0 0,0 1 0 0 0,0-1 0 0 0,0 0 1 0 0,0 0-1 0 0,0 1 0 0 0,0-1 1 0 0,0 0-1 0 0,0 0 0 0 0,0 1 1 0 0,-1-1-1 0 0,1 0 0 0 0,0 1 1 0 0,-1-1-1 0 0,1 0 0 0 0,0 1 1 0 0,-1-1-1 0 0,1 0 0 0 0,-1 1 0 0 0,1-1 1 0 0,-1 1-1 0 0,1-1 0 0 0,-1 1 1 0 0,1-1-1 0 0,-1 1 0 0 0,0-1 1 0 0,1 1-1 0 0,-1 0 0 0 0,0-1 1 0 0,1 1-1 0 0,-1 0 0 0 0,0-1 1 0 0,1 1-1 0 0,-1 0 0 0 0,0 0 0 0 0,0 0 1 0 0,1 0-1 0 0,-1 0 0 0 0,0 0 1 0 0,0 0-1 0 0,1 0 0 0 0,-1 0 1 0 0,0 0-1 0 0,0 0 0 0 0,1 0 1 0 0,-1 0-1 0 0,0 1 0 0 0,1-1 1 0 0,-1 0-1 0 0,0 1 0 0 0,1-1 0 0 0,-1 0 1 0 0,0 1-1 0 0,1-1 0 0 0,-1 1 1 0 0,0-1-1 0 0,1 1 0 0 0,-1-1 1 0 0,1 1-1 0 0,-1-1 0 0 0,1 1 0 0 0,-15 11 2 0 0,9-8 0 0 0,1 1 0 0 0,-1 1-1 0 0,1-1 1 0 0,0 1 0 0 0,0 0-1 0 0,1 0 1 0 0,0 0 0 0 0,0 1-1 0 0,0-1 1 0 0,1 1 0 0 0,0 0-1 0 0,-2 7-1 0 0,-9 14 4 0 0,9-14-2 0 0,1 0 0 0 0,1 1-1 0 0,0-1 1 0 0,0 1 0 0 0,2 0-1 0 0,0-1 1 0 0,0 1 0 0 0,2 14-2 0 0,-1-19 1 0 0,0 10 0 0 0,-1-16-1 0 0,0 1 0 0 0,1-1 0 0 0,0 0 0 0 0,0 1 0 0 0,0-1 0 0 0,0 1 0 0 0,1-1 0 0 0,0 0 0 0 0,0 0 0 0 0,0 1 0 0 0,0-1 0 0 0,0 0 0 0 0,1 0 0 0 0,0 0 0 0 0,0 0 0 0 0,0 0 0 0 0,0-1 0 0 0,1 1 0 0 0,-1-1 0 0 0,2 2 0 0 0,73 66 0 0 0,-4-36 0 0 0,9-46 0 0 0,44-46 0 0 0,-65 19-6 0 0,-2-47 4 0 0,-43 59 2 0 0,-2 7 0 0 0,-2-2 0 0 0,0 1 0 0 0,-1-2 0 0 0,-1 1 0 0 0,-1-1 0 0 0,2-10 0 0 0,-4-119 0 0 0,-14 106 0 0 0,-13 53 0 0 0,14 0 0 0 0,0 1 0 0 0,0-1 0 0 0,1 1 0 0 0,0 0 0 0 0,1 0 0 0 0,0 1 0 0 0,0-1 0 0 0,1 1 0 0 0,0 0 0 0 0,1 0 0 0 0,0 0 0 0 0,0 10 0 0 0,-1-4-3 0 0,2 1 0 0 0,1-1 0 0 0,0 0 0 0 0,1 1-1 0 0,0-1 1 0 0,1 0 0 0 0,1 0 0 0 0,1 0 0 0 0,0 0-1 0 0,3 5 4 0 0,27 39-8 0 0,30 3-8 0 0,-54-58 15 0 0,1 0-1 0 0,-1 0 0 0 0,1-1 0 0 0,0 0 1 0 0,0-1-1 0 0,0-1 0 0 0,1 0 1 0 0,-1 0-1 0 0,1-1 0 0 0,5 0 2 0 0,-10-1-1 0 0,0 0 0 0 0,1 0 0 0 0,-1-1 1 0 0,0 0-1 0 0,0 0 0 0 0,0-1 0 0 0,1 0 0 0 0,-2 0 0 0 0,1-1 0 0 0,0 0 1 0 0,0 0-1 0 0,-1 0 0 0 0,0-1 0 0 0,1 0 0 0 0,-1 0 0 0 0,-1-1 0 0 0,5-3 1 0 0,14-14 0 0 0,0-1 0 0 0,-2-1 0 0 0,-1-1 0 0 0,0-1 0 0 0,-2-1 0 0 0,-1 0 0 0 0,-2-2 0 0 0,7-13 0 0 0,-5-21 0 0 0,-15 56 0 0 0,0 0 0 0 0,0 0 0 0 0,-1 0 0 0 0,0 0 0 0 0,-1-1 0 0 0,0 1 0 0 0,0 0 0 0 0,0-1 0 0 0,-1 1 0 0 0,0-1 0 0 0,-1 1 0 0 0,0-6 0 0 0,-1 12 0 0 0,0-1 0 0 0,0 1 0 0 0,0-1 0 0 0,-1 1 0 0 0,1 0 0 0 0,0 0 0 0 0,-1 0 0 0 0,1 0 0 0 0,0 1 0 0 0,-1-1 0 0 0,1 1 0 0 0,-1-1 0 0 0,1 1 0 0 0,-1 0 0 0 0,1 0 0 0 0,-1 0 0 0 0,1 0 0 0 0,-1 0 0 0 0,0 1 0 0 0,1-1 0 0 0,0 1 0 0 0,-1-1 0 0 0,1 1 0 0 0,-1 0 0 0 0,1 0 0 0 0,0 0 0 0 0,0 1 0 0 0,-1-1 0 0 0,1 0 0 0 0,0 1 0 0 0,0-1 0 0 0,0 1 0 0 0,1 0 0 0 0,-1 0 0 0 0,0 0 0 0 0,1 0 0 0 0,-1 0 0 0 0,0 1 0 0 0,-6 3 0 0 0,1 1 0 0 0,0 0 0 0 0,0 0 0 0 0,1 1 0 0 0,0-1 0 0 0,0 1 0 0 0,0 1 0 0 0,1-1 0 0 0,1 1 0 0 0,0 0 0 0 0,0 0 0 0 0,0 0 0 0 0,1 1 0 0 0,1-1 0 0 0,-1 1 0 0 0,2 0 0 0 0,-1 0 0 0 0,1 0-1 0 0,1-1 1 0 0,0 1 0 0 0,0 0 0 0 0,1 0 0 0 0,0 0 0 0 0,1 0 0 0 0,0-1 0 0 0,0 1 0 0 0,2 2 0 0 0,-1-4-2 0 0,0 0 1 0 0,1-1-1 0 0,0 1 1 0 0,0-1-1 0 0,1 0 1 0 0,0-1-1 0 0,0 1 1 0 0,0-1-1 0 0,1 0 1 0 0,0 0-1 0 0,0-1 0 0 0,0 0 1 0 0,1 0-1 0 0,0 0 1 0 0,0-1-1 0 0,0 0 1 0 0,0 0-1 0 0,1 0 1 0 0,-1-1-1 0 0,1-1 0 0 0,0 1 1 0 0,0-1-1 0 0,0-1 1 0 0,0 1-1 0 0,1-1 1 0 0,-1-1-1 0 0,0 1 1 0 0,0-1-1 0 0,1-1 0 0 0,-1 0 1 0 0,0 0-1 0 0,0-1 1 0 0,0 1-1 0 0,0-2 1 0 0,0 1-1 0 0,4-3 2 0 0,13-7-2 0 0,-1-2 0 0 0,0-1-1 0 0,0 0 1 0 0,-2-2 0 0 0,0 0-1 0 0,-1-2 1 0 0,-1 0 0 0 0,0-2 0 0 0,-2 0-1 0 0,7-11 3 0 0,38-58 0 0 0,-18 1 0 0 0,-44 33 0 0 0,-2 55 0 0 0,0 0 0 0 0,1 1 0 0 0,-1-1 0 0 0,0 1 0 0 0,0-1 0 0 0,0 0 0 0 0,0 1 0 0 0,0 0 0 0 0,0-1 0 0 0,0 1 0 0 0,0 0 0 0 0,0-1 0 0 0,0 1 0 0 0,0 0 0 0 0,0 0 0 0 0,0 0 0 0 0,0 0 0 0 0,0 0 0 0 0,0 0 0 0 0,0 0 0 0 0,0 0 0 0 0,0 0 0 0 0,0 0 0 0 0,0 1 0 0 0,0-1 0 0 0,0 0 0 0 0,0 1 0 0 0,0-1 0 0 0,0 1 0 0 0,0-1 0 0 0,0 1 0 0 0,0-1 0 0 0,1 1 0 0 0,-1 0 0 0 0,0 0 0 0 0,0-1 0 0 0,1 1 0 0 0,-2 1 0 0 0,-48 95 0 0 0,45-80-2 0 0,1 0-1 0 0,1 0 0 0 0,1 1 0 0 0,1-1 1 0 0,0 0-1 0 0,1 1 0 0 0,1-1 0 0 0,0 0 1 0 0,2 1-1 0 0,0-1 0 0 0,1 0 0 0 0,0-1 1 0 0,1 1-1 0 0,1-1 0 0 0,1 0 0 0 0,1 0 1 0 0,2 3 2 0 0,-3-10-4 0 0,0-2 0 0 0,0 1-1 0 0,1-1 1 0 0,0 0 0 0 0,1-1 0 0 0,-1 0 0 0 0,1 0 0 0 0,0-1 0 0 0,1 0 0 0 0,-1-1 0 0 0,1 0 0 0 0,0 0-1 0 0,0-1 1 0 0,10 2 4 0 0,-5-1-6 0 0,1-1 0 0 0,-1-1-1 0 0,1-1 1 0 0,-1 0-1 0 0,1 0 1 0 0,0-2-1 0 0,-1 0 1 0 0,1 0 0 0 0,-1-2-1 0 0,0 0 1 0 0,9-3 6 0 0,-9-1-4 0 0,0-1-1 0 0,-1 0 1 0 0,1-1 0 0 0,-2 0 0 0 0,1-1 0 0 0,-1-1-1 0 0,-1 0 1 0 0,0-1 0 0 0,0 0 0 0 0,-1-1 0 0 0,-1-1-1 0 0,0 1 1 0 0,-1-1 0 0 0,4-10 4 0 0,-4 12-6 0 0,-1-1 0 0 0,0-1 0 0 0,-1 1 0 0 0,-1-1 0 0 0,0 0 0 0 0,-1-1 0 0 0,0 1 0 0 0,-1-1 0 0 0,-1 0 0 0 0,0 0 0 0 0,-1 0 0 0 0,-1-12 6 0 0,0 22-37 0 0,-2 0 0 0 0,1-1 0 0 0,-1 1 0 0 0,1 0 0 0 0,-1 0 0 0 0,-1-1 0 0 0,1 1 0 0 0,-1 0 0 0 0,0 0 0 0 0,0 0-1 0 0,0 1 1 0 0,-1-1 0 0 0,0 0 0 0 0,0 1 0 0 0,0 0 0 0 0,0 0 0 0 0,-1-1 0 0 0,1 2 0 0 0,-3-2 37 0 0,4 4-24 0 0,0 1 0 0 0,-1 0 0 0 0,1-1 0 0 0,-1 1 0 0 0,1 0 0 0 0,0 1 0 0 0,-1-1 1 0 0,1 0-1 0 0,-1 1 0 0 0,1-1 0 0 0,0 1 0 0 0,-1 0 0 0 0,1 0 0 0 0,0 0 0 0 0,0 0 0 0 0,0 0 0 0 0,0 0 0 0 0,0 0 0 0 0,0 1 0 0 0,0-1 0 0 0,0 1 0 0 0,0 0 0 0 0,1-1 0 0 0,-1 1 0 0 0,-1 2 24 0 0,-5 6-32 0 0,1 1 0 0 0,0 0 0 0 0,0 1 0 0 0,1-1 0 0 0,0 1 0 0 0,1 1 0 0 0,1-1 0 0 0,0 1 0 0 0,0 0 0 0 0,1-1 0 0 0,1 2-1 0 0,0-1 1 0 0,1 0 0 0 0,1 0 0 0 0,0 0 0 0 0,1 13 32 0 0,1-19-5 0 0,0 0 0 0 0,0 1 0 0 0,1-1 0 0 0,0 0 0 0 0,0-1 0 0 0,1 1 0 0 0,0 0 0 0 0,0-1 0 0 0,1 0 0 0 0,-1 0 0 0 0,1 0 0 0 0,0-1 0 0 0,1 1 0 0 0,0-1 0 0 0,-1-1 0 0 0,1 1 0 0 0,1-1 0 0 0,-1 0 0 0 0,1 0 0 0 0,0-1 0 0 0,-1 0 0 0 0,2 0 0 0 0,-1 0 0 0 0,0-1 0 0 0,0 0 0 0 0,1-1 0 0 0,-1 0 0 0 0,1 0 0 0 0,-1 0 0 0 0,1-1 0 0 0,-1 0 0 0 0,1 0 0 0 0,0-1 0 0 0,-1 0 0 0 0,1-1 5 0 0,11-4 1 0 0,-1 0 0 0 0,0-2-1 0 0,0 0 1 0 0,-1-1 0 0 0,0 0-1 0 0,0-2 1 0 0,-1 0 0 0 0,-1 0-1 0 0,0-2 1 0 0,-1 0 0 0 0,0-1-1 0 0,0 0 0 0 0,58-89 88 0 0,-62 80-70 0 0,-4 11 27 0 0,-1 0-1 0 0,0 0 1 0 0,-1-1 0 0 0,-1 0-1 0 0,1 1 1 0 0,-2-1-1 0 0,0 0 1 0 0,0-12-45 0 0,-16-35 265 0 0,10 52-232 0 0,5 7-28 0 0,-1 0 0 0 0,0 0 0 0 0,0 0-1 0 0,0 0 1 0 0,0 0 0 0 0,0 0 0 0 0,0 0 0 0 0,-1 0-1 0 0,1 0 1 0 0,0 0 0 0 0,0 0 0 0 0,-1 0-1 0 0,1 0 1 0 0,-1 0 0 0 0,1 0 0 0 0,-1 0 0 0 0,1 0-1 0 0,-1 0 1 0 0,1 0 0 0 0,-1 1 0 0 0,0-1 0 0 0,1 0-1 0 0,-1 0 1 0 0,0 1 0 0 0,0-1 0 0 0,0 1-1 0 0,0-1 1 0 0,1 1 0 0 0,-1-1 0 0 0,0 1 0 0 0,0-1-1 0 0,0 1 1 0 0,0 0 0 0 0,0-1 0 0 0,0 1 0 0 0,0 0-1 0 0,0 0 1 0 0,0 0 0 0 0,0 0 0 0 0,0 0-1 0 0,0 0 1 0 0,0 0 0 0 0,0 0 0 0 0,0 0 0 0 0,0 0-1 0 0,0 1 1 0 0,0-1 0 0 0,0 0 0 0 0,0 1 0 0 0,0-1-1 0 0,0 1 1 0 0,0-1 0 0 0,0 1 0 0 0,0-1-1 0 0,0 1-4 0 0,-9 11 13 0 0,0 0-1 0 0,0 0 1 0 0,2 1-1 0 0,-1 0 0 0 0,2 1 1 0 0,0-1-1 0 0,0 2 0 0 0,1-1 1 0 0,1 1-1 0 0,0 0 0 0 0,1 0-12 0 0,1-2 6 0 0,0 0 0 0 0,1 0 0 0 0,1 0 0 0 0,-1 0 0 0 0,2 0 0 0 0,0 1 0 0 0,1-1 0 0 0,0 0 0 0 0,1 0 0 0 0,0 0 0 0 0,1 0 0 0 0,1 0 0 0 0,0-1 0 0 0,1 0 0 0 0,0 1 0 0 0,0-1 0 0 0,2-1 0 0 0,-1 1 0 0 0,4 3-6 0 0,-5-8 3 0 0,0-1 0 0 0,0 1 0 0 0,0-1 0 0 0,1 0 0 0 0,0-1 0 0 0,0 1 0 0 0,1-1 0 0 0,-1 0 0 0 0,1-1 0 0 0,0 0 0 0 0,0 0 0 0 0,1 0 0 0 0,-1-1 0 0 0,1 0 0 0 0,-1 0 0 0 0,1-1 0 0 0,0 0 0 0 0,0-1 0 0 0,0 1 0 0 0,1-1 0 0 0,-1-1 1 0 0,0 0-1 0 0,0 0 0 0 0,0-1 0 0 0,0 1 0 0 0,1-2 0 0 0,-1 1 0 0 0,-1-1 0 0 0,2-1-3 0 0,10-4 34 0 0,-1-1 1 0 0,-1 0-1 0 0,1-2 1 0 0,-1 0 0 0 0,-1 0-1 0 0,0-2 1 0 0,-1 0-1 0 0,0-1 1 0 0,-1 0-1 0 0,0-1 1 0 0,-1-1 0 0 0,-1 0-1 0 0,5-8-34 0 0,34-63 268 0 0,-14-6-91 0 0,-20-48 130 0 0,-63 195-134 0 0,40-43-164 0 0,0 0 0 0 0,1 1 0 0 0,0 0 0 0 0,1 0-1 0 0,1 0 1 0 0,0 0 0 0 0,1 1 0 0 0,0-1 0 0 0,1 1-1 0 0,0-1 1 0 0,2 1 0 0 0,-1-1 0 0 0,1 1 0 0 0,1-1-1 0 0,1 1 1 0 0,0-1 0 0 0,0 0 0 0 0,2 0 0 0 0,-1 0-1 0 0,5 6-8 0 0,-5-11 5 0 0,1-1 0 0 0,0 1-1 0 0,1-1 1 0 0,0-1 0 0 0,0 1-1 0 0,0-1 1 0 0,1 0 0 0 0,0 0-1 0 0,0-1 1 0 0,0 0-1 0 0,1 0 1 0 0,0 0 0 0 0,0-1-1 0 0,0-1 1 0 0,0 1 0 0 0,0-1-1 0 0,1-1 1 0 0,0 0 0 0 0,-1 0-1 0 0,1 0 1 0 0,0-1 0 0 0,0 0-1 0 0,0-1 1 0 0,0 0-1 0 0,0-1 1 0 0,0 0 0 0 0,-1 0-1 0 0,1 0 1 0 0,0-1 0 0 0,0-1-1 0 0,1 0-4 0 0,4-3 2 0 0,0 0-1 0 0,-1-1 0 0 0,1-1 0 0 0,-1 0 1 0 0,-1 0-1 0 0,1-1 0 0 0,-2-1 1 0 0,1 0-1 0 0,-1-1 0 0 0,-1 0 0 0 0,2-4-1 0 0,25-21 2 0 0,68-105-2 0 0,-68 14 0 0 0,-33 42 0 0 0,-26 86 0 0 0,7 10 0 0 0,0 1 0 0 0,0 1 0 0 0,1 0 0 0 0,1 1 0 0 0,0 1 0 0 0,1 0 0 0 0,1 0 0 0 0,0 1 0 0 0,1 0 0 0 0,1 1 0 0 0,-2 7 0 0 0,4-5 0 0 0,1 0 0 0 0,1 1 0 0 0,0-1 0 0 0,2 1 0 0 0,0 0 0 0 0,2 0 0 0 0,0 0 0 0 0,1 1 0 0 0,1-13 0 0 0,1 0 0 0 0,-1-1 0 0 0,2 1 0 0 0,-1-1 0 0 0,1 1 0 0 0,0-1 0 0 0,1 0 0 0 0,-1 0 0 0 0,1-1 0 0 0,1 1 0 0 0,-1-1 0 0 0,1 0 0 0 0,1 0 0 0 0,-1 0 0 0 0,1-1 0 0 0,0 0 0 0 0,4 3 0 0 0,3 1 0 0 0,0 0 0 0 0,1-1 0 0 0,0-1 0 0 0,0-1 0 0 0,0 0 0 0 0,1 0 0 0 0,0-2 0 0 0,0 0 0 0 0,0 0 0 0 0,0-2 0 0 0,1 0 0 0 0,-1 0 0 0 0,1-1 0 0 0,0-1 0 0 0,-1-1 0 0 0,7-1 0 0 0,177-41 147 0 0,-132 28 322 0 0,-31-5 395 0 0,-17 13-728 0 0,20-29 64 0 0,-32 5-110 0 0,44-65 84 0 0,-43 63-47 0 0,-8-15 1593 0 0,23 43-1616 0 0,93-24 9 0 0,17 29 37 0 0,-48 0-77 0 0,237 0 287 0 0,-305 7-280 0 0,20 0 31 0 0,35-7 262 0 0,-71 0-346 0 0,-1 0-7 0 0,0 0 4 0 0,26 1 157 0 0,21 10 87 0 0,-3-11 217 0 0,-44 0-477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3:05.380"/>
    </inkml:context>
    <inkml:brush xml:id="br0">
      <inkml:brushProperty name="width" value="0.35" units="cm"/>
      <inkml:brushProperty name="height" value="0.35" units="cm"/>
      <inkml:brushProperty name="color" value="#004F8B"/>
    </inkml:brush>
    <inkml:brush xml:id="br1">
      <inkml:brushProperty name="width" value="0.025" units="cm"/>
      <inkml:brushProperty name="height" value="0.025" units="cm"/>
      <inkml:brushProperty name="color" value="#004F8B"/>
    </inkml:brush>
    <inkml:brush xml:id="br2">
      <inkml:brushProperty name="width" value="0.2" units="cm"/>
      <inkml:brushProperty name="height" value="0.2" units="cm"/>
      <inkml:brushProperty name="color" value="#004F8B"/>
    </inkml:brush>
    <inkml:brush xml:id="br3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88 40 7528 0 0,'0'0'120'0'0,"0"0"0"0"0,0 0 1 0 0,0 0-4 0 0,0 0-35 0 0,0 0-10 0 0,0 0 0 0 0,0 0 2 0 0,0 0 12 0 0,0-6 2 0 0,0-27 1482 0 0,-1 33-598 0 0,-2 0 454 0 0,2 0-1374 0 0,1 0-15 0 0,0 0 0 0 0,0 0-2 0 0,0 0 4 0 0,0 0 3 0 0,0 0 12 0 0,0 0 0 0 0,0 0-6 0 0,0 0-8 0 0,0 0-5 0 0,0 0 5 0 0,0 0 11 0 0,0 0 17 0 0,0 0 2 0 0,-14 58 1220 0 0,10-7-210 0 0,-10 17-105 0 0,-15 21 112 0 0,29-49-482 0 0,0-39-511 0 0,0-1 7 0 0,0 0-4 0 0,0 0-6 0 0,0 0-22 0 0,0 0-5 0 0,0 0 0 0 0,0 0 3 0 0,0 0 10 0 0,0 0 3 0 0,0 30 386 0 0,0-28-431 0 0,0-1-5 0 0,-1 1 0 0 0,1-1 1 0 0,0 1-1 0 0,0 0 0 0 0,0-1 0 0 0,0 1 0 0 0,0-1 0 0 0,0 1 0 0 0,0 0 0 0 0,1-1 1 0 0,-1 1-1 0 0,1-1 0 0 0,-1 1 0 0 0,1-1 0 0 0,-1 1 0 0 0,1-1 0 0 0,0 1 1 0 0,0-1-1 0 0,0 0 0 0 0,0 1 0 0 0,0-1 0 0 0,0 0 0 0 0,0 0 0 0 0,0 0 1 0 0,0 0-1 0 0,1 0 0 0 0,-1 0 0 0 0,0 0 0 0 0,2 1-30 0 0,-1 0 27 0 0,0 1 0 0 0,0 0 0 0 0,-1-1-1 0 0,1 1 1 0 0,0 0 0 0 0,-1 0 0 0 0,0 0 0 0 0,0 0 0 0 0,0 0-1 0 0,0 1 1 0 0,0-1 0 0 0,-1 0 0 0 0,1 0 0 0 0,-1 1 0 0 0,0-1 0 0 0,0 0-1 0 0,0 0 1 0 0,0 1 0 0 0,-1-1 0 0 0,1 0 0 0 0,-1 0 0 0 0,0 2-27 0 0,-1 23 281 0 0,-8 91 499 0 0,7 23 144 0 0,3 65-1 0 0,0-207-910 0 0,0 0-4 0 0,0 0-1 0 0,0 0 0 0 0,0 0 0 0 0,0 0 0 0 0,0 15 32 0 0,0-11-32 0 0,0-3 0 0 0,0 23 16 0 0,0 140 104 0 0,8-123-64 0 0,-4 18 42 0 0,-3 23-17 0 0,-1 29-17 0 0,-10-78-51 0 0,-5 26 3 0 0,15 58 32 0 0,5-70-41 0 0,-5 131 26 0 0,10-107-25 0 0,-3-8 42 0 0,-6 22 22 0 0,1 135 38 0 0,-2 307 74 0 0,-17-464-174 0 0,17 1 19 0 0,-7-24-13 0 0,-1-6 12 0 0,-10 14 64 0 0,14-41-91 0 0,4-6-1 0 0,0-1 0 0 0,0 0 0 0 0,0 0 2 0 0,0 0 3 0 0,0 0-4 0 0</inkml:trace>
  <inkml:trace contextRef="#ctx0" brushRef="#br1" timeOffset="5241.501">281 916 2104 0 0,'0'0'8'0'0,"0"0"11"0"0,0 0 42 0 0,0 0 11 0 0,0 0 0 0 0,0 0-4 0 0,0 0-16 0 0,0 0-5 0 0,0 0-3 0 0,0 0 86 0 0,0 0 314 0 0,0 0 83 0 0,0 0 2 0 0,0 0-59 0 0,0 0-261 0 0,0 0-65 0 0,0 0-1 0 0,0 0 89 0 0,0 0 378 0 0,0 0 98 0 0,0 0-7 0 0,0 0-87 0 0,0 0-381 0 0,0 0-90 0 0,0 0 1 0 0,0 0 22 0 0,0 0 93 0 0,0 0 28 0 0,0 0 2 0 0,0 0-24 0 0,0 0-114 0 0,0 0-27 0 0,0 0-7 0 0,0 0 2 0 0,-4-6-24 0 0,-9-19-6 0 0,36 12 88 0 0,149-34 251 0 0,-83 28-50 0 0,158 19 1826 0 0,-246 0-2086 0 0,-1 0-11 0 0,0 0-6 0 0,0 0 34 0 0,0 0 105 0 0,0 0 31 0 0,0 0 1 0 0</inkml:trace>
  <inkml:trace contextRef="#ctx0" brushRef="#br1" timeOffset="11548.344">632 845 3312 0 0,'0'0'35'0'0,"0"0"7"0"0,0 0-4 0 0,0 0 3 0 0,0 0-12 0 0,0 0 1 0 0,0 0-4 0 0,0 0 25 0 0,0 0 84 0 0,0 0 29 0 0,0 0-3 0 0,0 0-14 0 0,0 0-53 0 0,0 0-6 0 0,0 0 6 0 0,0 0 58 0 0,0 0 250 0 0,0 0 67 0 0,0 0-3 0 0,0 0-57 0 0,0 0-217 0 0,0 0-49 0 0,0 0 1 0 0,0 0 61 0 0,0 0 247 0 0,0 0 65 0 0,4-6-2 0 0,10-19-59 0 0,-14 14 1631 0 0,-59 87-1647 0 0,57-73-412 0 0,-1 0 1 0 0,1 0-1 0 0,0 0 1 0 0,-1 0-1 0 0,1 0 1 0 0,0 1-1 0 0,1-1 1 0 0,-1 1-1 0 0,1-1 1 0 0,0 1-1 0 0,-1-1 1 0 0,1 1-1 0 0,1 0 1 0 0,-1 0-1 0 0,1 0 1 0 0,-1-1-1 0 0,1 1 1 0 0,0 1-29 0 0,-6 32 201 0 0,20 13 374 0 0,-3-29-314 0 0,23 34 222 0 0,-31-52-434 0 0,1 1 0 0 0,0-1-1 0 0,1 0 1 0 0,-1-1 0 0 0,1 1 0 0 0,-1-1 0 0 0,1 0 0 0 0,0 0-1 0 0,-1 0 1 0 0,1 0 0 0 0,0-1 0 0 0,0 0 0 0 0,0 0 0 0 0,1-1 0 0 0,-1 1-1 0 0,0-1 1 0 0,0 0 0 0 0,0 0 0 0 0,2-1-49 0 0,136-53 773 0 0,-69-27-345 0 0,-67 77-403 0 0,-1-1-1 0 0,1 0 1 0 0,-1 0 0 0 0,0 0-1 0 0,-1-1 1 0 0,1 0-1 0 0,-1 0 1 0 0,0-1 0 0 0,0 1-1 0 0,-1-1 1 0 0,3-6-25 0 0,69-147 384 0 0,-63 81-170 0 0,-10 9 106 0 0,-25 2 83 0 0,12 38-187 0 0,0 29 49 0 0,-23 10 131 0 0,4 73-162 0 0,23-71-200 0 0,0-1 1 0 0,1 1 0 0 0,0 1-1 0 0,0-1 1 0 0,2 1 0 0 0,-1 0-1 0 0,1 0 1 0 0,1 0 0 0 0,0 0-1 0 0,1 0 1 0 0,0 0 0 0 0,1 0-1 0 0,0 1 1 0 0,1-1 0 0 0,1 0-1 0 0,2 11-34 0 0,30 113 235 0 0,10-69 70 0 0,3-39-126 0 0,-47-27-177 0 0,4 2 9 0 0,0 0 0 0 0,0-1 0 0 0,0 1 0 0 0,1-1-1 0 0,-1 0 1 0 0,0 0 0 0 0,1 0 0 0 0,0-1 0 0 0,-1 1-1 0 0,1-1 1 0 0,0 0 0 0 0,0 0 0 0 0,-1-1-1 0 0,1 0 1 0 0,0 1 0 0 0,0-2 0 0 0,0 1 0 0 0,0 0-1 0 0,-1-1 1 0 0,1 0 0 0 0,0 0 0 0 0,0-1 0 0 0,-1 1-1 0 0,4-2-10 0 0,115-63 126 0 0,-54 7-73 0 0,10-50 46 0 0,-56 62-53 0 0,-19 43-41 0 0,-1-1-1 0 0,0 0 1 0 0,0 0-1 0 0,0 0 1 0 0,-1 0-1 0 0,0 0 1 0 0,0-1 0 0 0,0 1-1 0 0,0-1 1 0 0,-1 1-1 0 0,0-1 1 0 0,0 1-1 0 0,-1-1 1 0 0,1 0-1 0 0,-1 0 1 0 0,-1 1 0 0 0,1-1-1 0 0,-1 0 1 0 0,0 1-1 0 0,0-1 1 0 0,0 0-1 0 0,-2-1-4 0 0,-7-42 32 0 0,10 48-31 0 0,0 1-1 0 0,1-1 0 0 0,-1 0 1 0 0,0 1-1 0 0,1-1 0 0 0,-1 0 1 0 0,0 0-1 0 0,0 1 0 0 0,0-1 1 0 0,0 0-1 0 0,0 1 0 0 0,0-1 0 0 0,0 0 1 0 0,0 0-1 0 0,0 1 0 0 0,0-1 1 0 0,0 0-1 0 0,0 0 0 0 0,0 1 1 0 0,-1-1-1 0 0,1 0 0 0 0,0 1 1 0 0,-1-1-1 0 0,1 0 0 0 0,0 1 1 0 0,-1-1-1 0 0,1 0 0 0 0,-1 1 0 0 0,1-1 1 0 0,-1 1-1 0 0,1-1 0 0 0,-1 1 1 0 0,1-1-1 0 0,-1 1 0 0 0,0-1 1 0 0,1 1-1 0 0,-1 0 0 0 0,0-1 1 0 0,1 1-1 0 0,-1 0 0 0 0,0-1 1 0 0,1 1-1 0 0,-1 0 0 0 0,0 0 0 0 0,0 0 1 0 0,1 0-1 0 0,-1 0 0 0 0,0 0 1 0 0,0 0-1 0 0,1 0 0 0 0,-1 0 1 0 0,0 0-1 0 0,0 0 0 0 0,1 0 1 0 0,-1 0-1 0 0,0 1 0 0 0,1-1 1 0 0,-1 0-1 0 0,0 1 0 0 0,1-1 0 0 0,-1 0 1 0 0,0 1-1 0 0,1-1 0 0 0,-1 1 1 0 0,0-1-1 0 0,1 1 0 0 0,-1-1 1 0 0,1 1-1 0 0,-1-1 0 0 0,1 1 0 0 0,-15 11 2 0 0,9-8 0 0 0,1 1 0 0 0,-1 1-1 0 0,1-1 1 0 0,0 1 0 0 0,0 0-1 0 0,1 0 1 0 0,0 0 0 0 0,0 1-1 0 0,0-1 1 0 0,1 1 0 0 0,0 0-1 0 0,-2 7-1 0 0,-9 14 4 0 0,9-14-2 0 0,1 0 0 0 0,1 1-1 0 0,0-1 1 0 0,0 1 0 0 0,2 0-1 0 0,0-1 1 0 0,0 1 0 0 0,2 14-2 0 0,-1-19 1 0 0,0 10 0 0 0,-1-16-1 0 0,0 1 0 0 0,1-1 0 0 0,0 0 0 0 0,0 1 0 0 0,0-1 0 0 0,0 1 0 0 0,1-1 0 0 0,0 0 0 0 0,0 0 0 0 0,0 1 0 0 0,0-1 0 0 0,0 0 0 0 0,1 0 0 0 0,0 0 0 0 0,0 0 0 0 0,0 0 0 0 0,0-1 0 0 0,1 1 0 0 0,-1-1 0 0 0,2 2 0 0 0,73 66 0 0 0,-4-36 0 0 0,9-46 0 0 0,44-46 0 0 0,-65 19-6 0 0,-2-47 4 0 0,-43 59 2 0 0,-2 7 0 0 0,-2-2 0 0 0,0 1 0 0 0,-1-2 0 0 0,-1 1 0 0 0,-1-1 0 0 0,2-10 0 0 0,-4-119 0 0 0,-14 106 0 0 0,-13 53 0 0 0,14 0 0 0 0,0 1 0 0 0,0-1 0 0 0,1 1 0 0 0,0 0 0 0 0,1 0 0 0 0,0 1 0 0 0,0-1 0 0 0,1 1 0 0 0,0 0 0 0 0,1 0 0 0 0,0 0 0 0 0,0 10 0 0 0,-1-4-3 0 0,2 1 0 0 0,1-1 0 0 0,0 0 0 0 0,1 1-1 0 0,0-1 1 0 0,1 0 0 0 0,1 0 0 0 0,1 0 0 0 0,0 0-1 0 0,3 5 4 0 0,27 39-8 0 0,30 3-8 0 0,-54-58 15 0 0,1 0-1 0 0,-1 0 0 0 0,1-1 0 0 0,0 0 1 0 0,0-1-1 0 0,0-1 0 0 0,1 0 1 0 0,-1 0-1 0 0,1-1 0 0 0,5 0 2 0 0,-10-1-1 0 0,0 0 0 0 0,1 0 0 0 0,-1-1 1 0 0,0 0-1 0 0,0 0 0 0 0,0-1 0 0 0,1 0 0 0 0,-2 0 0 0 0,1-1 0 0 0,0 0 1 0 0,0 0-1 0 0,-1 0 0 0 0,0-1 0 0 0,1 0 0 0 0,-1 0 0 0 0,-1-1 0 0 0,5-3 1 0 0,14-14 0 0 0,0-1 0 0 0,-2-1 0 0 0,-1-1 0 0 0,0-1 0 0 0,-2-1 0 0 0,-1 0 0 0 0,-2-2 0 0 0,7-13 0 0 0,-5-21 0 0 0,-15 56 0 0 0,0 0 0 0 0,0 0 0 0 0,-1 0 0 0 0,0 0 0 0 0,-1-1 0 0 0,0 1 0 0 0,0 0 0 0 0,0-1 0 0 0,-1 1 0 0 0,0-1 0 0 0,-1 1 0 0 0,0-6 0 0 0,-1 12 0 0 0,0-1 0 0 0,0 1 0 0 0,0-1 0 0 0,-1 1 0 0 0,1 0 0 0 0,0 0 0 0 0,-1 0 0 0 0,1 0 0 0 0,0 1 0 0 0,-1-1 0 0 0,1 1 0 0 0,-1-1 0 0 0,1 1 0 0 0,-1 0 0 0 0,1 0 0 0 0,-1 0 0 0 0,1 0 0 0 0,-1 0 0 0 0,0 1 0 0 0,1-1 0 0 0,0 1 0 0 0,-1-1 0 0 0,1 1 0 0 0,-1 0 0 0 0,1 0 0 0 0,0 0 0 0 0,0 1 0 0 0,-1-1 0 0 0,1 0 0 0 0,0 1 0 0 0,0-1 0 0 0,0 1 0 0 0,1 0 0 0 0,-1 0 0 0 0,0 0 0 0 0,1 0 0 0 0,-1 0 0 0 0,0 1 0 0 0,-6 3 0 0 0,1 1 0 0 0,0 0 0 0 0,0 0 0 0 0,1 1 0 0 0,0-1 0 0 0,0 1 0 0 0,0 1 0 0 0,1-1 0 0 0,1 1 0 0 0,0 0 0 0 0,0 0 0 0 0,0 0 0 0 0,1 1 0 0 0,1-1 0 0 0,-1 1 0 0 0,2 0 0 0 0,-1 0 0 0 0,1 0-1 0 0,1-1 1 0 0,0 1 0 0 0,0 0 0 0 0,1 0 0 0 0,0 0 0 0 0,1 0 0 0 0,0-1 0 0 0,0 1 0 0 0,2 2 0 0 0,-1-4-2 0 0,0 0 1 0 0,1-1-1 0 0,0 1 1 0 0,0-1-1 0 0,1 0 1 0 0,0-1-1 0 0,0 1 1 0 0,0-1-1 0 0,1 0 1 0 0,0 0-1 0 0,0-1 0 0 0,0 0 1 0 0,1 0-1 0 0,0 0 1 0 0,0-1-1 0 0,0 0 1 0 0,0 0-1 0 0,1 0 1 0 0,-1-1-1 0 0,1-1 0 0 0,0 1 1 0 0,0-1-1 0 0,0-1 1 0 0,0 1-1 0 0,1-1 1 0 0,-1-1-1 0 0,0 1 1 0 0,0-1-1 0 0,1-1 0 0 0,-1 0 1 0 0,0 0-1 0 0,0-1 1 0 0,0 1-1 0 0,0-2 1 0 0,0 1-1 0 0,4-3 2 0 0,13-7-2 0 0,-1-2 0 0 0,0-1-1 0 0,0 0 1 0 0,-2-2 0 0 0,0 0-1 0 0,-1-2 1 0 0,-1 0 0 0 0,0-2 0 0 0,-2 0-1 0 0,7-11 3 0 0,38-58 0 0 0,-18 1 0 0 0,-44 33 0 0 0,-2 55 0 0 0,0 0 0 0 0,1 1 0 0 0,-1-1 0 0 0,0 1 0 0 0,0-1 0 0 0,0 0 0 0 0,0 1 0 0 0,0 0 0 0 0,0-1 0 0 0,0 1 0 0 0,0 0 0 0 0,0-1 0 0 0,0 1 0 0 0,0 0 0 0 0,0 0 0 0 0,0 0 0 0 0,0 0 0 0 0,0 0 0 0 0,0 0 0 0 0,0 0 0 0 0,0 0 0 0 0,0 0 0 0 0,0 0 0 0 0,0 1 0 0 0,0-1 0 0 0,0 0 0 0 0,0 1 0 0 0,0-1 0 0 0,0 1 0 0 0,0-1 0 0 0,0 1 0 0 0,0-1 0 0 0,1 1 0 0 0,-1 0 0 0 0,0 0 0 0 0,0-1 0 0 0,1 1 0 0 0,-2 1 0 0 0,-48 95 0 0 0,45-80-2 0 0,1 0-1 0 0,1 0 0 0 0,1 1 0 0 0,1-1 1 0 0,0 0-1 0 0,1 1 0 0 0,1-1 0 0 0,0 0 1 0 0,2 1-1 0 0,0-1 0 0 0,1 0 0 0 0,0-1 1 0 0,1 1-1 0 0,1-1 0 0 0,1 0 0 0 0,1 0 1 0 0,2 3 2 0 0,-3-10-4 0 0,0-2 0 0 0,0 1-1 0 0,1-1 1 0 0,0 0 0 0 0,1-1 0 0 0,-1 0 0 0 0,1 0 0 0 0,0-1 0 0 0,1 0 0 0 0,-1-1 0 0 0,1 0 0 0 0,0 0-1 0 0,0-1 1 0 0,10 2 4 0 0,-5-1-6 0 0,1-1 0 0 0,-1-1-1 0 0,1-1 1 0 0,-1 0-1 0 0,1 0 1 0 0,0-2-1 0 0,-1 0 1 0 0,1 0 0 0 0,-1-2-1 0 0,0 0 1 0 0,9-3 6 0 0,-9-1-4 0 0,0-1-1 0 0,-1 0 1 0 0,1-1 0 0 0,-2 0 0 0 0,1-1 0 0 0,-1-1-1 0 0,-1 0 1 0 0,0-1 0 0 0,0 0 0 0 0,-1-1 0 0 0,-1-1-1 0 0,0 1 1 0 0,-1-1 0 0 0,4-10 4 0 0,-4 12-6 0 0,-1-1 0 0 0,0-1 0 0 0,-1 1 0 0 0,-1-1 0 0 0,0 0 0 0 0,-1-1 0 0 0,0 1 0 0 0,-1-1 0 0 0,-1 0 0 0 0,0 0 0 0 0,-1 0 0 0 0,-1-12 6 0 0,0 22-37 0 0,-2 0 0 0 0,1-1 0 0 0,-1 1 0 0 0,1 0 0 0 0,-1 0 0 0 0,-1-1 0 0 0,1 1 0 0 0,-1 0 0 0 0,0 0 0 0 0,0 0-1 0 0,0 1 1 0 0,-1-1 0 0 0,0 0 0 0 0,0 1 0 0 0,0 0 0 0 0,0 0 0 0 0,-1-1 0 0 0,1 2 0 0 0,-3-2 37 0 0,4 4-24 0 0,0 1 0 0 0,-1 0 0 0 0,1-1 0 0 0,-1 1 0 0 0,1 0 0 0 0,0 1 0 0 0,-1-1 1 0 0,1 0-1 0 0,-1 1 0 0 0,1-1 0 0 0,0 1 0 0 0,-1 0 0 0 0,1 0 0 0 0,0 0 0 0 0,0 0 0 0 0,0 0 0 0 0,0 0 0 0 0,0 0 0 0 0,0 1 0 0 0,0-1 0 0 0,0 1 0 0 0,0 0 0 0 0,1-1 0 0 0,-1 1 0 0 0,-1 2 24 0 0,-5 6-32 0 0,1 1 0 0 0,0 0 0 0 0,0 1 0 0 0,1-1 0 0 0,0 1 0 0 0,1 1 0 0 0,1-1 0 0 0,0 1 0 0 0,0 0 0 0 0,1-1 0 0 0,1 2-1 0 0,0-1 1 0 0,1 0 0 0 0,1 0 0 0 0,0 0 0 0 0,1 13 32 0 0,1-19-5 0 0,0 0 0 0 0,0 1 0 0 0,1-1 0 0 0,0 0 0 0 0,0-1 0 0 0,1 1 0 0 0,0 0 0 0 0,0-1 0 0 0,1 0 0 0 0,-1 0 0 0 0,1 0 0 0 0,0-1 0 0 0,1 1 0 0 0,0-1 0 0 0,-1-1 0 0 0,1 1 0 0 0,1-1 0 0 0,-1 0 0 0 0,1 0 0 0 0,0-1 0 0 0,-1 0 0 0 0,2 0 0 0 0,-1 0 0 0 0,0-1 0 0 0,0 0 0 0 0,1-1 0 0 0,-1 0 0 0 0,1 0 0 0 0,-1 0 0 0 0,1-1 0 0 0,-1 0 0 0 0,1 0 0 0 0,0-1 0 0 0,-1 0 0 0 0,1-1 5 0 0,11-4 1 0 0,-1 0 0 0 0,0-2-1 0 0,0 0 1 0 0,-1-1 0 0 0,0 0-1 0 0,0-2 1 0 0,-1 0 0 0 0,-1 0-1 0 0,0-2 1 0 0,-1 0 0 0 0,0-1-1 0 0,0 0 0 0 0,58-89 88 0 0,-62 80-70 0 0,-4 11 27 0 0,-1 0-1 0 0,0 0 1 0 0,-1-1 0 0 0,-1 0-1 0 0,1 1 1 0 0,-2-1-1 0 0,0 0 1 0 0,0-12-45 0 0,-16-35 265 0 0,10 52-232 0 0,5 7-28 0 0,-1 0 0 0 0,0 0 0 0 0,0 0-1 0 0,0 0 1 0 0,0 0 0 0 0,0 0 0 0 0,0 0 0 0 0,-1 0-1 0 0,1 0 1 0 0,0 0 0 0 0,0 0 0 0 0,-1 0-1 0 0,1 0 1 0 0,-1 0 0 0 0,1 0 0 0 0,-1 0 0 0 0,1 0-1 0 0,-1 0 1 0 0,1 0 0 0 0,-1 1 0 0 0,0-1 0 0 0,1 0-1 0 0,-1 0 1 0 0,0 1 0 0 0,0-1 0 0 0,0 1-1 0 0,0-1 1 0 0,1 1 0 0 0,-1-1 0 0 0,0 1 0 0 0,0-1-1 0 0,0 1 1 0 0,0 0 0 0 0,0-1 0 0 0,0 1 0 0 0,0 0-1 0 0,0 0 1 0 0,0 0 0 0 0,0 0 0 0 0,0 0-1 0 0,0 0 1 0 0,0 0 0 0 0,0 0 0 0 0,0 0 0 0 0,0 0-1 0 0,0 1 1 0 0,0-1 0 0 0,0 0 0 0 0,0 1 0 0 0,0-1-1 0 0,0 1 1 0 0,0-1 0 0 0,0 1 0 0 0,0-1-1 0 0,0 1-4 0 0,-9 11 13 0 0,0 0-1 0 0,0 0 1 0 0,2 1-1 0 0,-1 0 0 0 0,2 1 1 0 0,0-1-1 0 0,0 2 0 0 0,1-1 1 0 0,1 1-1 0 0,0 0 0 0 0,1 0-12 0 0,1-2 6 0 0,0 0 0 0 0,1 0 0 0 0,1 0 0 0 0,-1 0 0 0 0,2 0 0 0 0,0 1 0 0 0,1-1 0 0 0,0 0 0 0 0,1 0 0 0 0,0 0 0 0 0,1 0 0 0 0,1 0 0 0 0,0-1 0 0 0,1 0 0 0 0,0 1 0 0 0,0-1 0 0 0,2-1 0 0 0,-1 1 0 0 0,4 3-6 0 0,-5-8 3 0 0,0-1 0 0 0,0 1 0 0 0,0-1 0 0 0,1 0 0 0 0,0-1 0 0 0,0 1 0 0 0,1-1 0 0 0,-1 0 0 0 0,1-1 0 0 0,0 0 0 0 0,0 0 0 0 0,1 0 0 0 0,-1-1 0 0 0,1 0 0 0 0,-1 0 0 0 0,1-1 0 0 0,0 0 0 0 0,0-1 0 0 0,0 1 0 0 0,1-1 0 0 0,-1-1 1 0 0,0 0-1 0 0,0 0 0 0 0,0-1 0 0 0,0 1 0 0 0,1-2 0 0 0,-1 1 0 0 0,-1-1 0 0 0,2-1-3 0 0,10-4 34 0 0,-1-1 1 0 0,-1 0-1 0 0,1-2 1 0 0,-1 0 0 0 0,-1 0-1 0 0,0-2 1 0 0,-1 0-1 0 0,0-1 1 0 0,-1 0-1 0 0,0-1 1 0 0,-1-1 0 0 0,-1 0-1 0 0,5-8-34 0 0,34-63 268 0 0,-14-6-91 0 0,-20-48 130 0 0,-63 195-134 0 0,40-43-164 0 0,0 0 0 0 0,1 1 0 0 0,0 0 0 0 0,1 0-1 0 0,1 0 1 0 0,0 0 0 0 0,1 1 0 0 0,0-1 0 0 0,1 1-1 0 0,0-1 1 0 0,2 1 0 0 0,-1-1 0 0 0,1 1 0 0 0,1-1-1 0 0,1 1 1 0 0,0-1 0 0 0,0 0 0 0 0,2 0 0 0 0,-1 0-1 0 0,5 6-8 0 0,-5-11 5 0 0,1-1 0 0 0,0 1-1 0 0,1-1 1 0 0,0-1 0 0 0,0 1-1 0 0,0-1 1 0 0,1 0 0 0 0,0 0-1 0 0,0-1 1 0 0,0 0-1 0 0,1 0 1 0 0,0 0 0 0 0,0-1-1 0 0,0-1 1 0 0,0 1 0 0 0,0-1-1 0 0,1-1 1 0 0,0 0 0 0 0,-1 0-1 0 0,1 0 1 0 0,0-1 0 0 0,0 0-1 0 0,0-1 1 0 0,0 0-1 0 0,0-1 1 0 0,0 0 0 0 0,-1 0-1 0 0,1 0 1 0 0,0-1 0 0 0,0-1-1 0 0,1 0-4 0 0,4-3 2 0 0,0 0-1 0 0,-1-1 0 0 0,1-1 0 0 0,-1 0 1 0 0,-1 0-1 0 0,1-1 0 0 0,-2-1 1 0 0,1 0-1 0 0,-1-1 0 0 0,-1 0 0 0 0,2-4-1 0 0,25-21 2 0 0,68-105-2 0 0,-68 14 0 0 0,-33 42 0 0 0,-26 86 0 0 0,7 10 0 0 0,0 1 0 0 0,0 1 0 0 0,1 0 0 0 0,1 1 0 0 0,0 1 0 0 0,1 0 0 0 0,1 0 0 0 0,0 1 0 0 0,1 0 0 0 0,1 1 0 0 0,-2 7 0 0 0,4-5 0 0 0,1 0 0 0 0,1 1 0 0 0,0-1 0 0 0,2 1 0 0 0,0 0 0 0 0,2 0 0 0 0,0 0 0 0 0,1 1 0 0 0,1-13 0 0 0,1 0 0 0 0,-1-1 0 0 0,2 1 0 0 0,-1-1 0 0 0,1 1 0 0 0,0-1 0 0 0,1 0 0 0 0,-1 0 0 0 0,1-1 0 0 0,1 1 0 0 0,-1-1 0 0 0,1 0 0 0 0,1 0 0 0 0,-1 0 0 0 0,1-1 0 0 0,0 0 0 0 0,4 3 0 0 0,3 1 0 0 0,0 0 0 0 0,1-1 0 0 0,0-1 0 0 0,0-1 0 0 0,0 0 0 0 0,1 0 0 0 0,0-2 0 0 0,0 0 0 0 0,0 0 0 0 0,0-2 0 0 0,1 0 0 0 0,-1 0 0 0 0,1-1 0 0 0,0-1 0 0 0,-1-1 0 0 0,7-1 0 0 0,177-41 147 0 0,-132 28 322 0 0,-31-5 395 0 0,-17 13-728 0 0,20-29 64 0 0,-32 5-110 0 0,44-65 84 0 0,-43 63-47 0 0,-8-15 1593 0 0,23 43-1616 0 0,93-24 9 0 0,17 29 37 0 0,-48 0-77 0 0,237 0 287 0 0,-305 7-280 0 0,20 0 31 0 0,35-7 262 0 0,-71 0-346 0 0,-1 0-7 0 0,0 0 4 0 0,26 1 157 0 0,21 10 87 0 0,-3-11 217 0 0,-44 0-477 0 0</inkml:trace>
  <inkml:trace contextRef="#ctx0" brushRef="#br1" timeOffset="55106.236">6309 130 1600 0 0,'0'0'217'0'0,"0"0"5"0"0,0 0-4 0 0,0 0-15 0 0,0 0-79 0 0,0 0-19 0 0,0 0 5 0 0,0 0 91 0 0,0 0 386 0 0,0 0 105 0 0,0 0-2 0 0,0 0-90 0 0,0 0-375 0 0,0 0-83 0 0,0 0 2 0 0,0 0 41 0 0,0 0 164 0 0,0 0 37 0 0,0 0-1 0 0,0 0-37 0 0,0 0-169 0 0,0 0-43 0 0,0 0 0 0 0,0 0 21 0 0,0 0 87 0 0,0 0 27 0 0,0 0 2 0 0,0 0-22 0 0,0 0-110 0 0,0 0-24 0 0,6-5-2 0 0,29-19 157 0 0,-26 16 612 0 0,-10 16 261 0 0,18 35-49 0 0,3 29 379 0 0,-12-67-1356 0 0,-7-4-68 0 0,1-1 1 0 0,-1 1-1 0 0,1 0 1 0 0,-1 0-1 0 0,0 0 1 0 0,1 0-1 0 0,-1 0 1 0 0,0 1 0 0 0,1-1-1 0 0,-1 0 1 0 0,0 1-1 0 0,0-1 1 0 0,0 1-1 0 0,0-1 1 0 0,-1 1-1 0 0,1-1 1 0 0,0 1-1 0 0,0-1 1 0 0,-1 1-1 0 0,1 0 1 0 0,-1-1-1 0 0,0 1 1 0 0,1 0 0 0 0,-1 0-1 0 0,0-1 1 0 0,0 1-1 0 0,0 0 1 0 0,0 0-1 0 0,-1-1-51 0 0,1 0 98 0 0,0-1 12 0 0,0 0 58 0 0,0 0 11 0 0,0 0 2 0 0,0 0-18 0 0,0 0-58 0 0,0 0-6 0 0,0 17 231 0 0,0 39 550 0 0,0-56-753 0 0,0 0-3 0 0,0 0-1 0 0,0 0-41 0 0,0 0-10 0 0,0 52 928 0 0,-14 26-125 0 0,14-70-812 0 0,-10 13 513 0 0,-5 25-83 0 0,11 47 287 0 0,4-66-441 0 0,-11 68 295 0 0,-8-18-338 0 0,5-34-17 0 0,14-12-72 0 0,0-31-178 0 0,0 0 4 0 0,-1 13 42 0 0,-13 42 120 0 0,0-32-43 0 0,13-23-116 0 0,1 0-10 0 0,0 0 0 0 0,0 0 3 0 0,0 0-1 0 0,0 0 8 0 0,0 0-1 0 0,0 0 2 0 0,0 0-4 0 0,0 0-2 0 0,0 0-6 0 0,-21 73 183 0 0,13-17 31 0 0,8-56-219 0 0,0 0 8 0 0,0 0-3 0 0,0 0 1 0 0,0 0 3 0 0,0 0-5 0 0,0 0-5 0 0,0 0 2 0 0,0 22 122 0 0,12 49 27 0 0,12-23-10 0 0,-16-18 2 0 0,18 11-10 0 0,-15 12 40 0 0,-11 75 22 0 0,-15-116-198 0 0,12-9-16 0 0</inkml:trace>
  <inkml:trace contextRef="#ctx0" brushRef="#br2" timeOffset="60718.471">6422 167 600 0 0,'0'0'-9'0'0,"0"0"-5"0"0,0 0 5 0 0,0 0 1 0 0,0 0 0 0 0,0 0 0 0 0,0 0 0 0 0,0 0 0 0 0,0 0 55 0 0,0 0 218 0 0,0 0 56 0 0,0 0 5 0 0,0 0-37 0 0,0 0-129 0 0,0 0-33 0 0,0 0-3 0 0,0 0 84 0 0,0 0 301 0 0,0 0 75 0 0,0 0 1 0 0,0 0-69 0 0,0 0-297 0 0,0 0-75 0 0,0 0 0 0 0,0 0 21 0 0,0 0 84 0 0,0 0 18 0 0,0 0 5 0 0,0 0-21 0 0,0 0-110 0 0,0 0-24 0 0,0 0-2 0 0,0 0-2 0 0,0 0-17 0 0,0 0 4 0 0,0 0-2 0 0,0 0-9 0 0,0 0-25 0 0,0 0-1 0 0,0 0 1 0 0,0 0 2 0 0,0 0 13 0 0,0 0 8 0 0,0 0 1 0 0,0 0-6 0 0,0 0-20 0 0,0 0-6 0 0,0 0 0 0 0,0 0 10 0 0,0 0 44 0 0,0 0 8 0 0,0 0-3 0 0,0 0-4 0 0,0 0-31 0 0,0 0-8 0 0,0 0 0 0 0,0 0 9 0 0,0 0 39 0 0,0 0 15 0 0,0 0 1 0 0,0 0-11 0 0,0 0-41 0 0,0 0-7 0 0,0 0-2 0 0,0 0 21 0 0,0 0 69 0 0,0 0 13 0 0,0 0 0 0 0,0 0-6 0 0,0 0-64 0 0,0 0-9 0 0,0 0-7 0 0,0 0 15 0 0,0 0 51 0 0,0 0 21 0 0,0 0-6 0 0,0 0-7 0 0,0 0-62 0 0,0 0-16 0 0,0 0 2 0 0,0 0 20 0 0,0 0 35 0 0,0 0 12 0 0,0 0-2 0 0,0 0-10 0 0,1 8-49 0 0,5 161 2382 0 0,-6-168-2309 0 0,0-1-9 0 0,0 0-57 0 0,0 0-15 0 0,12 22 248 0 0,3 83 586 0 0,0-71-333 0 0,-1-2 19 0 0,-14 76 1112 0 0,-7-70-1542 0 0,-13 27 84 0 0,5 7-11 0 0,1-13 73 0 0,-1-18-144 0 0,3 36 179 0 0,12-76-323 0 0,0-1-10 0 0,0 0 0 0 0,0 0 4 0 0,0 0 4 0 0,0 0 3 0 0,0 0-2 0 0,-8 22 74 0 0,8-20-106 0 0,-1 0 5 0 0,0 1 0 0 0,0 1 1 0 0,0-1-1 0 0,0 0 0 0 0,1 0 0 0 0,-1 0 1 0 0,1 0-1 0 0,0 0 0 0 0,0 1 1 0 0,0-1-1 0 0,0 0 0 0 0,1 0 0 0 0,-1 0 1 0 0,1 0-1 0 0,0 0 0 0 0,0 0 0 0 0,0 0 1 0 0,0 0-1 0 0,2 2-8 0 0,-6 42 156 0 0,-4-17 4 0 0,7 11 32 0 0,0-2 261 0 0,0 146 139 0 0,-12-130-385 0 0,-2 54-54 0 0,3-19 106 0 0,3 12 3 0 0,9-67-175 0 0,-1 255 824 0 0,-14-243-854 0 0,14 72 151 0 0,0-119-200 0 0,0 15 32 0 0,0-15-32 0 0</inkml:trace>
  <inkml:trace contextRef="#ctx0" brushRef="#br3" timeOffset="69197.981">6580 1270 4912 0 0,'0'0'208'0'0,"0"0"0"0"0,0 0 0 0 0,0 0-19 0 0,0 0-74 0 0,0 0-18 0 0,0 0 6 0 0,0 0 53 0 0,0 0 206 0 0,0 0 49 0 0,0 0 5 0 0,0 0-41 0 0,0 0-193 0 0,0 0-51 0 0,0 0 5 0 0,0 0 20 0 0,0 0 55 0 0,0 0 13 0 0,0 0 0 0 0,-6 4-19 0 0,-19 14-76 0 0,12 3 2583 0 0,13-20-2701 0 0,0 0-1 0 0,1-1 1 0 0,-1 1-1 0 0,0 0 1 0 0,0-1 0 0 0,0 1-1 0 0,1 0 1 0 0,-1-1-1 0 0,0 1 1 0 0,1 0-1 0 0,-1-1 1 0 0,0 1-1 0 0,1-1 1 0 0,-1 1-1 0 0,1-1 1 0 0,-1 1 0 0 0,1-1-1 0 0,-1 1 1 0 0,1-1-1 0 0,0 1 1 0 0,-1-1-1 0 0,1 0 1 0 0,-1 1-1 0 0,1-1 1 0 0,0 0-1 0 0,-1 0 1 0 0,1 1 0 0 0,0-1-1 0 0,-1 0 1 0 0,1 0-1 0 0,0 0 1 0 0,0 0-1 0 0,-1 0 1 0 0,1 0-1 0 0,0 0 1 0 0,-1 0-1 0 0,1 0 1 0 0,0 0 0 0 0,-1 0-1 0 0,1-1 1 0 0,0 1-1 0 0,-1 0 1 0 0,1 0-1 0 0,0-1 1 0 0,-1 1-1 0 0,1 0 1 0 0,0-1-1 0 0,-1 1 1 0 0,1-1 0 0 0,-1 1-1 0 0,1 0 1 0 0,-1-1-1 0 0,1 0 1 0 0,-1 1-1 0 0,1-1-10 0 0,67-14 442 0 0,-16 1 80 0 0,60-9 73 0 0,-5 16 212 0 0,-64-5-313 0 0,24 19 116 0 0,-59-5-534 0 0,0 0 0 0 0,-1 0 1 0 0,1-1-1 0 0,0 0 0 0 0,0-1 1 0 0,0 0-1 0 0,0 0 1 0 0,0-1-1 0 0,0 0 0 0 0,0 0 1 0 0,0 0-1 0 0,7-4-76 0 0,49-3 573 0 0,367 8 3009 0 0,-336-16-3300 0 0,-37 5-124 0 0,41-6 286 0 0,10 4-90 0 0,45 9 55 0 0,231 4 376 0 0,-384 0-767 0 0,-1 0 3 0 0,0 19 51 0 0,0-14-55 0 0</inkml:trace>
  <inkml:trace contextRef="#ctx0" brushRef="#br3" timeOffset="70484.404">8259 908 8744 0 0,'0'0'384'0'0,"0"0"0"0"0,0 0 2 0 0,0 0-34 0 0,0 0-177 0 0,0 0-40 0 0,0 0 1 0 0,0 0 66 0 0,0 0 269 0 0,0 0 70 0 0,0 0-3 0 0,0 0-68 0 0,0 0-260 0 0,2-6-66 0 0,7-18 0 0 0,-9 18 294 0 0,-1 6-444 0 0,1 0 7 0 0,0 0 38 0 0,0 0 9 0 0,0 0 1 0 0,0 0 2 0 0,0 0-14 0 0,0 0 0 0 0,0 0-2 0 0,0 0 18 0 0,0 0 62 0 0,0 0 20 0 0,0 0 1 0 0,0 0-11 0 0,0 0-41 0 0,0 0-5 0 0,0 0 1 0 0,0 0 14 0 0,0 0 62 0 0,0 0 24 0 0,29 1 1311 0 0,-29 0-1469 0 0,0 1 1 0 0,1-1-1 0 0,-1 1 1 0 0,0-1-1 0 0,0 1 1 0 0,1-1-1 0 0,-1 0 0 0 0,1 1 1 0 0,-1-1-1 0 0,1 1 1 0 0,-1-1-1 0 0,1 0 1 0 0,0 1-1 0 0,0-1 1 0 0,0 0-1 0 0,-1 0 1 0 0,1 0-1 0 0,1 0 1 0 0,-1 0-1 0 0,0 0 0 0 0,0 0 1 0 0,0 0-1 0 0,0 0 1 0 0,1 0-1 0 0,-1 0 1 0 0,0-1-1 0 0,1 1 1 0 0,-1-1-1 0 0,0 1 1 0 0,1-1-1 0 0,-1 1 0 0 0,2-1-22 0 0,74 49 547 0 0,-50-42-438 0 0,-17-5-48 0 0,0 0 1 0 0,0 0-1 0 0,0 1 1 0 0,-1 0-1 0 0,0 1 1 0 0,1 0-1 0 0,-1 1 1 0 0,0 0-1 0 0,-1 0 1 0 0,0 1-1 0 0,1 0 1 0 0,2 4-62 0 0,80 48 653 0 0,-37-28-130 0 0,-27 4 714 0 0,-27-5-986 0 0,-1-26-235 0 0,0 0 1 0 0,0 0-1 0 0,0-1 0 0 0,0 1 1 0 0,0 0-1 0 0,-1-1 1 0 0,1 0-1 0 0,-1 1 0 0 0,0-1 1 0 0,0 0-1 0 0,1 0 1 0 0,-1 0-1 0 0,-1 0 1 0 0,1 0-1 0 0,0 0 0 0 0,0 0 1 0 0,-1-1-1 0 0,1 1 1 0 0,-1-1-1 0 0,1 0 1 0 0,-1 0-1 0 0,0 0 0 0 0,1 0 1 0 0,-1 0-1 0 0,0 0 1 0 0,0-1-1 0 0,0 1 1 0 0,1-1-1 0 0,-3 0-16 0 0,-43 21 82 0 0,-148 119 142 0 0,146-96-181 0 0,27 3 130 0 0,14-47-141 0 0,8 2-24 0 0</inkml:trace>
  <inkml:trace contextRef="#ctx0" brushRef="#br3" timeOffset="71447.499">7783 1885 10544 0 0,'0'0'322'0'0,"0"0"9"0"0,0 0-6 0 0,0 0-26 0 0,0 0-138 0 0,0 0-38 0 0,0 0 5 0 0,0 0 19 0 0,0 0 50 0 0,0 0 18 0 0,0 0-1 0 0,0 0-22 0 0,0 0-70 0 0,0 0-18 0 0,0 0 0 0 0,0 0 1 0 0,0 0 6 0 0,0 0 2 0 0,0 0 4 0 0,0 0-11 0 0,0 0-33 0 0,0 0-2 0 0,0 0 1 0 0,0 0-10 0 0,0 0-34 0 0,4 6 0 0 0,14 67 110 0 0,-18 376 470 0 0,27-326-242 0 0,-27-69 603 0 0,0-54-895 0 0,0 0-5 0 0,0 0-2 0 0,0 0 7 0 0,0 0 21 0 0,0 0 13 0 0,0 0-3 0 0</inkml:trace>
  <inkml:trace contextRef="#ctx0" brushRef="#br3" timeOffset="71931.454">7847 1831 6928 0 0,'0'0'698'0'0,"0"0"12"0"0,0 0 0 0 0,0 0-99 0 0,0 0-379 0 0,0 0-89 0 0,0 0 1 0 0,0 0 26 0 0,0 0 109 0 0,0 0 32 0 0,0 0 1 0 0,0 0-31 0 0,0 0-124 0 0,0 0-34 0 0,0 0 4 0 0,0 0 7 0 0,0 0 28 0 0,0 0 7 0 0,0 0 6 0 0,0 0-14 0 0,0 0-57 0 0,0 0-11 0 0,0 0-2 0 0,0 0 0 0 0,9-2-14 0 0,177-78 315 0 0,-119 58-120 0 0,24 9 40 0 0,-33 3-240 0 0,-49 10-49 0 0</inkml:trace>
  <inkml:trace contextRef="#ctx0" brushRef="#br3" timeOffset="72516.198">7827 2239 6632 0 0,'0'0'410'0'0,"0"0"12"0"0,0 0 2 0 0,0 0-50 0 0,0 0-195 0 0,0 0-44 0 0,0 0 2 0 0,0 0 46 0 0,0 0 163 0 0,0 0 49 0 0,0 0-7 0 0,0 0-40 0 0,0 0-169 0 0,0 0-43 0 0,0 0 0 0 0,0 0 16 0 0,0 0 65 0 0,0 0 20 0 0,0 0-1 0 0,0 0-14 0 0,0 0-93 0 0,0 0-20 0 0,0 0-1 0 0,0 0 7 0 0,8-2-7 0 0,117-24 345 0 0,-50 10-146 0 0,-10-4 126 0 0,-31 20-234 0 0,-31 0-160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5:1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245 372 9240 0 0,'0'0'497'0'0,"0"0"6"0"0,0 0 1 0 0,0 0-63 0 0,0 0-248 0 0,0-7-51 0 0,-1-17 2 0 0,-30 18 1568 0 0,-6 28-1376 0 0,-40 13-120 0 0,69-32-188 0 0,0 1 1 0 0,1 0-1 0 0,-1 1 0 0 0,1 0 1 0 0,0 0-1 0 0,0 1 1 0 0,1 0-1 0 0,0 0 1 0 0,0 0-1 0 0,0 1 1 0 0,1 0-1 0 0,0 0 1 0 0,0 0-1 0 0,-3 7-28 0 0,9 25 168 0 0,112-12-72 0 0,-41-7-52 0 0,-24-6 72 0 0,-18 1-9 0 0,-13-6 302 0 0,-27-3-245 0 0,-111 85 104 0 0,89-84-196 0 0,30-7-69 0 0,1-1 1 0 0,0 1-1 0 0,0 0 1 0 0,0 0-1 0 0,0 0 1 0 0,-1 0-1 0 0,1 0 1 0 0,0 0 0 0 0,0 0-1 0 0,0 0 1 0 0,0 0-1 0 0,-1 0 1 0 0,1 1-1 0 0,0-1 1 0 0,0 0-1 0 0,0 1 1 0 0,0-1-1 0 0,0 1 1 0 0,0-1-1 0 0,0 1 1 0 0,0 0-1 0 0,0-1 1 0 0,0 1-1 0 0,0 0 1 0 0,0 0-1 0 0,0 0 1 0 0,0 0 0 0 0,1 0-1 0 0,-1 0 1 0 0,0 0-1 0 0,1 0 1 0 0,-1 0-1 0 0,1 0-3 0 0,-3 0 98 0 0,3-1-82 0 0</inkml:trace>
  <inkml:trace contextRef="#ctx0" brushRef="#br0" timeOffset="331.814">562 779 12256 0 0,'0'7'174'0'0,"0"35"166"0"0,-7-12 231 0 0,6 36 179 0 0,4 0 0 0 0,2-1 1 0 0,8 27-751 0 0,3 17 958 0 0,-11-5-187 0 0,-24-24-115 0 0,2-65-138 0 0,17-15-446 0 0</inkml:trace>
  <inkml:trace contextRef="#ctx0" brushRef="#br0" timeOffset="717.105">369 599 10656 0 0,'-21'-69'1422'0'0,"16"26"-524"0"0,10 12 251 0 0,-6 31-1126 0 0,1-1 0 0 0,0 0 0 0 0,-1 0 0 0 0,1 0 0 0 0,0-1 0 0 0,0 1 1 0 0,-1 0-1 0 0,1 0 0 0 0,0 0 0 0 0,0 0 0 0 0,0 0 0 0 0,0 0 0 0 0,0 0 0 0 0,1 0 0 0 0,-1 0 0 0 0,0 0 0 0 0,0 0 0 0 0,1 0 1 0 0,-1 0-1 0 0,0 0 0 0 0,1 0 0 0 0,-1 0 0 0 0,1 0 0 0 0,0 0 0 0 0,-1 0 0 0 0,1 0 0 0 0,0 1 0 0 0,-1-1 0 0 0,1 0 0 0 0,0 0 0 0 0,0 1 1 0 0,0-1-1 0 0,-1 0 0 0 0,1 1 0 0 0,0-1 0 0 0,0 1 0 0 0,0 0 0 0 0,0-1 0 0 0,0 1 0 0 0,0-1 0 0 0,0 1 0 0 0,0 0 0 0 0,0 0 1 0 0,1 0-1 0 0,-1 0 0 0 0,0 0 0 0 0,0 0 0 0 0,0 0-23 0 0,12 2 154 0 0,-1 2 0 0 0,-1-1 0 0 0,1 1-1 0 0,-1 1 1 0 0,1 0 0 0 0,-1 1 0 0 0,0 0 0 0 0,8 7-154 0 0,34 16 185 0 0,163 80 639 0 0,-98-39-274 0 0,-83 4-299 0 0,-34-71-244 0 0,-1 1 0 0 0,1-1-1 0 0,-1 1 1 0 0,0-1 0 0 0,0 1 0 0 0,0-1 0 0 0,0 1-1 0 0,0-1 1 0 0,-1 1 0 0 0,0-1 0 0 0,0 1-1 0 0,0-1 1 0 0,0 1 0 0 0,0-1 0 0 0,-1 0 0 0 0,1 0-1 0 0,-1 1 1 0 0,0-1 0 0 0,0 0 0 0 0,0-1-1 0 0,0 1 1 0 0,-1 0 0 0 0,1-1 0 0 0,-1 1 0 0 0,1-1-1 0 0,-4 2-6 0 0,5-3 4 0 0,-5 4 9 0 0,0 0 0 0 0,-1-1 1 0 0,0 0-1 0 0,0 0 0 0 0,0-1 0 0 0,0 0 0 0 0,0 0 1 0 0,-1 0-1 0 0,1-1 0 0 0,-1 0 0 0 0,0-1 0 0 0,0 0 0 0 0,-1 0-13 0 0,-23 6 48 0 0,16-3-5 0 0,0 0 1 0 0,0-1-1 0 0,0-1 1 0 0,0-1 0 0 0,-1 0-1 0 0,1-1 1 0 0,0 0-1 0 0,0-2 1 0 0,-4 0-44 0 0,-23-27 320 0 0,38 25-274 0 0</inkml:trace>
  <inkml:trace contextRef="#ctx0" brushRef="#br0" timeOffset="1533.889">1101 530 13168 0 0,'0'0'352'0'0,"0"0"1"0"0,0 0 6 0 0,0 0-38 0 0,0 0-153 0 0,0 0-36 0 0,0 0-7 0 0,0 0 35 0 0,0 0 111 0 0,0 0 30 0 0,0 0-1 0 0,0 0-24 0 0,0 7-128 0 0,-2 188 1184 0 0,9-101 181 0 0,-22-141-1385 0 0,-43-100-40 0 0,4 32 2 0 0,28 51 70 0 0,26 63-153 0 0,-1 0 1 0 0,1 0 0 0 0,-1 0-1 0 0,1 0 1 0 0,-1 0-1 0 0,1 0 1 0 0,0 0 0 0 0,-1 0-1 0 0,1 0 1 0 0,0 0-1 0 0,0 0 1 0 0,0 0-1 0 0,0 0 1 0 0,0 0 0 0 0,0 0-1 0 0,0 0 1 0 0,0 0-1 0 0,0 0 1 0 0,0 0 0 0 0,1 0-1 0 0,-1 0 1 0 0,0 0-1 0 0,1 0 1 0 0,-1 0 0 0 0,1 0-1 0 0,-1 0 1 0 0,1 0-1 0 0,-1 0 1 0 0,1 0 0 0 0,0 1-1 0 0,-1-1 1 0 0,1 0-1 0 0,0 0 1 0 0,0 1 0 0 0,0-1-1 0 0,-1 0 1 0 0,1 1-1 0 0,0-1 1 0 0,0 1 0 0 0,0-1-1 0 0,0 1 1 0 0,0 0-1 0 0,1-1-7 0 0,18-13 126 0 0,24 3 91 0 0,-1 2 0 0 0,2 2 1 0 0,-1 2-1 0 0,42 0-217 0 0,244-2 1196 0 0,-303 23-873 0 0,-19-9 567 0 0,-10 15-845 0 0,0-1-1 0 0,-2 1 1 0 0,0-1-1 0 0,-1 0 1 0 0,-1 0-1 0 0,-2 0 1 0 0,0-1-1 0 0,-2 3-44 0 0,8-17 8 0 0,-3 11 27 0 0,0 0-1 0 0,2 0 1 0 0,0 0-1 0 0,1 1 1 0 0,0-1-1 0 0,2 1 1 0 0,0 10-35 0 0,0-27 21 0 0,0-1-5 0 0,0 0-5 0 0,0 0 2 0 0,0 0-1 0 0,0 0 7 0 0,0 0-9 0 0,0 0-2 0 0,0 0 2 0 0,0 0 3 0 0,0 0-4 0 0,0 0-1 0 0</inkml:trace>
  <inkml:trace contextRef="#ctx0" brushRef="#br0" timeOffset="10199.29">1694 1 15072 0 0,'0'0'394'0'0,"0"0"9"0"0,0 0-7 0 0,0 0-42 0 0,0 0-174 0 0,0 0-44 0 0,0 0 2 0 0,0 0 31 0 0,0 0 110 0 0,0 0 30 0 0,0 0-1 0 0,6 7-25 0 0,35 59 56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5:2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13464 0 0,'18'-34'0'0'0,"-5"17"34"0"0,-20 160 189 0 0,-7 13 336 0 0,14-78-22 0 0,-3 23-26 0 0,3-101-439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5:29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172 765 12760 0 0,'0'0'424'0'0,"0"0"-2"0"0,0 0-3 0 0,0 0-44 0 0,0 0-191 0 0,-6 1-48 0 0,-57 18 1639 0 0,33 8-1164 0 0,24-23-535 0 0,1 0 0 0 0,-1 0 0 0 0,1 1 0 0 0,0 0 1 0 0,0 0-1 0 0,0 0 0 0 0,0 1 0 0 0,1 0 0 0 0,0 0 1 0 0,0 0-1 0 0,1 0 0 0 0,0 0 0 0 0,0 1 0 0 0,0-1 0 0 0,1 1 1 0 0,0 0-1 0 0,0 2-76 0 0,6 34 638 0 0,7 8-300 0 0,-7-44-309 0 0,36 34 215 0 0,-36-39-234 0 0,-1 0-4 0 0,-1-1 1 0 0,1 1 0 0 0,0-1 0 0 0,-1 0 0 0 0,1 0 0 0 0,0 0 0 0 0,0 0 0 0 0,0-1 0 0 0,0 1-1 0 0,0-1 1 0 0,0 1 0 0 0,0-1 0 0 0,0 0 0 0 0,0 0 0 0 0,0-1 0 0 0,-1 1 0 0 0,1-1 0 0 0,0 1-1 0 0,0-1 1 0 0,0 0 0 0 0,0 0 0 0 0,0 0 0 0 0,0-1-7 0 0,100-100 133 0 0,-94 90-119 0 0,0 0 0 0 0,-1-1-1 0 0,0 0 1 0 0,0-1 0 0 0,-2 0-1 0 0,0 0 1 0 0,0 0 0 0 0,-1-2-14 0 0,5-39 76 0 0,5 184-39 0 0,33 48-20 0 0,-47-176-16 0 0,1 1 0 0 0,-1 0-1 0 0,0 0 1 0 0,1-1 0 0 0,0 1 0 0 0,-1-1-1 0 0,1 1 1 0 0,0-1 0 0 0,-1 0-1 0 0,1 0 1 0 0,0 1 0 0 0,0-1-1 0 0,0 0 1 0 0,0-1 0 0 0,0 1 0 0 0,0 0-1 0 0,1-1 1 0 0,-1 1 0 0 0,0-1-1 0 0,0 0 1 0 0,0 1 0 0 0,1-1-1 0 0,-1 0 1 0 0,0 0 0 0 0,0-1 0 0 0,0 1-1 0 0,0 0 1 0 0,1-1 0 0 0,-1 1-1 0 0,0-1 1 0 0,0 0 0 0 0,0 0-1 0 0,0 0 1 0 0,0 0 0 0 0,0 0-1 0 0,0 0 1 0 0,0 0 0 0 0,-1-1 0 0 0,1 1-1 0 0,0 0 1 0 0,-1-1 0 0 0,1 0-1 0 0,-1 1 1 0 0,0-1-1 0 0,107-189 9 0 0,-46-24 11 0 0,-25 69-5 0 0,-10 53 1 0 0,-15 44-7 0 0,3 1 1 0 0,2 1-1 0 0,22-42-9 0 0,26-74 39 0 0,-57 144-23 0 0,-11 26 12 0 0,-15 156 42 0 0,8 26-31 0 0,10 9 48 0 0,10 9 14 0 0,3-111 6 0 0,11-35-26 0 0,-23-37 80 0 0,-1-24-117 0 0,0 0-14 0 0,0 0 2 0 0,20-17 150 0 0,49-203-4 0 0,-41 113-116 0 0,53-164 74 0 0,-22 97-62 0 0,-1 24 12 0 0,-46 111-22 0 0,-12 39-46 0 0,0 0 3 0 0,0 0-4 0 0,0 0-1 0 0,0 0 0 0 0,0 0 0 0 0,0 0 0 0 0,0 0-1 0 0,-4 23 28 0 0,-7 167 22 0 0,5 211 70 0 0,52-196-27 0 0,-39-171-90 0 0,-5-26-10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8:3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12760 0 0,'6'-5'360'0'0,"46"-29"681"0"0,2 3 511 0 0,5 16-258 0 0,-3 26-413 0 0,-29-1-319 0 0,53 12 77 0 0,-43-19-415 0 0,-24-3-178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5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46 246 14968 0 0,'0'0'534'0'0,"0"0"-4"0"0,0 0-3 0 0,0 0-63 0 0,0 0-256 0 0,0 0-64 0 0,0 0 0 0 0,0 0 72 0 0,0 0 290 0 0,0 0 75 0 0,0 0-4 0 0,0 0-73 0 0,0 0-288 0 0,0 0-72 0 0,0 0 0 0 0,0 0 31 0 0,0 0 122 0 0,0 0 33 0 0,0 0 3 0 0,-6 10-37 0 0,4-6-278 0 0,-3 4 21 0 0,0 1 1 0 0,0 0-1 0 0,1 0 1 0 0,0 1-1 0 0,1-1 0 0 0,0 1 1 0 0,0 0-1 0 0,1 0 1 0 0,0 0-1 0 0,1 7-39 0 0,7 161 1796 0 0,12-186-1723 0 0,-13 3-62 0 0,1 0 0 0 0,-1 0 0 0 0,0 0 0 0 0,0 0 0 0 0,0-1 0 0 0,-1 0 0 0 0,0 0 0 0 0,0 0 0 0 0,-1 0 0 0 0,1-1 0 0 0,-1 1 0 0 0,-1-1 0 0 0,1 0 0 0 0,-1 0 0 0 0,0 0 0 0 0,-1 0 0 0 0,0-2-11 0 0,32-71 108 0 0,40-35 80 0 0,15 8 192 0 0,11 22 204 0 0,-74 76-200 0 0,-13 29-55 0 0,3 64-10 0 0,11 148 316 0 0,-25-114 274 0 0,-1-118-857 0 0,0 0 9 0 0,0 0 4 0 0,0 0 5 0 0,0 0-4 0 0,0 0 0 0 0,0 0-20 0 0,0 0 1 0 0,20-26 188 0 0,24-158-41 0 0,5 55-46 0 0,-37 67-69 0 0,31-2 48 0 0,-1 42-13 0 0,-10 34-36 0 0,4 68-13 0 0,15 161 15 0 0,-32-184-48 0 0,-11-24-16 0 0,-8-22-8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5:30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1006 11656 0 0,'0'0'576'0'0,"0"0"0"0"0,0 0 0 0 0,0 0-74 0 0,0 0-291 0 0,0 0-68 0 0,0 0 1 0 0,0 0 54 0 0,0 0 218 0 0,0 0 50 0 0,0 0 0 0 0,0 0-46 0 0,0 0-225 0 0,0 0-53 0 0,0 0 2 0 0,0 0 4 0 0,6 0 16 0 0,-4 1-159 0 0,0-1 10 0 0,-1 1 1 0 0,1-1-1 0 0,-1 0 1 0 0,1 0-1 0 0,-1 0 0 0 0,1 0 1 0 0,-1 0-1 0 0,0 0 1 0 0,1 0-1 0 0,-1 0 1 0 0,1 0-1 0 0,-1-1 1 0 0,1 1-1 0 0,-1-1 0 0 0,1 1 1 0 0,-1-1-1 0 0,0 1 1 0 0,1-1-1 0 0,-1 0 1 0 0,0 0-1 0 0,0 0 1 0 0,1 0-1 0 0,-1 1 1 0 0,0-2-1 0 0,0 1 0 0 0,0 0 1 0 0,0 0-1 0 0,0 0 1 0 0,-1 0-1 0 0,1-1 1 0 0,0 1-1 0 0,0-1-15 0 0,39-83 372 0 0,-36 7 21 0 0,-26 44-183 0 0,-22 14 60 0 0,43 20-246 0 0,0 2 2 0 0,-7 5-15 0 0,1 2 1 0 0,1-1-1 0 0,0 1 1 0 0,0 0-1 0 0,0 0 0 0 0,1 0 1 0 0,1 1-1 0 0,0 0 1 0 0,0 0-1 0 0,0 0 1 0 0,2 0-1 0 0,-2 8-11 0 0,1-8 7 0 0,1-3 0 0 0,1 1 0 0 0,-1-1 0 0 0,2 1 0 0 0,-1 0 0 0 0,1 0 0 0 0,0-1 0 0 0,1 1 0 0 0,-1 0 0 0 0,2-1 0 0 0,-1 1 0 0 0,1-1 0 0 0,0 1 0 0 0,1-1 0 0 0,-1 0 0 0 0,2 0 1 0 0,-1 0-1 0 0,1 0 0 0 0,0-1 0 0 0,0 1 0 0 0,0-1 0 0 0,1 0-7 0 0,53 59 98 0 0,43-24 45 0 0,-92-40-132 0 0,-1 0-1 0 0,1-1 1 0 0,0 0-1 0 0,-1-1 1 0 0,1 0-1 0 0,0 0 1 0 0,-1-1-1 0 0,0 0 1 0 0,1 0 0 0 0,-1-1-1 0 0,0 0 1 0 0,0 0-1 0 0,0-1 1 0 0,0 0-1 0 0,-1-1 1 0 0,0 1-1 0 0,0-2 1 0 0,0 1 0 0 0,0-1-1 0 0,-1 0 1 0 0,0 0-1 0 0,0 0 1 0 0,3-6-11 0 0,74-126 86 0 0,-71 111-68 0 0,0 0-1 0 0,-2-1 0 0 0,-1-1 0 0 0,-2 1 0 0 0,0-1 0 0 0,-2-1 1 0 0,-1-7-18 0 0,11-46 38 0 0,24-148 51 0 0,23-58 23 0 0,-58 170 95 0 0,-4 118-182 0 0,0 1 1 0 0,0 0 8 0 0,0 0 18 0 0,0 0 6 0 0,-7 15 108 0 0,-17 70-12 0 0,-32 160 211 0 0,34-64-152 0 0,-8 136 221 0 0,37-83-160 0 0,0-174-178 0 0,17 72 72 0 0,-6-98-112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5:2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58 118 10448 0 0,'0'0'106'0'0,"0"0"9"0"0,0 0-6 0 0,0 0-1 0 0,0 0-33 0 0,0 0-4 0 0,6-5 1 0 0,19-11 41 0 0,-14 16 3407 0 0,-21 30-3096 0 0,0 35 757 0 0,-9 68-364 0 0,23-53-122 0 0,-3-58-487 0 0,-1-22-198 0 0,0 0 0 0 0,0 0-1 0 0,0 0 1 0 0,0-1 0 0 0,1 1 0 0 0,-1 0-1 0 0,0 0 1 0 0,0-1 0 0 0,0 1-1 0 0,0 0 1 0 0,1 0 0 0 0,-1 0 0 0 0,0-1-1 0 0,0 1 1 0 0,0 0 0 0 0,1 0 0 0 0,-1 0-1 0 0,0 0 1 0 0,0 0 0 0 0,0 0 0 0 0,1-1-1 0 0,-1 1 1 0 0,0 0 0 0 0,1 0-1 0 0,-1 0 1 0 0,0 0 0 0 0,0 0 0 0 0,1 0-1 0 0,-1 0 1 0 0,0 0 0 0 0,0 0 0 0 0,1 0-1 0 0,-1 0 1 0 0,0 0 0 0 0,0 0 0 0 0,1 0-1 0 0,-1 1 1 0 0,0-1 0 0 0,0 0-1 0 0,1 0 1 0 0,-1 0 0 0 0,0 0 0 0 0,0 0-1 0 0,0 0 1 0 0,1 1 0 0 0,-1-1 0 0 0,0 0-1 0 0,0 0 1 0 0,0 0 0 0 0,1 1 0 0 0,-1-1-1 0 0,0 0 1 0 0,0 0-10 0 0,4-17 59 0 0,47-80 219 0 0,7-21-70 0 0,-56 110-178 0 0,1 0 0 0 0,1 0 0 0 0,-1 1-1 0 0,1-1 1 0 0,0 1 0 0 0,1 0-1 0 0,0 0 1 0 0,0 1 0 0 0,1 0-1 0 0,-1 0 1 0 0,3-2-30 0 0,52-50 316 0 0,-4 14 31 0 0,-1 38 259 0 0,-53 8-583 0 0,1 1 0 0 0,0-1-1 0 0,0 0 1 0 0,-1 1 0 0 0,1 0-1 0 0,-1-1 1 0 0,0 1 0 0 0,0 0 0 0 0,0 0-1 0 0,0 0 1 0 0,-1 1 0 0 0,1-1-1 0 0,-1 0 1 0 0,0 1 0 0 0,0-1-1 0 0,0 0 1 0 0,0 1 0 0 0,0-1-1 0 0,-1 1 1 0 0,0 0 0 0 0,0-1-1 0 0,0 1 1 0 0,0 0-23 0 0,2 5 41 0 0,10 237 550 0 0,-13-180-162 0 0,18-66-258 0 0,-12 0-133 0 0</inkml:trace>
  <inkml:trace contextRef="#ctx0" brushRef="#br0" timeOffset="763.52">1025 142 12760 0 0,'0'0'400'0'0,"0"0"0"0"0,0 0 0 0 0,0 0-44 0 0,0 0-176 0 0,0 0-44 0 0,0 0 0 0 0,0 0 48 0 0,0 0 192 0 0,0 0 48 0 0,0 0 1 0 0,0 0-45 0 0,-6-3-199 0 0,1 1-164 0 0,-60-11 613 0 0,16 28 287 0 0,21-12-188 0 0,27-3-670 0 0,1 0 12 0 0,0 0 6 0 0,0 19 179 0 0,-3 124-56 0 0,6-111-185 0 0,-3-29-7 0 0,-1 0 0 0 0,1 1 0 0 0,0-1-1 0 0,1 1 1 0 0,-1-1 0 0 0,1 1 0 0 0,-1-1 0 0 0,1 1 0 0 0,0-1 0 0 0,1 0 0 0 0,-1 1-1 0 0,0-1 1 0 0,1 0 0 0 0,0 0 0 0 0,-1 0 0 0 0,1 0 0 0 0,0 0 0 0 0,1-1 0 0 0,-1 1 0 0 0,1-1-1 0 0,-1 1 1 0 0,1-1 0 0 0,-1 0 0 0 0,3 1-8 0 0,2 1 18 0 0,1-1 1 0 0,-1 0-1 0 0,1-1 0 0 0,-1 0 0 0 0,1 0 1 0 0,0 0-1 0 0,-1-1 0 0 0,1-1 1 0 0,0 1-1 0 0,0-1 0 0 0,0 0 0 0 0,0-1 1 0 0,0 0-1 0 0,0 0 0 0 0,-1-1 1 0 0,1 0-1 0 0,0 0 0 0 0,-1-1 0 0 0,0 0 1 0 0,1 0-1 0 0,-1-1 0 0 0,0 0 1 0 0,-1 0-1 0 0,1 0 0 0 0,-1-1 0 0 0,0 0 1 0 0,0 0-1 0 0,2-3-18 0 0,41-31 88 0 0,-40 33-67 0 0,1-1-1 0 0,-1 1 1 0 0,-1-2 0 0 0,1 1 0 0 0,-1-1 0 0 0,0-1 0 0 0,-1 0 0 0 0,0 0 0 0 0,0 0-1 0 0,-1 0 1 0 0,2-6-21 0 0,14-14 131 0 0,-22 29-126 0 0,-1 0 0 0 0,1 0 0 0 0,0 0-1 0 0,-1 0 1 0 0,1 0 0 0 0,0 0 0 0 0,0 0 0 0 0,-1 0 0 0 0,1 0 0 0 0,0 0 0 0 0,-1 0-1 0 0,1 0 1 0 0,0 0 0 0 0,-1 0 0 0 0,1 0 0 0 0,0 0 0 0 0,0 0 0 0 0,-1 0-1 0 0,1-1 1 0 0,0 1 0 0 0,0 0 0 0 0,-1 0 0 0 0,1 0 0 0 0,0 0 0 0 0,0-1 0 0 0,0 1-1 0 0,-1 0 1 0 0,1 0 0 0 0,0-1 0 0 0,0 1 0 0 0,0 0 0 0 0,0 0 0 0 0,-1-1-1 0 0,1 1 1 0 0,0 0 0 0 0,0 0 0 0 0,0-1 0 0 0,0 1 0 0 0,0 0 0 0 0,0-1-1 0 0,0 1 1 0 0,0 0 0 0 0,0-1 0 0 0,0 1 0 0 0,0 0 0 0 0,0 0 0 0 0,0-1 0 0 0,0 1-1 0 0,0 0 1 0 0,0-1 0 0 0,0 1 0 0 0,0 0 0 0 0,0 0 0 0 0,1-1 0 0 0,-1 1-1 0 0,0 0 1 0 0,0-1-5 0 0,-36 141 182 0 0,33-106-162 0 0,2 1 1 0 0,2-1 0 0 0,1 1 0 0 0,2-1-1 0 0,1 0 1 0 0,1 0 0 0 0,5 11-21 0 0,75 218 152 0 0,-39-157-80 0 0,-41-91-59 0 0,-1 0-1 0 0,0 0 1 0 0,-2 1-1 0 0,1 0 1 0 0,-2 0-1 0 0,0 0 1 0 0,-1 0 0 0 0,-1 0-1 0 0,0 0 1 0 0,-1 0-1 0 0,-1 0 1 0 0,-1 0-1 0 0,0 0 1 0 0,-1 0-13 0 0,2 0 10 0 0,-1-1 1 0 0,-1 1-1 0 0,-1-1 1 0 0,0 0-1 0 0,0-1 0 0 0,-2 1 1 0 0,0-1-1 0 0,0 0 0 0 0,-2-1 1 0 0,1 0-1 0 0,-2 0 1 0 0,0-1-1 0 0,0 0 0 0 0,-6 5-10 0 0,4-6 10 0 0,1 0 1 0 0,-2-1-1 0 0,1 0 0 0 0,-1-1 0 0 0,-1-1 0 0 0,1 0 0 0 0,-2-1 0 0 0,1 0 0 0 0,-1-1 0 0 0,0 0 0 0 0,0-2 0 0 0,0 1 1 0 0,-1-2-1 0 0,-14 2-10 0 0,23-6 2 0 0,-1 0 0 0 0,0 0 0 0 0,1-1 0 0 0,0 0 0 0 0,-1 0 0 0 0,1 0 0 0 0,0-1 1 0 0,0-1-1 0 0,0 1 0 0 0,1-1 0 0 0,-1 0 0 0 0,1 0 0 0 0,0-1 0 0 0,0 0 0 0 0,0 0 0 0 0,1 0 1 0 0,-1-1-1 0 0,1 1 0 0 0,1-1 0 0 0,-1-1 0 0 0,1 1 0 0 0,0-1 0 0 0,1 1 0 0 0,-2-5-2 0 0,0-130 0 0 0,6 119 0 0 0,2 0 0 0 0,0 0 0 0 0,2 1 0 0 0,1-1 0 0 0,0 1 0 0 0,1 0 0 0 0,2 0 0 0 0,0 1 0 0 0,3-3 0 0 0,-4 4 0 0 0,-4 11 0 0 0,5-15 0 0 0,2 0 0 0 0,1 0 0 0 0,0 1 0 0 0,2 0 0 0 0,0 1 0 0 0,9-7 0 0 0,1 0 0 0 0</inkml:trace>
  <inkml:trace contextRef="#ctx0" brushRef="#br0" timeOffset="1301.712">1791 64 12056 0 0,'0'0'289'0'0,"0"0"6"0"0,0 0 1 0 0,0 0-31 0 0,0 0-120 0 0,0 0-22 0 0,0 0-6 0 0,0 0 37 0 0,0 0 114 0 0,0 0 28 0 0,0 0 0 0 0,0 0-30 0 0,0 0-115 0 0,0 0-27 0 0,0 0-7 0 0,0 0 11 0 0,-6 7 15 0 0,-39 49 392 0 0,44-53-506 0 0,0-1 1 0 0,-1 1 0 0 0,1-1 0 0 0,1 1 0 0 0,-1 0 0 0 0,0-1 0 0 0,0 1 0 0 0,1 0-1 0 0,0 0 1 0 0,0 0 0 0 0,-1-1 0 0 0,1 1 0 0 0,1 0 0 0 0,-1 0 0 0 0,0-1 0 0 0,1 1-1 0 0,0 0 1 0 0,-1 0 0 0 0,1-1 0 0 0,0 1 0 0 0,0-1 0 0 0,1 3-30 0 0,17 19 185 0 0,38 29 158 0 0,35-18-145 0 0,18-18 52 0 0,-110-17-244 0 0,0 0-1 0 0,-1 0 1 0 0,1 1 0 0 0,0-1 0 0 0,-1 0 0 0 0,1 0-1 0 0,0 0 1 0 0,0 0 0 0 0,-1 1 0 0 0,1-1 0 0 0,0 0-1 0 0,0 0 1 0 0,-1 1 0 0 0,1-1 0 0 0,0 0 0 0 0,0 0 0 0 0,0 1-1 0 0,0-1 1 0 0,-1 0 0 0 0,1 1 0 0 0,0-1 0 0 0,0 0-1 0 0,0 1 1 0 0,0-1 0 0 0,0 0 0 0 0,0 1 0 0 0,0-1-1 0 0,0 0 1 0 0,0 1 0 0 0,0-1 0 0 0,0 0 0 0 0,0 0-1 0 0,0 1 1 0 0,0-1 0 0 0,0 0 0 0 0,0 1 0 0 0,0-1 0 0 0,0 0-1 0 0,0 1 1 0 0,1-1 0 0 0,-1 0 0 0 0,0 1 0 0 0,0-1-1 0 0,0 0 1 0 0,1 0 0 0 0,-1 1 0 0 0,0-1 0 0 0,0 0-1 0 0,1 0 1 0 0,-1 0 0 0 0,0 1 0 0 0,0-1 0 0 0,1 0-1 0 0,-1 0 1 0 0,0 0 0 0 0,1 0 0 0 0,-1 1 0 0 0,0-1-1 0 0,0 0 1 0 0,1 0 0 0 0,-1 0 0 0 0,0 0 0 0 0,1 0 0 0 0,-1 0-1 0 0,0 0 1 0 0,1 0 0 0 0,-1 0 0 0 0,0 0 0 0 0,1 0-1 0 0,-1 0-5 0 0,-10 22 143 0 0,5-15-121 0 0,-1 0 0 0 0,0 0-1 0 0,0 0 1 0 0,0-1 0 0 0,-1 0 0 0 0,0-1-1 0 0,0 1 1 0 0,-1-1 0 0 0,1 0 0 0 0,-1-1-1 0 0,0 0 1 0 0,0 0 0 0 0,0-1 0 0 0,-1 0 0 0 0,1-1-1 0 0,-1 1 1 0 0,0-2 0 0 0,0 1 0 0 0,0-1-1 0 0,0 0 1 0 0,1-1 0 0 0,-1 0 0 0 0,0-1-1 0 0,0 0 1 0 0,0 0 0 0 0,-5-2-22 0 0,-15 3 83 0 0,26 0-51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5:1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4364 7 11352 0 0,'0'0'376'0'0,"0"0"0"0"0,0 0 2 0 0,0 0-31 0 0,0 0-170 0 0,0 0-46 0 0,0 0 4 0 0,0 0 61 0 0,0 0 241 0 0,0 0 64 0 0,0 0-2 0 0,6-3-58 0 0,48-1 45 0 0,-41 8-335 0 0,0 0 1 0 0,0 1 0 0 0,0 1 0 0 0,0 0 0 0 0,-1 0-1 0 0,0 1 1 0 0,0 1 0 0 0,7 6-152 0 0,59 45 420 0 0,-9 19-7 0 0,-33-30-141 0 0,-20 13 24 0 0,-18-48-280 0 0,-1 0-1 0 0,0-1 1 0 0,-1 1-1 0 0,0-1 1 0 0,-1 1-1 0 0,0-2 1 0 0,0 1 0 0 0,-2 0-1 0 0,1-1 1 0 0,-2 0-1 0 0,1-1 1 0 0,-2 0-1 0 0,1 0 1 0 0,-1 0-1 0 0,-1-1 1 0 0,1-1-1 0 0,-2 1 1 0 0,-4 2-16 0 0,-11 13 34 0 0,-55 45 70 0 0,22-29 16 0 0,-21 21 170 0 0,69-48-198 0 0,10-12-86 0 0,0-1 0 0 0,1 0 0 0 0,-1 0-1 0 0,1 1 1 0 0,-1-1 0 0 0,1 0 0 0 0,-1 1 0 0 0,1-1 0 0 0,-1 0 0 0 0,1 1 0 0 0,-1-1-1 0 0,1 1 1 0 0,-1-1 0 0 0,1 0 0 0 0,0 1 0 0 0,-1-1 0 0 0,1 1 0 0 0,0 0 0 0 0,-1-1 0 0 0,1 1-1 0 0,0-1 1 0 0,0 1 0 0 0,-1-1 0 0 0,1 1 0 0 0,0 0 0 0 0,0-1 0 0 0,0 1 0 0 0,0-1-1 0 0,0 1 1 0 0,0 0 0 0 0,0-1 0 0 0,0 1 0 0 0,0 0 0 0 0,0-1 0 0 0,0 1 0 0 0,0-1 0 0 0,1 1-1 0 0,-1 0 1 0 0,0-1 0 0 0,0 1 0 0 0,1-1 0 0 0,-1 1 0 0 0,0-1 0 0 0,1 1 0 0 0,-1-1-1 0 0,0 1 1 0 0,1-1 0 0 0,-1 1 0 0 0,1-1 0 0 0,-1 0 0 0 0,1 1 0 0 0,0-1-6 0 0,30 25 206 0 0,-3-17-155 0 0,0-1 0 0 0,0-1 0 0 0,1-1 0 0 0,0-1 0 0 0,0-2 0 0 0,0-1 0 0 0,25-3-51 0 0,-33 2 30 0 0,-5 0 7 0 0</inkml:trace>
  <inkml:trace contextRef="#ctx0" brushRef="#br0" timeOffset="-3336.04">122 324 8136 0 0,'0'0'201'0'0,"0"0"6"0"0,0 0-1 0 0,0 0-20 0 0,0 0-68 0 0,0 0-20 0 0,0 0 0 0 0,0 0 42 0 0,0 0 126 0 0,0 0 30 0 0,0 0 0 0 0,0 0-30 0 0,0 0-116 0 0,0 0-30 0 0,2 6 1 0 0,-3 46 862 0 0,-3-21-177 0 0,-25 50 1106 0 0,-25 60-1144 0 0,19 34-304 0 0,35-57-116 0 0,24-59-93 0 0,14-14 23 0 0,-35-42-246 0 0,0-1-1 0 0,0 1 0 0 0,0 0 0 0 0,0-1 1 0 0,1 0-1 0 0,-1 0 0 0 0,0 0 0 0 0,1 0 1 0 0,0-1-1 0 0,-1 1 0 0 0,1-1 0 0 0,0 0 1 0 0,0 0-1 0 0,0 0 0 0 0,0 0 0 0 0,0-1 1 0 0,0 0-1 0 0,0 0 0 0 0,0 0 0 0 0,0 0 0 0 0,0 0 1 0 0,0-1-1 0 0,0 0 0 0 0,-1 0 0 0 0,1 0 1 0 0,0 0-1 0 0,0-1 0 0 0,-1 1 0 0 0,1-1 1 0 0,0 0-1 0 0,-1 0 0 0 0,0 0 0 0 0,0-1 1 0 0,1 1-1 0 0,0-2-31 0 0,76-81 516 0 0,46-204 234 0 0,-68 151-431 0 0,-5-15 125 0 0,14 21-8 0 0,-45 84-113 0 0,-21 37 322 0 0,-1 38-548 0 0,-17 222 263 0 0,4-159-208 0 0,-1 43 83 0 0,11-28-20 0 0,-2 28 89 0 0,5-133-283 0 0,0 0-4 0 0,0 0-2 0 0,0 0-4 0 0,0 0 3 0 0</inkml:trace>
  <inkml:trace contextRef="#ctx0" brushRef="#br0" timeOffset="-1735.274">1955 712 10656 0 0,'0'0'384'0'0,"0"0"0"0"0,0 0 2 0 0,0 0-32 0 0,0 0-176 0 0,3 7-47 0 0,11 58 562 0 0,-8 57 975 0 0,17-62-390 0 0,-21-59-1249 0 0,0-1 1 0 0,-1 1 0 0 0,1-1-1 0 0,0 1 1 0 0,0-1 0 0 0,-1 0-1 0 0,1 0 1 0 0,0 1 0 0 0,0-1-1 0 0,0-1 1 0 0,0 1 0 0 0,-1 0-1 0 0,1 0 1 0 0,0-1 0 0 0,0 1 0 0 0,0-1-1 0 0,-1 1 1 0 0,1-1 0 0 0,0 0-1 0 0,-1 1 1 0 0,1-1 0 0 0,-1 0-1 0 0,1 0 1 0 0,-1-1 0 0 0,1 1-1 0 0,-1 0 1 0 0,0 0 0 0 0,1-1-1 0 0,-1 1 1 0 0,0 0 0 0 0,0-1 0 0 0,0 1-1 0 0,0-1 1 0 0,0 0 0 0 0,0-1-30 0 0,4-1 18 0 0,43-47 227 0 0,69-190 102 0 0,-44 165-227 0 0,-49 58 36 0 0,51 15 438 0 0,-40 71-223 0 0,-4 75 5 0 0,-2-9 20 0 0,-23-124-307 0 0</inkml:trace>
  <inkml:trace contextRef="#ctx0" brushRef="#br0" timeOffset="-833.834">3039 661 11760 0 0,'0'0'330'0'0,"-1"-7"9"0"0,-6-59 462 0 0,6 65-764 0 0,0 0 0 0 0,0 0 0 0 0,0 0-1 0 0,1 0 1 0 0,-1 0 0 0 0,-1 0 0 0 0,1 0-1 0 0,0 0 1 0 0,0 0 0 0 0,0 0 0 0 0,0 0-1 0 0,-1 1 1 0 0,1-1 0 0 0,0 0 0 0 0,-1 1-1 0 0,1-1 1 0 0,0 1 0 0 0,-1 0 0 0 0,1-1-1 0 0,-1 1 1 0 0,1 0 0 0 0,0 0 0 0 0,-1 0-1 0 0,1 0 1 0 0,-1 0 0 0 0,1 0 0 0 0,-1 1-1 0 0,1-1 1 0 0,0 0 0 0 0,-1 1 0 0 0,1-1 0 0 0,0 1-1 0 0,-1-1 1 0 0,1 1 0 0 0,0-1 0 0 0,0 1-1 0 0,-1 0 1 0 0,1 0-37 0 0,-54 30 790 0 0,-52 54-87 0 0,100-80-653 0 0,0 0 0 0 0,0 1 1 0 0,1 0-1 0 0,0 1 0 0 0,0-1 1 0 0,0 1-1 0 0,1 0 0 0 0,0 1 1 0 0,0-1-1 0 0,0 1 0 0 0,1 0 1 0 0,1 0-1 0 0,-1 0 0 0 0,1 1 1 0 0,1-1-1 0 0,0 1 0 0 0,0 0 1 0 0,0 0-1 0 0,1 0 0 0 0,1-1 1 0 0,-1 7-51 0 0,1 9 104 0 0,-1-20-80 0 0,0 1 1 0 0,0-1-1 0 0,1 1 0 0 0,0-1 1 0 0,0 1-1 0 0,0 0 0 0 0,0-1 1 0 0,1 1-1 0 0,-1-1 0 0 0,1 1 1 0 0,1-1-1 0 0,-1 1 0 0 0,0-1 1 0 0,1 0-1 0 0,0 0 0 0 0,0 1 1 0 0,0-1-1 0 0,1-1 0 0 0,0 1 0 0 0,-1 0 1 0 0,1-1-1 0 0,0 1 0 0 0,1-1 1 0 0,2 3-25 0 0,44 35 184 0 0,-44-38-174 0 0,0 0 1 0 0,0-1 0 0 0,1 1-1 0 0,-1-1 1 0 0,0 0 0 0 0,1-1-1 0 0,-1 0 1 0 0,1 0 0 0 0,0 0-1 0 0,-1-1 1 0 0,1 0 0 0 0,0 0-1 0 0,-1-1 1 0 0,1 0 0 0 0,-1 0-1 0 0,1 0 1 0 0,3-2-11 0 0,-4-1 14 0 0,0 0-1 0 0,1-1 1 0 0,-1 1-1 0 0,-1-1 1 0 0,1 0-1 0 0,-1-1 1 0 0,0 1 0 0 0,0-1-1 0 0,0 0 1 0 0,-1-1-1 0 0,0 1 1 0 0,3-7-14 0 0,25-82 281 0 0,-33 56 584 0 0,-4 77-820 0 0,1 1-1 0 0,3 1 0 0 0,0-1 0 0 0,3 0 0 0 0,1 0 0 0 0,2 0 0 0 0,2-1 0 0 0,1 1 0 0 0,2-2 1 0 0,2 1-1 0 0,4 5-44 0 0,16 73 109 0 0,29 104 101 0 0,-45-146-124 0 0,-12-9 19 0 0,-4-62-96 0 0,0 0 0 0 0,-1-1-1 0 0,1 1 1 0 0,-1 0-1 0 0,1-1 1 0 0,-1 1-1 0 0,0-1 1 0 0,0 1 0 0 0,0-1-1 0 0,0 1 1 0 0,-1-1-1 0 0,1 0 1 0 0,0 1-1 0 0,-1-1 1 0 0,0 0 0 0 0,0 0-1 0 0,1 0 1 0 0,-1 0-1 0 0,0-1 1 0 0,-1 1-1 0 0,1 0 1 0 0,0-1 0 0 0,0 1-1 0 0,-1-1 1 0 0,1 0-1 0 0,-1 0 1 0 0,1 0-1 0 0,-1 0 1 0 0,1 0 0 0 0,-1-1-1 0 0,1 1 1 0 0,-4 0-9 0 0,-3 2 24 0 0,-66-7 123 0 0,57 0-127 0 0,-16-4 2 0 0,0-2-1 0 0,0-1 1 0 0,1-1 0 0 0,1-2 0 0 0,0-1 0 0 0,0-2 0 0 0,2-1-1 0 0,-2-2-21 0 0,12 6 12 0 0,17 13-10 0 0,0-1 0 0 0,-1 1 1 0 0,1-1-1 0 0,0 0 0 0 0,0 0 0 0 0,0 0 0 0 0,0-1 0 0 0,1 1 0 0 0,-1-1 1 0 0,1 0-1 0 0,-1 1 0 0 0,1-1 0 0 0,0 0 0 0 0,0 0 0 0 0,0-1 0 0 0,0 1 1 0 0,1 0-1 0 0,-1-1 0 0 0,1 1 0 0 0,0-1 0 0 0,0 1 0 0 0,0-1 0 0 0,1 1 1 0 0,-1-1-1 0 0,1-2-2 0 0,11-6 13 0 0,158-55-3 0 0,-98 45-11 0 0,-20 4 1 0 0</inkml:trace>
  <inkml:trace contextRef="#ctx0" brushRef="#br0" timeOffset="-2604.449">1189 564 12456 0 0,'0'0'466'0'0,"0"0"10"0"0,0 0-1 0 0,0 0-54 0 0,0 0-226 0 0,0 0-52 0 0,0 0 1 0 0,0 0 18 0 0,0 0 78 0 0,0 0 27 0 0,0 0-6 0 0,0 0-19 0 0,0 0-108 0 0,0 0-16 0 0,0 0 0 0 0,0 0-1 0 0,-9 4 17 0 0,-129 59 520 0 0,118-57-559 0 0,20-6-89 0 0,-1 0 1 0 0,1 0 0 0 0,-1 0-1 0 0,1 0 1 0 0,-1 0-1 0 0,1 0 1 0 0,-1 0-1 0 0,1 1 1 0 0,0-1 0 0 0,-1 0-1 0 0,1 0 1 0 0,-1 0-1 0 0,1 0 1 0 0,0 1 0 0 0,-1-1-1 0 0,1 0 1 0 0,-1 0-1 0 0,1 1 1 0 0,0-1 0 0 0,-1 0-1 0 0,1 1 1 0 0,0-1-1 0 0,0 0 1 0 0,-1 1 0 0 0,1-1-1 0 0,0 1 1 0 0,0-1-1 0 0,0 0 1 0 0,-1 1 0 0 0,1-1-1 0 0,0 1 1 0 0,0-1-1 0 0,0 1 1 0 0,0-1 0 0 0,0 0-1 0 0,0 1 1 0 0,0-1-1 0 0,0 1 1 0 0,0-1-1 0 0,0 1 1 0 0,0-1 0 0 0,0 1-1 0 0,0-1 1 0 0,0 0-1 0 0,0 1 1 0 0,0-1 0 0 0,1 1-1 0 0,-1-1 1 0 0,0 1-1 0 0,0-1 1 0 0,1 0 0 0 0,-1 1-1 0 0,0-1 1 0 0,0 0-1 0 0,1 1 1 0 0,-1-1 0 0 0,0 0-1 0 0,1 1 1 0 0,-1-1-1 0 0,0 0 1 0 0,1 0 0 0 0,-1 1-1 0 0,1-1 1 0 0,-1 0-1 0 0,0 0 1 0 0,1 0 0 0 0,-1 0-1 0 0,1 1-6 0 0,8 11 22 0 0,0 1 0 0 0,1-2 0 0 0,1 1 0 0 0,0-1 0 0 0,0-1 0 0 0,1 0-1 0 0,0 0 1 0 0,3 0-22 0 0,36 31 65 0 0,14 0 16 0 0,20-4 78 0 0,-34-25 10 0 0,-54 3-9 0 0,-28 7-74 0 0,-85 40 28 0 0,-20-27-3 0 0,123-32-102 0 0,0 0 0 0 0,1-1 1 0 0,-1-1-1 0 0,0 0 0 0 0,0-1 0 0 0,0 0 0 0 0,0-1 0 0 0,0 0 0 0 0,-3-2-9 0 0,-51-2 150 0 0,67 5-141 0 0</inkml:trace>
  <inkml:trace contextRef="#ctx0" brushRef="#br0" timeOffset="-2219.181">1604 654 11552 0 0,'0'0'186'0'0,"0"0"12"0"0,0 0 0 0 0,0 0-19 0 0,0 0-62 0 0,0 0-19 0 0,0 0-1 0 0,0 0 43 0 0,0 0 152 0 0,0 0 41 0 0,0 0-2 0 0,0 0-31 0 0,0 0-139 0 0,3 6-38 0 0,13 54 588 0 0,14 26 173 0 0,-16-9-81 0 0,0-50-219 0 0,-13-24-520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5:26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1 372 11448 0 0,'0'0'240'0'0,"0"0"-2"0"0,0 0-3 0 0,0 0-18 0 0,0 0-85 0 0,0 0-25 0 0,0 0 4 0 0,0 0 31 0 0,0 8 124 0 0,0 147 1382 0 0,17-140-618 0 0,-16-31-299 0 0,46-46-395 0 0,48-84 150 0 0,-28 42 0 0 0,-6 44-261 0 0,-1 12-66 0 0,-33 35 81 0 0,-26 12-210 0 0,0 0-1 0 0,1 1 1 0 0,-1-1 0 0 0,0 1 0 0 0,1 0-1 0 0,-1-1 1 0 0,0 1 0 0 0,1 0 0 0 0,-1 0-1 0 0,0 0 1 0 0,1 0 0 0 0,-1 0 0 0 0,1 0-1 0 0,-1 0 1 0 0,0 0 0 0 0,1 0 0 0 0,-1 1 0 0 0,0-1-1 0 0,1 1 1 0 0,-1-1 0 0 0,0 1 0 0 0,1-1-1 0 0,-1 1 1 0 0,0 0 0 0 0,0 0 0 0 0,0-1-1 0 0,0 1 1 0 0,0 0 0 0 0,0 0 0 0 0,0 0-1 0 0,0 0 1 0 0,0 0 0 0 0,0 1 0 0 0,0-1 0 0 0,-1 0-1 0 0,1 0 1 0 0,0 2-30 0 0,21 144 399 0 0,3-47-5 0 0,4-68-6 0 0,-18-29-332 0 0</inkml:trace>
  <inkml:trace contextRef="#ctx0" brushRef="#br0" timeOffset="447.243">1370 355 15880 0 0,'0'0'329'0'0,"0"0"4"0"0,0 0-2 0 0,0 0-33 0 0,0 0-140 0 0,0 0-32 0 0,0 0 4 0 0,0 0 51 0 0,3 6 190 0 0,8 20 51 0 0,-12 10 385 0 0,-9 254 717 0 0,19-128-943 0 0,-9-3 29 0 0,0-162-596 0 0</inkml:trace>
  <inkml:trace contextRef="#ctx0" brushRef="#br0" timeOffset="816.377">1419 484 9240 0 0,'-41'-129'1161'0'0,"22"43"-362"0"0,3-62 1887 0 0,16 146-2649 0 0,0 1-1 0 0,0 0 0 0 0,1-1 1 0 0,-1 1-1 0 0,0 0 0 0 0,0-1 1 0 0,1 1-1 0 0,-1 0 0 0 0,1 0 1 0 0,-1-1-1 0 0,1 1 0 0 0,0 0 1 0 0,-1 0-1 0 0,1 0 0 0 0,0 0 1 0 0,0 0-1 0 0,0 0 0 0 0,0 0 1 0 0,0 0-1 0 0,0 0 0 0 0,0 0 1 0 0,0 0-1 0 0,0 1 0 0 0,0-1 1 0 0,0 0-1 0 0,0 1 0 0 0,1-1 1 0 0,-1 1-1 0 0,0-1 0 0 0,1 1-36 0 0,19-13 440 0 0,44 23 38 0 0,228 43 125 0 0,-257-44-518 0 0,0-3 0 0 0,1 0 0 0 0,-1-3 0 0 0,1-1 0 0 0,0-1 0 0 0,2-3-85 0 0,-29 2 16 0 0,1 0 0 0 0,0 1 0 0 0,-1 0 0 0 0,1 1 0 0 0,-1 0 0 0 0,0 0 0 0 0,1 1 0 0 0,-1 1 0 0 0,0 0 0 0 0,-1 0 0 0 0,1 1 0 0 0,-1 0 0 0 0,3 2-16 0 0,-11-4 10 0 0,0 0 0 0 0,0 0-1 0 0,0 0 1 0 0,-1 0-1 0 0,1 0 1 0 0,-1 1 0 0 0,0-1-1 0 0,0 0 1 0 0,0 0-1 0 0,0 0 1 0 0,-1 0 0 0 0,1 0-1 0 0,-1 1 1 0 0,0-1-1 0 0,0 0 1 0 0,0 0 0 0 0,0-1-1 0 0,0 1 1 0 0,-1 0-1 0 0,1 0 1 0 0,-1-1 0 0 0,0 1-1 0 0,0 0 1 0 0,0-1-1 0 0,0 0 1 0 0,0 1 0 0 0,0-1-1 0 0,-1 0 1 0 0,1 0-1 0 0,-1-1-9 0 0,-19 20 67 0 0,-1-2-1 0 0,-1 0 0 0 0,0-2 1 0 0,-1 0-1 0 0,-1-2 0 0 0,-1-1 0 0 0,0-1 1 0 0,-1-1-1 0 0,0-2 0 0 0,-15 4-66 0 0,35-11 46 0 0,-9 4 47 0 0,-1-1 0 0 0,0 0 0 0 0,0-2 0 0 0,-1 0-1 0 0,1-1 1 0 0,-1 0 0 0 0,0-2 0 0 0,0 0 0 0 0,1-1 0 0 0,-8-2-93 0 0,18-4 154 0 0,4 6-82 0 0</inkml:trace>
  <inkml:trace contextRef="#ctx0" brushRef="#br0" timeOffset="1685.243">2661 94 11952 0 0,'0'0'328'0'0,"0"0"0"0"0,3-6 0 0 0,6-19-34 0 0,-13-3 1276 0 0,-31 9 59 0 0,-41 41-433 0 0,52-8-1024 0 0,17-11-122 0 0,1 0-1 0 0,-1 0 1 0 0,1 1 0 0 0,-1 0-1 0 0,1 0 1 0 0,1 1-1 0 0,-1 0 1 0 0,1 0-1 0 0,-1 0 1 0 0,1 0-1 0 0,1 1 1 0 0,-1 0-1 0 0,1 0 1 0 0,0 0-1 0 0,1 1 1 0 0,-1-1-1 0 0,0 3-49 0 0,-1 9 104 0 0,1 1 0 0 0,1-1 0 0 0,0 1 0 0 0,1 0 0 0 0,1 0-1 0 0,1 0 1 0 0,1 1 0 0 0,1 3-104 0 0,-1-20 8 0 0,0 1 1 0 0,0 0-1 0 0,1-1 1 0 0,-1 0-1 0 0,1 1 1 0 0,0-1-1 0 0,0 0 0 0 0,0 0 1 0 0,0 0-1 0 0,0 0 1 0 0,1 0-1 0 0,0-1 1 0 0,-1 1-1 0 0,1-1 0 0 0,0 1 1 0 0,0-1-1 0 0,0 0 1 0 0,1 0-1 0 0,-1-1 1 0 0,0 1-1 0 0,1-1 0 0 0,2 2-8 0 0,77 20 219 0 0,-71-25-185 0 0,-7 1-16 0 0,0 1 0 0 0,0-1 0 0 0,0 0 0 0 0,0-1 0 0 0,0 1-1 0 0,0-1 1 0 0,-1 0 0 0 0,1-1 0 0 0,-1 1 0 0 0,1-1 0 0 0,-1 1-1 0 0,0-1 1 0 0,0-1 0 0 0,3-2-18 0 0,12-11 46 0 0,24-43 156 0 0,-28 9-89 0 0,-2-16 174 0 0,-11 29-62 0 0,-2 38-220 0 0,1 1 0 0 0,-1-1-1 0 0,0 0 1 0 0,1 0 0 0 0,-1 0-1 0 0,0 1 1 0 0,1-1 0 0 0,-1 0-1 0 0,1 0 1 0 0,-1 0 0 0 0,0 0 0 0 0,1 0-1 0 0,-1 0 1 0 0,0 0 0 0 0,1 0-1 0 0,-1 0 1 0 0,1 0 0 0 0,-1 0-1 0 0,0 0 1 0 0,1 0 0 0 0,-1 0-1 0 0,0 0 1 0 0,1 0 0 0 0,-1 0-1 0 0,0-1 1 0 0,1 1 0 0 0,-1 0-1 0 0,0 0 1 0 0,1 0 0 0 0,-1-1-1 0 0,0 1 1 0 0,1 0 0 0 0,-1 0-1 0 0,0-1 1 0 0,0 1 0 0 0,1 0 0 0 0,-1-1-1 0 0,0 1 1 0 0,0 0 0 0 0,0 0-1 0 0,1-1 1 0 0,-1 1 0 0 0,0-1-1 0 0,0 1 1 0 0,0 0 0 0 0,0-1-1 0 0,0 1 1 0 0,0 0 0 0 0,0-1-1 0 0,0 1 1 0 0,0-1 0 0 0,0 1-1 0 0,0-1-4 0 0,30 59 176 0 0,14 36-12 0 0,8-52-32 0 0,-48-41-122 0 0,-1 0 0 0 0,1 0 0 0 0,-1-1 0 0 0,1 0 0 0 0,-1 1 0 0 0,0-1 0 0 0,1 0 0 0 0,-1-1 0 0 0,1 1 0 0 0,-1 0 0 0 0,1-1 0 0 0,-1 0 0 0 0,0 0-1 0 0,1 0 1 0 0,-1 0 0 0 0,0-1 0 0 0,0 1 0 0 0,0-1 0 0 0,0 0 0 0 0,0 0 0 0 0,0 0 0 0 0,0 0 0 0 0,-1 0 0 0 0,1-1 0 0 0,-1 1 0 0 0,1-1 0 0 0,-1 1 0 0 0,0-1 0 0 0,0 0 0 0 0,-1 0-1 0 0,1 0 1 0 0,0 0 0 0 0,0-4-10 0 0,-5-124 162 0 0,4 14-98 0 0,37 95-32 0 0,22 21-18 0 0,56 6-6 0 0,-89 2-8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6:2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12664 0 0,'0'0'353'0'0,"0"0"3"0"0,0 0-7 0 0,0 0-30 0 0,0 0-151 0 0,0 0-36 0 0,0 0-7 0 0,0 0 58 0 0,0 0 200 0 0,0 0 49 0 0,0 0 0 0 0,-1 7-50 0 0,-12 87 237 0 0,21 34 322 0 0,41-6-380 0 0,5-58-129 0 0,-38-50-329 0 0,-15-12-92 0 0,0-1 0 0 0,1 1 0 0 0,-1-1 0 0 0,0 0 0 0 0,1 0 0 0 0,-1 0 0 0 0,1 1 0 0 0,-1-1 0 0 0,1-1 0 0 0,0 1 0 0 0,-1 0 0 0 0,1 0 0 0 0,0-1 0 0 0,0 1 0 0 0,-1-1 0 0 0,1 1 0 0 0,0-1 0 0 0,0 0 0 0 0,0 1 0 0 0,0-1 0 0 0,0 0 0 0 0,-1 0 0 0 0,1-1-1 0 0,0 1 1 0 0,0 0 0 0 0,1-1-11 0 0,45-14 212 0 0,11-47-66 0 0,-41 31-106 0 0,10-47 72 0 0,-16 39 54 0 0,-5 19 44 0 0,2 71 591 0 0,62 86-469 0 0,-20-84 23 0 0,-50-52-341 0 0,0 0 0 0 0,1 1 1 0 0,-1-1-1 0 0,1 0 0 0 0,-1 0 1 0 0,1 0-1 0 0,0 0 0 0 0,-1 0 1 0 0,1 0-1 0 0,0-1 0 0 0,0 1 1 0 0,-1 0-1 0 0,1-1 0 0 0,0 1 1 0 0,0-1-1 0 0,0 0 0 0 0,0 0 1 0 0,0 0-1 0 0,0 0 0 0 0,0 0 1 0 0,0 0-1 0 0,-1 0 0 0 0,1-1 1 0 0,0 1-1 0 0,0-1 1 0 0,0 1-1 0 0,0-1 0 0 0,-1 0 1 0 0,1 1-1 0 0,0-1 0 0 0,0 0 1 0 0,-1 0-1 0 0,2-1-14 0 0,28-9 165 0 0,-26 9-147 0 0,0-1 0 0 0,0 0 0 0 0,0 0 0 0 0,0 0 0 0 0,-1 0-1 0 0,0-1 1 0 0,1 1 0 0 0,-1-1 0 0 0,0 0 0 0 0,-1 0 0 0 0,1-1-1 0 0,-1 1 1 0 0,0-1 0 0 0,0 0 0 0 0,0 0 0 0 0,-1 0 0 0 0,1 0-1 0 0,-1 0 1 0 0,-1-1 0 0 0,1 1 0 0 0,-1 0 0 0 0,0-1 0 0 0,0 1-1 0 0,0-1 1 0 0,-1 0 0 0 0,0 1 0 0 0,0-1 0 0 0,-1-4-18 0 0,4-7 31 0 0,0-209 350 0 0,15 192-267 0 0,-17 18 147 0 0,-1 16-236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06:2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11952 0 0,'0'0'673'0'0,"0"0"4"0"0,0 0-3 0 0,0 0-92 0 0,0 0-355 0 0,0 0-84 0 0,0 0 1 0 0,0 0 49 0 0,0 0 199 0 0,0 0 53 0 0,0 0-2 0 0,0 0-49 0 0,0 0-204 0 0,0 0-50 0 0,0 0-7 0 0,0 0 3 0 0,0 0-19 0 0,0 0-5 0 0,0 0 0 0 0,0 0-8 0 0,0 0-30 0 0,0 0-5 0 0,0 0-2 0 0,0 0-7 0 0,0 0-42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5:5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65 138 7136 0 0,'12'-80'8'0'0,"-6"33"1832"0"0,-27 36 1625 0 0,-5 62-2929 0 0,10-28-465 0 0,-4 4-7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5:5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10248 0 0,'0'0'129'0'0,"0"0"3"0"0,0 0-7 0 0,4-6-2 0 0,24-61 1166 0 0,-34 39 1007 0 0,9 42-2180 0 0,3-4-80 0 0,1-2-2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5:5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68 7736 0 0,'0'-6'494'0'0,"0"-55"2213"0"0,-8 65-1523 0 0,-19 46-472 0 0,13-29-581 0 0,10-16-83 0 0,0 0 1 0 0,0 0-1 0 0,1 0 0 0 0,0 0 1 0 0,0 1-1 0 0,0 0 1 0 0,1 0-1 0 0,-1-1 1 0 0,2 1-1 0 0,-1 1 1 0 0,0-1-1 0 0,1 0 1 0 0,0 0-1 0 0,1 1-48 0 0,21-27 504 0 0,-19 20-500 0 0,0-1-1 0 0,-1 1 1 0 0,1-1 0 0 0,-1 1-1 0 0,1-1 1 0 0,-1 0-1 0 0,0 0 1 0 0,1 0-1 0 0,-1 0 1 0 0,0 0-1 0 0,1 0 1 0 0,-1 0 0 0 0,0 0-1 0 0,0 0 1 0 0,0 0-1 0 0,0-1 1 0 0,0 1-1 0 0,0-1 1 0 0,0 1-1 0 0,-1 0 1 0 0,1-1-1 0 0,0 1 1 0 0,-1-1 0 0 0,1 0-1 0 0,-1 1 1 0 0,0-1-1 0 0,1 0-3 0 0,-1-1 53 0 0,0 3-43 0 0,1-1 0 0 0,-1 1-1 0 0,0-1 1 0 0,1 1 0 0 0,-1-1 0 0 0,0 1 0 0 0,1-1-1 0 0,-1 1 1 0 0,0-1 0 0 0,0 1 0 0 0,0-1 0 0 0,1 1-1 0 0,-1-1 1 0 0,0 1 0 0 0,0-1 0 0 0,0 0 0 0 0,0 1-1 0 0,0-1 1 0 0,0 1 0 0 0,0-1 0 0 0,0 1 0 0 0,0-1-1 0 0,0 1 1 0 0,0-1 0 0 0,-1 0 0 0 0,1 1-1 0 0,0-1 1 0 0,0 1 0 0 0,0-1 0 0 0,-1 1 0 0 0,1-1-1 0 0,0 1 1 0 0,-1-1 0 0 0,1 1 0 0 0,0 0 0 0 0,-1-1-1 0 0,1 1 1 0 0,-1-1 0 0 0,1 1 0 0 0,0 0 0 0 0,-1-1-1 0 0,1 1 1 0 0,-1 0 0 0 0,1-1 0 0 0,-1 1 0 0 0,1 0-1 0 0,-1 0 1 0 0,0 0 0 0 0,1 0 0 0 0,-1-1-1 0 0,1 1 1 0 0,-1 0 0 0 0,1 0 0 0 0,-1 0 0 0 0,1 0-1 0 0,-1 0 1 0 0,0 0 0 0 0,1 0 0 0 0,-1 1 0 0 0,1-1-1 0 0,-1 0 1 0 0,1 0-10 0 0,-4 6 50 0 0,0 1-2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0 299 11952 0 0,'138'61'1346'0'0,"-134"-57"-1244"0"0,-1 0 0 0 0,1 0-1 0 0,-1 1 1 0 0,0-1 0 0 0,0 1-1 0 0,-1 0 1 0 0,0 0 0 0 0,1 0 0 0 0,-2 0-1 0 0,1 0 1 0 0,0 0 0 0 0,-1 0-1 0 0,0 1 1 0 0,0-1 0 0 0,-1 1 0 0 0,0-1-1 0 0,0 0 1 0 0,0 1 0 0 0,0-1-1 0 0,-1 1 1 0 0,0-1 0 0 0,0 0-1 0 0,0 1 1 0 0,-1-1 0 0 0,-1 2-102 0 0,-1 39 343 0 0,-10 5 1190 0 0,-14-83-561 0 0,23 11-918 0 0,2 1 0 0 0,0-1 1 0 0,1 0-1 0 0,1 0 0 0 0,2 0 0 0 0,0 0 1 0 0,0 0-1 0 0,2 1 0 0 0,1-1 1 0 0,1 1-1 0 0,0-1 0 0 0,2 1 0 0 0,0 1 1 0 0,7-14-55 0 0,29-72 133 0 0,-13 63 31 0 0,16-9 137 0 0,-45 49-285 0 0,1-1 0 0 0,-1 0-1 0 0,1 0 1 0 0,0 1 0 0 0,0-1 0 0 0,1 1-1 0 0,-1 0 1 0 0,0 0 0 0 0,1 0-1 0 0,-1 0 1 0 0,1 0 0 0 0,0 0 0 0 0,-1 1-1 0 0,1-1 1 0 0,0 1 0 0 0,0-1-1 0 0,0 1 1 0 0,2 0-16 0 0,24 33 352 0 0,-6 4-249 0 0,-16-17-49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59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17887 0 0,'0'0'506'0'0,"0"0"4"0"0,0 0 2 0 0,0 0-61 0 0,0 0-246 0 0,0 0-61 0 0,0 0 0 0 0,0 0 70 0 0,0 0 279 0 0,0 0 79 0 0,0 0-1 0 0,0 0-69 0 0,0 0-286 0 0,0 0-73 0 0,0 0-4 0 0,0 0 33 0 0,0 0 118 0 0,0 0 29 0 0,0 0-3 0 0,0 0-24 0 0,0 0-132 0 0,0 0-37 0 0,0 0 3 0 0,0 0 2 0 0,0 0 3 0 0,6 1 10 0 0,47 20 137 0 0,55 77 70 0 0,-19 7 268 0 0,-43-27-352 0 0,-2-17-170 0 0,3-12 190 0 0,-46-48-270 0 0,0-1 0 0 0,0 0-1 0 0,0 1 1 0 0,0-1 0 0 0,0 0 0 0 0,0 0-1 0 0,1 0 1 0 0,-1 0 0 0 0,0 0 0 0 0,0 0-1 0 0,0 0 1 0 0,0 0 0 0 0,0 0 0 0 0,0-1-1 0 0,0 1 1 0 0,0 0 0 0 0,1-1 0 0 0,-1 1-1 0 0,0-1 1 0 0,0 1 0 0 0,0-1-1 0 0,-1 0 1 0 0,1 1 0 0 0,0-1 0 0 0,0 0-1 0 0,0 1 1 0 0,0-1 0 0 0,-1 0 0 0 0,1 0-1 0 0,0 0 1 0 0,-1 0 0 0 0,1 0 0 0 0,0 0-1 0 0,-1 0 1 0 0,0 0 0 0 0,1 0 0 0 0,-1 0-1 0 0,1 0 1 0 0,-1 0 0 0 0,0 0 0 0 0,0 0-1 0 0,0-1 1 0 0,0 0-14 0 0,9-53 269 0 0,-16-164 402 0 0,5 198-582 0 0,1 0 0 0 0,1-1 0 0 0,1 1 0 0 0,1-1 0 0 0,1 1 0 0 0,0 0 0 0 0,2 0 0 0 0,3-9-89 0 0,39-51 601 0 0,-33 69-234 0 0,-14 12-278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163 928 11256 0 0,'0'0'528'0'0,"0"0"0"0"0,0 0 2 0 0,0 0-55 0 0,0 0-264 0 0,0 0-67 0 0,0 0 0 0 0,0 0 38 0 0,0 0 157 0 0,6 0 44 0 0,266 0 2338 0 0,-270-1-2709 0 0,1 0 0 0 0,-1-1 0 0 0,0 1 0 0 0,0 0 0 0 0,0-1 0 0 0,0 1 0 0 0,0-1 0 0 0,-1 0 0 0 0,1 0 0 0 0,0 1 0 0 0,-1-1 0 0 0,1 0 0 0 0,-1 0 0 0 0,0-1 0 0 0,0 1 0 0 0,0 0 0 0 0,0 0 0 0 0,0 0 1 0 0,0-1-1 0 0,0 1 0 0 0,-1-1 0 0 0,1 1 0 0 0,-1 0 0 0 0,0-1 0 0 0,0 1 0 0 0,0-1 0 0 0,0 1 0 0 0,0-1 0 0 0,0 1 0 0 0,-1-1 0 0 0,1 1 0 0 0,-1 0 0 0 0,0-1 0 0 0,1 1 0 0 0,-2-1-12 0 0,-1-8 14 0 0,2 8-10 0 0,1 1 0 0 0,-1-1 0 0 0,1 1-1 0 0,-1-1 1 0 0,0 1 0 0 0,0-1 0 0 0,0 1-1 0 0,-1 0 1 0 0,1-1 0 0 0,0 1-1 0 0,-1 0 1 0 0,0 0 0 0 0,1 0 0 0 0,-1 0-1 0 0,0 0 1 0 0,0 1 0 0 0,0-1 0 0 0,0 0-1 0 0,0 1 1 0 0,0-1 0 0 0,-1 1 0 0 0,1 0-1 0 0,0 0 1 0 0,-1 0-4 0 0,-72-30 72 0 0,62 30-57 0 0,1 0-1 0 0,-1 1 1 0 0,1 1-1 0 0,0 0 1 0 0,-1 1-1 0 0,1 0 1 0 0,0 1-1 0 0,0 0 1 0 0,0 1-1 0 0,-7 3-14 0 0,11-2 11 0 0,0 1-1 0 0,-1 0 0 0 0,2 0 0 0 0,-1 0 0 0 0,1 1 1 0 0,0 1-1 0 0,0-1 0 0 0,1 1 0 0 0,0 0 0 0 0,0 0 1 0 0,1 1-1 0 0,0 0 0 0 0,1 0 0 0 0,0 0 0 0 0,0 0 1 0 0,0 4-11 0 0,-22 40 46 0 0,-16 49 32 0 0,8 66 49 0 0,33-141-104 0 0,0-22-18 0 0,0 0-1 0 0,1 0 0 0 0,0 0 1 0 0,0 0-1 0 0,0 0 0 0 0,1 0 1 0 0,-1 0-1 0 0,1 0 1 0 0,0-1-1 0 0,1 1 0 0 0,-1 0 1 0 0,1 0-1 0 0,0-1 0 0 0,0 1 1 0 0,1-1-1 0 0,-1 1 0 0 0,2 0-4 0 0,60 65 71 0 0,56-27-8 0 0,-76-34-59 0 0,-6 1 2 0 0</inkml:trace>
  <inkml:trace contextRef="#ctx0" brushRef="#br0" timeOffset="531.559">875 921 10656 0 0,'0'0'113'0'0,"0"0"4"0"0,0 0-2 0 0,0 0-4 0 0,0 0-31 0 0,-5-4-8 0 0,-59-15 964 0 0,62 19-1011 0 0,-1 0 1 0 0,1 0-1 0 0,0 0 1 0 0,0 1 0 0 0,0-1-1 0 0,0 1 1 0 0,0-1-1 0 0,0 1 1 0 0,0 0-1 0 0,0 0 1 0 0,0 0 0 0 0,0 0-1 0 0,0 0 1 0 0,1 0-1 0 0,-1 0 1 0 0,0 1-1 0 0,1-1 1 0 0,-1 0 0 0 0,1 1-1 0 0,-1 0 1 0 0,1-1-1 0 0,0 1 1 0 0,-1 1-26 0 0,-11 12 128 0 0,4-7-68 0 0,1 0 1 0 0,1 1 0 0 0,0 0 0 0 0,0 0-1 0 0,0 1 1 0 0,2 0 0 0 0,-1 0 0 0 0,1 1-1 0 0,0-1 1 0 0,1 1 0 0 0,1 0 0 0 0,-1 0-1 0 0,2 1 1 0 0,-2 9-61 0 0,-11 129 1039 0 0,16-148-1032 0 0,0-1 1 0 0,0 0-1 0 0,0 1 1 0 0,0-1-1 0 0,1 0 1 0 0,-1 0-1 0 0,0 0 1 0 0,0 0-1 0 0,1 0 0 0 0,-1 0 1 0 0,1 0-1 0 0,-1-1 1 0 0,1 1-1 0 0,-1 0 1 0 0,1-1-1 0 0,-1 1 1 0 0,1-1-1 0 0,0 0 1 0 0,-1 1-1 0 0,1-1 0 0 0,0 0 1 0 0,-1 0-1 0 0,1 0 1 0 0,0 0-1 0 0,-1 0 1 0 0,1-1-1 0 0,0 1 1 0 0,-1 0-1 0 0,1-1 1 0 0,-1 1-1 0 0,1-1 1 0 0,0 0-8 0 0,14-6 34 0 0,0-1 1 0 0,-1 0 0 0 0,0-1-1 0 0,0-1 1 0 0,-1-1 0 0 0,0 0-1 0 0,-1 0 1 0 0,0-1 0 0 0,-1-1-1 0 0,0 0 1 0 0,-1-1 0 0 0,-1 0-1 0 0,0-1 1 0 0,-1 0 0 0 0,0-1-1 0 0,-1 1 1 0 0,-1-2 0 0 0,3-11-35 0 0,78-112 418 0 0,-62 91-181 0 0,-14 41 299 0 0,-23 46-72 0 0,1-14-373 0 0,1-1-1 0 0,1 1 0 0 0,2 0 1 0 0,0 1-1 0 0,1 0 0 0 0,2 0 0 0 0,-1 24-90 0 0,5-32 46 0 0,0-1-1 0 0,0 1 0 0 0,2 0 0 0 0,0-1 0 0 0,1 1 0 0 0,1-1 1 0 0,0 0-1 0 0,3 5-45 0 0,0-10 25 0 0,0 0 1 0 0,0-1 0 0 0,1 0-1 0 0,1 0 1 0 0,0-1-1 0 0,0 0 1 0 0,0-1 0 0 0,1 0-1 0 0,1-1 1 0 0,-1 0-1 0 0,1 0 1 0 0,0-2 0 0 0,1 1-1 0 0,-1-2 1 0 0,1 1-1 0 0,0-2 1 0 0,0 0 0 0 0,0 0-1 0 0,0-1 1 0 0,12 0-26 0 0,-8 0 30 0 0</inkml:trace>
  <inkml:trace contextRef="#ctx0" brushRef="#br0" timeOffset="832.049">1650 895 9848 0 0,'-2'-5'122'0'0,"-27"-36"273"0"0,6 19-236 0 0,-27-8 451 0 0,36 28-419 0 0,9 0-142 0 0,0 1-1 0 0,0 0 0 0 0,0 0 0 0 0,0 0 0 0 0,0 1 1 0 0,0-1-1 0 0,0 1 0 0 0,0 1 0 0 0,0-1 0 0 0,-1 1 1 0 0,1-1-1 0 0,0 2 0 0 0,1-1 0 0 0,-1 0 0 0 0,0 1 1 0 0,0 0-1 0 0,1 0 0 0 0,-1 0 0 0 0,1 1 0 0 0,-1 0 1 0 0,1 0-1 0 0,0 0 0 0 0,0 0 0 0 0,-2 3-48 0 0,-70 93 515 0 0,59-66-347 0 0,2 1 1 0 0,2 1 0 0 0,1 0-1 0 0,2 1 1 0 0,-6 32-169 0 0,-4 65 537 0 0,22-113-422 0 0,-3-15-85 0 0,1 0 0 0 0,0 1-1 0 0,0-1 1 0 0,1 1-1 0 0,0-1 1 0 0,0 0 0 0 0,0 1-1 0 0,0-1 1 0 0,1 0-1 0 0,0 0 1 0 0,0 0 0 0 0,0 0-1 0 0,1 0 1 0 0,-1 0-1 0 0,1-1 1 0 0,1 1 0 0 0,-1-1-1 0 0,0 0 1 0 0,1 0-1 0 0,0 0 1 0 0,0 0 0 0 0,4 2-30 0 0,-5-4 6 0 0,1 0 0 0 0,0 0 0 0 0,-1-1 0 0 0,1 0 0 0 0,0 0 0 0 0,0 0 1 0 0,-1 0-1 0 0,1 0 0 0 0,0-1 0 0 0,0 1 0 0 0,0-1 0 0 0,0 0 1 0 0,0 0-1 0 0,0-1 0 0 0,0 1 0 0 0,0-1 0 0 0,0 0 0 0 0,-1 0 0 0 0,1 0 1 0 0,0-1-1 0 0,0 1 0 0 0,-1-1 0 0 0,1 0 0 0 0,-1 0 0 0 0,0 0 1 0 0,4-3-7 0 0,13-9 48 0 0,-1-1 0 0 0,-1-2 0 0 0,0 1 0 0 0,-1-2 1 0 0,-1-1-1 0 0,7-9-48 0 0,28-46 103 0 0,-36 34-47 0 0</inkml:trace>
  <inkml:trace contextRef="#ctx0" brushRef="#br0" timeOffset="1301.816">1805 1 10448 0 0,'0'0'337'0'0,"0"0"6"0"0,0 0-1 0 0,0 0-39 0 0,0 0-140 0 0,0 0-37 0 0,4 8-2 0 0,4 14 56 0 0,-2-1-1 0 0,-1 1 1 0 0,0 1-1 0 0,-2-1 1 0 0,0 1-1 0 0,-2 15-179 0 0,3 6 263 0 0,4 107 420 0 0,-6-1 0 0 0,-7 1 1 0 0,-13 55-684 0 0,4 21 488 0 0,0-33 65 0 0,7 20 241 0 0,7-214-786 0 0,-1 1-1 0 0,1 0 0 0 0,0-1 1 0 0,0 1-1 0 0,0 0 0 0 0,0 0 0 0 0,0-1 1 0 0,0 1-1 0 0,0 0 0 0 0,1-1 0 0 0,-1 1 1 0 0,0 0-1 0 0,0-1 0 0 0,0 1 1 0 0,1 0-1 0 0,-1-1 0 0 0,0 1 0 0 0,1 0 1 0 0,-1-1-1 0 0,1 1 0 0 0,-1-1 1 0 0,0 1-1 0 0,1-1 0 0 0,-1 1 0 0 0,1-1 1 0 0,0 1-1 0 0,-1-1 0 0 0,1 1 0 0 0,-1-1 1 0 0,1 0-1 0 0,0 1 0 0 0,-1-1 1 0 0,1 0-1 0 0,0 0 0 0 0,-1 1 0 0 0,1-1 1 0 0,0 0-1 0 0,-1 0 0 0 0,1 0 0 0 0,0 0 1 0 0,-1 0-1 0 0,1 0 0 0 0,0 0 1 0 0,0 0-1 0 0,-1 0 0 0 0,1 0 0 0 0,0 0 1 0 0,-1-1-1 0 0,1 1 0 0 0,0 0 1 0 0,-1 0-1 0 0,1-1 0 0 0,0 1 0 0 0,-1 0 1 0 0,1-1-1 0 0,-1 1 0 0 0,1-1 0 0 0,-1 1 1 0 0,1-1-1 0 0,-1 1 0 0 0,1-1 1 0 0,-1 1-1 0 0,1-1 0 0 0,-1 1 0 0 0,1-1 1 0 0,-1 1-1 0 0,0-1 0 0 0,1 0-7 0 0,51-78 189 0 0,52-203 179 0 0,-84 239-261 0 0,-11 20-46 0 0,2-1 0 0 0,0 2 1 0 0,1 0-1 0 0,2 0 1 0 0,0 2-1 0 0,10-12-61 0 0,33-28 536 0 0,-57 60-524 0 0,1 0 0 0 0,0 0 0 0 0,0 0 0 0 0,-1 0 0 0 0,1 0 0 0 0,0 0 0 0 0,0 0 0 0 0,0 0 0 0 0,-1 0 0 0 0,1 0 0 0 0,0 0 0 0 0,0 1 0 0 0,-1-1 0 0 0,1 0 0 0 0,0 1 0 0 0,-1-1 0 0 0,1 0 0 0 0,0 1 0 0 0,-1-1 0 0 0,1 1 0 0 0,0-1 0 0 0,-1 1 0 0 0,1-1 0 0 0,-1 1 0 0 0,1-1 0 0 0,-1 1 0 0 0,1 0 0 0 0,-1-1 0 0 0,0 1 0 0 0,1 0 0 0 0,-1-1 0 0 0,0 1 0 0 0,1 0 0 0 0,-1 0 0 0 0,0-1 0 0 0,0 1 0 0 0,0 0 0 0 0,0 0 0 0 0,1 0 0 0 0,-1-1 0 0 0,0 1 0 0 0,-1 0 0 0 0,1 0 0 0 0,0-1 0 0 0,0 1 0 0 0,0 0 0 0 0,0 0-12 0 0,12 55 185 0 0,10 253 81 0 0,27-91-93 0 0,-38-172-148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5:5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98 202 9848 0 0,'0'0'330'0'0,"0"0"9"0"0,0 0-6 0 0,0 0-27 0 0,0 0-144 0 0,0 0-39 0 0,0 0 5 0 0,0 0 51 0 0,0 0 178 0 0,0 0 48 0 0,0 0-1 0 0,0 0-37 0 0,0 0-184 0 0,0 7-49 0 0,-21 241 1302 0 0,-2-68-880 0 0,18-27-217 0 0,-1 42 186 0 0,6-74-230 0 0,-21-47-177 0 0,7-33 70 0 0,6-38-2 0 0,8-5-140 0 0</inkml:trace>
  <inkml:trace contextRef="#ctx0" brushRef="#br0" timeOffset="401.154">84 244 8240 0 0,'0'0'250'0'0,"0"0"9"0"0,0 0-6 0 0,0 0-18 0 0,0 0-102 0 0,0 0-17 0 0,0 0-1 0 0,6-6 32 0 0,72-52 942 0 0,-52 44-951 0 0,0 1 0 0 0,1 2 1 0 0,1 0-1 0 0,0 2 0 0 0,0 1 0 0 0,8 0-138 0 0,58-17 216 0 0,96-20-117 0 0,-89 28 17 0 0,4-1 155 0 0,-104 29-190 0 0,-5-8-58 0 0</inkml:trace>
  <inkml:trace contextRef="#ctx0" brushRef="#br0" timeOffset="717.524">77 838 9848 0 0,'0'0'312'0'0,"0"0"0"0"0,0 0 2 0 0,7-4-23 0 0,88-52 296 0 0,46 1 1003 0 0,-122 48-1391 0 0,0 1-1 0 0,1 1 0 0 0,0 0 1 0 0,0 2-1 0 0,0 0 0 0 0,0 2 1 0 0,0 0-1 0 0,1 1 1 0 0,19 3-199 0 0,19 19 246 0 0,-51-17-204 0 0</inkml:trace>
  <inkml:trace contextRef="#ctx0" brushRef="#br0" timeOffset="1222.427">907 782 7528 0 0,'0'0'216'0'0,"0"0"0"0"0,0 0 1 0 0,0 0-16 0 0,0 0-81 0 0,0 0-13 0 0,0 0-7 0 0,0 0 43 0 0,0 0 162 0 0,0 0 46 0 0,0 0-1 0 0,0 0-40 0 0,0 0-145 0 0,0 0-32 0 0,0 0-2 0 0,0 0 24 0 0,-6 5 83 0 0,-87 118 793 0 0,78-10 158 0 0,16-95-991 0 0,28 15 599 0 0,19-5-461 0 0,-46-28-331 0 0,0 1 1 0 0,-1-1-1 0 0,1 0 0 0 0,0 1 1 0 0,0-1-1 0 0,-1 0 1 0 0,1 0-1 0 0,0 0 0 0 0,0 0 1 0 0,0-1-1 0 0,-1 1 0 0 0,1 0 1 0 0,0-1-1 0 0,0 1 1 0 0,-1-1-1 0 0,1 0 0 0 0,0 1 1 0 0,-1-1-1 0 0,1 0 1 0 0,-1 0-1 0 0,1 0 0 0 0,-1 0 1 0 0,0 0-1 0 0,1-1 0 0 0,-1 1 1 0 0,0 0-1 0 0,0-1-5 0 0,19-12 134 0 0,14-44 147 0 0,-27 47-235 0 0,-1-1 0 0 0,0-1 0 0 0,-1 1 0 0 0,-1-1 0 0 0,1 0 0 0 0,-2 0 0 0 0,0 0 0 0 0,-1 0 0 0 0,0-1 0 0 0,0 1 0 0 0,-2-1 0 0 0,0 1 1 0 0,-1-13-47 0 0,-14-162 1562 0 0,15 187-1474 0 0,0 1 15 0 0,0 0 6 0 0,-6 0 166 0 0,3 0-205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9944 0 0,'0'0'441'0'0,"0"0"4"0"0,0 0-2 0 0,0 0-48 0 0,0 0-206 0 0,0 0-48 0 0,0 0-2 0 0,0 0 60 0 0,0 0 227 0 0,3-6 66 0 0,21-37 623 0 0,-16 11 438 0 0,1 23-1037 0 0,-9 9-361 0 0,0 0 10 0 0,0 0-2 0 0,0 0-11 0 0,0 0-56 0 0,0 0-8 0 0,0 0 5 0 0,1 19 339 0 0,33 178-47 0 0,-33-189-365 0 0,0 0-1 0 0,0 0 1 0 0,1 0-1 0 0,0 0 0 0 0,0 0 1 0 0,1 0-1 0 0,0-1 1 0 0,0 1-1 0 0,1-1 0 0 0,0 0 1 0 0,0 0-1 0 0,1 0 0 0 0,3 4-19 0 0,24 21 278 0 0,-31-32-238 0 0,-1 0 8 0 0,24-15 277 0 0,-11-2-277 0 0,-1 0 0 0 0,-1-1 0 0 0,-1-1 0 0 0,0 0 0 0 0,-1-1 0 0 0,-1 1 0 0 0,-1-1 0 0 0,1-10-48 0 0,-7 29 3 0 0,12-43 102 0 0,-10 32-61 0 0,0-1 0 0 0,1 1 0 0 0,0 0 0 0 0,1 0 0 0 0,0 0-1 0 0,1 1 1 0 0,0 0 0 0 0,1 0 0 0 0,1 0 0 0 0,4-5-44 0 0,17 23 477 0 0,10 202-304 0 0,-38-203-151 0 0,0 1 0 0 0,1-1 0 0 0,0 1 0 0 0,0-1 0 0 0,1 0 0 0 0,0 0-1 0 0,0 0 1 0 0,0 0 0 0 0,1 0 0 0 0,-1 0 0 0 0,2-1 0 0 0,-1 0 0 0 0,0 0 0 0 0,1 0-1 0 0,0 0 1 0 0,0-1 0 0 0,0 0 0 0 0,1 0 0 0 0,0 0 0 0 0,2 1-22 0 0,42-24 277 0 0,-12-51-128 0 0,-10-72-27 0 0,-18 18 2 0 0,-11 68 4 0 0,-6 31-3 0 0,7 24-108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4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72 248 8432 0 0,'0'0'505'0'0,"0"0"4"0"0,0 0-2 0 0,7-1-58 0 0,125-5 2381 0 0,-105-33-2368 0 0,7-98-256 0 0,-34 73-52 0 0,-37 64 6 0 0,-52 77-77 0 0,-29 81 154 0 0,91-52 53 0 0,37-18-45 0 0,-9-81-220 0 0,1 0 0 0 0,0-1-1 0 0,0 1 1 0 0,0 0 0 0 0,1-1 0 0 0,0 1 0 0 0,0-1-1 0 0,1 0 1 0 0,0 0 0 0 0,0 0 0 0 0,0 0 0 0 0,1-1 0 0 0,-1 1-1 0 0,1-1 1 0 0,1-1 0 0 0,-1 1 0 0 0,1-1 0 0 0,-1 0-1 0 0,1 0 1 0 0,1 0 0 0 0,-1-1 0 0 0,0 0 0 0 0,1 0 0 0 0,0-1-1 0 0,-1 1 1 0 0,7 0-25 0 0,79 11 487 0 0,-23-42-137 0 0,-57 23-278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11552 0 0,'0'0'266'0'0,"0"0"12"0"0,0 0 2 0 0,0 0-28 0 0,0 0-111 0 0,0 0-22 0 0,0 0-1 0 0,0 0 38 0 0,0 0 171 0 0,3 6 48 0 0,12 100 507 0 0,-36 279 730 0 0,1-160-915 0 0,13-66-9 0 0,8-129-557 0 0,1-12 716 0 0,11-39-507 0 0,91-271-43 0 0,-30 220 2 0 0,-72 70-277 0 0,0 0 0 0 0,0 0 0 0 0,1 1 1 0 0,-1-1-1 0 0,1 1 0 0 0,-1-1 0 0 0,1 1 0 0 0,-1 0 1 0 0,1 0-1 0 0,0 0 0 0 0,-1 0 0 0 0,1 0 0 0 0,0 1 1 0 0,0 0-1 0 0,0-1 0 0 0,-1 1 0 0 0,1 0 0 0 0,0 0 1 0 0,0 0-1 0 0,0 1 0 0 0,0-1 0 0 0,-1 1 0 0 0,1-1-22 0 0,65 35 291 0 0,-56-19-228 0 0,1 0 0 0 0,-2 1-1 0 0,0 0 1 0 0,-2 1 0 0 0,1 0 0 0 0,3 15-63 0 0,-3-13 22 0 0,63 148 306 0 0,-65-158-291 0 0,0 1 0 0 0,-1 0-1 0 0,0 1 1 0 0,-1-1 0 0 0,-1 1 0 0 0,0 0 0 0 0,0 1 0 0 0,-1-1 0 0 0,-1 1 0 0 0,0 0 0 0 0,0 0 0 0 0,-2 0 0 0 0,0 0-1 0 0,0 0 1 0 0,-1 0 0 0 0,-1 7-37 0 0,-1-13 17 0 0,-1-1 0 0 0,0 1 0 0 0,-1-1 0 0 0,1 1 0 0 0,-1-1 0 0 0,0 0 0 0 0,-1 0 0 0 0,0 0 0 0 0,1-1-1 0 0,-2 0 1 0 0,1 0 0 0 0,-1 0 0 0 0,1-1 0 0 0,-1 1 0 0 0,-1-1 0 0 0,-2 1-17 0 0,-94 34 132 0 0,-34-15 65 0 0,54-11-61 0 0,39-8-32 0 0,45-51 35 0 0,-1 44-118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5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29 10448 0 0,'0'0'337'0'0,"0"0"6"0"0,6-4-1 0 0,27-21 124 0 0,-33 25-386 0 0,0 1-1 0 0,0-1 1 0 0,0 1 0 0 0,0-1 0 0 0,0 1 0 0 0,0-1 0 0 0,0 1 0 0 0,0-1 0 0 0,0 1 0 0 0,0-1 0 0 0,0 0 0 0 0,0 1-1 0 0,0-1 1 0 0,0 1 0 0 0,1-1 0 0 0,-1 1 0 0 0,0-1 0 0 0,0 0 0 0 0,1 1 0 0 0,-1-1 0 0 0,0 0 0 0 0,0 1 0 0 0,1-1-1 0 0,-1 0 1 0 0,0 1 0 0 0,1-1 0 0 0,-1 0 0 0 0,1 0 0 0 0,-1 1 0 0 0,0-1 0 0 0,1 0 0 0 0,-1 0 0 0 0,1 0 0 0 0,-1 1-1 0 0,0-1 1 0 0,1 0 0 0 0,-1 0 0 0 0,1 0 0 0 0,-1 0 0 0 0,1 0 0 0 0,-1 0 0 0 0,1 0 0 0 0,-1 0 0 0 0,0 0 0 0 0,1 0-80 0 0,-6 18-292 0 0,-9 21 384 0 0,-2-1 0 0 0,-1-1 1 0 0,-1-1-1 0 0,-2 0 1 0 0,-12 13-93 0 0,14-20 51 0 0,-22 31 74 0 0,33-48-91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7232 0 0,'0'0'249'0'0,"0"0"4"0"0,0 0-1 0 0,0 0-17 0 0,0 0-102 0 0,0 0-17 0 0,0 0-1 0 0,0 0 37 0 0,0 0 136 0 0,0 0 37 0 0,0 0-2 0 0,0 0-31 0 0,0 0-136 0 0,0 0-29 0 0,0 0-1 0 0,0 0 14 0 0,0 0 72 0 0,6-4 14 0 0,-3 2-193 0 0,0 0 1 0 0,-1 0-1 0 0,1 1 1 0 0,0-1-1 0 0,0 1 1 0 0,1-1-1 0 0,-1 1 1 0 0,0 0-1 0 0,0 0 1 0 0,1 0 0 0 0,-1 1-1 0 0,0-1 1 0 0,1 1-1 0 0,-1 0 1 0 0,1 0-1 0 0,-1 0 1 0 0,0 0-1 0 0,1 1 1 0 0,-1-1-1 0 0,3 2-33 0 0,208 36 786 0 0,-110-27-116 0 0,-21 2-139 0 0,9-13-356 0 0,-87 0-103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10344 0 0,'0'0'417'0'0,"7"-1"4"0"0,114-19 1859 0 0,-68 16-1112 0 0,120 8 1259 0 0,-115 13-1723 0 0,-31-13-279 0 0,-22-4-388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0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27 96 0 0,'0'0'1123'0'0,"0"0"9"0"0,0 0-3 0 0,0 0-172 0 0,0 0-683 0 0,0 0-177 0 0,0 0 2 0 0,0 0 41 0 0,0 0 126 0 0,0 0 35 0 0,0 0-2 0 0,0 0-27 0 0,0 0-121 0 0,0 0-30 0 0,0 0 6 0 0,0 0 13 0 0,0 0 48 0 0,0 0 13 0 0,0 0 6 0 0,0 0-18 0 0,0 0-73 0 0,0 0-15 0 0,0 0-1 0 0,0 0 11 0 0,0 0 9 0 0,0 0 7 0 0,0 0 1 0 0,0 0-10 0 0,0 0-36 0 0,0 0-10 0 0,0 0 2 0 0,0 0 8 0 0,0 0-13 0 0,0 0 2 0 0,0 0 1 0 0,0 0-4 0 0,0 0-15 0 0,0 0-1 0 0,0 0-7 0 0,0 0 3 0 0,0 0-17 0 0,0 0-2 0 0,0 0-2 0 0,5-5 1 0 0,18-17-8 0 0,-22 22-17 0 0,0 0-1 0 0,0 0 1 0 0,0 0 0 0 0,0 0-1 0 0,0 0 1 0 0,0 0 0 0 0,0 0-1 0 0,0 0 1 0 0,0 1-1 0 0,0-1 1 0 0,0 0 0 0 0,0 1-1 0 0,0-1 1 0 0,0 0 0 0 0,0 1-1 0 0,0-1 1 0 0,-1 1 0 0 0,1-1-1 0 0,0 1 1 0 0,0 0 0 0 0,0-1-1 0 0,-1 1 1 0 0,1 0-1 0 0,0 0 1 0 0,-1 0 0 0 0,1-1-1 0 0,0 1 1 0 0,-1 0 0 0 0,1 0-1 0 0,-1 0 1 0 0,0 0 0 0 0,1 0-1 0 0,-1 0 1 0 0,0 0 0 0 0,1 0-1 0 0,-1 0 1 0 0,0 0 0 0 0,0 0-1 0 0,0 0 1 0 0,0 0-1 0 0,0 0 1 0 0,0 0 0 0 0,0 0-1 0 0,0 0 1 0 0,0 0 0 0 0,-1 0-1 0 0,1 0 1 0 0,0 0 0 0 0,-1 0-1 0 0,1 0 1 0 0,-1 0 0 0 0,1 0-1 0 0,-1 0 1 0 0,1-1-1 0 0,-1 1 1 0 0,0 0 0 0 0,0 0-3 0 0,-9 168 89 0 0,-16 112 164 0 0,-26 107 478 0 0,24-205-346 0 0,-2-26 687 0 0,23-111-228 0 0,22-47 900 0 0,17-37-1261 0 0,-22 24-364 0 0</inkml:trace>
  <inkml:trace contextRef="#ctx0" brushRef="#br0" timeOffset="284.656">137 737 10656 0 0,'0'0'425'0'0,"0"0"6"0"0,0 0 1 0 0,0 0-50 0 0,0 0-195 0 0,0 0-46 0 0,0 0-2 0 0,0 0 44 0 0,6 4 162 0 0,18 12 44 0 0,16-7 533 0 0,-19-1-738 0 0,-1 0 0 0 0,-1 1 0 0 0,1 1 0 0 0,-1 0 1 0 0,-1 2-1 0 0,14 11-184 0 0,59 114 950 0 0,-37-45-607 0 0,-6-25 185 0 0,-10-5-304 0 0,-30-51-151 0 0,-8-10-33 0 0</inkml:trace>
  <inkml:trace contextRef="#ctx0" brushRef="#br0" timeOffset="601.021">322 744 11448 0 0,'0'0'406'0'0,"0"0"-3"0"0,5-6 5 0 0,94-149 2367 0 0,-83 137-2655 0 0,117-108 711 0 0,-35 59-277 0 0,-4 0-178 0 0,-80 49-296 0 0,-13 17-58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1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109 306 11856 0 0,'0'0'394'0'0,"0"0"10"0"0,0 0-1 0 0,0 0-42 0 0,0 0-181 0 0,0 0-49 0 0,0 0 5 0 0,0 0 61 0 0,0 0 221 0 0,0 0 55 0 0,0 0 4 0 0,0 0-59 0 0,0 0-225 0 0,0 0-50 0 0,0 0 1 0 0,0 0 26 0 0,0 0 107 0 0,0 0 27 0 0,0 0 0 0 0,0 9-30 0 0,-5 63 3 0 0,-12 37 102 0 0,-1 46 93 0 0,-2-59-236 0 0,-4 61 286 0 0,10-89-320 0 0,3-20-18 0 0,11-47-158 0 0,0-1 17 0 0,0 0 0 0 0,1-16 146 0 0,27-69 38 0 0,10-148 115 0 0,-10 88-3 0 0,14-4 82 0 0,2 5 450 0 0,-30 126 404 0 0,27 115-901 0 0,36 191 76 0 0,-6-115-32 0 0,-30-120-188 0 0,-39-53-213 0 0,0 2-5 0 0,0-1 0 0 0,0 0 0 0 0,0 0 0 0 0,0 0 1 0 0,1 0-1 0 0,-1-1 0 0 0,0 1 0 0 0,0 0 0 0 0,0-1 0 0 0,1 0 0 0 0,-1 1 0 0 0,0-1 0 0 0,0 0 0 0 0,1 0 0 0 0,-1-1 0 0 0,0 1 0 0 0,1 0 0 0 0,-1-1 0 0 0,0 1 0 0 0,0-1 0 0 0,0 0 0 0 0,0 1 0 0 0,1-1 0 0 0,-1 0 0 0 0,0-1 0 0 0,0 1 0 0 0,-1 0 0 0 0,1 0 0 0 0,0-1 0 0 0,0 1 0 0 0,0-2-12 0 0,53-142 184 0 0,-31-128 34 0 0,-24 104-50 0 0,-6 24-27 0 0,3 44 44 0 0,3 100-155 0 0,0 1-9 0 0,0 0 7 0 0,-7 0 53 0 0,4 0-57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59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27503 0 0,'0'0'5'0'0,"0"0"-10"0"0,0 0-3 0 0,7 0 1 0 0,58 10-5 0 0,-54-6 9 0 0,0-2-1 0 0,0 1 1 0 0,1-1-1 0 0,0-1 1 0 0,-1 0-1 0 0,1-1 1 0 0,0 0-1 0 0,-1-1 1 0 0,2 0 3 0 0,25 0-22 0 0,-16 14 6 0 0,-34 13 16 0 0,-121 109 1 0 0,67-56 55 0 0,65-77-55 0 0,-2-1 14 0 0,1 1-1 0 0,0 0 1 0 0,-1 1-1 0 0,1-1 0 0 0,0 0 1 0 0,1 1-1 0 0,-1-1 1 0 0,0 1-1 0 0,1-1 1 0 0,-1 1-1 0 0,1 0 1 0 0,0-1-1 0 0,0 1 1 0 0,0 0-1 0 0,0 0 1 0 0,0 0-1 0 0,1 0 1 0 0,-1 0-1 0 0,1 0 1 0 0,0 0-1 0 0,0 0 1 0 0,0 0-1 0 0,0 0 0 0 0,1 1-14 0 0,62 22 316 0 0,106 3-29 0 0,-63-26-94 0 0,-72-5-138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1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0 206 16879 0 0,'0'0'370'0'0,"0"0"6"0"0,0 0 5 0 0,0 0-46 0 0,0 0-170 0 0,0 0-32 0 0,0 0 3 0 0,0 0 36 0 0,6 0 146 0 0,18 0 39 0 0,0 33 683 0 0,-22-26-841 0 0,0 3-111 0 0,0 0 1 0 0,-1 0 0 0 0,0 0 0 0 0,-1 0-1 0 0,0 0 1 0 0,0 0 0 0 0,-1 0 0 0 0,-1 0-1 0 0,1-1 1 0 0,-2 1 0 0 0,-1 4-89 0 0,-5 35 18 0 0,-1 59 80 0 0,11-66-36 0 0,16-51 9 0 0,24-37-14 0 0,7-28-25 0 0,-13-48 8 0 0,-29 102-33 0 0,0 1 0 0 0,1 0 0 0 0,2 0 0 0 0,-1 0 0 0 0,2 1 0 0 0,0 1 0 0 0,2-1 0 0 0,1 0-7 0 0,32-57 35 0 0,8 23 60 0 0,-29 29 114 0 0,-30 54 62 0 0,-44 188 241 0 0,49-157-234 0 0,7-28-46 0 0,-6-25-177 0 0,0-8-41 0 0,0 1 0 0 0,-1 0 0 0 0,1 0 0 0 0,0-1 0 0 0,0 1 0 0 0,0 0 1 0 0,0 0-1 0 0,1-1 0 0 0,-1 1 0 0 0,0 0 0 0 0,1 0 0 0 0,-1-1 0 0 0,1 1 0 0 0,0 0 0 0 0,-1-1 1 0 0,1 1-1 0 0,0-1 0 0 0,0 1 0 0 0,0-1 0 0 0,0 1 0 0 0,0-1 0 0 0,0 0 0 0 0,1 1 0 0 0,-1-1 0 0 0,0 0 1 0 0,1 0-15 0 0,31 3 312 0 0,29-47-172 0 0,17-43-38 0 0,-33 14-30 0 0,2 6 18 0 0,-8 27 30 0 0,-29 37-90 0 0,13 11 66 0 0,-12 113 14 0 0,-3 55 4 0 0,5-92-58 0 0,0-24 2 0 0,-14-59-54 0 0,1-1 0 0 0,-1 1 1 0 0,1-1-1 0 0,0 1 1 0 0,-1-1-1 0 0,1 1 1 0 0,0-1-1 0 0,0 0 1 0 0,0 1-1 0 0,0-1 1 0 0,0 0-1 0 0,0 0 1 0 0,1 0-1 0 0,-1 0 0 0 0,0 0 1 0 0,0 0-1 0 0,1 0 1 0 0,-1 0-1 0 0,1 0 1 0 0,-1 0-1 0 0,1-1 1 0 0,-1 1-1 0 0,1-1 1 0 0,-1 1-1 0 0,1-1 0 0 0,-1 0 1 0 0,1 1-1 0 0,0-1 1 0 0,-1 0-1 0 0,1 0 1 0 0,-1 0-1 0 0,2 0-4 0 0,6-8 30 0 0,7-1-20 0 0,1-4-2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1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12056 0 0,'0'0'449'0'0,"0"0"6"0"0,0 0 1 0 0,0 0-54 0 0,0 0-211 0 0,0 0-50 0 0,6 4-2 0 0,20 13 46 0 0,25-17 1533 0 0,245 0 600 0 0,-271 25-1787 0 0,-25-25-459 0 0,0 0-23 0 0,0 0 4 0 0,0 0 3 0 0,0 0-5 0 0,0 0-20 0 0,0 0-1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6:36:1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 0 0,'0'0'306'0'0,"0"0"9"0"0,2 6-7 0 0,18 60 539 0 0,-9 27 841 0 0,2-4-752 0 0,-20 68 104 0 0,-11-9-441 0 0,18-134-519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8:31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10448 0 0,'0'0'145'0'0,"0"0"4"0"0,2 5-2 0 0,3 9-61 0 0,-2 1 1 0 0,1-1-1 0 0,-2 0 1 0 0,0 1-1 0 0,-1 0 1 0 0,0-1-1 0 0,-1 1 1 0 0,-1 0-1 0 0,0-1 0 0 0,-1 1 1 0 0,-2 5-87 0 0,-2 65 569 0 0,16 70 239 0 0,-1-99-525 0 0,-9-46-232 0 0,2 1 0 0 0,-1-1 0 0 0,1 1 0 0 0,1-1 0 0 0,0 0 0 0 0,0 0 0 0 0,1 0 0 0 0,1 0 0 0 0,-1-1 0 0 0,2 1-51 0 0,8 14 112 0 0,34 28 295 0 0,-38-46-317 0 0,-9-5-77 0 0,0 0-1 0 0,0-1 0 0 0,0 1 0 0 0,0 0 1 0 0,0 0-1 0 0,0-1 0 0 0,0 1 1 0 0,0-1-1 0 0,0 1 0 0 0,0-1 1 0 0,1 1-1 0 0,-1-1 0 0 0,0 0 0 0 0,0 0 1 0 0,0 1-1 0 0,1-1 0 0 0,-1 0 1 0 0,0 0-1 0 0,0 0 0 0 0,1 0 0 0 0,-1-1 1 0 0,0 1-1 0 0,0 0 0 0 0,0 0 1 0 0,1-1-1 0 0,-1 1 0 0 0,0-1 0 0 0,0 1 1 0 0,0-1-1 0 0,0 1 0 0 0,0-1 1 0 0,0 0-1 0 0,1 0-12 0 0,56-60 99 0 0,-45 29-52 0 0,-1 0 0 0 0,-2 0 1 0 0,-2-1-1 0 0,0 0 1 0 0,-3-1-1 0 0,1-12-47 0 0,6-33 65 0 0,3-69 35 0 0,-13 131-70 0 0,-2-1 0 0 0,0 1 0 0 0,-1-1 0 0 0,-1 1 0 0 0,0 0 0 0 0,-2 0 0 0 0,0 0 0 0 0,-1 0 1 0 0,0 0-31 0 0,-31-37 172 0 0,34 50-148 0 0,-1 0 0 0 0,0-1 0 0 0,0 1 0 0 0,0 0 0 0 0,-1 1 0 0 0,1-1 0 0 0,-1 0 0 0 0,0 1 0 0 0,0 0 0 0 0,0 0 0 0 0,-1 0 0 0 0,1 1 0 0 0,-1-1-1 0 0,1 1 1 0 0,-1 0 0 0 0,0 1 0 0 0,0-1 0 0 0,0 1 0 0 0,0 0 0 0 0,-2-1-24 0 0,2 1 38 0 0,0-1-1 0 0,-1 1 0 0 0,0 0 1 0 0,1 0-1 0 0,-1 0 0 0 0,1 1 1 0 0,-1 0-1 0 0,0 0 0 0 0,1 0 1 0 0,-1 1-1 0 0,1 0 0 0 0,-1 0 1 0 0,1 0-1 0 0,-1 1 0 0 0,1 0 1 0 0,0 0-1 0 0,-1 0 0 0 0,-2 2-37 0 0,-4 8 72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8:30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104 302 4512 0 0,'0'0'57'0'0,"0"0"3"0"0,5-2-6 0 0,91-47 816 0 0,-45 7 26 0 0,20-10 728 0 0,-23 36-489 0 0,-46 17-1079 0 0,1 0 0 0 0,0 1-1 0 0,-1-1 1 0 0,1 0 0 0 0,-1 1 0 0 0,1 0 0 0 0,-1 0 0 0 0,0-1 0 0 0,0 1 0 0 0,0 1 0 0 0,0-1 0 0 0,0 0 0 0 0,0 0 0 0 0,-1 1-1 0 0,1-1 1 0 0,-1 1 0 0 0,1-1 0 0 0,-1 1 0 0 0,0 0 0 0 0,0 0 0 0 0,0-1 0 0 0,-1 1 0 0 0,1 0 0 0 0,-1 0 0 0 0,1 0 0 0 0,-1 0-1 0 0,0 0 1 0 0,0 0 0 0 0,0 0 0 0 0,0-1 0 0 0,-1 1 0 0 0,1 0 0 0 0,-1 1-56 0 0,-4 28 74 0 0,-2 0-1 0 0,0 0 1 0 0,-3 0-1 0 0,0-1 1 0 0,-2-1 0 0 0,-1 0-1 0 0,-2 0 1 0 0,-1-2 0 0 0,-1 1-1 0 0,-1-2 1 0 0,-1-1-1 0 0,-2 0 1 0 0,0-1 0 0 0,-17 13-74 0 0,-118 146 376 0 0,124-135-12 0 0,38-59 572 0 0,104-119-496 0 0,15 11 62 0 0,-53 100-26 0 0,-67 18-434 0 0,0 0 0 0 0,0 0-1 0 0,0 1 1 0 0,-1 0 0 0 0,1-1 0 0 0,0 2-1 0 0,0-1 1 0 0,-1 1 0 0 0,1-1-1 0 0,-1 1 1 0 0,0 0 0 0 0,1 1 0 0 0,-1-1-1 0 0,0 1 1 0 0,0 0 0 0 0,-1 0 0 0 0,5 3-42 0 0,97 113 409 0 0,-37-36-12 0 0,34 65 303 0 0,-80-120-528 0 0,-15-21-115 0 0</inkml:trace>
  <inkml:trace contextRef="#ctx0" brushRef="#br0" timeOffset="469.521">1029 1 10248 0 0,'0'0'296'0'0,"0"0"0"0"0,0 0 0 0 0,0 0-30 0 0,0 0-116 0 0,0 0-30 0 0,0 0 1 0 0,0 0 55 0 0,1 5 197 0 0,-2 54 1027 0 0,-31 47-765 0 0,-29 63 389 0 0,-4 23-250 0 0,53-149-580 0 0,20 8 225 0 0,-1-36-377 0 0,-4-12-31 0 0,0 0 0 0 0,-1-1 0 0 0,1 1 0 0 0,0-1 0 0 0,0 1 0 0 0,1-1-1 0 0,-1 0 1 0 0,0-1 0 0 0,1 1 0 0 0,-1-1 0 0 0,1 1 0 0 0,-1-1 0 0 0,1 0 0 0 0,0 0 0 0 0,-1 0-1 0 0,1-1 1 0 0,0 1 0 0 0,0-1 0 0 0,0 0 0 0 0,-1 0 0 0 0,1-1 0 0 0,0 1 0 0 0,0-1 0 0 0,0 1-1 0 0,-1-1 1 0 0,1-1 0 0 0,-1 1 0 0 0,4-1-11 0 0,15-2 24 0 0,175-38 338 0 0,-138 29-258 0 0,-43 8-66 0 0</inkml:trace>
  <inkml:trace contextRef="#ctx0" brushRef="#br0" timeOffset="786.22">1396 122 11656 0 0,'0'0'144'0'0,"-2"6"0"0"0,-35 120 384 0 0,14-2 124 0 0,-9 23-232 0 0,15 1-4 0 0,-5-19-278 0 0,21-89-76 0 0,1-37-54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8:39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 0 0,'0'0'432'0'0,"0"0"0"0"0,0 0 1 0 0,0 0-45 0 0,0 0-200 0 0,0 0-47 0 0,0 0-2 0 0,0 0 69 0 0,0 0 263 0 0,0 0 66 0 0,0 0 4 0 0,0 0-69 0 0,0 0-262 0 0,0 0-66 0 0,0 0 0 0 0,0 0 33 0 0,3 7 136 0 0,10 121 1151 0 0,-10 62-473 0 0,-7-40-529 0 0,-1-34-174 0 0,-3-16-73 0 0,6-1-44 0 0,5-27-5 0 0,20-57 18 0 0,-23-15-160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8:4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67 11152 0 0,'0'0'352'0'0,"0"0"0"0"0,0 0-2 0 0,0 0-40 0 0,0 0-145 0 0,0 0-32 0 0,5-2-2 0 0,124-40 2220 0 0,-54 23-1527 0 0,43 16 406 0 0,-60 21-789 0 0,-35 46 15 0 0,-22-42-426 0 0,-2 0 0 0 0,-1 0 0 0 0,-1 0-1 0 0,-1-1 1 0 0,0 1 0 0 0,-2-1 0 0 0,-1 0-1 0 0,0 0 1 0 0,-1-1 0 0 0,-10 17-30 0 0,-59 97 97 0 0,-27 39 62 0 0,10-42 57 0 0,34-49-50 0 0,10-21 193 0 0,46-58-374 0 0,4-3 26 0 0,0-1 1 0 0,0 1-1 0 0,0 0 1 0 0,0-1-1 0 0,0 1 0 0 0,0 0 1 0 0,0-1-1 0 0,0 1 1 0 0,0 0-1 0 0,0 0 0 0 0,0-1 1 0 0,0 1-1 0 0,0 0 1 0 0,0-1-1 0 0,0 1 1 0 0,0 0-1 0 0,0-1 0 0 0,0 1 1 0 0,-1 0-1 0 0,1-1 1 0 0,0 1-1 0 0,0 0 1 0 0,0 0-1 0 0,0-1 0 0 0,-1 1 1 0 0,1 0-1 0 0,0 0 1 0 0,0 0-1 0 0,-1-1 0 0 0,1 1 1 0 0,0 0-1 0 0,0 0 1 0 0,-1 0-1 0 0,1-1 1 0 0,0 1-1 0 0,0 0 0 0 0,-1 0 1 0 0,1 0-1 0 0,0 0 1 0 0,-1 0-1 0 0,1 0 0 0 0,0 0 1 0 0,-1 0-1 0 0,1 0 1 0 0,0 0-1 0 0,-1 0 1 0 0,1 0-1 0 0,0 0 0 0 0,-1 0 1 0 0,1 0-1 0 0,0 0 1 0 0,0 0-1 0 0,-1 0 0 0 0,1 0 1 0 0,0 1-1 0 0,-1-1 1 0 0,1 0-1 0 0,0 0 1 0 0,0 0-1 0 0,-1 0 0 0 0,1 1-11 0 0,18-27 170 0 0,47-79 19 0 0,19 20 43 0 0,-78 82-191 0 0,1 0-1 0 0,0 0 1 0 0,0 0 0 0 0,0 1 0 0 0,0 0-1 0 0,0 1 1 0 0,1-1 0 0 0,-1 1-1 0 0,0 1 1 0 0,1 0 0 0 0,-1 0 0 0 0,1 0-1 0 0,-1 1 1 0 0,6 1-41 0 0,19-1 87 0 0,-29-1-79 0 0,-1 0 0 0 0,1 1 0 0 0,0-1-1 0 0,0 1 1 0 0,-1 0 0 0 0,1 0-1 0 0,0 0 1 0 0,-1 0 0 0 0,1 0 0 0 0,-1 0-1 0 0,1 1 1 0 0,-1 0 0 0 0,0-1 0 0 0,1 1-1 0 0,-1 0 1 0 0,0 0 0 0 0,0 0 0 0 0,0 0-1 0 0,-1 0 1 0 0,1 0 0 0 0,0 1-1 0 0,-1-1 1 0 0,1 1 0 0 0,-1-1 0 0 0,0 1-1 0 0,0 1-7 0 0,8 9 14 0 0,57 143 199 0 0,-20-57 6 0 0,-45-97-210 0 0,0-1 0 0 0,1 1 0 0 0,-1-1 0 0 0,0 0 0 0 0,0 0 0 0 0,1 1 0 0 0,-1-1 0 0 0,1 0 0 0 0,-1 0 0 0 0,1 0 0 0 0,0-1 0 0 0,-1 1 0 0 0,1 0 0 0 0,0-1 0 0 0,0 1 0 0 0,-1-1 0 0 0,1 1 0 0 0,0-1 0 0 0,0 0 0 0 0,0 0 0 0 0,-1 0 0 0 0,1 0 0 0 0,0 0 0 0 0,0 0 0 0 0,0 0 0 0 0,-1-1 0 0 0,1 1 0 0 0,0-1 0 0 0,0 1 0 0 0,-1-1 0 0 0,1 0 0 0 0,0 0 0 0 0,-1 1 0 0 0,1-1 0 0 0,-1 0 0 0 0,1 0 0 0 0,-1-1 1 0 0,1 1-1 0 0,-1 0 0 0 0,0 0 0 0 0,0-1 0 0 0,1 1 0 0 0,-1-1 0 0 0,0 1 0 0 0,0-1 0 0 0,0-1-9 0 0,18-30 68 0 0,-10 11-30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1T13:38:4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126 395 13768 0 0,'0'0'360'0'0,"-1"5"0"0"0,-81 236 1711 0 0,52-76-975 0 0,18-29-360 0 0,13-109-535 0 0,15 44 280 0 0,-5-56-387 0 0,-10-11-74 0 0,1-1 0 0 0,-1 0-1 0 0,1 0 1 0 0,0 1-1 0 0,0-2 1 0 0,1 1-1 0 0,-1 0 1 0 0,1 0-1 0 0,-1-1 1 0 0,1 1 0 0 0,0-1-1 0 0,0 0 1 0 0,0 0-1 0 0,0 0 1 0 0,0 0-1 0 0,1 0 1 0 0,-1-1-1 0 0,1 1 1 0 0,-1-1 0 0 0,1 0-1 0 0,1 0-19 0 0,11 3 64 0 0,18-9 75 0 0,73-57 38 0 0,-86 46-156 0 0,-1-1 0 0 0,-1-1 0 0 0,0 0 0 0 0,-1-2 0 0 0,-2 0-1 0 0,10-13-20 0 0,70-129 91 0 0,-95 161-90 0 0,22-47 22 0 0,-2 0 1 0 0,-3-2 0 0 0,-1 0 0 0 0,-2-1 0 0 0,-3 0 0 0 0,-1-8-24 0 0,-5-65 49 0 0,-10 102-39 0 0,3 9 1 0 0,-1 0 1 0 0,0 0-1 0 0,-1 0 0 0 0,0 1 0 0 0,-1-1 0 0 0,-1 1 0 0 0,0 0 1 0 0,0 0-1 0 0,-1 0 0 0 0,-1 1 0 0 0,0 0 0 0 0,-3-4-11 0 0,6 10 16 0 0,-1-1-1 0 0,1 0 1 0 0,-1 1-1 0 0,0 0 1 0 0,-1 0-1 0 0,1 1 1 0 0,-1-1-1 0 0,0 1 0 0 0,0 0 1 0 0,0 1-1 0 0,0-1 1 0 0,-1 1-1 0 0,1 0 1 0 0,-1 1-1 0 0,0 0 1 0 0,0 0-1 0 0,0 0 1 0 0,0 1-1 0 0,0 0 0 0 0,0 1 1 0 0,0-1-1 0 0,-7 2-15 0 0,-101 7 203 0 0,63 10-11 0 0,28-8-95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5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0 15576 0 0,'0'0'505'0'0,"0"0"5"0"0,0 0 2 0 0,0 0-61 0 0,0 0-246 0 0,0 0-61 0 0,0 0 0 0 0,0 0 83 0 0,0 0 332 0 0,0 0 86 0 0,0 0-2 0 0,0 0-81 0 0,0 0-334 0 0,0 0-84 0 0,0 0 0 0 0,0 0 36 0 0,0 0 144 0 0,-2 7 36 0 0,-18 78 496 0 0,-10 84 224 0 0,44-58-457 0 0,-3-62-444 0 0,-11-38-141 0 0</inkml:trace>
  <inkml:trace contextRef="#ctx0" brushRef="#br0" timeOffset="284.66">0 684 15176 0 0,'0'0'537'0'0,"0"0"4"0"0,7-1-4 0 0,128-8 658 0 0,128-3 1714 0 0,-146 5-1357 0 0,-7-11-1065 0 0,-88 9-438 0 0</inkml:trace>
  <inkml:trace contextRef="#ctx0" brushRef="#br0" timeOffset="848.168">276 908 14672 0 0,'0'0'441'0'0,"0"0"4"0"0,0 0-2 0 0,0 0-49 0 0,7 4-204 0 0,59 21 307 0 0,103 0 1972 0 0,-110-23-2013 0 0,-56-2-381 0 0,-1 1-1 0 0,1 0 0 0 0,-1 0 0 0 0,1 0 0 0 0,-1 0 0 0 0,1 0 1 0 0,-1 1-1 0 0,0-1 0 0 0,1 1 0 0 0,-1-1 0 0 0,0 1 0 0 0,0 0 1 0 0,0 0-1 0 0,-1 0 0 0 0,1 0 0 0 0,0 0 0 0 0,-1 0 0 0 0,1 1 0 0 0,-1-1 1 0 0,0 1-1 0 0,1-1 0 0 0,-1 1 0 0 0,-1-1 0 0 0,2 2-74 0 0,-4 10 61 0 0,-1 1-1 0 0,0-1 0 0 0,-1 0 0 0 0,0 0 1 0 0,-1 0-1 0 0,0-1 0 0 0,-2 0 0 0 0,1 0 1 0 0,-2 0-1 0 0,1-1 0 0 0,-2 0 1 0 0,0 0-1 0 0,0-1 0 0 0,-1 0 0 0 0,0-1 1 0 0,-3 2-61 0 0,7-5 39 0 0,-130 124 313 0 0,10-38-232 0 0,30-7 16 0 0,86-71 458 0 0,33-44-260 0 0,59-95 28 0 0,-7 83-71 0 0,-40 28-192 0 0,-13 2-46 0 0,-19 8-41 0 0,1 1 0 0 0,-1 0 0 0 0,1 0 1 0 0,-1 0-1 0 0,1 1 0 0 0,0-1 1 0 0,0 1-1 0 0,-1 0 0 0 0,1 0 0 0 0,0 0 1 0 0,0 1-1 0 0,0-1 0 0 0,0 1 0 0 0,0 0 1 0 0,0 0-1 0 0,0 1 0 0 0,0-1 1 0 0,4 2-13 0 0,-2 0 21 0 0,-4-1-14 0 0,0 0 0 0 0,0 0 0 0 0,0-1 1 0 0,0 1-1 0 0,0 0 0 0 0,0-1 0 0 0,0 1 0 0 0,0-1 1 0 0,1 0-1 0 0,-1 1 0 0 0,0-1 0 0 0,0 0 0 0 0,0 0 0 0 0,0-1 1 0 0,1 1-1 0 0,-1 0 0 0 0,0-1 0 0 0,0 1 0 0 0,0-1 1 0 0,0 0-1 0 0,0 0 0 0 0,0 0 0 0 0,0 0 0 0 0,0 0 1 0 0,0 0-1 0 0,-1 0 0 0 0,1 0 0 0 0,1-2-7 0 0,1 1 19 0 0,-1 0 0 0 0,1 0 0 0 0,0 0 0 0 0,0 1 0 0 0,0-1 1 0 0,0 1-1 0 0,0 0 0 0 0,0 0 0 0 0,0 1 0 0 0,1-1 0 0 0,-1 1 0 0 0,0 0 0 0 0,0 0 0 0 0,1 0 0 0 0,-1 1 0 0 0,0-1 0 0 0,0 1 0 0 0,0 0 0 0 0,0 0 0 0 0,0 1 0 0 0,0-1 0 0 0,0 1 0 0 0,0 0 1 0 0,0 0-20 0 0,95 48 281 0 0,32 5-58 0 0,-102-46-161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5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449 327 3912 0 0,'0'0'1857'0'0,"0"0"6"0"0,0 0 1 0 0,0 0-308 0 0,0 0-1231 0 0,0 0-304 0 0,0 0-3 0 0,0 0 148 0 0,0 0 604 0 0,0 0 150 0 0,0 0 0 0 0,0 0-132 0 0,0 0-528 0 0,0 0-134 0 0,0 0-3 0 0,0 0 26 0 0,0 0 91 0 0,0 0 19 0 0,0 0 4 0 0,0 0-25 0 0,0 0-101 0 0,0 0-23 0 0,0 0 4 0 0,0 0 6 0 0,0 0 18 0 0,0 0 7 0 0,0 0-2 0 0,0 0-9 0 0,0 0-46 0 0,0 0-12 0 0,0 0 2 0 0,0 0 8 0 0,0 0 18 0 0,0 0 4 0 0,0 0 0 0 0,0 0-8 0 0,0 0-30 0 0,0 0-4 0 0,0 0 2 0 0,0 0-4 0 0,0 0-16 0 0,0 0-4 0 0,0 0 2 0 0,0 0 0 0 0,0 0-12 0 0,0 0-1 0 0,0 0-2 0 0,0 0 1 0 0,0 0-7 0 0,0 0 6 0 0,0 0-7 0 0,0 0 1 0 0,0 0-4 0 0,0 0-1 0 0,0 0 2 0 0,0 0 8 0 0,0 0 18 0 0,0 0 6 0 0,0 0 4 0 0,0 0-2 0 0,0 0-16 0 0,0 0-2 0 0,0 0 3 0 0,0 0 10 0 0,0 0 53 0 0,0 0 17 0 0,0 0-2 0 0,0 0-6 0 0,0 0-36 0 0,0 0-9 0 0,0 0 0 0 0,0 0 15 0 0,0 0 58 0 0,0 0 17 0 0,0 0 3 0 0,0 0-17 0 0,0 0-53 0 0,0 0-9 0 0,0 0 4 0 0,0 0 14 0 0,0 0 38 0 0,0 0 10 0 0,0 0 0 0 0,0 0-12 0 0,0 0-46 0 0,0 0-9 0 0,0 0-1 0 0,0 0 15 0 0,0 0 25 0 0,0 0 10 0 0,0 0 4 0 0,0 0-8 0 0,0 0-44 0 0,0 0-8 0 0,0 0 2 0 0,0 0 7 0 0,0 0 28 0 0,0 0 10 0 0,0 0-2 0 0,0 0-6 0 0,0 0-36 0 0,0 0-9 0 0,0 0 2 0 0,0 0 7 0 0,0 0 15 0 0,0 0 12 0 0,0 0-1 0 0,0 0-5 0 0,0 0-30 0 0,0 0-9 0 0,0 0-3 0 0,0 0 13 0 0,0 0 19 0 0,0 0 4 0 0,0 0 2 0 0,0 0-5 0 0,0 0-33 0 0,0 0 1 0 0,0 0 3 0 0,0 0 2 0 0,0 0 4 0 0,0 0 2 0 0,0 0 0 0 0,0 0-5 0 0,0 0-19 0 0,0 0 4 0 0,0 0-1 0 0,0 0 2 0 0,0 0-1 0 0,0 0 9 0 0,0 0 3 0 0,0 0-5 0 0,0 0-19 0 0,0 0 5 0 0,0 0 2 0 0,0 0-4 0 0,0 0 3 0 0,0 0 2 0 0,0 0 2 0 0,0 0 0 0 0,0 0-12 0 0,0 0-1 0 0,0 0-2 0 0,0 0 2 0 0,0 0-1 0 0,0 0 7 0 0,0 0-6 0 0,0 0 4 0 0,0 0-11 0 0,0 0-1 0 0,0 0-1 0 0,0 0 8 0 0,0 0-1 0 0,0 0 2 0 0,0 0-1 0 0,0 0 5 0 0,0 0-13 0 0,0 0-2 0 0,0 0 4 0 0,0 0 6 0 0,0 0 16 0 0,0 0 3 0 0,0 0-5 0 0,0 0 2 0 0,0 0-10 0 0,0 0-8 0 0,0 0 5 0 0,0 0 4 0 0,0 0 11 0 0,0 0 8 0 0,0 0-5 0 0,0 0-4 0 0,0 0-9 0 0,0 0 0 0 0,0 0-6 0 0,0 0 7 0 0,0 0 4 0 0,0 0 6 0 0,0 0 1 0 0,0 0-4 0 0,0 0-15 0 0,0 0 1 0 0,0 0-2 0 0,0 0 8 0 0,0 0 0 0 0,0 0 8 0 0,0 0-3 0 0,0 0-2 0 0,0 0-7 0 0,0 0-6 0 0,0 0 4 0 0,0 0-2 0 0,0 0 8 0 0,0 0-2 0 0,0 0 5 0 0,0 0-3 0 0,0 0-13 0 0,0 0 5 0 0,0 0-2 0 0,0 0 4 0 0,0 0-4 0 0,0 0 4 0 0,0 0-2 0 0,0 0 5 0 0,0 0-13 0 0,0 0-3 0 0,0 0 6 0 0,0 0-2 0 0,0 0-7 0 0,0 0 6 0 0,0 0-2 0 0,0 0 2 0 0,0 0-9 0 0,0 0-3 0 0,0 0 3 0 0,0 0 7 0 0,0 0-6 0 0,0 0 3 0 0,0 0 1 0 0,0 0-1 0 0,0 0-6 0 0,0 0 0 0 0,0 0 5 0 0,0 0-5 0 0,0 0-1 0 0,0 0 1 0 0,0 0 5 0 0,0 0-6 0 0,0 0-6 0 0,0 0 4 0 0,0 0-2 0 0,0 0 6 0 0,0 0-6 0 0,0 0 2 0 0,0 0-4 0 0,0 0 4 0 0,0 0-4 0 0,0 0 4 0 0,0 0-4 0 0,0 0 4 0 0,0 0-5 0 0,0 0-1 0 0,0 0 0 0 0,0 0 1 0 0,0 0 5 0 0,0 0-5 0 0,0 0-1 0 0,0 0 0 0 0,0 0 0 0 0,0 0 0 0 0,0 0 0 0 0,0 0 0 0 0,0 0 1 0 0,0 0 5 0 0,0 0-5 0 0,0 0-1 0 0,0 0 0 0 0,0 0 0 0 0,0 0 0 0 0,0 0 0 0 0,0 0 1 0 0,0 0 5 0 0,0 0-5 0 0,0 0-1 0 0,0 0 0 0 0,0 0 0 0 0,0 0 0 0 0,0 0 0 0 0,0 0 1 0 0,0 0 5 0 0,0 0-5 0 0,0 0-1 0 0,0 0 0 0 0,0 0 0 0 0,0 0 0 0 0,0 0 0 0 0,0 0 0 0 0</inkml:trace>
  <inkml:trace contextRef="#ctx0" brushRef="#br0" timeOffset="2502.514">410 227 8936 0 0,'0'0'1624'0'0,"0"0"1"0"0,0 0 6 0 0,0 0-266 0 0,0 0-1064 0 0,0 0-255 0 0,0 0 0 0 0,0 0 0 0 0,0 0 15 0 0,0 0 10 0 0,0 0 1 0 0,0 0-4 0 0,0 0-18 0 0,0 0-7 0 0,0 0 4 0 0,0 0-1 0 0,0 0-3 0 0,0 0 2 0 0,0 0-2 0 0,0 0 0 0 0,0 0-13 0 0,0 0 5 0 0,0 0-6 0 0,0 0 3 0 0,0 0-18 0 0,0 0-6 0 0,0 0 0 0 0,0 0 0 0 0,0 0-1 0 0,0 0 1 0 0,0 0 0 0 0,0 0 2 0 0,0 0 3 0 0,0 0-4 0 0,0 0-1 0 0,0 0 0 0 0,-2 7 0 0 0,-31 140 15 0 0,-35 78 178 0 0,26-75 54 0 0,-35 54 685 0 0,67-182-764 0 0,0 0 0 0 0,-2 0-1 0 0,-1-1 1 0 0,-1-1 0 0 0,0 0 0 0 0,-7 5-176 0 0,-17 21 345 0 0,-18 2 987 0 0,56-55-523 0 0,48-42-74 0 0,120-87 108 0 0,-104 92-141 0 0,-23 24 184 0 0,7 49 276 0 0,10 19-394 0 0,-56-46-720 0 0,1-1 0 0 0,0 0 0 0 0,0 0 0 0 0,0 0 0 0 0,0-1-1 0 0,0 1 1 0 0,0-1 0 0 0,0 0 0 0 0,0 1 0 0 0,0-1 0 0 0,0-1 0 0 0,0 1 0 0 0,0 0-1 0 0,0-1 1 0 0,0 1 0 0 0,0-1 0 0 0,0 0 0 0 0,-1 0 0 0 0,1 0 0 0 0,0 0-1 0 0,0-1-47 0 0,18-4 332 0 0,-14 4-261 0 0,-4 2-7 0 0</inkml:trace>
  <inkml:trace contextRef="#ctx0" brushRef="#br0" timeOffset="2834.51">256 593 11856 0 0,'0'0'718'0'0,"0"0"-3"0"0,0 0 5 0 0,0 0-92 0 0,0 0-392 0 0,0 0-95 0 0,0 0-2 0 0,0 0 65 0 0,0 0 248 0 0,0 0 67 0 0,0 0 0 0 0,0 0-61 0 0,0 0-252 0 0,0 0-62 0 0,6-3 0 0 0,54-23 600 0 0,99-18 582 0 0,2 7-417 0 0,-128 21-657 0 0,-29 15-209 0 0,0 1-21 0 0</inkml:trace>
  <inkml:trace contextRef="#ctx0" brushRef="#br0" timeOffset="3220.059">324 174 10448 0 0,'0'0'554'0'0,"0"0"10"0"0,0 0-2 0 0,0 0-72 0 0,0 0-276 0 0,0 0-70 0 0,0 0 0 0 0,2-7 69 0 0,15-26 831 0 0,59 10 1136 0 0,-47 19-1632 0 0,33-6-101 0 0,107-31 256 0 0,10 1-92 0 0,-76 24-231 0 0,-3 17-69 0 0,-92 1-285 0 0</inkml:trace>
  <inkml:trace contextRef="#ctx0" brushRef="#br0" timeOffset="4006.075">971 920 11760 0 0,'0'0'330'0'0,"0"0"9"0"0,0 0-6 0 0,0 0-27 0 0,0 0-144 0 0,0 0-39 0 0,6-6 5 0 0,0-1-27 0 0,5-4-24 0 0,0-1 2926 0 0,-11 35-2279 0 0,-5 95-33 0 0,-13 12-210 0 0,-17 6-9 0 0,-28 13 152 0 0,45-85-505 0 0,-1-37-66 0 0,4-10 839 0 0,28-32-688 0 0,132-163 443 0 0,-74 106-119 0 0,-27 71 278 0 0,-44 1-724 0 0,0 0 4 0 0,0 0-4 0 0,0 0-26 0 0,0 0-2 0 0,12 9 156 0 0,49 69 388 0 0,-17-48-140 0 0,-44-30-412 0 0</inkml:trace>
  <inkml:trace contextRef="#ctx0" brushRef="#br0" timeOffset="4438.59">1061 1184 13360 0 0,'0'0'361'0'0,"0"0"6"0"0,0 0 1 0 0,0 0-40 0 0,0 0-159 0 0,0 0-34 0 0,0 0 1 0 0,0 0 44 0 0,0 0 177 0 0,0 0 48 0 0,0 0-2 0 0,0 0-43 0 0,0 0-184 0 0,0 0-42 0 0,0 0 4 0 0,0 0 18 0 0,0 0 54 0 0,0 0 14 0 0,0 0 2 0 0,0 0-16 0 0,0 0-79 0 0,0 0-24 0 0,0 0 2 0 0,0 0-8 0 0,0 0-17 0 0,0 0-2 0 0,0 0 4 0 0,0 0-4 0 0,0 0-26 0 0,0 0-2 0 0,0 0 2 0 0,0 0 3 0 0,0 0 10 0 0,6-2 3 0 0,175-91 268 0 0,-125 33-224 0 0,-20 48 91 0 0,-36 8-182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0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14168 0 0,'7'-1'1233'0'0,"63"-15"2567"0"0,-10 11-906 0 0,-35 4-1770 0 0,70 14 1304 0 0,2 2-1450 0 0,-97-15-932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0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13264 0 0,'0'0'584'0'0,"0"0"0"0"0,0 0 1 0 0,0 0-69 0 0,0 0-297 0 0,0 0-75 0 0,0 0 0 0 0,0 0 93 0 0,6-1 376 0 0,238-5 4679 0 0,-145 8-4715 0 0,-80-2-495 0 0,-3 0 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02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 13360 0 0,'0'0'568'0'0,"0"0"0"0"0,0 0 0 0 0,0 0-71 0 0,0 0-282 0 0,0 0-71 0 0,0 0 0 0 0,0 0 88 0 0,0 0 354 0 0,7 0 98 0 0,177-7 1287 0 0,-168 7-1868 0 0,83 14 1482 0 0,-33 8-336 0 0,-50-17-982 0 0,-16-5-250 0 0,1 0-1 0 0,-1 0 1 0 0,1 0 0 0 0,0 0 0 0 0,-1 0-1 0 0,1 0 1 0 0,0 0 0 0 0,-1 0 0 0 0,1 0-1 0 0,-1 0 1 0 0,1 0 0 0 0,0 0 0 0 0,-1 1-1 0 0,1-1 1 0 0,-1 0 0 0 0,1 0-1 0 0,-1 1 1 0 0,1-1 0 0 0,-1 0 0 0 0,1 1-1 0 0,-1-1 1 0 0,1 0 0 0 0,-1 1 0 0 0,1-1-1 0 0,-1 1 1 0 0,0-1 0 0 0,1 1 0 0 0,-1-1-1 0 0,0 1 1 0 0,1-1 0 0 0,-1 1 0 0 0,0 0-1 0 0,0-1 1 0 0,1 1 0 0 0,-1-1 0 0 0,0 1-1 0 0,0-1 1 0 0,0 1 0 0 0,0 0 0 0 0,0-1-1 0 0,0 1 1 0 0,0 0 0 0 0,0-1 0 0 0,0 1-1 0 0,0-1 1 0 0,0 1 0 0 0,0 0 0 0 0,0-1-1 0 0,-1 1 1 0 0,1-1 0 0 0,0 1 0 0 0,0-1-1 0 0,-1 1 1 0 0,1-1 0 0 0,0 1 0 0 0,-1-1-1 0 0,1 1-16 0 0,-8 13 30 0 0,-1 0 1 0 0,0 0-1 0 0,-1-1 0 0 0,0-1 0 0 0,-1 1 0 0 0,0-2 0 0 0,-1 0 0 0 0,0 0 0 0 0,-1-1 1 0 0,-4 2-31 0 0,-141 116 276 0 0,39-34 153 0 0,80-51-84 0 0,28-16 339 0 0,36-27-286 0 0,282 0 320 0 0,-278 0-662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0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0 13360 0 0,'0'0'454'0'0,"0"0"-4"0"0,0 0-1 0 0,0 0-48 0 0,0 0-210 0 0,0 0-50 0 0,0 0-2 0 0,0 0 73 0 0,0 0 281 0 0,0 0 79 0 0,0 0-1 0 0,0 0-69 0 0,0 0-286 0 0,0 0-73 0 0,0 0-4 0 0,0 0 49 0 0,0 0 182 0 0,0 0 45 0 0,2 6-3 0 0,0-1-303 0 0,-1 0 0 0 0,0 1 1 0 0,0-1-1 0 0,-1 0 0 0 0,0 1 0 0 0,1-1 0 0 0,-2 0 0 0 0,1 1 1 0 0,-1-1-1 0 0,1 0 0 0 0,-2 0 0 0 0,1 1 0 0 0,0-1 0 0 0,-1 0 1 0 0,0 0-1 0 0,0 0 0 0 0,-1 0-109 0 0,1 1 54 0 0,0-1 1 0 0,0 0-1 0 0,1 0 1 0 0,0 1-1 0 0,0-1 0 0 0,1 0 1 0 0,-1 1-1 0 0,1-1 1 0 0,0 1-1 0 0,1-1 1 0 0,-1 1-1 0 0,1-1 0 0 0,0 0 1 0 0,0 1-1 0 0,1-1 1 0 0,1 4-55 0 0,2 134 926 0 0,-19 11-438 0 0,14-127-113 0 0,0-26-270 0 0</inkml:trace>
  <inkml:trace contextRef="#ctx0" brushRef="#br0" timeOffset="316.165">1 578 16687 0 0,'0'0'592'0'0,"0"0"0"0"0,6 4 0 0 0,22 9-74 0 0,29-10 1252 0 0,-32-3-1115 0 0,6 1-195 0 0,-1-1 0 0 0,1-2-1 0 0,0-1 1 0 0,0-2 0 0 0,20-5-460 0 0,69-19 686 0 0,-90 23-574 0 0,-16 6-56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1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22519 0 0,'44'-27'-6'0'0,"-42"26"3"0"0,0 1 0 0 0,0-1 0 0 0,0 1 0 0 0,0 0 0 0 0,0-1 0 0 0,0 1 0 0 0,0 0 0 0 0,0 0 0 0 0,0 0 0 0 0,0 1 0 0 0,0-1 0 0 0,0 0 0 0 0,0 1 0 0 0,0-1 0 0 0,0 1 0 0 0,0 0 0 0 0,0 0 0 0 0,0 0 0 0 0,0 0 0 0 0,0 0 0 0 0,-1 0 0 0 0,1 0 0 0 0,0 0 0 0 0,-1 1 0 0 0,1-1 0 0 0,-1 1 0 0 0,1-1 0 0 0,-1 1 0 0 0,0 0 0 0 0,0-1 0 0 0,1 2 3 0 0,26 19-7 0 0,70 27-8 0 0,-84-39 15 0 0,1 14 17 0 0,-17-16-15 0 0,1 0 0 0 0,-1 0 0 0 0,0-1 0 0 0,0 1 0 0 0,-1-1 0 0 0,0 1 0 0 0,0-1 0 0 0,-1 0 0 0 0,0 0 0 0 0,0-1-1 0 0,-1 1 1 0 0,-4 4-2 0 0,-11 20 17 0 0,-27 47 319 0 0,4 11 346 0 0,39-52-24 0 0,23-19-175 0 0,90 18 78 0 0,-79-36-481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8:3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11552 0 0,'0'0'368'0'0,"0"0"0"0"0,0 0 0 0 0,0 0-40 0 0,0 0-160 0 0,0 0-39 0 0,0 0 6 0 0,0 0 65 0 0,0 0 257 0 0,0 0 68 0 0,0 0-1 0 0,0 0-56 0 0,7-4-258 0 0,37-21 71 0 0,44 22 1400 0 0,-5 3-869 0 0,-68 0-739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1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14464 0 0,'0'0'1120'0'0,"0"0"-2"0"0,0 0-3 0 0,0 0-166 0 0,0 0-676 0 0,0 0-170 0 0,0 0-3 0 0,0 0 117 0 0,0 0 438 0 0,5 0 117 0 0,144 12 1839 0 0,-42 24-1435 0 0,-58-21-920 0 0,-35-15-242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1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16184 0 0,'0'0'401'0'0,"0"0"4"0"0,0 0-1 0 0,0 0-37 0 0,0 0-185 0 0,0 0-47 0 0,0 0-3 0 0,0 0 68 0 0,8 0 239 0 0,75 10 1202 0 0,104 0 436 0 0,-169-1-1909 0 0,-6-4-88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1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251 483 14272 0 0,'4'-8'123'0'0,"-3"6"-50"0"0,0 0 1 0 0,0 0-1 0 0,0 0 1 0 0,0 0-1 0 0,0-1 1 0 0,0 1-1 0 0,-1 0 1 0 0,1 0-1 0 0,-1-1 1 0 0,1 1-1 0 0,-1 0 1 0 0,0-1-1 0 0,0 1 1 0 0,0 0-1 0 0,0-1 1 0 0,-1 1-1 0 0,1 0 1 0 0,-1-1-1 0 0,1 1 1 0 0,-1 0-1 0 0,0 0 1 0 0,0-1-74 0 0,-6-23 1150 0 0,-33-29 1383 0 0,38 54-2473 0 0,0 0-1 0 0,0 0 0 0 0,-1 0 1 0 0,1 0-1 0 0,0 1 0 0 0,-1-1 0 0 0,1 1 1 0 0,-1 0-1 0 0,1-1 0 0 0,0 1 1 0 0,-1 0-1 0 0,1 0 0 0 0,-1 1 0 0 0,1-1 1 0 0,-1 0-1 0 0,1 1 0 0 0,0-1 1 0 0,-1 1-1 0 0,1 0 0 0 0,0 0 1 0 0,-1 0-1 0 0,1 0 0 0 0,0 0 0 0 0,0 1 1 0 0,0-1-1 0 0,0 1 0 0 0,0-1 1 0 0,0 1-1 0 0,1 0 0 0 0,-1-1 0 0 0,0 1 1 0 0,1 0-1 0 0,-1 1-59 0 0,-2 1 65 0 0,-8 5-12 0 0,0 1 1 0 0,1 1-1 0 0,1 0 1 0 0,0 1-1 0 0,1 0 1 0 0,0 0-1 0 0,0 1 1 0 0,2 0-1 0 0,-1 0 0 0 0,2 1 1 0 0,0 0-1 0 0,0 0 1 0 0,2 1-1 0 0,-1 0 1 0 0,2 0-1 0 0,0 0 1 0 0,1 0-1 0 0,0 4-53 0 0,9 32 200 0 0,32-17-112 0 0,-32-30-68 0 0,1-1-1 0 0,0 0 1 0 0,0 0-1 0 0,0-1 1 0 0,0 0-1 0 0,0 0 1 0 0,0-1-1 0 0,1 0 1 0 0,-1 0-1 0 0,0-1 1 0 0,1 0-1 0 0,-1-1 1 0 0,0 0-1 0 0,1 0 1 0 0,-1 0-1 0 0,0-1 0 0 0,0-1 1 0 0,1 0-20 0 0,9-1 66 0 0,0-2 1 0 0,0 0-1 0 0,-1-1 0 0 0,0 0 0 0 0,0-2 1 0 0,-1 0-1 0 0,0-1 0 0 0,0 0 1 0 0,-1-2-1 0 0,-1 1 0 0 0,10-11-66 0 0,25-6 331 0 0,-19 23 70 0 0,-14 8-263 0 0,-14-2-121 0 0,-1 0 1 0 0,0 1 0 0 0,1-1 0 0 0,-1 0 0 0 0,0 1 0 0 0,0-1 0 0 0,0 1 0 0 0,0-1 0 0 0,0 1-1 0 0,0 0 1 0 0,0-1 0 0 0,-1 1 0 0 0,1 0 0 0 0,-1 0 0 0 0,1 0 0 0 0,-1-1 0 0 0,0 1-1 0 0,1 0 1 0 0,-1 0 0 0 0,0 0 0 0 0,0 0 0 0 0,0 0 0 0 0,-1 0 0 0 0,1-1 0 0 0,0 1 0 0 0,-1 1-18 0 0,1 0 20 0 0,-7 84 329 0 0,-22 70 3 0 0,3-30-166 0 0,0-73-104 0 0,20-44-53 0 0,1 0 0 0 0,0 0 1 0 0,0 0-1 0 0,1 1 0 0 0,1-1 0 0 0,-1 1 0 0 0,2 0 1 0 0,0 0-1 0 0,-1 5-29 0 0,-23 68 356 0 0,15-76-156 0 0,7-8-159 0 0</inkml:trace>
  <inkml:trace contextRef="#ctx0" brushRef="#br0" timeOffset="399.984">761 0 17287 0 0,'0'0'522'0'0,"0"0"4"0"0,1 8 4 0 0,18 135 428 0 0,-14-86-119 0 0,3-1-1 0 0,3 0 1 0 0,15 51-839 0 0,3 14 404 0 0,-17-71-201 0 0,13 134 978 0 0,-44 62-427 0 0,10-200-630 0 0,-2-1 0 0 0,-3 0 0 0 0,-1 0 0 0 0,-5 6-124 0 0,-79 160 421 0 0,60-139-285 0 0,38-70-130 0 0,0 0-1 0 0,-1 0 1 0 0,1 0 0 0 0,0 0 0 0 0,-1-1-1 0 0,1 1 1 0 0,-1 0 0 0 0,0-1 0 0 0,1 0 0 0 0,-1 1-1 0 0,0-1 1 0 0,0 0 0 0 0,0 0 0 0 0,0 1-1 0 0,0-2 1 0 0,0 1 0 0 0,0 0 0 0 0,0 0-1 0 0,0-1 1 0 0,-1 1 0 0 0,1-1 0 0 0,0 0 0 0 0,0 1-1 0 0,-1-1 1 0 0,1 0 0 0 0,0 0 0 0 0,0-1-1 0 0,-1 1 1 0 0,1 0 0 0 0,0-1 0 0 0,0 1-1 0 0,-1-1 1 0 0,1 0 0 0 0,0 0 0 0 0,0 0 0 0 0,0 0-1 0 0,0 0 1 0 0,0 0 0 0 0,0 0 0 0 0,0-1-6 0 0,-1-6 26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09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16783 0 0,'0'0'594'0'0,"0"0"4"0"0,0 0 4 0 0,0 0-73 0 0,0 0-308 0 0,0 0-78 0 0,0 0-4 0 0,0 0 70 0 0,0 0 268 0 0,0 0 67 0 0,0 0 0 0 0,0 0-66 0 0,0 0-268 0 0,0 0-66 0 0,0 0 0 0 0,0 0 22 0 0,0 0 84 0 0,-2 7 24 0 0,-47 119 516 0 0,-2 5-366 0 0,-5 143-6 0 0,28-116-101 0 0,17-112-233 0 0,3 0-1 0 0,1 0 1 0 0,3 0-1 0 0,1 20-83 0 0,-7 65 59 0 0,6 351 124 0 0,3-467-165 0 0,1 0-1 0 0,0 0 1 0 0,1 0 0 0 0,1 0-1 0 0,0-1 1 0 0,1 1 0 0 0,1 0-1 0 0,0-1 1 0 0,1 0 0 0 0,0 0 0 0 0,6 9-18 0 0,14 38 152 0 0,-19-49-90 0 0</inkml:trace>
  <inkml:trace contextRef="#ctx0" brushRef="#br0" timeOffset="1041.496">399 486 15680 0 0,'0'0'513'0'0,"0"0"4"0"0,0 0-2 0 0,0 0-59 0 0,6-4-250 0 0,116-35 1660 0 0,104 31 4 0 0,-221 8-1837 0 0,0 0 0 0 0,-1 1 0 0 0,1-1 0 0 0,0 1 0 0 0,-1 0 0 0 0,1 1 0 0 0,-1-1 0 0 0,1 1 0 0 0,-1 0 0 0 0,1 0 0 0 0,-1 0 0 0 0,0 0 0 0 0,0 1 0 0 0,0 0 0 0 0,1 1-33 0 0,28 21 393 0 0,4 24 137 0 0,-31-35-373 0 0,-5 24 106 0 0,-11 4-166 0 0,-5-9-40 0 0,-44 45 263 0 0,-14-21 170 0 0,16-5 140 0 0,57-48-593 0 0,0-1 0 0 0,0 0 0 0 0,0 0 0 0 0,1 1 0 0 0,-1-1 0 0 0,1 0 0 0 0,0 0 0 0 0,0 0 0 0 0,0 0 0 0 0,1 0 0 0 0,-1 0 0 0 0,1 0 0 0 0,-1 0 0 0 0,1-1 0 0 0,0 1 0 0 0,0-1 0 0 0,0 1 0 0 0,1-1 0 0 0,-1 0 0 0 0,0 0 0 0 0,1 0 0 0 0,0 0 0 0 0,-1 0 0 0 0,1 0 0 0 0,0-1 0 0 0,0 1 0 0 0,0-1 0 0 0,0 0 0 0 0,0 0 0 0 0,0 0 0 0 0,0 0 0 0 0,2 0-37 0 0,116 65 602 0 0,-28-13 196 0 0,-91-53-778 0 0,0 1 1 0 0,-1 0-1 0 0,1 0 0 0 0,-1 0 0 0 0,1 1 1 0 0,-1-1-1 0 0,1 0 0 0 0,-1 1 1 0 0,1-1-1 0 0,-1 1 0 0 0,0-1 0 0 0,0 1 1 0 0,0-1-1 0 0,0 1 0 0 0,0 0 0 0 0,0-1 1 0 0,-1 1-1 0 0,1 0 0 0 0,0 0 0 0 0,-1 0 1 0 0,1 0-1 0 0,-1 0 0 0 0,0 0 1 0 0,0-1-1 0 0,0 1 0 0 0,0 0 0 0 0,0 0 1 0 0,0 0-1 0 0,0 0 0 0 0,-1 1-20 0 0,-2 5 36 0 0,-1-1 0 0 0,-1 0 0 0 0,1-1-1 0 0,-1 1 1 0 0,-1-1 0 0 0,1 0 0 0 0,-1 0-1 0 0,0 0 1 0 0,0-1 0 0 0,0 0 0 0 0,-1 0 0 0 0,0-1-1 0 0,0 0 1 0 0,0 0 0 0 0,-1-1 0 0 0,1 1 0 0 0,-1-2-1 0 0,1 1 1 0 0,-7 0-36 0 0,-138 31 247 0 0,144-33-235 0 0,1-1 0 0 0,-1 1 0 0 0,1-1 0 0 0,-1 0 0 0 0,1-1 0 0 0,-1 0 0 0 0,1 0 0 0 0,-1-1 0 0 0,1 0 0 0 0,0 0 0 0 0,0-1 0 0 0,0 0 0 0 0,0 0 0 0 0,0 0 0 0 0,1-1 0 0 0,-1 0 0 0 0,-2-3-12 0 0,6 4 7 0 0,-1 0-1 0 0,2-1 1 0 0,-1 0 0 0 0,0 0 0 0 0,1 0 0 0 0,-1 0 0 0 0,1 0-1 0 0,0 0 1 0 0,1 0 0 0 0,-1-1 0 0 0,1 1 0 0 0,0-1 0 0 0,0 1-1 0 0,0-1 1 0 0,0 0 0 0 0,1-1-7 0 0,2-5 16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0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83 644 12056 0 0,'0'0'425'0'0,"0"0"6"0"0,0 0 2 0 0,0 0-45 0 0,0 0-200 0 0,0 0-47 0 0,0 0-2 0 0,2-6 56 0 0,5-21 210 0 0,-14 21 1245 0 0,-2 9-1288 0 0,-14 33 1434 0 0,-20 76-423 0 0,35 27 90 0 0,8-122-1404 0 0,-1-8-19 0 0,1 1 1 0 0,0 0-1 0 0,0 0 0 0 0,1 0 0 0 0,0-1 0 0 0,1 1 0 0 0,0-1 1 0 0,1 1-1 0 0,0-1 0 0 0,0 0 0 0 0,3 5-40 0 0,40 82 117 0 0,-45-93-101 0 0,0-1 0 0 0,0 0 0 0 0,1 1-1 0 0,-1-1 1 0 0,1 0 0 0 0,-1 0 0 0 0,1 0-1 0 0,0 0 1 0 0,0 0 0 0 0,0 0 0 0 0,0-1 0 0 0,0 1-1 0 0,0-1 1 0 0,0 1 0 0 0,1-1 0 0 0,-1 0-1 0 0,1 0 1 0 0,-1 0 0 0 0,0 0 0 0 0,1 0-1 0 0,0-1 1 0 0,-1 1 0 0 0,1-1 0 0 0,-1 1 0 0 0,1-1-1 0 0,0 0 1 0 0,-1 0 0 0 0,1 0 0 0 0,1-1-16 0 0,5 1 48 0 0,-1-1 1 0 0,1 0 0 0 0,-1-1 0 0 0,0 0 0 0 0,1 0-1 0 0,-1-1 1 0 0,0 0 0 0 0,-1-1 0 0 0,1 1-1 0 0,0-1 1 0 0,-1-1 0 0 0,0 1 0 0 0,0-1 0 0 0,0-1-1 0 0,-1 1 1 0 0,0-1 0 0 0,0 0 0 0 0,0-1-1 0 0,-1 1 1 0 0,0-1 0 0 0,0 0 0 0 0,0-1-1 0 0,-1 1 1 0 0,2-5-49 0 0,6-9 142 0 0,-1 0-1 0 0,0 0 0 0 0,-2-1 1 0 0,0 0-1 0 0,-1-1 0 0 0,-2 0 1 0 0,2-10-142 0 0,10-80 562 0 0,-19 96-498 0 0,-1 0 0 0 0,0 1 0 0 0,-1-1-1 0 0,-1 0 1 0 0,0 1 0 0 0,-1 0 0 0 0,-1 0 0 0 0,-1 0-1 0 0,0 1 1 0 0,-1 0 0 0 0,0 0 0 0 0,-1 1 0 0 0,-5-5-64 0 0,-51-30 368 0 0,23 27-80 0 0,31 18 3 0 0,22 5 9 0 0,125 28-144 0 0,72-14 36 0 0,-200-13-183 0 0,8-1 9 0 0,0 1 0 0 0,0 1 1 0 0,-1 1-1 0 0,1 0 0 0 0,-1 1 0 0 0,0 1 1 0 0,0 0-1 0 0,-1 1 0 0 0,0 0 1 0 0,0 1-1 0 0,2 3-18 0 0,31 21 88 0 0,-11 18 4 0 0,-31-43-82 0 0,-4-6-4 0 0,0 0-1 0 0,1 0 0 0 0,-1 0 1 0 0,0 1-1 0 0,0-1 0 0 0,0 1 1 0 0,-1-1-1 0 0,1 1 0 0 0,0-1 1 0 0,-1 1-1 0 0,1-1 0 0 0,0 1 1 0 0,-1 0-1 0 0,0-1 0 0 0,1 1 1 0 0,-1 0-1 0 0,0-1 0 0 0,0 1 1 0 0,0 0-1 0 0,0-1 0 0 0,0 1 1 0 0,0 0-1 0 0,-1-1 0 0 0,1 1 1 0 0,-1 0-1 0 0,1-1 0 0 0,-1 1-5 0 0,-72 148 232 0 0,36-93-125 0 0,16 35 4 0 0,25 9 135 0 0,-3-98-234 0 0,0 0 0 0 0,0 0 0 0 0,0 0 0 0 0,0 0 0 0 0,0 0 0 0 0,1 0 0 0 0,-1-1 0 0 0,1 1 0 0 0,0 0 0 0 0,-1-1 0 0 0,1 1 0 0 0,1-1 0 0 0,-1 0 0 0 0,0 0 0 0 0,0 0 0 0 0,1 0 0 0 0,-1 0 0 0 0,1 0 0 0 0,0-1 0 0 0,0 1 0 0 0,-1-1 0 0 0,1 0 0 0 0,0 0 0 0 0,0 0 0 0 0,0 0 0 0 0,0 0 0 0 0,0-1 0 0 0,0 1-1 0 0,1-1 1 0 0,-1 0 0 0 0,0 0 0 0 0,0 0 0 0 0,0 0 0 0 0,0 0 0 0 0,0-1 0 0 0,0 0 0 0 0,0 1 0 0 0,0-1 0 0 0,0 0 0 0 0,0 0 0 0 0,1-1-12 0 0,20-11 83 0 0,15-18 117 0 0,-15-17-71 0 0,16-54 51 0 0,-26 7-67 0 0,10-49 31 0 0,6 48-9 0 0,-18 35 39 0 0,-12 47-108 0 0,0 13-43 0 0,148-16 163 0 0,-118 15-179 0 0,-26 1-5 0 0,1 0-1 0 0,0 1 1 0 0,0-1 0 0 0,0 1 0 0 0,0 0 0 0 0,0 0 0 0 0,0 1-1 0 0,0 0 1 0 0,0 0 0 0 0,0 0 0 0 0,-1 0 0 0 0,1 1 0 0 0,0 0-1 0 0,3 1-1 0 0,36 31 16 0 0,-37 36-9 0 0,-36 48-7 0 0,26-2 0 0 0,3-113 0 0 0,0 1 0 0 0,1-1 0 0 0,-1 1 0 0 0,0-1 0 0 0,1 0 0 0 0,0 1 0 0 0,0-1 0 0 0,0 0 0 0 0,0 1 0 0 0,1-1 0 0 0,-1 0 0 0 0,1 0 0 0 0,0 0 0 0 0,0 0 0 0 0,0-1 0 0 0,0 1 0 0 0,1 0 0 0 0,-1-1 0 0 0,0 1 0 0 0,1-1 0 0 0,0 0 0 0 0,0 0 0 0 0,0 0 0 0 0,-1 0 0 0 0,5 1 0 0 0,3 2 0 0 0,-7-3 0 0 0,-1 0 0 0 0,1-1 0 0 0,0 1 0 0 0,0-1 0 0 0,0 0 0 0 0,0 0 0 0 0,0 0 0 0 0,0 0 0 0 0,0 0 0 0 0,0-1 0 0 0,0 1 0 0 0,0-1 0 0 0,0 0 0 0 0,0 0 0 0 0,1 0 0 0 0,-1 0 0 0 0,0 0 0 0 0,0-1 0 0 0,0 0 0 0 0,2 0 0 0 0,167-98 0 0 0,-165 91 0 0 0,0 1 0 0 0,0-1-1 0 0,-1 0 1 0 0,0-1 0 0 0,-1 1 0 0 0,0-1-1 0 0,0 0 1 0 0,-1-1 0 0 0,0 1 0 0 0,-1-1-1 0 0,0 0 1 0 0,0 1 0 0 0,-1-2 0 0 0,0 1-1 0 0,-1 0 1 0 0,0 0 0 0 0,-1 0 0 0 0,0 0-1 0 0,-1-1 1 0 0,1 1 0 0 0,-2 0 0 0 0,0 0-1 0 0,0 0 1 0 0,-1 0 0 0 0,0 0 0 0 0,-1 1 0 0 0,0-1-1 0 0,0 1 1 0 0,-1 0 0 0 0,0 0 0 0 0,-1 1-1 0 0,1-1 1 0 0,-7-4 0 0 0,9 8-3 0 0,0 1 0 0 0,-1 0 0 0 0,0 0 0 0 0,0 1 0 0 0,0-1 0 0 0,0 1 0 0 0,-1 0 0 0 0,1 0 0 0 0,-1 0 0 0 0,0 1 0 0 0,0-1 0 0 0,0 1 0 0 0,0 1 0 0 0,0-1 0 0 0,0 1 0 0 0,-1-1 0 0 0,1 1 0 0 0,0 1 0 0 0,-1-1 0 0 0,1 1 0 0 0,-1 0 0 0 0,1 0 0 0 0,0 1 0 0 0,-3 0 3 0 0,-36-1-48 0 0,36 0 40 0 0</inkml:trace>
  <inkml:trace contextRef="#ctx0" brushRef="#br0" timeOffset="353.447">1659 0 16879 0 0,'0'0'687'0'0,"7"3"-6"0"0,93 49 1111 0 0,-73-28-1626 0 0,-17-16-1 0 0,0 0-1 0 0,-1 1 1 0 0,0 0 0 0 0,0 0 0 0 0,-1 1-1 0 0,0 0 1 0 0,0 1 0 0 0,-1-1 0 0 0,-1 2-1 0 0,0-1 1 0 0,0 0 0 0 0,-1 1 0 0 0,-1 0-1 0 0,1 4-164 0 0,17 169 998 0 0,-6-81-246 0 0,-5 1 1 0 0,-3 48-753 0 0,-8-113 126 0 0,-16 190 351 0 0,-76 56 8 0 0,10-123-308 0 0,30-83-94 0 0,37-64-54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0:0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781 1 15376 0 0,'0'0'545'0'0,"0"0"4"0"0,0 0-1 0 0,0 0-60 0 0,0 0-275 0 0,0 0-69 0 0,0 0 0 0 0,0 0 63 0 0,0 0 250 0 0,0 0 63 0 0,0 0 2 0 0,-4 6-60 0 0,-153 182 850 0 0,63-77-377 0 0,18-14-534 0 0,-87 117 271 0 0,115-137-466 0 0,4 2 0 0 0,3 2 0 0 0,3 2 0 0 0,-6 30-206 0 0,-1 68 118 0 0,19 79 67 0 0,39-86-25 0 0,-12-150-123 0 0,1 0 1 0 0,0-1-1 0 0,2 0 0 0 0,1 1 1 0 0,1-2-1 0 0,4 9-37 0 0,46 121 249 0 0,26-41 31 0 0,-64-95-192 0 0</inkml:trace>
  <inkml:trace contextRef="#ctx0" brushRef="#br0" timeOffset="717.42">568 653 13264 0 0,'0'0'512'0'0,"0"0"0"0"0,0 0 1 0 0,0 0-57 0 0,0 0-249 0 0,0 0-63 0 0,0 0 0 0 0,0 0 38 0 0,0 0 156 0 0,0 0 37 0 0,0 0 1 0 0,0 0-40 0 0,0 0-160 0 0,5 6-40 0 0,13 18 0 0 0,-14 26 1599 0 0,-26 96-532 0 0,7-51-677 0 0,-13 21 328 0 0,2 3-604 0 0,-10 3-139 0 0,24-58 412 0 0,12-64-509 0 0,1 1 1 0 0,-1-1 0 0 0,0 1-1 0 0,0-1 1 0 0,1 1 0 0 0,-1-1 0 0 0,0 1-1 0 0,0-1 1 0 0,0 1 0 0 0,0-1-1 0 0,0 1 1 0 0,0-1 0 0 0,0 1 0 0 0,0-1-1 0 0,0 1 1 0 0,0-1 0 0 0,0 1-1 0 0,0-1 1 0 0,0 1 0 0 0,0-1 0 0 0,0 1-1 0 0,0-1 1 0 0,-1 1 0 0 0,1-1-1 0 0,0 1 1 0 0,0-1 0 0 0,-1 1 0 0 0,1-1-1 0 0,0 1 1 0 0,-1-1 0 0 0,1 0-1 0 0,0 1 1 0 0,-1-1 0 0 0,1 0 0 0 0,0 1-1 0 0,-1-1 1 0 0,1 0 0 0 0,-1 1-1 0 0,1-1 1 0 0,-1 0 0 0 0,1 0 0 0 0,-1 0-1 0 0,1 1 1 0 0,-1-1 0 0 0,1 0-1 0 0,-1 0 1 0 0,1 0 0 0 0,-1 0 0 0 0,1 0-1 0 0,-1 0 1 0 0,1 0 0 0 0,-1 0-1 0 0,1 0 1 0 0,-1 0 0 0 0,1 0 0 0 0,-1 0-1 0 0,0-1-14 0 0,0-6 226 0 0,1 3-76 0 0</inkml:trace>
  <inkml:trace contextRef="#ctx0" brushRef="#br0" timeOffset="1287.481">888 919 13168 0 0,'0'0'680'0'0,"0"0"1"0"0,0 0 6 0 0,0 0-91 0 0,0 0-367 0 0,0 0-86 0 0,0 0 1 0 0,0 0 57 0 0,0 0 232 0 0,0 0 67 0 0,0 0-1 0 0,0 0-58 0 0,0 0-242 0 0,0 0-57 0 0,0 0 2 0 0,0 0 16 0 0,3 6 66 0 0,6 19 22 0 0,-18 5 590 0 0,29 13-468 0 0,32 1-5 0 0,-47-40-344 0 0,0 0 0 0 0,0-1 0 0 0,0 1 1 0 0,0-1-1 0 0,1 0 0 0 0,-1 0 0 0 0,1-1 0 0 0,0 0 0 0 0,0 0 1 0 0,-1 0-1 0 0,1-1 0 0 0,1 0 0 0 0,-1 0 0 0 0,0 0 0 0 0,4-1-21 0 0,27 6 42 0 0,40 11 39 0 0,-35 1 18 0 0,-17-4 26 0 0,-73 37 235 0 0,-109 23 67 0 0,103-68 157 0 0,34-44-248 0 0,-7-34-168 0 0,15 46-130 0 0</inkml:trace>
  <inkml:trace contextRef="#ctx0" brushRef="#br0" timeOffset="1534.601">888 653 12864 0 0,'115'-20'1462'0'0,"-27"14"-587"0"0,94-2 734 0 0,-48-15-997 0 0,-113 16-507 0 0</inkml:trace>
  <inkml:trace contextRef="#ctx0" brushRef="#br0" timeOffset="2019.171">1598 599 13464 0 0,'-3'13'351'0'0,"0"1"1"0"0,-1-1-1 0 0,-1 0 1 0 0,0-1-1 0 0,-1 1 1 0 0,-1-1-1 0 0,1 0 1 0 0,-2-1-1 0 0,0 1 1 0 0,0-2-1 0 0,-9 10-351 0 0,15-18 65 0 0,0 0-1 0 0,-1 1 1 0 0,2-1-1 0 0,-1 0 1 0 0,0 1-1 0 0,1 0 0 0 0,-1-1 1 0 0,1 1-1 0 0,-1 0 1 0 0,1 0-1 0 0,0 0 1 0 0,1 0-1 0 0,-1 0 1 0 0,0 0-1 0 0,1 0 1 0 0,-1 0-1 0 0,1 0 1 0 0,0 0-1 0 0,0 0 1 0 0,1 0-1 0 0,-1 0 1 0 0,0 0-1 0 0,1 0 1 0 0,0 0-1 0 0,0 0 0 0 0,0 0 1 0 0,0 0-1 0 0,1 1-64 0 0,36 54 1096 0 0,49 14-214 0 0,31 1 167 0 0,-87-52-952 0 0,17-7 229 0 0,-45-13 789 0 0,-27 7-989 0 0,24-8-125 0 0,-14 11 29 0 0,0-1 1 0 0,0-1 0 0 0,-1 0 0 0 0,-1-1-1 0 0,1-1 1 0 0,-1 0 0 0 0,0-1 0 0 0,-1-1-1 0 0,-14 3-30 0 0,-57 12 187 0 0,-46 0 162 0 0,97-42-214 0 0,31 15-110 0 0</inkml:trace>
  <inkml:trace contextRef="#ctx0" brushRef="#br0" timeOffset="2257.175">1569 540 13264 0 0,'6'0'488'0'0,"109"-7"1401"0"0,4 8 621 0 0,-42 38-1662 0 0,-62-38-632 0 0</inkml:trace>
  <inkml:trace contextRef="#ctx0" brushRef="#br0" timeOffset="2658.376">1994 1360 14368 0 0,'0'0'209'0'0,"0"0"4"0"0,0 0-2 0 0,0 0-16 0 0,0 0-79 0 0,0 0-19 0 0,2 7 6 0 0,4 50 970 0 0,-33 95 804 0 0,26-149-1837 0 0,8 39 1080 0 0,-2-34-447 0 0,-5-8-529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1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49 5416 0 0,'0'0'390'0'0,"0"0"-4"0"0,0 0-1 0 0,0 0-37 0 0,0 0-169 0 0,1-7-43 0 0,5-30 306 0 0,-6 37 548 0 0,0-5 6733 0 0,0 12-7997 0 0,-10 62 3539 0 0,11 96-1125 0 0,16-75-1752 0 0,-9 55-163 0 0,3 28 51 0 0,3-57 164 0 0,1-20 130 0 0,-7-40 635 0 0,-8-56-978 0 0,0 0-18 0 0,0 0-82 0 0,0 0-18 0 0,0 0-4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19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16983 0 0,'0'0'896'0'0,"0"0"0"0"0,0 0 2 0 0,0 0-126 0 0,0 0-520 0 0,0 0-126 0 0,0 0 4 0 0,0 0 124 0 0,0 0 484 0 0,0 0 124 0 0,0 0 1 0 0,0 0-127 0 0,0 0-485 0 0,0 0-118 0 0,0 0-2 0 0,0 0 35 0 0,0 0 133 0 0,0 0 40 0 0,0 0-6 0 0,0 0-28 0 0,0 0-142 0 0,0 0-40 0 0,0 0 5 0 0,0 0 13 0 0,0 0 30 0 0,0 0 10 0 0,0 0-1 0 0,0 0-8 0 0,0 0-66 0 0,-1 6-11 0 0,-3 51 721 0 0,-11-32-536 0 0,-10 112 35 0 0,3 64-29 0 0,3-53 24 0 0,27 28 220 0 0,12 46 229 0 0,4-74-91 0 0,-6-97 65 0 0,-15-31-494 0 0,-3-25-239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2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19823 0 0,'0'0'15'0'0,"0"0"-6"0"0,0 0-1 0 0,0 0 0 0 0,6 0 0 0 0,-4 0-1 0 0,-1 0-1 0 0,1 0 0 0 0,0 0 0 0 0,0 0 0 0 0,-1 0 0 0 0,1 1 0 0 0,0-1 0 0 0,-1 1 1 0 0,1-1-1 0 0,0 1 0 0 0,-1 0 0 0 0,1-1 0 0 0,-1 1 0 0 0,1 0 0 0 0,-1 0 1 0 0,0 0-1 0 0,1 0 0 0 0,-1 0 0 0 0,0 0 0 0 0,1 0 0 0 0,-1 1 0 0 0,0-1 0 0 0,0 0 1 0 0,0 1-1 0 0,0-1 0 0 0,-1 1 0 0 0,1-1 0 0 0,0 1 0 0 0,0 0 0 0 0,-1-1 1 0 0,1 1-1 0 0,-1-1 0 0 0,0 1 0 0 0,1 0 0 0 0,-1 0 0 0 0,0-1 0 0 0,0 1 0 0 0,0 0 1 0 0,0-1-1 0 0,0 1-6 0 0,2 106 634 0 0,-26 39 16 0 0,19-73 476 0 0,5-74-990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21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211 127 14568 0 0,'0'0'553'0'0,"0"0"6"0"0,0 0-1 0 0,0 0-73 0 0,-6 7-273 0 0,-67 88 1324 0 0,-14 48 8 0 0,82-132-1512 0 0,-1-1 99 0 0,0 1-1 0 0,1 0 0 0 0,0 0 0 0 0,1 0 1 0 0,1 0-1 0 0,0 1 0 0 0,0-1 0 0 0,1 1 0 0 0,0 6-130 0 0,4 31 374 0 0,13-31-257 0 0,1 0-1 0 0,1 0 1 0 0,0-2 0 0 0,2 0 0 0 0,-1-1 0 0 0,2-1 0 0 0,0-1 0 0 0,1 0 0 0 0,0-2 0 0 0,0 0 0 0 0,19 5-117 0 0,41 24 403 0 0,74 6 51 0 0,-47-21-325 0 0,-33-10-59 0 0,-70-15-52 0 0,-1 1-1 0 0,1 0 0 0 0,0 0 0 0 0,-1 1 1 0 0,0-1-1 0 0,1 1 0 0 0,-1 0 0 0 0,0 0 1 0 0,0 0-1 0 0,0 1 0 0 0,0-1 0 0 0,0 1 1 0 0,0 0-1 0 0,-1 0 0 0 0,0 0 0 0 0,1 1 1 0 0,0 1-18 0 0,-29 46 386 0 0,9-33-322 0 0,-1-1-1 0 0,0-1 0 0 0,-2 0 0 0 0,0-2 1 0 0,0 0-1 0 0,-1-1 0 0 0,-1-1 0 0 0,0-1 1 0 0,-19 7-64 0 0,-98 9 373 0 0,135-27-367 0 0,-6 2 44 0 0,-1 0 0 0 0,1-1 0 0 0,-1 0 0 0 0,0 0 0 0 0,0-1 1 0 0,1 0-1 0 0,-1-1 0 0 0,0 0 0 0 0,1-1 0 0 0,-1 0 0 0 0,1 0 0 0 0,-1-1 0 0 0,0-1-50 0 0,5-1 34 0 0,1 0 0 0 0,-1-1 0 0 0,1 1 0 0 0,1-1 1 0 0,-1 0-1 0 0,1 0 0 0 0,0-1 0 0 0,0 1 0 0 0,1-1 0 0 0,0 1 0 0 0,0-1 0 0 0,1 0 0 0 0,0 0 0 0 0,0 0 0 0 0,0 1 0 0 0,1-1 0 0 0,0 0 0 0 0,0 0 0 0 0,1 0 1 0 0,1-6-35 0 0,5-36 99 0 0,2-1 1 0 0,2 2-1 0 0,2 0 1 0 0,2 0 0 0 0,3 2-1 0 0,1 0 1 0 0,24-39-100 0 0,67-144 382 0 0,-45 80-143 0 0,-40 35 28 0 0,-25 111-255 0 0,0 0 1 0 0,0 0 0 0 0,0 0-1 0 0,0 0 1 0 0,0 0-1 0 0,-1 0 1 0 0,1 0 0 0 0,-1 1-1 0 0,0-1 1 0 0,0 0-1 0 0,0 0 1 0 0,0 1 0 0 0,-1-1-1 0 0,1 1 1 0 0,-1-1-1 0 0,1 1 1 0 0,-1 0 0 0 0,0-1-1 0 0,0 1 1 0 0,-1-1-13 0 0,1 2 19 0 0,-1 0 0 0 0,1 0 0 0 0,-1 1 0 0 0,0-1 0 0 0,1 1-1 0 0,-1 0 1 0 0,0-1 0 0 0,1 1 0 0 0,-1 0 0 0 0,0 0 0 0 0,1 1 0 0 0,-1-1 0 0 0,0 1 0 0 0,1-1 0 0 0,-1 1 0 0 0,1 0 0 0 0,-1 0 0 0 0,1 0 0 0 0,-1 0 0 0 0,1 0 0 0 0,0 1 0 0 0,0-1-1 0 0,-1 1 1 0 0,1-1 0 0 0,0 1 0 0 0,0 0 0 0 0,0 0 0 0 0,1 0 0 0 0,-3 2-19 0 0,13-1 276 0 0,4-3-236 0 0</inkml:trace>
  <inkml:trace contextRef="#ctx0" brushRef="#br0" timeOffset="532.454">904 229 18895 0 0,'0'0'808'0'0,"0"0"0"0"0,0 0 0 0 0,0 0-112 0 0,0 0-449 0 0,0 0-116 0 0,0 0 3 0 0,0 0 97 0 0,0 0 377 0 0,0 0 91 0 0,0 0 3 0 0,0 0-92 0 0,0 0-378 0 0,6 3-90 0 0,84 4 506 0 0,91-25 696 0 0,-121 24-944 0 0,52 38 479 0 0,-106-40-853 0 0,0 0 0 0 0,-1 0 0 0 0,1 0 0 0 0,-1 1 0 0 0,0-1 0 0 0,-1 1 0 0 0,1 1 0 0 0,-1-1 0 0 0,0 0 0 0 0,0 1 0 0 0,0 0 0 0 0,-1 0 0 0 0,0 0 0 0 0,0 1 0 0 0,-1-1 0 0 0,0 1 0 0 0,0-1 0 0 0,0 1 0 0 0,-1 0 0 0 0,0 0 0 0 0,0 3-26 0 0,-12 188 248 0 0,-7-59-57 0 0,6-24 6 0 0,-3-18-18 0 0,0-8 4 0 0,12-38 11 0 0,4-50-151 0 0,-16-12 160 0 0,15 10-170 0 0</inkml:trace>
  <inkml:trace contextRef="#ctx0" brushRef="#br0" timeOffset="786.521">1019 605 17079 0 0,'0'0'666'0'0,"0"0"4"0"0,0 0 4 0 0,0 0-88 0 0,0 0-363 0 0,0 0-82 0 0,0 0 3 0 0,0 0 74 0 0,0 0 292 0 0,0 0 74 0 0,0 0 2 0 0,7-4-70 0 0,67-14-154 0 0,138-11 509 0 0,-198 28-780 0 0,1-1 1 0 0,-1 0 0 0 0,0-1-1 0 0,0 0 1 0 0,-1-1-1 0 0,1-1 1 0 0,-1 0-1 0 0,0-1 1 0 0,7-5-92 0 0,97-59 305 0 0,-16 0-194 0 0,-83 54-86 0 0</inkml:trace>
  <inkml:trace contextRef="#ctx0" brushRef="#br0" timeOffset="1203.068">1839 127 14672 0 0,'0'0'441'0'0,"0"0"4"0"0,0 0-2 0 0,6 1-49 0 0,155-14 922 0 0,-122 9-610 0 0,-15 1-365 0 0,0 1 0 0 0,0 1 0 0 0,0 1 0 0 0,0 2 0 0 0,0 0 0 0 0,14 3-341 0 0,153 41 2891 0 0,-187-45-2838 0 0,-1-1 1 0 0,0 1-1 0 0,0 0 0 0 0,1 0 0 0 0,-1 0 1 0 0,0 0-1 0 0,0 0 0 0 0,0 1 0 0 0,0-1 1 0 0,0 1-1 0 0,-1 0 0 0 0,1 0 1 0 0,0 0-1 0 0,-1 0 0 0 0,1 0 0 0 0,-1 1 1 0 0,0-1-1 0 0,0 1 0 0 0,0-1 0 0 0,0 1 1 0 0,0 0-1 0 0,-1 0 0 0 0,1 0-53 0 0,0 5 123 0 0,-1 0-1 0 0,0 0 0 0 0,0 0 0 0 0,-1 1 1 0 0,0-1-1 0 0,0 0 0 0 0,-1 0 1 0 0,0 0-1 0 0,0 0 0 0 0,-1 0 1 0 0,-1 4-123 0 0,-5 29 105 0 0,-47 138 42 0 0,10-99 45 0 0,-18 58 161 0 0,13 6 341 0 0,30-94-442 0 0,-19 30 472 0 0,33-69-644 0 0,6-10-63 0 0,0 0 0 0 0,0 0 0 0 0,0 0 0 0 0,0 0 0 0 0,0 0-1 0 0,0 0 1 0 0,-1 0 0 0 0,1-1 0 0 0,0 1 0 0 0,-1 0 0 0 0,1 0 0 0 0,0 0 0 0 0,-1 0 0 0 0,1 0 0 0 0,-1 0 0 0 0,0-1 0 0 0,1 1 0 0 0,-1 0-1 0 0,0-1 1 0 0,1 1 0 0 0,-1 0 0 0 0,0-1 0 0 0,0 1 0 0 0,1-1 0 0 0,-1 1 0 0 0,0-1 0 0 0,0 1 0 0 0,0-1 0 0 0,0 1 0 0 0,0-1 0 0 0,0 0 0 0 0,0 0-1 0 0,0 0 1 0 0,0 1 0 0 0,1-1 0 0 0,-1 0 0 0 0,0 0 0 0 0,0 0 0 0 0,0 0 0 0 0,0 0 0 0 0,0-1 0 0 0,0 1 0 0 0,0 0 0 0 0,0 0 0 0 0,0-1-1 0 0,0 1 1 0 0,0-1 0 0 0,0 1 0 0 0,0 0 0 0 0,1-1 0 0 0,-2 0-17 0 0,0-2 80 0 0</inkml:trace>
  <inkml:trace contextRef="#ctx0" brushRef="#br0" timeOffset="1472.291">1953 420 19295 0 0,'9'0'658'0'0,"234"-1"1756"0"0,-94-21-356 0 0,-18-11-980 0 0,-43 17 182 0 0,-48 7-711 0 0,-36 4-501 0 0,-4 5-33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8:3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13168 0 0,'0'0'376'0'0,"0"0"0"0"0,0 0 0 0 0,0 0-42 0 0,0 0-163 0 0,0 0-36 0 0,0 0-1 0 0,0 0 45 0 0,0 0 196 0 0,0 0 49 0 0,0 0 1 0 0,0 0-45 0 0,0 0-199 0 0,0 0-41 0 0,0 0-1 0 0,-2 11 29 0 0,-54 221 1120 0 0,22-82-752 0 0,9 6 118 0 0,13-59 122 0 0,12-94-704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2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19999 0 0,'0'0'698'0'0,"0"0"3"0"0,0 0-1 0 0,0 0-87 0 0,0 0-379 0 0,0 0-92 0 0,0 0 2 0 0,0 0 54 0 0,0 0 212 0 0,0 0 56 0 0,0 0 3 0 0,0 0-58 0 0,0 0-219 0 0,0 0-50 0 0,0 0 2 0 0,0 0 26 0 0,0 0 102 0 0,9 0 29 0 0,276-35 1103 0 0,-205 34-1111 0 0,-67 4-227 0 0,-1-1 0 0 0,1 0 0 0 0,-1 0-1 0 0,1-1 1 0 0,0-1 0 0 0,0 0 0 0 0,-1-1 0 0 0,1 0-1 0 0,9-3-65 0 0,47-1 137 0 0,-11 5-38 0 0,-58 0-63 0 0,10 3 117 0 0,-10 22 2 0 0,1 12-24 0 0,-1 1 1 0 0,-2-1-1 0 0,-2 0 1 0 0,-2 1-1 0 0,-5 17-131 0 0,-32 109 359 0 0,5-13-35 0 0,3 40 147 0 0,31-82-94 0 0,4-109-370 0 0,0-1-1 0 0,-1 1 1 0 0,1 0 0 0 0,0-1-1 0 0,0 1 1 0 0,0 0-1 0 0,0 0 1 0 0,0-1 0 0 0,-1 1-1 0 0,1 0 1 0 0,0 0 0 0 0,0-1-1 0 0,0 1 1 0 0,-1 0-1 0 0,1 0 1 0 0,0 0 0 0 0,0 0-1 0 0,-1-1 1 0 0,1 1 0 0 0,0 0-1 0 0,-1 0 1 0 0,1 0-1 0 0,0 0 1 0 0,0 0 0 0 0,-1 0-1 0 0,1 0 1 0 0,0 0 0 0 0,-1 0-1 0 0,1 0 1 0 0,0 0-1 0 0,-1 0 1 0 0,1 0 0 0 0,0 0-1 0 0,-1 0 1 0 0,1 0 0 0 0,0 0-1 0 0,0 0 1 0 0,-1 0-1 0 0,1 0 1 0 0,0 0 0 0 0,-1 0-1 0 0,1 1 1 0 0,0-1 0 0 0,0 0-1 0 0,-1 0 1 0 0,1 0-1 0 0,0 1 1 0 0,0-1 0 0 0,0 0-1 0 0,-1 0 1 0 0,1 1 0 0 0,0-1-1 0 0,0 0 1 0 0,0 0-1 0 0,0 1 1 0 0,-1-1 0 0 0,1 0-1 0 0,0 0 1 0 0,0 1 0 0 0,0-1-1 0 0,0 0 1 0 0,0 1-1 0 0,0-1 1 0 0,0 0-7 0 0,0-2 48 0 0</inkml:trace>
  <inkml:trace contextRef="#ctx0" brushRef="#br0" timeOffset="269.084">183 459 17687 0 0,'0'0'522'0'0,"0"0"3"0"0,0 0-2 0 0,9-1-61 0 0,62-5 34 0 0,35-4 1426 0 0,120-32-724 0 0,-20-37 277 0 0,-148 54-1331 0 0,-33 15-115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2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16479 0 0,'0'0'482'0'0,"0"0"4"0"0,0 0 2 0 0,0 0-58 0 0,0 0-234 0 0,0 0-54 0 0,0 0 2 0 0,0 0 72 0 0,0 0 290 0 0,0 0 76 0 0,0 0 2 0 0,0 0-73 0 0,0 0-294 0 0,0 0-73 0 0,0 0 0 0 0,2 6 31 0 0,-2 58 788 0 0,-72 128-10 0 0,50-122-538 0 0,21-39-1 0 0,1-30-310 0 0,0-1-6 0 0,0 0-28 0 0,0 0-6 0 0,0 0 0 0 0,0 0-8 0 0,0 0-30 0 0,0 0-2 0 0,12-13 64 0 0,-4 6-66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25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130 401 13264 0 0,'0'0'488'0'0,"0"0"0"0"0,2-6 1 0 0,14-29 143 0 0,-37 25 3510 0 0,-49 58-2695 0 0,68-47-1416 0 0,0 0 1 0 0,0 1-1 0 0,0-1 1 0 0,0 0-1 0 0,0 1 0 0 0,0-1 1 0 0,1 1-1 0 0,-1 0 1 0 0,1 0-1 0 0,-1-1 0 0 0,1 1 1 0 0,-1 0-1 0 0,1 0 0 0 0,0 0 1 0 0,0 1-1 0 0,0-1 1 0 0,0 0-1 0 0,1 0 0 0 0,-1 0 1 0 0,1 1-1 0 0,-1-1 1 0 0,1 0-1 0 0,0 1 0 0 0,-1-1 1 0 0,1 0-1 0 0,0 1 1 0 0,1-1-1 0 0,-1 0 0 0 0,0 1 1 0 0,1-1-1 0 0,-1 0 0 0 0,1 0 1 0 0,0 1-1 0 0,0-1 1 0 0,0 1-32 0 0,83 49 773 0 0,77 38-564 0 0,-58-48 50 0 0,-67-27-179 0 0,25 22 445 0 0,-11 11 91 0 0,-49-43-566 0 0,-2 1-1 0 0,1 0 0 0 0,-1 0 0 0 0,0 0 1 0 0,0-1-1 0 0,0 1 0 0 0,-1 0 1 0 0,0-1-1 0 0,0 1 0 0 0,0-1 1 0 0,-1 0-1 0 0,0 0 0 0 0,0 0 0 0 0,0 0 1 0 0,0 0-1 0 0,-1-1 0 0 0,0 1 1 0 0,-1 0-50 0 0,5-5 2 0 0,-11 13 42 0 0,0-1 0 0 0,0 0 0 0 0,-2-1 0 0 0,1 0 0 0 0,-1-1 0 0 0,-1 0 1 0 0,0-1-1 0 0,0-1 0 0 0,-5 2-44 0 0,-62 27 320 0 0,72-35-296 0 0,0-1 1 0 0,0 0-1 0 0,0 0 0 0 0,0-1 1 0 0,0 0-1 0 0,1 0 0 0 0,-1-1 1 0 0,0 0-1 0 0,0-1 0 0 0,0 1 1 0 0,1-2-1 0 0,-1 1 1 0 0,1-2-1 0 0,-1 1 0 0 0,1-1 1 0 0,0 0-1 0 0,1 0 0 0 0,-1-1 1 0 0,1 0-1 0 0,0-1 0 0 0,0 0 1 0 0,0 0-1 0 0,1 0 0 0 0,0-1 1 0 0,0 1-1 0 0,-1-4-24 0 0,0 1 15 0 0,1 1 0 0 0,0-1-1 0 0,1 0 1 0 0,0-1 0 0 0,0 1-1 0 0,1-1 1 0 0,1 0 0 0 0,-1 0-1 0 0,1 0 1 0 0,1-1 0 0 0,0 1-1 0 0,0-9-14 0 0,-1-17 48 0 0</inkml:trace>
  <inkml:trace contextRef="#ctx0" brushRef="#br0" timeOffset="869.88">164 57 15680 0 0,'0'0'441'0'0,"0"0"5"0"0,7-2 2 0 0,89-18 627 0 0,38 27 1210 0 0,-47 6-1981 0 0,-60-10-132 0 0,-1 0-1 0 0,1 2 1 0 0,-1 1 0 0 0,0 1-1 0 0,-1 1 1 0 0,0 1 0 0 0,13 7-172 0 0,74 31 577 0 0,-76-21-419 0 0,-29-22-96 0 0,0 1 0 0 0,0-1 0 0 0,0 1 0 0 0,-1 0 0 0 0,1 1 0 0 0,-1 0 0 0 0,0 0 0 0 0,-1 0 0 0 0,1 1 0 0 0,-1 0 0 0 0,-1 0 0 0 0,1 0 1 0 0,-1 0-1 0 0,-1 1 0 0 0,1-1 0 0 0,-1 2-62 0 0,-1 3 23 0 0,-1-1 1 0 0,-1 1 0 0 0,1 0 0 0 0,-2 0-1 0 0,0 0 1 0 0,0 0 0 0 0,-1-1 0 0 0,-1 1-1 0 0,0-1 1 0 0,0 1 0 0 0,-1-1 0 0 0,-1 0-1 0 0,-1 2-23 0 0,-5 18 33 0 0,-7 152 314 0 0,33-2 138 0 0,-15-177-461 0 0,0 0 0 0 0,0 0 0 0 0,1 1 0 0 0,-1-1 1 0 0,1 0-1 0 0,0 0 0 0 0,0 0 0 0 0,0 0 0 0 0,1 0 0 0 0,-1 0 0 0 0,1 0 0 0 0,0-1 0 0 0,0 1 1 0 0,1-1-1 0 0,-1 1 0 0 0,1-1 0 0 0,-1 0 0 0 0,1 0 0 0 0,0 0 0 0 0,0 0 0 0 0,1 0 1 0 0,2 1-25 0 0,1 0 44 0 0,0 0 0 0 0,0-1 0 0 0,1 0 0 0 0,-1 0 0 0 0,1-1 0 0 0,0 0 0 0 0,0 0 1 0 0,0-1-1 0 0,0 0 0 0 0,0 0 0 0 0,0-1 0 0 0,0 0 0 0 0,0 0 0 0 0,0-1 0 0 0,0 0 1 0 0,0-1-1 0 0,0 1 0 0 0,0-2 0 0 0,-1 1 0 0 0,1-1 0 0 0,-1 0 0 0 0,1-1 0 0 0,-1 1 1 0 0,0-1-1 0 0,-1-1 0 0 0,1 1 0 0 0,-1-1 0 0 0,1-1 0 0 0,-2 1 0 0 0,1-1 1 0 0,4-5-45 0 0,-1 3 40 0 0,-1-1 0 0 0,1 0 0 0 0,-2 0 1 0 0,1-1-1 0 0,-1 0 0 0 0,-1 0 1 0 0,0 0-1 0 0,0-1 0 0 0,-1 0 0 0 0,0 0 1 0 0,-1 0-1 0 0,0-1 0 0 0,-1 0 1 0 0,0 1-1 0 0,-1-1 0 0 0,-1 0 1 0 0,0 0-1 0 0,0-8-40 0 0,-24-65 226 0 0,-8-20 68 0 0,13 72-173 0 0,-1 2 1 0 0,-2 0-1 0 0,-1 1 1 0 0,-2 2-1 0 0,-1 0 1 0 0,0 1-1 0 0,-5 0-121 0 0,-11-2 910 0 0,504 24-440 0 0,-231 2-232 0 0,-229 4-229 0 0,0-1 0 0 0,0 1 0 0 0,0 0-1 0 0,0-1 1 0 0,0 1 0 0 0,0 0 0 0 0,-1 1 0 0 0,1-1 0 0 0,0 0 0 0 0,-1 1 0 0 0,1 0 0 0 0,-1-1 0 0 0,1 1 0 0 0,-1 0 0 0 0,0 0 0 0 0,0 1 0 0 0,0-1 0 0 0,0 0-1 0 0,0 1 1 0 0,0 0-9 0 0,-17 72 138 0 0,-97 126-50 0 0,99-174-59 0 0,1 0 1 0 0,1 0 0 0 0,1 1 0 0 0,2 1-1 0 0,1 0 1 0 0,1 0 0 0 0,-1 25-30 0 0,6-49 12 0 0,0 1 0 0 0,1-1 1 0 0,0 1-1 0 0,0 0 0 0 0,0-1 0 0 0,1 1 1 0 0,0 0-1 0 0,0-1 0 0 0,0 1 0 0 0,1-1 1 0 0,0 1-1 0 0,0-1 0 0 0,0 0 1 0 0,0 0-1 0 0,1 0 0 0 0,0 0 0 0 0,0 0 1 0 0,1-1-1 0 0,-1 1 0 0 0,1-1 0 0 0,0 0 1 0 0,0 0-1 0 0,0 0 0 0 0,1-1 1 0 0,-1 1-1 0 0,1-1 0 0 0,0 0 0 0 0,0-1 1 0 0,3 3-13 0 0,3-4 24 0 0,0 0 0 0 0,0 0-1 0 0,0-1 1 0 0,0 0 0 0 0,0-1 0 0 0,0 0 0 0 0,0 0 0 0 0,0-2 0 0 0,0 1 0 0 0,-1-1 0 0 0,1-1 0 0 0,-1 0 0 0 0,0 0-1 0 0,0-1 1 0 0,0 0 0 0 0,-1-1 0 0 0,0 0 0 0 0,0-1 0 0 0,0 0 0 0 0,-1 0 0 0 0,0-1 0 0 0,0 0 0 0 0,-1 0-1 0 0,0 0 1 0 0,-1-1 0 0 0,0 0 0 0 0,0-1 0 0 0,-1 0 0 0 0,1-1-24 0 0,3-6 31 0 0,-1-1 0 0 0,0 0-1 0 0,-2 0 1 0 0,0 0 0 0 0,-1-1 0 0 0,-1 0-1 0 0,-1 0 1 0 0,0 0 0 0 0,-1 0 0 0 0,-2-1-1 0 0,0 1 1 0 0,0 0 0 0 0,-2-1 0 0 0,-4-16-31 0 0,-18-66 178 0 0,23 99-175 0 0,0 0 0 0 0,0 1 0 0 0,-1-1 1 0 0,1 0-1 0 0,0 1 0 0 0,-1-1 0 0 0,0 1 0 0 0,0-1 0 0 0,1 1 0 0 0,-1 0 0 0 0,-1 0 0 0 0,1 0 0 0 0,0 0 0 0 0,0 0 0 0 0,-1 0 0 0 0,1 0 0 0 0,-1 1 0 0 0,0 0 0 0 0,1-1 0 0 0,-1 1 0 0 0,0 0 1 0 0,0 0-1 0 0,0 0 0 0 0,1 1 0 0 0,-1-1 0 0 0,0 1 0 0 0,0-1 0 0 0,0 1 0 0 0,0 0 0 0 0,0 0 0 0 0,-3 1-3 0 0,2-1 0 0 0</inkml:trace>
  <inkml:trace contextRef="#ctx0" brushRef="#br0" timeOffset="1286.17">2459 120 15976 0 0,'0'0'1161'0'0,"0"0"3"0"0,0 0-7 0 0,0 0-170 0 0,0 0-713 0 0,6-1-178 0 0,173-22 3234 0 0,-72 32-2868 0 0,-32-13 1001 0 0,41-3-886 0 0,-86 1-435 0 0,92-33 444 0 0,-67 1-298 0 0,-47 28-224 0 0</inkml:trace>
  <inkml:trace contextRef="#ctx0" brushRef="#br0" timeOffset="1833.649">2766 186 15176 0 0,'0'0'610'0'0,"0"0"9"0"0,0 0-6 0 0,0 0-72 0 0,0 0-317 0 0,0 0-81 0 0,0 0-4 0 0,0 0 122 0 0,0 0 478 0 0,0 0 121 0 0,0 0-7 0 0,0 0-114 0 0,0 0-487 0 0,-1 6-120 0 0,-2 13 111 0 0,1-1 0 0 0,1 1 0 0 0,1 0 0 0 0,1-1 0 0 0,0 1 1 0 0,2 0-1 0 0,0-1 0 0 0,1 0 0 0 0,0 0 0 0 0,2 0 0 0 0,0 1-243 0 0,14 53 492 0 0,27 57 427 0 0,69 76 384 0 0,-114-203-1295 0 0,0 0 0 0 0,-1 0 1 0 0,1 1-1 0 0,-1-1 1 0 0,1 0-1 0 0,-1 0 1 0 0,0 1-1 0 0,0-1 1 0 0,0 1-1 0 0,0-1 1 0 0,-1 1-1 0 0,1-1 1 0 0,0 1-1 0 0,-1 0 1 0 0,0-1-1 0 0,0 1 1 0 0,0-1-1 0 0,0 1 1 0 0,0 0-1 0 0,0-1 1 0 0,-1 1-1 0 0,1 0 1 0 0,-1-1-1 0 0,0 1 1 0 0,0-1-1 0 0,0 1 1 0 0,0-1-1 0 0,0 0 1 0 0,0 1-1 0 0,-1-1 1 0 0,1 0-1 0 0,-1 0 0 0 0,-1 2-8 0 0,0-1 22 0 0,-15 16 33 0 0,0 0-1 0 0,-2-2 1 0 0,0 0 0 0 0,-1-1 0 0 0,0-1 0 0 0,-1-1 0 0 0,-9 4-55 0 0,10-10 45 0 0,0 0 1 0 0,0-1-1 0 0,0-1 1 0 0,-1-1-1 0 0,0-1 0 0 0,0-1 1 0 0,0 0-1 0 0,0-2 1 0 0,0-1-1 0 0,0-1 1 0 0,0-1-1 0 0,0 0 0 0 0,-6-3-45 0 0,-132-36 350 0 0,62-3-169 0 0,23 3 100 0 0,71 40-262 0 0,1 0-1 0 0,-1 0 0 0 0,1-1 1 0 0,-1 1-1 0 0,1-1 0 0 0,0 0 1 0 0,-1 0-1 0 0,1 0 0 0 0,0-1 1 0 0,1 1-1 0 0,-1-1 0 0 0,0 1 1 0 0,1-1-1 0 0,-1 0 0 0 0,1 0 1 0 0,0 0-1 0 0,0 0 0 0 0,0-1 1 0 0,0 1-1 0 0,0-2-18 0 0,-5-6 72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36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96 13168 0 0,'0'0'376'0'0,"0"0"0"0"0,0 0 0 0 0,0 0-42 0 0,0 0-163 0 0,0 0-36 0 0,0 0-1 0 0,0 0 90 0 0,-2 7 378 0 0,-18 44 1631 0 0,20-55 1968 0 0,15-23-3412 0 0,42-22-437 0 0,-38 26-259 0 0,-18 21-85 0 0,1-1 1 0 0,-1 1-1 0 0,1 0 0 0 0,-1 0 1 0 0,1 0-1 0 0,-1 0 1 0 0,1 0-1 0 0,0 1 1 0 0,0-1-1 0 0,0 0 1 0 0,0 1-1 0 0,0-1 1 0 0,0 1-1 0 0,1 0 1 0 0,-1 0-1 0 0,0 0 1 0 0,1 0-1 0 0,-1 0 1 0 0,1 0-1 0 0,-1 1 0 0 0,1-1 1 0 0,0 1-9 0 0,16-8 130 0 0,-19 7-124 0 0,1 0 1 0 0,-1 1-1 0 0,0-1 0 0 0,0 1 1 0 0,1-1-1 0 0,-1 1 1 0 0,1-1-1 0 0,-1 1 1 0 0,0-1-1 0 0,1 1 1 0 0,-1 0-1 0 0,1-1 1 0 0,-1 1-1 0 0,1-1 1 0 0,-1 1-1 0 0,1 0 1 0 0,0-1-1 0 0,-1 1 1 0 0,1 0-1 0 0,-1 0 0 0 0,1 0 1 0 0,-1-1-1 0 0,1 1 1 0 0,0 0-1 0 0,-1 0 1 0 0,1 0-1 0 0,0 0 1 0 0,-1 0-1 0 0,1 0 1 0 0,-1 0-1 0 0,1 0 1 0 0,0 0-1 0 0,-1 1 1 0 0,1-1-1 0 0,0 0 1 0 0,-1 0-1 0 0,1 0 0 0 0,-1 1 1 0 0,1-1-1 0 0,-1 0 1 0 0,1 1-1 0 0,-1-1 1 0 0,1 0-1 0 0,-1 1 1 0 0,1-1-1 0 0,-1 1 1 0 0,1-1-1 0 0,-1 1 1 0 0,0-1-1 0 0,1 1 1 0 0,-1-1-1 0 0,0 1 1 0 0,1-1-1 0 0,-1 1 0 0 0,0-1 1 0 0,0 1-1 0 0,1 0 1 0 0,-1-1-1 0 0,0 1 1 0 0,0 0-1 0 0,0-1 1 0 0,0 1-1 0 0,0-1-6 0 0,0 1 68 0 0,0-1-16 0 0,0 0-4 0 0,37 10 551 0 0,-3 19 4 0 0,-2-14 3 0 0,12 38 322 0 0,-18-29-549 0 0,-25-22-367 0 0,0 0 1 0 0,0 0-1 0 0,0 0 1 0 0,1-1-1 0 0,-1 1 0 0 0,1 0 1 0 0,-1-1-1 0 0,1 1 0 0 0,0-1 1 0 0,-1 1-1 0 0,1-1 1 0 0,0 0-1 0 0,0 0 0 0 0,0 0 1 0 0,0 0-1 0 0,0 0 0 0 0,0-1 1 0 0,0 1-1 0 0,1 0 1 0 0,-1-1-1 0 0,0 0 0 0 0,0 1 1 0 0,0-1-1 0 0,1 0-12 0 0,16-1 76 0 0,0-1 0 0 0,1-1 0 0 0,-1 0 0 0 0,-1-2 0 0 0,1 0-1 0 0,0-1 1 0 0,-1 0 0 0 0,-1-2 0 0 0,1 0 0 0 0,-1-1 0 0 0,1-2-76 0 0,56-44 256 0 0,-25 19-104 0 0,-37 23-111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37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17487 0 0,'0'0'610'0'0,"0"0"4"0"0,0 0 2 0 0,0 0-78 0 0,0 0-316 0 0,0 0-78 0 0,0 0 0 0 0,0 0 44 0 0,0 0 179 0 0,0 0 54 0 0,0 0 3 0 0,0 0-48 0 0,0 0-193 0 0,0 0-52 0 0,0 0 5 0 0,0 0 13 0 0,0 0 27 0 0,0 0 1 0 0,0 0 2 0 0,0 0-7 0 0,0 0-64 0 0,0 0-9 0 0,0 0-7 0 0,0 0 0 0 0,6 2-8 0 0,34-3 97 0 0,58-71 79 0 0,-37 36-71 0 0,-42 23-100 0 0,-18 12-81 0 0,0 0 0 0 0,0 0-1 0 0,0 0 1 0 0,0 0 0 0 0,0 0 0 0 0,0 0-1 0 0,0 0 1 0 0,0 0 0 0 0,0 1 0 0 0,0-1-1 0 0,1 1 1 0 0,-1-1 0 0 0,0 1 0 0 0,0-1-1 0 0,1 1 1 0 0,-1 0 0 0 0,0-1-1 0 0,1 1 1 0 0,-1 0 0 0 0,0 0 0 0 0,1 0-1 0 0,-1 0 1 0 0,0 0 0 0 0,1 0 0 0 0,-1 0-1 0 0,0 1 1 0 0,0-1 0 0 0,1 0 0 0 0,-1 1-1 0 0,0-1 1 0 0,0 1 0 0 0,1 0-1 0 0,-1-1 1 0 0,1 1-8 0 0,12 13 212 0 0,-14-12-204 0 0,0 0 0 0 0,0-1 0 0 0,0 1-1 0 0,0 0 1 0 0,0 0 0 0 0,1-1 0 0 0,-1 1-1 0 0,1 0 1 0 0,-1 0 0 0 0,1-1 0 0 0,-1 1 0 0 0,1 0-1 0 0,0-1 1 0 0,0 1 0 0 0,0-1 0 0 0,0 1-1 0 0,0-1 1 0 0,0 1 0 0 0,0-1 0 0 0,1 0 0 0 0,-1 0-1 0 0,0 1 1 0 0,1-1 0 0 0,-1 0 0 0 0,1 0-1 0 0,-1-1 1 0 0,1 1 0 0 0,0 0 0 0 0,-1 0 0 0 0,1-1-1 0 0,1 1-7 0 0,10 6 77 0 0,28 37 223 0 0,-8 26 400 0 0,-33-69-678 0 0,0 1 1 0 0,0-1 0 0 0,0 1-1 0 0,1 0 1 0 0,-1-1 0 0 0,1 1-1 0 0,-1-1 1 0 0,1 1 0 0 0,-1-1-1 0 0,1 1 1 0 0,0-1 0 0 0,0 0 0 0 0,0 1-1 0 0,0-1 1 0 0,0 0 0 0 0,0 0-1 0 0,0 1 1 0 0,0-1 0 0 0,0 0-1 0 0,1 0 1 0 0,-1 0 0 0 0,0 0 0 0 0,1-1-1 0 0,-1 1 1 0 0,1 0 0 0 0,-1-1-1 0 0,1 1 1 0 0,-1-1 0 0 0,1 1-1 0 0,-1-1 1 0 0,1 1 0 0 0,0-1-1 0 0,-1 0 1 0 0,1 0 0 0 0,-1 0 0 0 0,1 0-1 0 0,0 0 1 0 0,-1 0 0 0 0,1-1-1 0 0,-1 1 1 0 0,1-1 0 0 0,-1 1-1 0 0,1-1 1 0 0,0 1 0 0 0,-1-1-1 0 0,0 0 1 0 0,1 1 0 0 0,0-2-23 0 0,20-9 59 0 0,0-2-1 0 0,-1 0 1 0 0,-1-1 0 0 0,0-1 0 0 0,-1-1-1 0 0,0-1 1 0 0,-1-1 0 0 0,-1-1-59 0 0,82-71 215 0 0,-29 17 22 0 0,-21 47-37 0 0,-47 25-157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3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14568 0 0,'0'0'682'0'0,"0"0"10"0"0,0 0-3 0 0,0 0-93 0 0,0 0-366 0 0,0 0-88 0 0,0 0 2 0 0,0 0 84 0 0,0 0 338 0 0,0 0 88 0 0,0 0 2 0 0,0 0-85 0 0,0 7-343 0 0,-1 245 2325 0 0,-17-85-1602 0 0,15-32-246 0 0,-9-83-625 0 0,11-43-54 0 0,-1 0 1 0 0,0 1-1 0 0,-1-1 0 0 0,0 0 0 0 0,0 0 1 0 0,-1-1-1 0 0,0 1 0 0 0,-1-1 0 0 0,0 0 0 0 0,0 0 1 0 0,-1 0-1 0 0,1-1-26 0 0,-22 33 429 0 0,41-50 37 0 0,-14 5-348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3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16687 0 0,'0'0'520'0'0,"0"0"0"0"0,0 0 0 0 0,0 0-62 0 0,0 0-252 0 0,0 0-62 0 0,0 0 0 0 0,0 0 51 0 0,0 0 202 0 0,0 0 51 0 0,0 0 2 0 0,0 0-49 0 0,0 0-210 0 0,0 0-50 0 0,0 0-2 0 0,0 0 18 0 0,-6 4 62 0 0,-27 17 266 0 0,7 28 332 0 0,25-37 9 0 0,1-13-810 0 0,23-14 57 0 0,-16-19 150 0 0,-22 6 195 0 0,15 27-348 0 0,0 1 8 0 0,0 0 2 0 0,0 0-5 0 0,0 0-20 0 0,0 0-2 0 0,0 0-4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4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23 15976 0 0,'0'0'774'0'0,"0"0"-3"0"0,0 0 3 0 0,0 0-104 0 0,0 0-428 0 0,0 0-106 0 0,0 0 2 0 0,9-2 116 0 0,87-17 2790 0 0,-89 18-2927 0 0,1 1-1 0 0,-1 0 0 0 0,1 0 1 0 0,0 0-1 0 0,-1 1 0 0 0,1 0 1 0 0,-1 1-1 0 0,0 0 0 0 0,1 0 1 0 0,-1 0-1 0 0,0 1 0 0 0,1 0-116 0 0,35 11 1056 0 0,36 8-433 0 0,-10 1 84 0 0,-62-21-646 0 0,-5-2-39 0 0,0 0 0 0 0,0 0 0 0 0,0 0 1 0 0,0 0-1 0 0,-1 1 0 0 0,1-1 1 0 0,0 1-1 0 0,0-1 0 0 0,0 1 1 0 0,-1 0-1 0 0,1 0 0 0 0,0-1 0 0 0,-1 1 1 0 0,1 0-1 0 0,-1 1 0 0 0,1-1 1 0 0,-1 0-1 0 0,1 0 0 0 0,-1 1 1 0 0,0-1-1 0 0,0 0 0 0 0,0 1 0 0 0,0 0 1 0 0,0-1-1 0 0,0 1 0 0 0,0-1 1 0 0,0 1-1 0 0,0 0 0 0 0,-1 0 1 0 0,1-1-1 0 0,-1 1 0 0 0,1 1-22 0 0,-2 4 33 0 0,1 0 0 0 0,-1-1 0 0 0,0 1 0 0 0,-1-1 0 0 0,0 1 0 0 0,0-1 0 0 0,0 0 1 0 0,-1 0-1 0 0,1 0 0 0 0,-2 0 0 0 0,1 0 0 0 0,-1 0 0 0 0,1-1 0 0 0,-4 3-33 0 0,-90 117 136 0 0,-35-4 33 0 0,28-32 30 0 0,-4 17 54 0 0,62-63-160 0 0,41-40-73 0 0,0 1 1 0 0,0 0-1 0 0,1-1 1 0 0,-1 1-1 0 0,1 1 0 0 0,0-1 1 0 0,0 1-1 0 0,0 0 0 0 0,1 0 1 0 0,0 0-1 0 0,0 0 1 0 0,0 0-1 0 0,0 1 0 0 0,1-1 1 0 0,-1 4-21 0 0,1-2-16 0 0,1-6 33 0 0,0 1 0 0 0,0-1-1 0 0,1 1 1 0 0,-1 0 0 0 0,0-1 0 0 0,1 1 0 0 0,-1 0 0 0 0,1 0-1 0 0,-1-1 1 0 0,1 1 0 0 0,0 0 0 0 0,0 0 0 0 0,0-1-1 0 0,0 1 1 0 0,0 0 0 0 0,0 0 0 0 0,0 0 0 0 0,1-1 0 0 0,-1 1-1 0 0,1 0 1 0 0,-1-1 0 0 0,1 1 0 0 0,0 0 0 0 0,0-1 0 0 0,-1 1-1 0 0,1-1 1 0 0,0 1 0 0 0,0-1 0 0 0,1 1 0 0 0,-1-1-1 0 0,0 0 1 0 0,0 1 0 0 0,1-1 0 0 0,-1 0 0 0 0,1 0 0 0 0,-1 0-1 0 0,1 0-16 0 0,200 23 422 0 0,-76-36-124 0 0,-111 11-265 0 0,-1-1 0 0 0,0 0 0 0 0,0-1-1 0 0,-1 0 1 0 0,1-1 0 0 0,-1-1 0 0 0,1 0-1 0 0,-1-1 1 0 0,7-5-33 0 0,-1-3 40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4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16280 0 0,'0'0'674'0'0,"0"0"9"0"0,0 0-7 0 0,0 0-88 0 0,0 0-360 0 0,0 0-86 0 0,0 0 2 0 0,0 0 106 0 0,0 0 423 0 0,-2 8 115 0 0,-49 254 1367 0 0,30-88-687 0 0,7-47-878 0 0,20-34 212 0 0,1 12 130 0 0,-7-102-886 0 0,14 37 514 0 0,-6-47-477 0 0,-8 5-54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4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176 137 16879 0 0,'0'0'714'0'0,"0"0"2"0"0,0 0-7 0 0,0 0-89 0 0,0 0-385 0 0,3 6-94 0 0,-1 0 5 0 0,-1 0 0 0 0,1 0 0 0 0,-1 1 0 0 0,-1-1 0 0 0,1 0 0 0 0,-1 0 0 0 0,-1 0 0 0 0,1 1 0 0 0,-1-1 0 0 0,0 0-1 0 0,0 0 1 0 0,0 0 0 0 0,-2 1-146 0 0,-14 72 968 0 0,2 1 0 0 0,4 1 0 0 0,3 14-968 0 0,2 41 1016 0 0,49-15-70 0 0,3-90-371 0 0,-34-27-405 0 0,17-27 235 0 0,32-36-300 0 0,-49 43-90 0 0,0 0 0 0 0,-2-1-1 0 0,0-1 1 0 0,-1 1 0 0 0,-1-1-1 0 0,0-1 1 0 0,-1 0 0 0 0,-2 0-1 0 0,0 0 1 0 0,0-3-15 0 0,-9-97 176 0 0,-28 19-39 0 0,-83-136 394 0 0,76 176-155 0 0,35 55-340 0 0,-1 0-1 0 0,0 0 1 0 0,0 1 0 0 0,0 0-1 0 0,0 0 1 0 0,-1 0 0 0 0,0 0 0 0 0,0 1-1 0 0,0 0 1 0 0,0 0 0 0 0,0 1-1 0 0,0 0 1 0 0,-1 0 0 0 0,0 0-1 0 0,1 1 1 0 0,-1 0 0 0 0,0 0-1 0 0,1 0 1 0 0,-5 1-36 0 0,4-1 19 0 0,-63-1 308 0 0,57 9-215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8:4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76 301 11656 0 0,'0'0'433'0'0,"0"0"4"0"0,0 0-2 0 0,0 0-47 0 0,0 0-200 0 0,0 0-47 0 0,0 0-2 0 0,0 0 58 0 0,0 0 221 0 0,-1 7 55 0 0,-32 109 672 0 0,24-94-952 0 0,1 2 0 0 0,1-1-1 0 0,2 1 1 0 0,0 0-1 0 0,1 0 1 0 0,1 16-193 0 0,10 71 1185 0 0,33-28-182 0 0,-38-80-959 0 0,1 1-1 0 0,0 0 1 0 0,-1 0 0 0 0,2-1 0 0 0,-1 0-1 0 0,0 1 1 0 0,1-1 0 0 0,-1 0-1 0 0,1-1 1 0 0,0 1 0 0 0,0-1-1 0 0,0 0 1 0 0,0 0 0 0 0,0 0 0 0 0,1 0-1 0 0,-1-1 1 0 0,1 1 0 0 0,-1-1-1 0 0,1 0 1 0 0,-1-1 0 0 0,1 1 0 0 0,0-1-1 0 0,-1 0 1 0 0,1 0 0 0 0,-1 0-1 0 0,1-1 1 0 0,0 0-44 0 0,50-62 240 0 0,-47 48-220 0 0,0-1 0 0 0,-1-1 0 0 0,-1 0 0 0 0,0 1 0 0 0,-1-2 0 0 0,-1 1 0 0 0,-1-1 0 0 0,0 1 0 0 0,-1-12-20 0 0,-1 21 18 0 0,0-1 0 0 0,-1 1 0 0 0,0 0 0 0 0,0-1 0 0 0,-1 1 0 0 0,0 0 0 0 0,-1 0 0 0 0,0-1-1 0 0,0 1 1 0 0,-1 0 0 0 0,-2-4-18 0 0,-22-46 127 0 0,-31-18 162 0 0,18-5-29 0 0,40 37 122 0 0,16 18-128 0 0,86-21 34 0 0,53-13-80 0 0,-29 19-22 0 0,-32 19-42 0 0,-91 20-132 0 0,1 1 0 0 0,-1 0 0 0 0,1 1 0 0 0,0-1 0 0 0,-1 0 0 0 0,1 1 1 0 0,0 0-1 0 0,-1 0 0 0 0,1 0 0 0 0,0 0 0 0 0,-1 1 0 0 0,1 0 0 0 0,0-1 1 0 0,-1 1-1 0 0,1 1 0 0 0,-1-1 0 0 0,1 0 0 0 0,-1 1 0 0 0,2 1-12 0 0,-4-2 9 0 0,0 0-4 0 0,0 0 1 0 0,0 0-1 0 0,-1 0 0 0 0,1 0 1 0 0,-1 0-1 0 0,1 0 0 0 0,-1 0 1 0 0,1 1-1 0 0,-1-1 0 0 0,1 0 0 0 0,-1 0 1 0 0,0 0-1 0 0,0 0 0 0 0,1 1 1 0 0,-1-1-1 0 0,0 0 0 0 0,0 0 1 0 0,0 0-1 0 0,-1 1 0 0 0,1-1 1 0 0,0 0-1 0 0,0 0 0 0 0,-1 0 1 0 0,1 1-1 0 0,0-1 0 0 0,-1 0 0 0 0,1 0 1 0 0,-1 0-1 0 0,0 0 0 0 0,1 0 1 0 0,-1 0-1 0 0,0 0 0 0 0,0 0 1 0 0,1 0-1 0 0,-1 0 0 0 0,0 0-5 0 0,-132 190 127 0 0,66-77-30 0 0,62-106-85 0 0,0 1 0 0 0,1 0 0 0 0,1 0 0 0 0,0 0 0 0 0,0 1 0 0 0,0-1 0 0 0,1 1 0 0 0,1 0 0 0 0,0-1-1 0 0,0 1 1 0 0,1 0 0 0 0,0 0 0 0 0,0 0 0 0 0,1-1 0 0 0,1 1 0 0 0,2 8-12 0 0,46 55 124 0 0,-44-68-110 0 0,0 1-1 0 0,0-2 1 0 0,0 1 0 0 0,1-1 0 0 0,-1 0-1 0 0,1 0 1 0 0,0 0 0 0 0,0-1 0 0 0,0-1-1 0 0,1 1 1 0 0,-1-1 0 0 0,1 0 0 0 0,-1 0 0 0 0,1-1-1 0 0,0 0 1 0 0,-1-1 0 0 0,1 0 0 0 0,0 0-1 0 0,0 0 1 0 0,-1-1 0 0 0,1 0 0 0 0,3-2-14 0 0,-3 2 21 0 0,1-1 0 0 0,-1 0 1 0 0,1-1-1 0 0,-1 1 0 0 0,0-2 1 0 0,0 1-1 0 0,0-1 0 0 0,0-1 1 0 0,-1 1-1 0 0,0-1 0 0 0,0 0 1 0 0,0-1-1 0 0,0 0 0 0 0,-1 0 1 0 0,0 0-1 0 0,0-1 0 0 0,-1 0 1 0 0,0 0-1 0 0,0 0 0 0 0,0-1 1 0 0,-1 0-1 0 0,0 1 0 0 0,-1-1 1 0 0,2-6-22 0 0,-3 8 25 0 0,-1 0 1 0 0,0 0 0 0 0,-1-1 0 0 0,1 1-1 0 0,-1 0 1 0 0,0 0 0 0 0,-1 0 0 0 0,1 0 0 0 0,-1-1-1 0 0,0 1 1 0 0,-1 0 0 0 0,0 0 0 0 0,0 1-1 0 0,0-1 1 0 0,-1-1-26 0 0,-55-247 564 0 0,64 217-352 0 0,-3-1 314 0 0,13 29-382 0 0,74-27 128 0 0,114-30 6 0 0,-116 52-1 0 0,-69 28-145 0 0,-19 19-38 0 0,-10 16-58 0 0,-3-1 1 0 0,-2 0-1 0 0,-2 0 1 0 0,-19 35-37 0 0,-9 26 70 0 0,38-93-55 0 0,1 1-1 0 0,1-1 1 0 0,0 1 0 0 0,1 0 0 0 0,0 1-1 0 0,2-1 1 0 0,0 1 0 0 0,1-1 0 0 0,0 1 0 0 0,2-1-1 0 0,0 1 1 0 0,4 15-15 0 0,-5-31 3 0 0,1 1 1 0 0,0-1-1 0 0,0 1 0 0 0,0-1 0 0 0,1 1 1 0 0,-1-1-1 0 0,0 0 0 0 0,1 0 1 0 0,0 1-1 0 0,-1-1 0 0 0,1 0 0 0 0,0 0 1 0 0,0-1-1 0 0,0 1 0 0 0,0 0 1 0 0,1-1-1 0 0,-1 1 0 0 0,0-1 0 0 0,1 0 1 0 0,-1 0-1 0 0,1 0 0 0 0,-1 0 0 0 0,1 0 1 0 0,-1 0-1 0 0,1-1 0 0 0,0 1 1 0 0,-1-1-1 0 0,1 0 0 0 0,0 0 0 0 0,0 0 1 0 0,2 0-4 0 0,83-20 57 0 0,-71 11-47 0 0,-1-1-1 0 0,0 0 1 0 0,0-1 0 0 0,-1-1 0 0 0,-1 0 0 0 0,0-1-1 0 0,0-1 1 0 0,-1 0 0 0 0,-1-1 0 0 0,-1 0-10 0 0,38-40 30 0 0,-38 39-23 0 0,-1 0 1 0 0,-1 0-1 0 0,0-1 1 0 0,-1-1-1 0 0,0 1 0 0 0,-2-1 1 0 0,0-1-1 0 0,-1 1 1 0 0,-1-1-1 0 0,0 0 1 0 0,-2 0-1 0 0,1-17-7 0 0,-3 29 3 0 0,1 0 0 0 0,-1 0 0 0 0,0 0 0 0 0,-1 0 0 0 0,1 0 0 0 0,-2 0 0 0 0,1 1 0 0 0,-1-1 0 0 0,0 0 0 0 0,0 0 0 0 0,0 1 0 0 0,-1-1 0 0 0,0 1 0 0 0,-1 0 0 0 0,1 0 0 0 0,-1 0 0 0 0,0 1 0 0 0,-1-1 0 0 0,1 1-1 0 0,-1 0 1 0 0,0 0 0 0 0,-1 0-3 0 0,5 4 1 0 0,-5-3 3 0 0,1 0-1 0 0,-1 0 1 0 0,0 0-1 0 0,0 1 0 0 0,0 0 1 0 0,-1 0-1 0 0,1 1 1 0 0,-1-1-1 0 0,0 2 1 0 0,1-1-1 0 0,-1 1 0 0 0,0 0 1 0 0,-6 0-4 0 0,1 0 8 0 0,0 1 1 0 0,1 0-1 0 0,-1 1 1 0 0,1 0-1 0 0,-1 1 1 0 0,1 0 0 0 0,0 1-1 0 0,0 1 1 0 0,0-1-1 0 0,-4 3-8 0 0,-31 12 28 0 0,30-11-12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4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530 134 18695 0 0,'0'0'594'0'0,"0"0"4"0"0,0 0 4 0 0,0 0-73 0 0,0 0-308 0 0,0 0-77 0 0,0 0-1 0 0,0 0 57 0 0,-8 4 249 0 0,-59 45 1033 0 0,-110 116-98 0 0,-2 10-288 0 0,135-134-760 0 0,43-40-330 0 0,1 0 0 0 0,-1-1 0 0 0,1 1 0 0 0,-1-1 0 0 0,0 1 0 0 0,1-1 0 0 0,-1 1 1 0 0,1-1-1 0 0,-1 1 0 0 0,0-1 0 0 0,1 1 0 0 0,-1-1 0 0 0,0 0 0 0 0,0 0 1 0 0,1 1-1 0 0,-1-1 0 0 0,0 0 0 0 0,0 0 0 0 0,1 0 0 0 0,-1 0 0 0 0,0 0 0 0 0,0 0 1 0 0,0 0-1 0 0,1 0 0 0 0,-1 0 0 0 0,0 0 0 0 0,0 0 0 0 0,0 0 0 0 0,1-1 1 0 0,-1 1-1 0 0,0 0 0 0 0,1 0 0 0 0,-1-1 0 0 0,0 1 0 0 0,0-1 0 0 0,1 1 0 0 0,-1-1 1 0 0,1 1-1 0 0,-1-1 0 0 0,0 1-6 0 0,-8-7 56 0 0,3 4-39 0 0,2-1-1 0 0</inkml:trace>
  <inkml:trace contextRef="#ctx0" brushRef="#br0" timeOffset="300.365">0 0 16280 0 0,'0'0'478'0'0,"0"0"-3"0"0,0 0 2 0 0,0 0-60 0 0,0 0-223 0 0,5 6-52 0 0,67 93 2277 0 0,30 101-1206 0 0,-39-100-275 0 0,124 102 792 0 0,-185-199-1709 0 0,0-2-1 0 0,1 1 0 0 0,-1 0 1 0 0,0 0-1 0 0,1-1 0 0 0,-1 1 1 0 0,1-1-1 0 0,-1 0 0 0 0,1 1 1 0 0,-1-1-1 0 0,1-1 0 0 0,0 1 1 0 0,0 0-1 0 0,0-1 0 0 0,-1 1 1 0 0,1-1-1 0 0,0 0 0 0 0,0 0 1 0 0,0 0-1 0 0,0 0 1 0 0,0 0-1 0 0,-1-1 0 0 0,1 1-20 0 0,0-4 16 0 0,-2 1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5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25 8744 0 0,'0'0'201'0'0,"0"0"6"0"0,0 0 2 0 0,0 0-14 0 0,0 0-78 0 0,0 0-16 0 0,0 0-2 0 0,0 0 77 0 0,0 0 295 0 0,0 0 74 0 0,0 0 4 0 0,0 0-70 0 0,0 0-268 0 0,0 0-67 0 0,0 0 0 0 0,0 0 48 0 0,0 0 193 0 0,0 0 54 0 0,0 0 1 0 0,0 0-51 0 0,0 0-201 0 0,0 0-48 0 0,0 0-7 0 0,0 0 42 0 0,0 0 136 0 0,0 0 31 0 0,0 0-2 0 0,0 0-28 0 0,0 0-148 0 0,0 0-41 0 0,0 0 5 0 0,0 0 12 0 0,0 0 24 0 0,0 0 9 0 0,0 0-2 0 0,0 0-10 0 0,-7-1-53 0 0,-43 12 159 0 0,-10 18 22 0 0,37 10 203 0 0,9-10-96 0 0,26 10 393 0 0,-7-35-722 0 0,0 0-1 0 0,1-1 0 0 0,-1 1 0 0 0,1-2 0 0 0,0 1 0 0 0,0-1 1 0 0,0 1-1 0 0,0-2 0 0 0,1 1 0 0 0,-1-1 0 0 0,0 0 1 0 0,1 0-1 0 0,3 0-66 0 0,34 7 171 0 0,-5 1-20 0 0,-29-8-77 0 0,0 0-1 0 0,0 1 1 0 0,0 1-1 0 0,0 0 0 0 0,-1 0 1 0 0,1 1-1 0 0,-1 0 1 0 0,0 1-1 0 0,0-1 0 0 0,0 2 1 0 0,-1 0-1 0 0,1 0 1 0 0,1 2-74 0 0,50 70 852 0 0,-44-26-320 0 0,-16-46-498 0 0,1-3-16 0 0,-1 1 1 0 0,0-1 0 0 0,0 1 0 0 0,0-1 0 0 0,0 1 0 0 0,0-1-1 0 0,-1 1 1 0 0,0-1 0 0 0,0 1 0 0 0,0-1 0 0 0,0 0 0 0 0,0 0-1 0 0,0 1 1 0 0,-1-1 0 0 0,0 0 0 0 0,0 0 0 0 0,0 0-1 0 0,0 0 1 0 0,0-1 0 0 0,0 1 0 0 0,-3 1-19 0 0,-68 47 179 0 0,-18-9-35 0 0,40-35 16 0 0,32-31 13 0 0,17 14-160 0 0,-1 0 0 0 0,2 1 0 0 0,-1-1 0 0 0,1 0 0 0 0,1 0 0 0 0,0 0 0 0 0,0 0 0 0 0,1 0 0 0 0,0 0 0 0 0,1 1 0 0 0,0-1 0 0 0,0 0 0 0 0,2-1-13 0 0,44-86 132 0 0,-10 54-65 0 0,66-48 76 0 0,-55 51-43 0 0,-49-4 58 0 0,-34-33-118 0 0,-5 53-8 0 0,10 20 16 0 0,21 4-40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1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72 15376 0 0,'0'0'433'0'0,"0"0"4"0"0,0 0-2 0 0,0 0-49 0 0,0 0-203 0 0,6-1-43 0 0,295-47 3301 0 0,-271 41-3219 0 0,-1 1-1 0 0,1 2 0 0 0,0 1 0 0 0,-1 1 0 0 0,1 1 0 0 0,0 2 0 0 0,0 1 1 0 0,10 3-222 0 0,66 0 382 0 0,-16 9 25 0 0,-12 1 178 0 0,-53-9-489 0 0,-20-6-80 0 0</inkml:trace>
  <inkml:trace contextRef="#ctx0" brushRef="#br0" timeOffset="570.459">602 192 14464 0 0,'0'0'576'0'0,"0"0"0"0"0,0 0 1 0 0,0 0-68 0 0,0 0-292 0 0,0 0-73 0 0,0 0 0 0 0,0 0 86 0 0,0 7 342 0 0,-19 86 1541 0 0,10-57-1557 0 0,1 1-1 0 0,2 1 0 0 0,1-1 1 0 0,2 1-1 0 0,2 13-555 0 0,1-40 92 0 0,-1 7 28 0 0,1 0 0 0 0,1 0 1 0 0,0 0-1 0 0,1 0 0 0 0,1 0 0 0 0,1 0 0 0 0,0-1 0 0 0,1 1 1 0 0,5 8-121 0 0,51 124 1112 0 0,-24-37-715 0 0,-35-107-376 0 0,0 0 1 0 0,-1 0-1 0 0,0 0 1 0 0,0 0-1 0 0,0 1 1 0 0,0-1-1 0 0,-1 0 1 0 0,0 1-1 0 0,-1-1 1 0 0,1 0-1 0 0,-1 0 1 0 0,-1 1-1 0 0,1-1 1 0 0,-1 0-1 0 0,0 0 1 0 0,0 0-1 0 0,-1 0 1 0 0,1-1-1 0 0,-1 1 1 0 0,-1-1-1 0 0,1 1 1 0 0,-1-1-1 0 0,0 0 1 0 0,0-1-1 0 0,-3 4-21 0 0,-56 4 224 0 0,36-12-72 0 0,-232 26 586 0 0,237-26-621 0 0,0-1 0 0 0,1 0 0 0 0,-1-2 1 0 0,0 0-1 0 0,1-2 0 0 0,-13-4-117 0 0,-54-3 778 0 0,51-6-156 0 0,33-15-111 0 0,8 22-407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1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106 506 14168 0 0,'0'0'512'0'0,"0"0"0"0"0,0 0 0 0 0,0 0-62 0 0,0 0-244 0 0,0 0-63 0 0,0 0 1 0 0,0 0 76 0 0,0 0 307 0 0,0 0 84 0 0,0 0-7 0 0,0 0-75 0 0,0 0-308 0 0,4 9-77 0 0,-3-6-132 0 0,1 2 11 0 0,0 1-1 0 0,-1-1 1 0 0,1 1 0 0 0,-1 0-1 0 0,0-1 1 0 0,0 1-1 0 0,-1 0 1 0 0,0 0-1 0 0,0 0 1 0 0,0 0 0 0 0,-1-1-1 0 0,0 1 1 0 0,-1 2-23 0 0,-45 205 1121 0 0,18-86-661 0 0,14-21-145 0 0,-7 63 155 0 0,18-151-31 0 0,14-35 48 0 0,-3 4-590 0 0,43-97 235 0 0,-49 106-112 0 0,1 0 0 0 0,0 0 0 0 0,0 0 0 0 0,0 0-1 0 0,0 0 1 0 0,1 0 0 0 0,-1 1 0 0 0,1-1 0 0 0,0 1 0 0 0,0-1 0 0 0,1 1 0 0 0,-1 0 0 0 0,0 1-1 0 0,1-1 1 0 0,0 1 0 0 0,0-1 0 0 0,-1 1 0 0 0,2 0 0 0 0,-1 0 0 0 0,0 1 0 0 0,0-1-1 0 0,0 1 1 0 0,1 0 0 0 0,-1 0-20 0 0,18-11 215 0 0,9 11-8 0 0,9 21 67 0 0,-17 3-128 0 0,-21-22-139 0 0,0 1 1 0 0,0-1 0 0 0,0 0 0 0 0,-1 1 0 0 0,1-1 0 0 0,-1 1 0 0 0,1-1 0 0 0,-1 1 0 0 0,1-1-1 0 0,-1 1 1 0 0,0 0 0 0 0,0 0 0 0 0,0 0 0 0 0,0 0 0 0 0,0 0 0 0 0,0 0 0 0 0,-1 0-1 0 0,1 0 1 0 0,0 0 0 0 0,-1 0 0 0 0,0 0 0 0 0,1 2-8 0 0,-1 160 275 0 0,0-161-261 0 0</inkml:trace>
  <inkml:trace contextRef="#ctx0" brushRef="#br0" timeOffset="269.452">77 860 9536 0 0,'0'0'721'0'0,"0"0"6"0"0,0 0 1 0 0,0 0-99 0 0,0 0-393 0 0,0 0-96 0 0,0 0-7 0 0,8-5 78 0 0,67-29 1897 0 0,226 24 548 0 0,-289 10-2538 0 0</inkml:trace>
  <inkml:trace contextRef="#ctx0" brushRef="#br0" timeOffset="917.765">621 938 12664 0 0,'0'0'278'0'0,"0"0"-3"0"0,0 0 5 0 0,0 0-21 0 0,0 0-113 0 0,0 0-31 0 0,0 0 5 0 0,0 0 69 0 0,0 0 253 0 0,0 0 63 0 0,6 6 6 0 0,-3-3-468 0 0,-1 1 1 0 0,1 0 0 0 0,-1-1-1 0 0,1 1 1 0 0,-1 0 0 0 0,0 0 0 0 0,0 0-1 0 0,-1 0 1 0 0,1 0 0 0 0,-1 0 0 0 0,0 1-1 0 0,0-1 1 0 0,-1 0 0 0 0,1 1-1 0 0,-1 2-43 0 0,13 166 1474 0 0,3-139-410 0 0,-15-34-867 0 0,14-1 1014 0 0,57-72-747 0 0,9-66-314 0 0,-22 45 76 0 0,-30 82 4 0 0,-21-2 165 0 0,-7 15-368 0 0,0 0 0 0 0,0 0-1 0 0,0 0 1 0 0,0 0 0 0 0,0 0 0 0 0,-1 0-1 0 0,1 0 1 0 0,0 0 0 0 0,0 1 0 0 0,-1-1 0 0 0,1 0-1 0 0,-1 1 1 0 0,1-1 0 0 0,-1 0 0 0 0,1 1-1 0 0,-1-1 1 0 0,0 1 0 0 0,0-1 0 0 0,0 0 0 0 0,1 1-1 0 0,-2-1 1 0 0,1 1 0 0 0,0-1 0 0 0,0 1-1 0 0,0-1 1 0 0,-1 0 0 0 0,1 1 0 0 0,0-1 0 0 0,-1 0-1 0 0,0 1-26 0 0,1 8 92 0 0,0 131 321 0 0,15-102 91 0 0,7-63-304 0 0,12-37-44 0 0,19-57-13 0 0,27-5 55 0 0,-53 103-100 0 0,-19 6-14 0 0,7 79 70 0 0,-4 147-101 0 0,-13-142-34 0 0,2-49-11 0 0</inkml:trace>
  <inkml:trace contextRef="#ctx0" brushRef="#br0" timeOffset="-193198.018">1756 230 13672 0 0,'0'0'0'0'0</inkml:trace>
  <inkml:trace contextRef="#ctx0" brushRef="#br0" timeOffset="-192813.091">1795 98 9944 0 0,'0'0'114'0'0,"0"0"12"0"0,0 0 2 0 0,0 0-10 0 0,0 0-36 0 0,0 0-10 0 0,0 0 1 0 0,0 0 34 0 0,0 0 115 0 0,0 0 37 0 0,0-7-6 0 0,0-71 1274 0 0,0 78-1276 0 0,-6-13 473 0 0,5 13-492 0 0,-31 45 793 0 0,-39 130-445 0 0,25-48-377 0 0,-66 222 147 0 0,64-190-198 0 0,23-32 65 0 0,3-32 14 0 0,-8 46 193 0 0,-10 2-47 0 0,22-33 103 0 0,11-40 96 0 0,7-68-440 0 0,0-2-10 0 0,0-1-42 0 0,0-3-6 0 0</inkml:trace>
  <inkml:trace contextRef="#ctx0" brushRef="#br0" timeOffset="-192058.233">1866 454 10848 0 0,'0'0'632'0'0,"0"0"1"0"0,0 0 6 0 0,0 0-82 0 0,0 0-330 0 0,3-5-83 0 0,1-6-822 0 0,1 0 3494 0 0,-10 36-800 0 0,-14 141-1373 0 0,11-12-218 0 0,1-11 106 0 0,1-52 281 0 0,26-117-674 0 0,91-187 301 0 0,-74 179-198 0 0,0 12 327 0 0,-35 22-552 0 0,1 0 0 0 0,-1 0 0 0 0,0 1 1 0 0,0-1-1 0 0,1 1 0 0 0,-1-1 0 0 0,0 1 0 0 0,0 0 0 0 0,0 0 0 0 0,0 0 0 0 0,0 0 0 0 0,0 0 0 0 0,0 1 0 0 0,0-1 0 0 0,0 0 0 0 0,0 1 0 0 0,-1 0 0 0 0,1-1 0 0 0,-1 1 0 0 0,1 0 0 0 0,-1 0 0 0 0,0 0 0 0 0,1 0 0 0 0,-1 0 1 0 0,0 0-1 0 0,0 0 0 0 0,-1 0 0 0 0,1 0 0 0 0,0 1-16 0 0,66 227 495 0 0,-66-223-469 0 0,28 49 269 0 0,-24-55-265 0 0</inkml:trace>
  <inkml:trace contextRef="#ctx0" brushRef="#br0" timeOffset="-191711.412">2301 982 11856 0 0,'37'-35'1022'0'0,"57"-50"533"0"0,-94 85-1545 0 0,1 0-1 0 0,-1 0 1 0 0,0 0 0 0 0,1 0 0 0 0,-1-1-1 0 0,0 1 1 0 0,1 0 0 0 0,-1 0-1 0 0,0 0 1 0 0,1 0 0 0 0,-1 0 0 0 0,0 0-1 0 0,1 0 1 0 0,-1 0 0 0 0,0 0 0 0 0,1 0-1 0 0,-1 0 1 0 0,0 0 0 0 0,1 0 0 0 0,-1 0-1 0 0,0 0 1 0 0,1 1 0 0 0,-1-1-1 0 0,0 0 1 0 0,1 0 0 0 0,-1 0 0 0 0,0 0-1 0 0,1 1 1 0 0,-1-1 0 0 0,0 0 0 0 0,0 0-1 0 0,1 1 1 0 0,-1-1 0 0 0,0 0 0 0 0,0 0-1 0 0,0 1 1 0 0,1-1 0 0 0,-1 0-1 0 0,0 1 1 0 0,0-1 0 0 0,0 0 0 0 0,0 1-1 0 0,0-1 1 0 0,1 0 0 0 0,-1 1 0 0 0,0-1-1 0 0,0 0 1 0 0,0 1 0 0 0,0-1 0 0 0,0 0-1 0 0,0 1 1 0 0,0-1 0 0 0,0 0-1 0 0,-1 1 1 0 0,1-1 0 0 0,0 0 0 0 0,0 1-1 0 0,0-1 1 0 0,0 0 0 0 0,0 1 0 0 0,0-1-1 0 0,-1 0 1 0 0,1 1 0 0 0,0-1 0 0 0,0 0-1 0 0,0 0 1 0 0,-1 1 0 0 0,1-1-1 0 0,0 0 1 0 0,-1 0-10 0 0,-34 228 254 0 0,32-206-154 0 0,6-30 145 0 0,29-83-150 0 0,1-130 17 0 0,-1 79 42 0 0,-29 130-96 0 0,-3 10-42 0 0,0 0 0 0 0,0 0 0 0 0,1 0 1 0 0,-1 0-1 0 0,1 1 0 0 0,-1-1 0 0 0,1 0 1 0 0,-1 0-1 0 0,1 1 0 0 0,0-1 0 0 0,0 0 1 0 0,0 1-1 0 0,0-1 0 0 0,0 1 0 0 0,0-1 0 0 0,1 1 1 0 0,-1-1-1 0 0,0 1 0 0 0,1 0 0 0 0,-1 0 1 0 0,1 0-1 0 0,-1 0 0 0 0,1 0 0 0 0,0 0 0 0 0,-1 0 1 0 0,1 0-1 0 0,0 1 0 0 0,0-1-16 0 0,71 28 711 0 0,-29-3-524 0 0,1-2 0 0 0,0-2 0 0 0,2-2 0 0 0,0-3 1 0 0,1-1-1 0 0,1-2 0 0 0,0-3 0 0 0,42 3-187 0 0,-33-6 205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04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1 680 10248 0 0,'0'0'225'0'0,"0"0"4"0"0,0 0-1 0 0,0 0-13 0 0,0 0-88 0 0,0 0-22 0 0,0 0 4 0 0,0 0 83 0 0,0 0 344 0 0,0 0 83 0 0,0 0 2 0 0,0 0-82 0 0,3-7-316 0 0,12-30 65 0 0,-1 15 2303 0 0,-15 9-1275 0 0,0 20 1017 0 0,1 20-1214 0 0,29 60-909 0 0,17 86 76 0 0,-6-55 162 0 0,-3-10-86 0 0,3 48 308 0 0,-16-88 28 0 0,-20-53-558 0 0,11 3 533 0 0,-14-18-532 0 0,-1 0-49 0 0,0 0-12 0 0,4-34 598 0 0,35-106-358 0 0,-8-99 315 0 0,42-83-87 0 0,-29 149-282 0 0,-1 54 40 0 0,-43 112-236 0 0,0 7-63 0 0,0-1 0 0 0,0 1-1 0 0,0-1 1 0 0,-1 1 0 0 0,1-1 0 0 0,0 0 0 0 0,0 1 0 0 0,0-1 0 0 0,0 0 0 0 0,0 1 0 0 0,0-1 0 0 0,0 1 0 0 0,0-1 0 0 0,0 0 0 0 0,0 1 0 0 0,0-1-1 0 0,1 1 1 0 0,-1-1 0 0 0,0 0 0 0 0,0 1 0 0 0,0-1 0 0 0,1 1 0 0 0,-1-1 0 0 0,0 1 0 0 0,1-1 0 0 0,-1 1 0 0 0,1-1 0 0 0,-1 1 0 0 0,0-1 0 0 0,1 1 0 0 0,-1 0-1 0 0,1-1 1 0 0,-1 1 0 0 0,1 0 0 0 0,0-1 0 0 0,-1 1 0 0 0,1 0 0 0 0,-1-1 0 0 0,1 1 0 0 0,-1 0 0 0 0,1 0 0 0 0,0 0 0 0 0,-1 0 0 0 0,1 0 0 0 0,-1 0-1 0 0,1 0 1 0 0,0 0 0 0 0,-1 0 0 0 0,1 0 0 0 0,0 0 0 0 0,-1 0-7 0 0,7 39 415 0 0,24 133-158 0 0,45 221 282 0 0,-73-378-509 0 0,1 0 1 0 0,0-1-1 0 0,1 1 0 0 0,0-1 1 0 0,1 0-1 0 0,1 0 1 0 0,0 0-1 0 0,1-1 1 0 0,0 0-1 0 0,1-1 0 0 0,6 6-30 0 0,28 23 232 0 0,-40-40-218 0 0,0-1-1 0 0,1 0 0 0 0,-1-1 0 0 0,0 1 1 0 0,0 0-1 0 0,0-1 0 0 0,0 0 0 0 0,0 0 1 0 0,0 0-1 0 0,0 0 0 0 0,0 0 0 0 0,0 0 1 0 0,-1-1-1 0 0,1 0 0 0 0,0 1 0 0 0,-1-1 0 0 0,1 0 1 0 0,-1 0-1 0 0,0 0 0 0 0,0-1 0 0 0,1 1 1 0 0,-1 0-1 0 0,-1-1 0 0 0,1 0 0 0 0,0 1 1 0 0,-1-1-1 0 0,1 0 0 0 0,-1 0 0 0 0,0 0 1 0 0,0 0-1 0 0,0 0 0 0 0,0-1-13 0 0,-1 3 0 0 0,7-14 13 0 0,-1 0 0 0 0,-1-1 0 0 0,-1 0-1 0 0,0 0 1 0 0,-1 0 0 0 0,-1-1-1 0 0,0 1 1 0 0,-1-1 0 0 0,-1-2-13 0 0,7-60 36 0 0,37-137 61 0 0,-17 41-33 0 0,1-9-9 0 0,-18 47-7 0 0,8 44 1 0 0,17 63-3 0 0,-29 26-45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0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37 169 17183 0 0,'0'0'760'0'0,"0"0"-1"0"0,0 0-3 0 0,0 0-96 0 0,0 0-420 0 0,0 0-109 0 0,0 0 5 0 0,0 0 66 0 0,0-7 242 0 0,0-40 1355 0 0,-12 32-883 0 0,-10 86-271 0 0,20 52-557 0 0,6-112-76 0 0,0-1 0 0 0,1 1 0 0 0,0-1-1 0 0,0 0 1 0 0,1 0 0 0 0,0-1 0 0 0,1 1 0 0 0,0-1 0 0 0,0-1-1 0 0,8 7-11 0 0,-4-3 18 0 0,-9-11-13 0 0,0 0 0 0 0,-1 1 0 0 0,1-2-1 0 0,1 1 1 0 0,-1 0 0 0 0,0 0 0 0 0,0-1 0 0 0,0 1-1 0 0,0-1 1 0 0,0 1 0 0 0,0-1 0 0 0,1 0-1 0 0,-1 0 1 0 0,0 0 0 0 0,0 0 0 0 0,0-1 0 0 0,1 1-1 0 0,-1 0 1 0 0,0-1 0 0 0,0 0 0 0 0,0 1 0 0 0,0-1-1 0 0,0 0 1 0 0,0 0 0 0 0,0 0 0 0 0,0 0-1 0 0,0-1 1 0 0,-1 1 0 0 0,1 0 0 0 0,0-1 0 0 0,-1 1-1 0 0,1-1 1 0 0,-1 0 0 0 0,1 1 0 0 0,-1-1 0 0 0,0 0-1 0 0,0 0 1 0 0,0 0 0 0 0,0 0-5 0 0,8-11 19 0 0,0-1 0 0 0,-1 0 0 0 0,-1 0 1 0 0,-1-1-1 0 0,0 0 0 0 0,0 0 0 0 0,-2-1 0 0 0,0 1 1 0 0,-1-1-1 0 0,0 0 0 0 0,-1 0 0 0 0,-1 0 0 0 0,-1 0 1 0 0,0 0-1 0 0,-2-14-19 0 0,0 11 17 0 0,2 14-2 0 0,1 0-1 0 0,-1 0 1 0 0,-1 0 0 0 0,1 0 0 0 0,-1 0 0 0 0,1 0 0 0 0,-1 0 0 0 0,-1 0 0 0 0,1 1 0 0 0,-1-1-1 0 0,1 0 1 0 0,-2 1 0 0 0,1-1 0 0 0,0 1 0 0 0,-1 0 0 0 0,0 0 0 0 0,0 0 0 0 0,0 0 0 0 0,0 0 0 0 0,0 1-1 0 0,-1-1 1 0 0,0 1 0 0 0,0 0 0 0 0,0 0 0 0 0,0 0 0 0 0,-3-1-15 0 0,-1 2 36 0 0,0 1 0 0 0,0-1 1 0 0,0 1-1 0 0,0 1 0 0 0,0-1 0 0 0,-1 2 1 0 0,1-1-1 0 0,0 1 0 0 0,0 0 1 0 0,0 1-1 0 0,0 0 0 0 0,1 0 0 0 0,-1 0 1 0 0,0 1-1 0 0,-3 2-36 0 0,9-4 29 0 0,0 0 1 0 0,0 0-1 0 0,1 0 1 0 0,-1 0-1 0 0,0 0 1 0 0,1 0-1 0 0,-1 1 0 0 0,1-1 1 0 0,-1 1-1 0 0,1-1 1 0 0,-1 1-1 0 0,1-1 1 0 0,0 1-1 0 0,0 0 1 0 0,0-1-1 0 0,0 1 0 0 0,0 0 1 0 0,0 0-1 0 0,1 0 1 0 0,-1 0-1 0 0,0 0 1 0 0,1 0-1 0 0,0 0 1 0 0,-1 0-30 0 0,1-1 62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0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69 420 16783 0 0,'0'0'368'0'0,"-2"6"0"0"0,-30 68 1320 0 0,25-55-1384 0 0,1-1 0 0 0,0 1-1 0 0,1 0 1 0 0,1 1-1 0 0,1-1 1 0 0,1 1-1 0 0,1-1 1 0 0,1 1 0 0 0,0 0-1 0 0,2 5-303 0 0,-2 18 694 0 0,0-42-570 0 0,0-1-43 0 0,0 0-14 0 0,0 0 6 0 0,0 0 22 0 0,0 0 38 0 0,0 0 6 0 0,0-25 229 0 0,5-65-252 0 0,3 1 1 0 0,5 0 0 0 0,13-45-117 0 0,-20 105 36 0 0,1 0 0 0 0,1 1 0 0 0,2 0 0 0 0,0 1 0 0 0,2 0 0 0 0,7-11-36 0 0,0 1 88 0 0,-17 31-55 0 0,0 0 0 0 0,0 1 1 0 0,1-1-1 0 0,0 1 0 0 0,0 0 0 0 0,0 0 1 0 0,1 0-1 0 0,0 0 0 0 0,0 1 1 0 0,0-1-1 0 0,0 1 0 0 0,1 0 0 0 0,-1 0 1 0 0,1 1-1 0 0,4-3-33 0 0,25-8 565 0 0,250 57 701 0 0,-174-33-934 0 0,-75-9-250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08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1 388 15680 0 0,'0'0'422'0'0,"0"0"-3"0"0,0 0 5 0 0,0 0-43 0 0,0 0-194 0 0,0 0-46 0 0,0 0-2 0 0,0 0 6 0 0,0 0 14 0 0,0 0 6 0 0,0 0-1 0 0,0 0-7 0 0,0 0-59 0 0,0 0-12 0 0,0 0 2 0 0,4 6 16 0 0,69 61 440 0 0,27-21 98 0 0,-57-68-394 0 0,18-60-23 0 0,-49 69-175 0 0,-1-2 0 0 0,0 1 0 0 0,-1-1 0 0 0,-1-1 1 0 0,0 0-1 0 0,-1 0 0 0 0,1-5-50 0 0,13-27 115 0 0,-16 40-107 0 0,-1 0 1 0 0,0-1 0 0 0,-1 0 0 0 0,0 0 0 0 0,-1 0-1 0 0,0 0 1 0 0,0 0 0 0 0,0 0 0 0 0,-2-1-1 0 0,1 0 1 0 0,-1 1 0 0 0,0-1 0 0 0,-1 0 0 0 0,0 1-1 0 0,-1-1 1 0 0,0 0 0 0 0,0 1 0 0 0,-1-1 0 0 0,-1 1-1 0 0,-2-8-8 0 0,5 15 8 0 0,-1 1 1 0 0,0-1-1 0 0,1 1 0 0 0,-1-1 0 0 0,0 1 0 0 0,0 0 0 0 0,1-1 0 0 0,-1 1 0 0 0,0 0 0 0 0,0 0 1 0 0,0 0-1 0 0,-1 0 0 0 0,1 0 0 0 0,0 0 0 0 0,0 0 0 0 0,0 0 0 0 0,-1 0 0 0 0,1 1 0 0 0,-1-1 1 0 0,1 0-1 0 0,0 1 0 0 0,-1-1 0 0 0,1 1 0 0 0,-1 0 0 0 0,1-1 0 0 0,-1 1 0 0 0,1 0 0 0 0,-1 0 1 0 0,1 0-1 0 0,-1 0 0 0 0,0 0 0 0 0,1 0 0 0 0,-1 0 0 0 0,1 1 0 0 0,-1-1-8 0 0,-7 1 16 0 0,-2-2 28 0 0,-45 15 319 0 0,45-5-317 0 0,1 0 0 0 0,-1 1 0 0 0,1 1 0 0 0,1 0 1 0 0,0 0-1 0 0,1 1 0 0 0,0 0 0 0 0,1 1 0 0 0,0-1 0 0 0,1 1 0 0 0,0 1 0 0 0,1 1-46 0 0,-20 79 520 0 0,26 17-142 0 0,2-90-285 0 0,-2-6-47 0 0,0 1 1 0 0,1 0 0 0 0,1-1 0 0 0,1 0 0 0 0,0 1 0 0 0,1-1 0 0 0,0-1 0 0 0,1 1 0 0 0,1-1-1 0 0,1 0 1 0 0,0 0 0 0 0,0-1 0 0 0,1 0 0 0 0,7 6-47 0 0,-6-10 51 0 0,0 0-1 0 0,1-1 1 0 0,0 0 0 0 0,0-1-1 0 0,1 0 1 0 0,0 0 0 0 0,0-2-1 0 0,1 1 1 0 0,2-1-51 0 0,23 9 75 0 0,-3-2-5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09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15776 0 0,'0'0'622'0'0,"0"0"-3"0"0,0 0 3 0 0,6 0-78 0 0,19-1 212 0 0,96 14 1430 0 0,-95-4-2040 0 0,1-1 1 0 0,0-1-1 0 0,0-2 1 0 0,0 0-1 0 0,0-2 1 0 0,1-1-1 0 0,0-1 1 0 0,22-3-147 0 0,-35 0 14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0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11152 0 0,'0'0'432'0'0,"0"0"0"0"0,0 0 1 0 0,0 0-45 0 0,0 0-200 0 0,0 0-47 0 0,0 0-2 0 0,0 0 60 0 0,0 0 227 0 0,0 0 65 0 0,0 0-6 0 0,0 0-51 0 0,0 0-237 0 0,0 0-54 0 0,0 0 1 0 0,0 0 24 0 0,0 0 97 0 0,0 0 28 0 0,0 0-2 0 0,0 0-27 0 0,0 0-119 0 0,0 0-21 0 0,0 0-3 0 0,9 4 15 0 0,6 3-16 0 0,0-2-1 0 0,0 0 1 0 0,1 0-1 0 0,0-2 1 0 0,-1 0-1 0 0,2-1 0 0 0,9 1-119 0 0,151-9 1166 0 0,-166 10-1080 0 0,1 3 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8:4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76 350 10848 0 0,'0'0'558'0'0,"0"0"-3"0"0,0 0 5 0 0,0 0-64 0 0,0 0-281 0 0,0 0-71 0 0,0 0-2 0 0,0 0 85 0 0,0 0 356 0 0,0 0 87 0 0,-4 7-3 0 0,-5 9-383 0 0,1 0 0 0 0,1 0-1 0 0,0 0 1 0 0,1 1 0 0 0,1 0 0 0 0,1 0 0 0 0,0 0-1 0 0,0 12-283 0 0,4-20 142 0 0,-1-7-105 0 0,1 1 0 0 0,-1-1 0 0 0,1 1 1 0 0,0 0-1 0 0,0-1 0 0 0,0 1 0 0 0,0 0 0 0 0,0-1 1 0 0,1 1-1 0 0,-1-1 0 0 0,1 1 0 0 0,0-1 0 0 0,0 1 0 0 0,0-1 1 0 0,0 1-1 0 0,0-1 0 0 0,0 0 0 0 0,1 1 0 0 0,-1-1 1 0 0,1 0-1 0 0,-1 0 0 0 0,1 0 0 0 0,0 0 0 0 0,0-1 1 0 0,0 1-1 0 0,0 0 0 0 0,0-1 0 0 0,3 2-37 0 0,1 1 70 0 0,1-1 0 0 0,-1 0 0 0 0,1 0 0 0 0,0 0 0 0 0,0-1 0 0 0,0 0 0 0 0,0-1 0 0 0,1 1 0 0 0,-1-1 0 0 0,0-1 0 0 0,1 1 0 0 0,3-2-70 0 0,8 0 82 0 0,1-1 0 0 0,-1 0 0 0 0,0-2 1 0 0,0-1-1 0 0,0 0 0 0 0,17-7-82 0 0,-30 10 14 0 0,56-17 111 0 0,-15-10 3 0 0,-11 10 76 0 0,-35 19-168 0 0,-23 4 205 0 0,-20 40-29 0 0,-128 96 42 0 0,57-48-2 0 0,83-57-169 0 0,28-31-68 0 0,0-1 0 0 0,0 0-1 0 0,0 0 1 0 0,0 0 0 0 0,0 0 0 0 0,-1 0 0 0 0,0 0 0 0 0,1 0-1 0 0,-1-1 1 0 0,0 0 0 0 0,0 1 0 0 0,0-1 0 0 0,0 0 0 0 0,-1-1-1 0 0,1 1 1 0 0,-1 0 0 0 0,1-1 0 0 0,-1 0 0 0 0,1 0 0 0 0,-1 0-1 0 0,0 0-14 0 0,3-1 32 0 0,1 0-1 0 0,-2 0-6 0 0</inkml:trace>
  <inkml:trace contextRef="#ctx0" brushRef="#br0" timeOffset="247.351">230 67 13168 0 0,'0'0'296'0'0,"0"0"0"0"0,0 0 1 0 0,0 0-25 0 0,0 0-121 0 0,0 0-30 0 0,0 0 6 0 0,7-1 45 0 0,46-9 968 0 0,65-15-333 0 0,-36 18-55 0 0,-25 12-345 0 0,-40-6-310 0 0</inkml:trace>
  <inkml:trace contextRef="#ctx0" brushRef="#br0" timeOffset="685.719">813 113 10248 0 0,'-3'7'334'0'0,"-37"56"788"0"0,35-48-787 0 0,0 0 1 0 0,1 1 0 0 0,1-1 0 0 0,0 1 0 0 0,1-1 0 0 0,1 1 0 0 0,0 0-1 0 0,1 0 1 0 0,1 4-336 0 0,-1-6-34 0 0,1-10 86 0 0,-1 0 0 0 0,1-1 1 0 0,0 1-1 0 0,0 0 1 0 0,0-1-1 0 0,1 1 1 0 0,-1-1-1 0 0,1 1 1 0 0,0-1-1 0 0,0 0 1 0 0,0 0-1 0 0,0 0 1 0 0,0 0-1 0 0,1 0 1 0 0,-1 0-1 0 0,1-1 1 0 0,0 1-1 0 0,0-1 1 0 0,0 0-1 0 0,0 0 0 0 0,0 0 1 0 0,0 0-1 0 0,1 0 1 0 0,-1-1-1 0 0,1 1 1 0 0,-1-1-1 0 0,1 0 1 0 0,0 0-1 0 0,-1 0 1 0 0,1-1-1 0 0,2 1-52 0 0,68 11 515 0 0,64-3-35 0 0,-94 10-256 0 0,-14-1-114 0 0,-29-17-95 0 0,0 1 0 0 0,1 0-1 0 0,-1 0 1 0 0,0 1 0 0 0,0-1-1 0 0,0 0 1 0 0,0 0-1 0 0,-1 0 1 0 0,1 1 0 0 0,-1-1-1 0 0,1 0 1 0 0,-1 1 0 0 0,0-1-1 0 0,0 0 1 0 0,0 1-1 0 0,0-1 1 0 0,0 1 0 0 0,0-1-1 0 0,-1 0 1 0 0,1 1-1 0 0,-1-1 1 0 0,0 0 0 0 0,0 0-1 0 0,1 0 1 0 0,-1 1 0 0 0,-1-1-1 0 0,1 0 1 0 0,0 0-15 0 0,-67 94 217 0 0,-95 31 134 0 0,152-118-306 0 0,0-1 1 0 0,-1-1-1 0 0,0 0 1 0 0,-1 0-1 0 0,1-1 1 0 0,-1-1-1 0 0,0 0 0 0 0,-1-1 1 0 0,1 0-1 0 0,-7 0-45 0 0,-12-8 163 0 0,19-3-118 0 0</inkml:trace>
  <inkml:trace contextRef="#ctx0" brushRef="#br0" timeOffset="948.687">931 1 14464 0 0,'0'0'370'0'0,"0"0"9"0"0,0 0-7 0 0,0 0-40 0 0,0 0-167 0 0,0 0-31 0 0,0 0 2 0 0,0 0 51 0 0,6 1 211 0 0,228 5 1968 0 0,-201-6-2142 0 0</inkml:trace>
  <inkml:trace contextRef="#ctx0" brushRef="#br0" timeOffset="1365.276">1504 897 13360 0 0,'0'0'240'0'0,"0"0"-2"0"0,0 0-3 0 0,0 0-18 0 0,0 0-85 0 0,0 0-25 0 0,0 0 4 0 0,0 0 43 0 0,0 0 174 0 0,0 0 51 0 0,0 0-7 0 0,0 0-40 0 0,0 0-167 0 0,0 0-32 0 0,0 0 3 0 0,-2 7 24 0 0,-72 192 1047 0 0,48-118-686 0 0,26-75-441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1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9 293 13168 0 0,'0'0'657'0'0,"0"0"4"0"0,0 0-2 0 0,0 0-84 0 0,0 0-351 0 0,-2 6-87 0 0,2-3-260 0 0,-2 3 331 0 0,1-1-1 0 0,-1 1 1 0 0,1-1 0 0 0,1 1-1 0 0,-1-1 1 0 0,1 1 0 0 0,0-1-1 0 0,0 1 1 0 0,1-1 0 0 0,-1 1 0 0 0,1-1-1 0 0,1 1 1 0 0,-1-1 0 0 0,1 1-1 0 0,0-1 1 0 0,0 0 0 0 0,0 1-208 0 0,0-5 45 0 0,-1 1 1 0 0,0 0 0 0 0,0-1-1 0 0,1 1 1 0 0,-1-1 0 0 0,1 1-1 0 0,-1-1 1 0 0,1 0-1 0 0,0 0 1 0 0,-1 0 0 0 0,1 0-1 0 0,0 0 1 0 0,0 0 0 0 0,0 0-1 0 0,0 0 1 0 0,0-1 0 0 0,0 1-1 0 0,0-1 1 0 0,0 1-1 0 0,0-1 1 0 0,0 0 0 0 0,0 0-1 0 0,0 0 1 0 0,0 0 0 0 0,0 0-1 0 0,0-1 1 0 0,0 1 0 0 0,0 0-1 0 0,0-1 1 0 0,0 0 0 0 0,0 1-1 0 0,0-1 1 0 0,0 0-1 0 0,0 0 1 0 0,0 0-46 0 0,51-44 385 0 0,-42 32-335 0 0,-1 0 0 0 0,-1-1 1 0 0,-1 0-1 0 0,0-1 0 0 0,0 1 0 0 0,-1-2 0 0 0,-1 1 0 0 0,-1-1 0 0 0,3-12-50 0 0,-7 23 16 0 0,24-90 201 0 0,-24 91-206 0 0,1 0 1 0 0,-1 0-1 0 0,0 0 0 0 0,0 0 0 0 0,0 0 0 0 0,0-1 0 0 0,-1 1 1 0 0,0 0-1 0 0,0 0 0 0 0,0-1 0 0 0,0 1 0 0 0,-1 0 0 0 0,1 0 1 0 0,-1 0-1 0 0,0-1 0 0 0,0 1 0 0 0,-1 0 0 0 0,1 0 0 0 0,-1 0 1 0 0,0 1-1 0 0,0-1 0 0 0,0 0 0 0 0,-1 1 0 0 0,1-1 0 0 0,-1 1 0 0 0,0 0 1 0 0,-3-3-12 0 0,4 6 12 0 0,-1 0 0 0 0,1 0 1 0 0,-1 1-1 0 0,1-1 0 0 0,-1 1 0 0 0,1-1 1 0 0,-1 1-1 0 0,1 0 0 0 0,0 0 1 0 0,-1 0-1 0 0,1 0 0 0 0,0 1 1 0 0,0-1-1 0 0,0 0 0 0 0,0 1 1 0 0,0 0-1 0 0,0-1 0 0 0,0 1 0 0 0,1 0 1 0 0,-1 0-1 0 0,1 0 0 0 0,-1 0 1 0 0,1 0-1 0 0,0 0 0 0 0,0 0 1 0 0,0 1-1 0 0,0-1 0 0 0,0 0 0 0 0,0 1 1 0 0,0-1-1 0 0,1 1 0 0 0,-1-1 1 0 0,1 1-1 0 0,0-1 0 0 0,0 1-12 0 0,-4 7 12 0 0,1 0-1 0 0,0 1 0 0 0,1-1 1 0 0,1 1-1 0 0,-1 0 0 0 0,1-1 1 0 0,1 1-1 0 0,0 0 1 0 0,1 0-1 0 0,0 0 0 0 0,0-1 1 0 0,1 1-1 0 0,1-1 0 0 0,0 1 1 0 0,0-1-1 0 0,1 0 0 0 0,0 0 1 0 0,1 0-1 0 0,0-1 1 0 0,0 1-1 0 0,1-1 0 0 0,1 0 1 0 0,3 4-12 0 0,0-1 12 0 0,1-1 0 0 0,0 1 0 0 0,0-2 0 0 0,1 1 0 0 0,1-2 0 0 0,0 0 0 0 0,0 0 0 0 0,1-1 0 0 0,1 0-12 0 0,68 36 96 0 0,-16-14 13 0 0,-12-38-12 0 0,-51 5-89 0 0,-1 1-1 0 0,0-1 0 0 0,0-1 1 0 0,-1 1-1 0 0,1 0 0 0 0,-1-1 1 0 0,0 1-1 0 0,0-1 0 0 0,0 0 1 0 0,0 1-1 0 0,0-1 0 0 0,-1 0 1 0 0,0 0-1 0 0,0 0 1 0 0,0 0-1 0 0,0 0 0 0 0,0-1 1 0 0,-1 1-1 0 0,0 0 0 0 0,0 0 1 0 0,0 0-1 0 0,-1-1 0 0 0,1 1 1 0 0,-1 0-1 0 0,0 0 0 0 0,0 0 1 0 0,-1-3-8 0 0,1 4 1 0 0,-21-180 97 0 0,-11 37 126 0 0,36 143-209 0 0,0 1 0 0 0,0-1 0 0 0,0 1 1 0 0,1 0-1 0 0,-1 0 0 0 0,1 0 0 0 0,-1 0 1 0 0,1 1-1 0 0,0 0 0 0 0,0 0 0 0 0,-1 0 1 0 0,1 0-1 0 0,0 0 0 0 0,0 1 1 0 0,0-1-1 0 0,0 1 0 0 0,4 0-15 0 0,6-2 29 0 0,116-1 72 0 0,-77 3-76 0 0</inkml:trace>
  <inkml:trace contextRef="#ctx0" brushRef="#br0" timeOffset="600.074">1268 49 13672 0 0,'0'0'601'0'0,"0"0"6"0"0,0 0 2 0 0,0 0-73 0 0,0 0-313 0 0,0 0-79 0 0,-6 0-1 0 0,-42 15 593 0 0,-72 101 1328 0 0,115-112-1992 0 0,0 1 0 0 0,0 0-1 0 0,1-1 1 0 0,0 1-1 0 0,0 1 1 0 0,0-1 0 0 0,1 1-1 0 0,-1-1 1 0 0,1 1-1 0 0,1 0 1 0 0,-1 0 0 0 0,1 0-1 0 0,0 0 1 0 0,0 1-1 0 0,1-1 1 0 0,0 1 0 0 0,0 1-72 0 0,-7 72 950 0 0,8-73-818 0 0,0-5-115 0 0,-1-1 1 0 0,1 1 0 0 0,0-1-1 0 0,0 1 1 0 0,0 0-1 0 0,0-1 1 0 0,0 1-1 0 0,0-1 1 0 0,0 1-1 0 0,1-1 1 0 0,-1 1-1 0 0,0-1 1 0 0,1 1-1 0 0,-1-1 1 0 0,1 1-1 0 0,0-1 1 0 0,-1 0-1 0 0,1 1 1 0 0,0-1-1 0 0,0 0 1 0 0,0 0-1 0 0,0 1 1 0 0,0-1-1 0 0,0 0 1 0 0,0 0-1 0 0,0 0 1 0 0,0 0-1 0 0,1 0 1 0 0,-1 0-1 0 0,0-1 1 0 0,1 1-1 0 0,-1 0 1 0 0,1-1-18 0 0,28 17 248 0 0,38-27-28 0 0,-55 2-201 0 0,-1-1 0 0 0,-1 1 0 0 0,1-2 0 0 0,-1 0 0 0 0,-1 0-1 0 0,0-1 1 0 0,0 0 0 0 0,-1-1 0 0 0,-1 0 0 0 0,0-1 0 0 0,-1 1 0 0 0,0-1 0 0 0,4-11-19 0 0,16-108 406 0 0,-7 336-221 0 0,3 1-25 0 0,12-12 40 0 0,-18-108-99 0 0,-11-64-72 0 0,-1 1 0 0 0,-1 0 1 0 0,-1 0-1 0 0,-1-1 0 0 0,-1 2 0 0 0,-1-1 0 0 0,-2 11-29 0 0,-4 38 111 0 0,7-62-93 0 0,0 0 1 0 0,-2 1-1 0 0,1-1 1 0 0,-1 0-1 0 0,0 1 1 0 0,-1-1-1 0 0,0 0 0 0 0,-1 0 1 0 0,0 0-1 0 0,0 0 1 0 0,0-1-1 0 0,-1 1 1 0 0,-1-1-1 0 0,0 0 1 0 0,0 0-1 0 0,0 0 0 0 0,-1-1 1 0 0,0 0-1 0 0,0 0 1 0 0,-1 0-1 0 0,0-1 1 0 0,0 0-1 0 0,-1 0 1 0 0,-2 1-19 0 0,-43 26 70 0 0,34-20-43 0 0,0 0 1 0 0,0-2-1 0 0,-1-1 0 0 0,-1 0 0 0 0,1-1 0 0 0,-9 1-27 0 0,24-8 7 0 0,1 0 0 0 0,-1-1 0 0 0,1 1 1 0 0,-1-1-1 0 0,0 0 0 0 0,0-1 0 0 0,1 1 0 0 0,-1-1 0 0 0,0 0 0 0 0,0 0 1 0 0,0 0-1 0 0,0-1 0 0 0,1 1 0 0 0,-1-1 0 0 0,0 0 0 0 0,1-1 1 0 0,-1 1-1 0 0,0-1 0 0 0,1 0 0 0 0,0 0 0 0 0,-1-1 0 0 0,1 1 0 0 0,0-1 1 0 0,0 0-1 0 0,1 0 0 0 0,-1 0 0 0 0,1 0 0 0 0,-1-1 0 0 0,1 1 1 0 0,-2-4-8 0 0,-31-80 114 0 0,34 74-105 0 0,2-1 0 0 0,0 1 0 0 0,0 0 0 0 0,2 0 1 0 0,-1 0-1 0 0,2-1 0 0 0,0 2 0 0 0,0-1 0 0 0,1 0 0 0 0,1-1-9 0 0,31-67 40 0 0,-19 38-23 0 0</inkml:trace>
  <inkml:trace contextRef="#ctx0" brushRef="#br0" timeOffset="1247.2">1756 113 15680 0 0,'0'0'494'0'0,"0"0"-3"0"0,0 0 3 0 0,0 0-58 0 0,0 0-238 0 0,0 0-56 0 0,0 0 2 0 0,0 0 66 0 0,0 0 260 0 0,0 0 68 0 0,7 8 4 0 0,14 22-258 0 0,-2 0-1 0 0,-1 1 1 0 0,-1 1-1 0 0,-2 1 1 0 0,5 16-284 0 0,-19-45 68 0 0,0 0 0 0 0,1 0 0 0 0,-1 0 0 0 0,1 0 0 0 0,0 0 0 0 0,0-1 0 0 0,0 1 0 0 0,0-1 0 0 0,1 1 0 0 0,0-1 1 0 0,-1 0-1 0 0,1 0 0 0 0,0 0 0 0 0,1 0 0 0 0,-1-1 0 0 0,0 1 0 0 0,2 0-68 0 0,6 6 172 0 0,16-4 291 0 0,-19-9-421 0 0,1 0 1 0 0,-1 0 0 0 0,0-1 0 0 0,-1-1 0 0 0,1 1-1 0 0,-1-1 1 0 0,0 0 0 0 0,0-1 0 0 0,-1 0 0 0 0,0 0-1 0 0,0 0 1 0 0,0-1 0 0 0,-1 0 0 0 0,-1 0 0 0 0,1 0-1 0 0,-1 0 1 0 0,0-1 0 0 0,-1 0 0 0 0,0 0 0 0 0,0-1-43 0 0,2-6 27 0 0,1-1 1 0 0,0 1 0 0 0,1 1-1 0 0,1-1 1 0 0,0 2 0 0 0,2-1 0 0 0,-1 1-1 0 0,2 0 1 0 0,2-2-28 0 0,-13 52 513 0 0,-4-3-462 0 0,2 0-1 0 0,2 1 1 0 0,1-1-1 0 0,1 0 1 0 0,2 0-1 0 0,2 0 1 0 0,0-1-1 0 0,2 0 1 0 0,5 9-51 0 0,54 136 183 0 0,-14-3 27 0 0,-18-24-99 0 0,-30-116-73 0 0,-2 0 0 0 0,-2 0 0 0 0,-1 1 0 0 0,-1-1 1 0 0,-2 3-39 0 0,-3 7 33 0 0,1-7 8 0 0,0 0 0 0 0,-3 0 0 0 0,-1 0 0 0 0,-13 31-41 0 0,22-67 1 0 0,-4 10 12 0 0,0 0 1 0 0,-1-1-1 0 0,0 0 1 0 0,0 0-1 0 0,-1 0 1 0 0,-1 0-1 0 0,0-1 1 0 0,0 0-1 0 0,0-1 1 0 0,-1 1-1 0 0,-3 1-13 0 0,-85 60 116 0 0,87-65-107 0 0,0-1 0 0 0,0-1-1 0 0,0 1 1 0 0,0-1 0 0 0,-1-1-1 0 0,1 0 1 0 0,-1 0 0 0 0,0-1-1 0 0,1 0 1 0 0,-1-1 0 0 0,0 0 0 0 0,0-1-1 0 0,1 0 1 0 0,-1 0 0 0 0,0-1-1 0 0,1 0 1 0 0,-1-1 0 0 0,1 0-1 0 0,0 0 1 0 0,0-1 0 0 0,0 0-1 0 0,1-1 1 0 0,-3-1-9 0 0,2 1 8 0 0,1 0 0 0 0,1 0 1 0 0,-1 0-1 0 0,1-1 0 0 0,0-1 0 0 0,0 1 0 0 0,1-1 0 0 0,0 0 0 0 0,0 0 0 0 0,1-1 0 0 0,-1 0 0 0 0,2 0 1 0 0,-5-8-9 0 0,5 4 10 0 0,-6-10 9 0 0,1-1 0 0 0,2 0 1 0 0,0 0-1 0 0,1 0 0 0 0,2-1 1 0 0,0 0-1 0 0,1-11-19 0 0,2 27 11 0 0,1 1-1 0 0,0-1 1 0 0,0 0 0 0 0,1 0 0 0 0,0 1-1 0 0,0-1 1 0 0,1 1 0 0 0,0-1 0 0 0,0 1 0 0 0,1-1-1 0 0,0 1 1 0 0,0 0 0 0 0,1 0 0 0 0,0 1-1 0 0,0-1 1 0 0,0 1 0 0 0,1 0 0 0 0,0 0 0 0 0,0 0-1 0 0,1 1 1 0 0,0 0 0 0 0,0 0 0 0 0,0 0-1 0 0,3-1-9 0 0,22-16 28 0 0,-2 2 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1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151 103 10448 0 0,'0'0'808'0'0,"0"0"0"0"0,0 0 0 0 0,0 0-112 0 0,0 0-450 0 0,0 0-115 0 0,0 0 4 0 0,0 0 81 0 0,0 0 321 0 0,0 0 84 0 0,0 0-2 0 0,0 0-77 0 0,0 0-318 0 0,0 0-80 0 0,0 0 0 0 0,0 0 26 0 0,0 0 102 0 0,0 0 29 0 0,0 0-2 0 0,6-1-27 0 0,41-3 494 0 0,-47 33-374 0 0,-14 131 16 0 0,9-74-210 0 0,-4 0-1 0 0,-4 0 0 0 0,-11 31-197 0 0,-16 81 80 0 0,-4-50 132 0 0,4-74 135 0 0,25-38 462 0 0,37-58-246 0 0,57-24 4 0 0,-6 4-291 0 0,0 13 336 0 0,-40 18-262 0 0,44 8 458 0 0,-41 31-419 0 0,-13-3-34 0 0,-22-25-308 0 0,23-3 217 0 0,17-40-80 0 0,-33 26-159 0 0</inkml:trace>
  <inkml:trace contextRef="#ctx0" brushRef="#br0" timeOffset="300.123">251 462 12160 0 0,'0'0'386'0'0,"0"0"10"0"0,0 0-2 0 0,0 0-45 0 0,0 0-170 0 0,0 0-43 0 0,0 0 0 0 0,0 0 56 0 0,0 0 225 0 0,6-1 60 0 0,142-12 1302 0 0,-10 13-554 0 0,-113-5-1134 0 0,1-1 0 0 0,-1 0 0 0 0,0-2 0 0 0,0-1 0 0 0,-1-1 0 0 0,-1-1 0 0 0,12-7-91 0 0,45-36 514 0 0,-50 29-261 0 0,-25 18-236 0 0</inkml:trace>
  <inkml:trace contextRef="#ctx0" brushRef="#br0" timeOffset="585.45">190 25 12456 0 0,'0'0'425'0'0,"0"0"6"0"0,0 0-1 0 0,6-1-52 0 0,85-18 1004 0 0,-17 15-476 0 0,321 4 743 0 0,-261 11-1323 0 0,-92-10-238 0 0</inkml:trace>
  <inkml:trace contextRef="#ctx0" brushRef="#br0" timeOffset="1419.023">1124 591 13360 0 0,'0'0'361'0'0,"0"0"6"0"0,0 0 1 0 0,0 0-40 0 0,0 0-159 0 0,0 0-34 0 0,0 0 1 0 0,0 0 54 0 0,0 0 221 0 0,0 0 60 0 0,0 0 0 0 0,0 0-55 0 0,0 0-222 0 0,0 0-52 0 0,0 0 2 0 0,0 0 24 0 0,0 0 96 0 0,0 0 24 0 0,0 0 2 0 0,2 12-26 0 0,4 247 624 0 0,-11-178-322 0 0,17-53 793 0 0,24-110-1118 0 0,41-133 101 0 0,-4 78 220 0 0,-70 132-492 0 0,1-1-1 0 0,1 1 0 0 0,-1 0 0 0 0,1 0 0 0 0,0 1 1 0 0,0-1-1 0 0,0 1 0 0 0,0 0 0 0 0,1 0 1 0 0,0 1-1 0 0,0-1 0 0 0,0 1 0 0 0,0 1 1 0 0,2-2-70 0 0,-7 4 20 0 0,0 0 0 0 0,-1-1 0 0 0,1 1 0 0 0,0 0 0 0 0,0 0 0 0 0,0 0 0 0 0,-1-1 0 0 0,1 1 0 0 0,0 0 0 0 0,0 0 0 0 0,0 0 0 0 0,-1 0 0 0 0,1 0 0 0 0,0 0 0 0 0,0 1 0 0 0,0-1 0 0 0,-1 0 0 0 0,1 0 0 0 0,0 1 0 0 0,0-1 0 0 0,-1 0 0 0 0,1 1 0 0 0,0-1 0 0 0,0 0 0 0 0,-1 1 0 0 0,1-1 0 0 0,-1 1 0 0 0,1-1 0 0 0,0 1 0 0 0,-1 0 0 0 0,1-1 0 0 0,-1 1 0 0 0,1 0 0 0 0,-1-1 0 0 0,0 1 0 0 0,1 0 0 0 0,-1-1 0 0 0,0 1 0 0 0,1 0 0 0 0,-1 0 0 0 0,0-1 0 0 0,0 1 0 0 0,0 0 0 0 0,1 0 0 0 0,-1 0 0 0 0,0 0 0 0 0,0-1 0 0 0,0 1 0 0 0,0 0 0 0 0,-1 0 0 0 0,1 0 0 0 0,0 0-20 0 0,4 17 60 0 0,31 167 566 0 0,-20-22 40 0 0,-12-93-114 0 0,-3-64-506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0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303 913 13864 0 0,'0'0'472'0'0,"0"0"1"0"0,-4-7 4 0 0,-50-69 421 0 0,38 56-545 0 0,15 17-259 0 0,0 0-1 0 0,0 1 1 0 0,-1-1 0 0 0,1 1 0 0 0,-1 0 0 0 0,1-1-1 0 0,-1 1 1 0 0,0 0 0 0 0,0 0 0 0 0,0 0 0 0 0,0 0-1 0 0,0 1 1 0 0,0-1 0 0 0,-1 0 0 0 0,1 1-1 0 0,-1 0 1 0 0,1-1 0 0 0,-1 1 0 0 0,1 0 0 0 0,-1 0-1 0 0,0 0 1 0 0,1 1 0 0 0,-1-1 0 0 0,0 1 0 0 0,0 0-1 0 0,-1-1-93 0 0,-18 8 791 0 0,-8 31-182 0 0,-50 200-15 0 0,46-55-285 0 0,32-174-290 0 0,1 0 0 0 0,1 0 1 0 0,-1 0-1 0 0,1 0 0 0 0,1 0 0 0 0,-1 0 1 0 0,2 0-1 0 0,-1 0 0 0 0,1 0 0 0 0,1 0 0 0 0,-1 0 1 0 0,2-1-20 0 0,26 53 165 0 0,-27-58-157 0 0,-1 0-1 0 0,1-1 1 0 0,0 0-1 0 0,0 0 1 0 0,0 0-1 0 0,0 0 1 0 0,0 0-1 0 0,0-1 1 0 0,1 1-1 0 0,-1-1 1 0 0,0 0-1 0 0,1 0 1 0 0,-1 0-1 0 0,1 0 1 0 0,0-1-1 0 0,-1 1 1 0 0,1-1-1 0 0,-1 0 1 0 0,1 0-1 0 0,0 0 1 0 0,-1-1-1 0 0,1 1-7 0 0,4-2 9 0 0,0 0 0 0 0,-1 0 0 0 0,1 0 0 0 0,0-1 0 0 0,-1 0 0 0 0,0 0 0 0 0,0-1 0 0 0,0 0 0 0 0,0 0 0 0 0,-1-1 0 0 0,0 0 0 0 0,1 0 0 0 0,-2 0 0 0 0,1-1 0 0 0,4-5-9 0 0,8-11 16 0 0,0 0 1 0 0,-1-1-1 0 0,-1 0 0 0 0,-2-2 0 0 0,0 0 1 0 0,-1 0-1 0 0,-2-1 0 0 0,-1-1 0 0 0,-1 0 1 0 0,2-12-17 0 0,52-195 96 0 0,-52 188-71 0 0,-3 1 0 0 0,-1-1 1 0 0,-2 0-1 0 0,-2-24-25 0 0,11-96 59 0 0,7-15 75 0 0,-15 29 57 0 0,-4 128-159 0 0,-10-34 216 0 0,8 40 65 0 0,-7 19 583 0 0,4 68-614 0 0,-1 488 691 0 0,4-473-809 0 0,4 1 0 0 0,4-1 0 0 0,15 64-164 0 0,-22-140 7 0 0,6 21 48 0 0,0 1 1 0 0,2-1 0 0 0,2-1-1 0 0,0 0 1 0 0,12 19-56 0 0,-10-19 50 0 0,13-6 52 0 0,-23-22-70 0 0</inkml:trace>
  <inkml:trace contextRef="#ctx0" brushRef="#br0" timeOffset="770.5">987 845 15680 0 0,'0'0'422'0'0,"0"0"-3"0"0,-3 5 5 0 0,-39 72 376 0 0,-23 54 422 0 0,65-131-1220 0 0,-6 20 123 0 0,1 0 1 0 0,1 0-1 0 0,1 1 0 0 0,0-1 0 0 0,2 1 1 0 0,0 0-1 0 0,2 5-125 0 0,0 15 267 0 0,-1-37-234 0 0,-1 1 0 0 0,1-1 0 0 0,0 1-1 0 0,0 0 1 0 0,1-1 0 0 0,-1 1 0 0 0,1 0-1 0 0,0-1 1 0 0,0 1 0 0 0,1-1-1 0 0,-1 0 1 0 0,1 1 0 0 0,0-1 0 0 0,0 0-1 0 0,0 0 1 0 0,1 0 0 0 0,-1 0 0 0 0,1 0-1 0 0,3 2-32 0 0,-5-4 19 0 0,1 0-1 0 0,0 1 1 0 0,-1-1-1 0 0,1 0 1 0 0,0 0-1 0 0,0-1 1 0 0,1 1-1 0 0,-1 0 1 0 0,0-1-1 0 0,1 1 0 0 0,-1-1 1 0 0,1 1-1 0 0,-1-1 1 0 0,1 0-1 0 0,0 0 1 0 0,-1-1-1 0 0,1 1 1 0 0,0 0-1 0 0,0-1 1 0 0,-1 0-1 0 0,1 0 1 0 0,0 1-1 0 0,0-2 1 0 0,0 1-1 0 0,-1 0 0 0 0,1 0 1 0 0,0-1-1 0 0,0 0 1 0 0,-1 0-1 0 0,1 1 1 0 0,0-1-1 0 0,-1-1 1 0 0,2 0-19 0 0,46-58 152 0 0,20-145-11 0 0,-35 16-52 0 0,-28 142-64 0 0,-3 31-15 0 0,-1 0 0 0 0,-1 1 1 0 0,0-1-1 0 0,-1 0 0 0 0,-1 0 0 0 0,0 0 0 0 0,-1 0 0 0 0,-1 0 1 0 0,-1 0-1 0 0,0 1 0 0 0,-1-1 0 0 0,-5-14-10 0 0,8 29 6 0 0,1-1 0 0 0,-1 1 1 0 0,0-1-1 0 0,0 1 0 0 0,0-1 0 0 0,0 1 1 0 0,0-1-1 0 0,-1 1 0 0 0,1 0 0 0 0,0 0 1 0 0,-1-1-1 0 0,1 1 0 0 0,-1 0 0 0 0,1 0 1 0 0,-1 1-1 0 0,1-1 0 0 0,-1 0 0 0 0,0 0 0 0 0,1 1 1 0 0,-1-1-1 0 0,0 1 0 0 0,1-1 0 0 0,-1 1 1 0 0,0 0-1 0 0,0 0 0 0 0,0 0 0 0 0,1 0 1 0 0,-1 0-1 0 0,0 0 0 0 0,0 0 0 0 0,1 1 0 0 0,-1-1 1 0 0,0 0-1 0 0,0 1 0 0 0,1 0 0 0 0,-1-1 1 0 0,-1 2-7 0 0,-3 5 29 0 0,6-6-21 0 0,-1-1 1 0 0,0 1 0 0 0,0 0 0 0 0,0-1 0 0 0,1 1-1 0 0,-1 0 1 0 0,0 0 0 0 0,1 0 0 0 0,-1 0-1 0 0,1-1 1 0 0,-1 1 0 0 0,1 0 0 0 0,0 0-1 0 0,-1 0 1 0 0,1 0 0 0 0,0 0 0 0 0,0 0 0 0 0,-1 0-1 0 0,1 0 1 0 0,0 0 0 0 0,0 0 0 0 0,0 0-1 0 0,0 1 1 0 0,0-1 0 0 0,1 0 0 0 0,-1 0-1 0 0,0 0 1 0 0,0 0 0 0 0,1 0 0 0 0,-1 0 0 0 0,0 0-1 0 0,1-1 1 0 0,-1 1 0 0 0,1 0 0 0 0,0 1-9 0 0,1 0 9 0 0,0 0 1 0 0,0-1 0 0 0,0 1 0 0 0,0 0 0 0 0,0-1 0 0 0,0 1-1 0 0,1-1 1 0 0,-1 0 0 0 0,1 0 0 0 0,-1 0 0 0 0,1 0-1 0 0,-1 0 1 0 0,1 0 0 0 0,0-1 0 0 0,-1 0 0 0 0,1 1-1 0 0,0-1 1 0 0,-1 0 0 0 0,1 0 0 0 0,0 0 0 0 0,-1 0 0 0 0,1-1-1 0 0,0 1 1 0 0,-1-1 0 0 0,1 0 0 0 0,-1 0 0 0 0,1 0-1 0 0,-1 0 1 0 0,2 0-10 0 0,5-1 17 0 0,347-34 258 0 0,-351 36-271 0 0,-1 1 1 0 0,1 0-1 0 0,-1 0 1 0 0,0 0-1 0 0,1 1 1 0 0,-1 0-1 0 0,0 0 1 0 0,0 0-1 0 0,0 0 1 0 0,0 0-1 0 0,-1 1 1 0 0,1 0-1 0 0,-1 0 1 0 0,1 0 0 0 0,-1 0-1 0 0,0 0 1 0 0,0 1-1 0 0,0-1 1 0 0,-1 1-1 0 0,1 0 1 0 0,-1 0-1 0 0,0 0 1 0 0,0 0-1 0 0,1 3-4 0 0,12 17 17 0 0,-11-17-15 0 0,-1 1-1 0 0,0-1 1 0 0,0 1-1 0 0,-1-1 1 0 0,1 1 0 0 0,-2 0-1 0 0,1 0 1 0 0,-1 0-1 0 0,-1 0 1 0 0,1 0 0 0 0,-1 1-1 0 0,-1-1 1 0 0,0 0 0 0 0,0 0-1 0 0,0 0 1 0 0,-1 0-2 0 0,0 10 1 0 0,-29 212 20 0 0,19-130-1 0 0,19-87 123 0 0,12-55 47 0 0,18-65 20 0 0,60-120 220 0 0,-1 61-12 0 0,20-29 412 0 0,-94 171-279 0 0,-21 24-395 0 0,-1 0-5 0 0,0 0-55 0 0,0 0-10 0 0,0 0 2 0 0,0 0 10 0 0,0 0 38 0 0,0 0 13 0 0,0 1-2 0 0,18 355 763 0 0,-11-230-646 0 0,17-38-31 0 0,-15-18-50 0 0,16 8 16 0 0,-18-63-158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0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15776 0 0,'0'0'472'0'0,"0"0"1"0"0,0 0 4 0 0,0 0-60 0 0,0 0-223 0 0,0 0-52 0 0,0 0 2 0 0,0 0 68 0 0,0 0 275 0 0,0 0 77 0 0,4 9-3 0 0,16 72 143 0 0,-13 243 699 0 0,-3-250-1073 0 0,-3 0 0 0 0,-4 0 1 0 0,-8 47-331 0 0,-4 180 697 0 0,8-123-133 0 0,16-129-339 0 0,-5-19-119 0 0,-3-18 7 0 0,-1-26 262 0 0,3-17-302 0 0,1 1 0 0 0,1-1 0 0 0,2 2 0 0 0,1-1 0 0 0,1 1 0 0 0,8-18-73 0 0,25-24 408 0 0,-12 60-42 0 0,53 3 566 0 0,-47 59-589 0 0,29 47 97 0 0,-35-12-149 0 0,-12-51-46 0 0,-7-32-135 0 0,-8-3-85 0 0</inkml:trace>
  <inkml:trace contextRef="#ctx0" brushRef="#br0" timeOffset="294.294">201 798 13968 0 0,'0'0'569'0'0,"0"0"6"0"0,0 0 1 0 0,0 0-72 0 0,0 0-288 0 0,0 0-73 0 0,5-6 1 0 0,104-124 3008 0 0,-66 93-2338 0 0,49-33 364 0 0,-2 30-728 0 0,-71 38-388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1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1160 13560 0 0,'0'0'952'0'0,"0"0"0"0"0,0 0 0 0 0,7 0-139 0 0,17 0-555 0 0,14-12 790 0 0,44-47 1288 0 0,-77 53-2208 0 0,1 1-1 0 0,-1-1 0 0 0,0 0 0 0 0,0-1 0 0 0,-1 1 1 0 0,0-1-1 0 0,0 0 0 0 0,0 0 0 0 0,-1 0 1 0 0,0 0-1 0 0,-1-1 0 0 0,1-1-127 0 0,1 0 211 0 0,-4 7-177 0 0,0-1 1 0 0,0 1-1 0 0,0 0 1 0 0,0-1-1 0 0,0 1 1 0 0,0-1 0 0 0,-1 1-1 0 0,1 0 1 0 0,-1 0-1 0 0,0-1 1 0 0,1 1-1 0 0,-1 0 1 0 0,0 0-1 0 0,0 0 1 0 0,-1 0 0 0 0,1 0-1 0 0,0 0 1 0 0,-1 0-1 0 0,1 0 1 0 0,-1 0-1 0 0,1 0 1 0 0,-1 1-1 0 0,0-1 1 0 0,-1 0-35 0 0,-38-17 331 0 0,41 19-325 0 0,-2-1 2 0 0,1 1 0 0 0,0 0 1 0 0,0-1-1 0 0,0 1 0 0 0,-1 0 0 0 0,1 0 1 0 0,0 0-1 0 0,0 0 0 0 0,-1 0 0 0 0,1 0 0 0 0,0 0 1 0 0,0 0-1 0 0,-1 0 0 0 0,1 1 0 0 0,0-1 1 0 0,0 1-1 0 0,0-1 0 0 0,0 1 0 0 0,0-1 0 0 0,-1 1 1 0 0,1-1-1 0 0,0 1 0 0 0,0 0 0 0 0,0 0 0 0 0,0-1 1 0 0,1 1-1 0 0,-1 0 0 0 0,0 0 0 0 0,0 0 1 0 0,0 0-1 0 0,1 0 0 0 0,-1 1-8 0 0,-3 3 10 0 0,1 0 0 0 0,0 0 0 0 0,1 1 0 0 0,-1 0 0 0 0,1-1 0 0 0,0 1 0 0 0,0 0 0 0 0,1 0 0 0 0,0 0 0 0 0,0 0 0 0 0,0 0 0 0 0,1 0 0 0 0,0 0 0 0 0,0 1 0 0 0,0-1 0 0 0,1 0 0 0 0,0 0 0 0 0,0 0 0 0 0,1 0 0 0 0,-1 0 0 0 0,1-1 0 0 0,1 1 0 0 0,-1 0 0 0 0,1-1 1 0 0,0 1-1 0 0,0-1 0 0 0,0 0 0 0 0,1 0 0 0 0,0 0 0 0 0,0-1 0 0 0,0 1 0 0 0,1-1 0 0 0,2 2-10 0 0,9 17 30 0 0,-5-8-15 0 0,1-1 0 0 0,0 0 0 0 0,1 0 0 0 0,1-2 0 0 0,0 1 0 0 0,1-2 0 0 0,0 0 0 0 0,0-1 0 0 0,1 0 0 0 0,1-1 0 0 0,0-1 0 0 0,0-1 0 0 0,0 0-15 0 0,-14-7 4 0 0,0 1 1 0 0,0-1-1 0 0,0 1 0 0 0,0-1 0 0 0,0 0 1 0 0,0-1-1 0 0,0 1 0 0 0,0 0 1 0 0,0-1-1 0 0,0 1 0 0 0,0-1 1 0 0,0 0-1 0 0,0 0 0 0 0,0 0 0 0 0,0-1 1 0 0,-1 1-1 0 0,1-1 0 0 0,-1 1 1 0 0,1-1-1 0 0,-1 0 0 0 0,1 0 1 0 0,-1 0-1 0 0,0 0 0 0 0,0 0 1 0 0,0-1-1 0 0,0 1 0 0 0,0-1 0 0 0,0 0-4 0 0,37-82 71 0 0,-36-94 33 0 0,-5 58 104 0 0,-2 100 426 0 0,19 6-412 0 0,-13 14-212 0 0,0-1 0 0 0,0 1 0 0 0,0-1 0 0 0,1 1 0 0 0,-1 0 0 0 0,0 0 0 0 0,1 0 1 0 0,-1 0-1 0 0,1 1 0 0 0,-1-1 0 0 0,1 0 0 0 0,0 1 0 0 0,-1 0 0 0 0,1 0 0 0 0,-1 0 1 0 0,1 0-1 0 0,0 0 0 0 0,-1 0 0 0 0,1 1 0 0 0,0-1 0 0 0,-1 1 0 0 0,1 0 0 0 0,-1 0 1 0 0,0 0-1 0 0,1 0-10 0 0,15 2 36 0 0,129 10 251 0 0,-49-41-41 0 0,-82 20-198 0 0</inkml:trace>
  <inkml:trace contextRef="#ctx0" brushRef="#br0" timeOffset="315.967">1113 115 15976 0 0,'0'0'505'0'0,"0"0"5"0"0,0 0 2 0 0,0 0-61 0 0,-3-6-246 0 0,-10-19-61 0 0,-7 39 1192 0 0,12 94-168 0 0,8-103-1138 0 0,-3 18 128 0 0,1 1 1 0 0,1 0-1 0 0,2 0 0 0 0,0 0 0 0 0,1 0 0 0 0,2-1 1 0 0,5 23-159 0 0,119 281 998 0 0,-78-163-559 0 0,-21-1 2 0 0,-19-99-311 0 0,-8-45-107 0 0,1 1 0 0 0,0 0 0 0 0,2-1 0 0 0,0 0 0 0 0,1 0 0 0 0,1 0 0 0 0,0-1 0 0 0,8 12-23 0 0,-14-28 9 0 0,0 0 1 0 0,0-1 0 0 0,0 1-1 0 0,0-1 1 0 0,1 0 0 0 0,-1 1 0 0 0,0-1-1 0 0,1 0 1 0 0,-1 0 0 0 0,1 1-1 0 0,-1-1 1 0 0,1 0 0 0 0,0-1-1 0 0,-1 1 1 0 0,1 0 0 0 0,0 0 0 0 0,-1-1-1 0 0,1 1 1 0 0,0-1 0 0 0,0 1-1 0 0,0-1 1 0 0,0 0 0 0 0,0 0-1 0 0,-1 0 1 0 0,1 0 0 0 0,0 0 0 0 0,0 0-1 0 0,0-1 1 0 0,0 1 0 0 0,-1 0-1 0 0,1-1 1 0 0,0 0 0 0 0,0 1-1 0 0,-1-1 1 0 0,1 0 0 0 0,1 0-10 0 0,5-2 41 0 0</inkml:trace>
  <inkml:trace contextRef="#ctx0" brushRef="#br0" timeOffset="600.825">1360 789 17287 0 0,'0'0'736'0'0,"0"0"0"0"0,0 0 2 0 0,0 0-97 0 0,0 0-402 0 0,0 0-98 0 0,0 0-2 0 0,0 0 70 0 0,0 0 270 0 0,6 0 70 0 0,99-7 972 0 0,39 5-929 0 0,-96-6-368 0 0</inkml:trace>
  <inkml:trace contextRef="#ctx0" brushRef="#br0" timeOffset="964.224">2024 959 16072 0 0,'0'0'378'0'0,"0"0"9"0"0,6 3-7 0 0,53-3 598 0 0,-43-4-634 0 0,1 0-1 0 0,-1-1 0 0 0,-1-1 1 0 0,1-1-1 0 0,-1 0 0 0 0,0-1 1 0 0,-1-1-1 0 0,6-4-343 0 0,-19 12 32 0 0,1 1 0 0 0,-1-1-1 0 0,0 1 1 0 0,0-1 0 0 0,1 0 0 0 0,-1 1 0 0 0,0-1 0 0 0,0 0-1 0 0,0 0 1 0 0,0 0 0 0 0,0 0 0 0 0,0 0 0 0 0,0 0-1 0 0,0 0 1 0 0,0 0 0 0 0,0-1 0 0 0,-1 1 0 0 0,1 0 0 0 0,0 0-1 0 0,-1-1 1 0 0,1 1 0 0 0,-1 0 0 0 0,0-1 0 0 0,1 1-1 0 0,-1-1 1 0 0,0 1 0 0 0,0 0 0 0 0,0-1 0 0 0,0 1 0 0 0,0-1-1 0 0,0 1 1 0 0,0 0 0 0 0,0-1 0 0 0,-1 1 0 0 0,1-1-1 0 0,-1 1 1 0 0,1 0 0 0 0,-1-1 0 0 0,1 1 0 0 0,-1 0 0 0 0,0 0-1 0 0,1-1 1 0 0,-1 1 0 0 0,-1-1-32 0 0,-4-9 47 0 0,-1-1 0 0 0,-1 1 0 0 0,0 0 0 0 0,0 1 0 0 0,-1 0 0 0 0,-1 0 1 0 0,0 1-1 0 0,0 0 0 0 0,0 1 0 0 0,-1 0 0 0 0,-1 0 0 0 0,1 2 0 0 0,-1-1 0 0 0,0 1 0 0 0,-1 1 0 0 0,-9-3-47 0 0,-51 3 416 0 0,30 34-184 0 0,-34 85-118 0 0,72-105-97 0 0,0 1 1 0 0,1 0 0 0 0,0 1-1 0 0,1-1 1 0 0,0 1-1 0 0,1-1 1 0 0,0 1 0 0 0,1 0-1 0 0,0 0 1 0 0,0 0 0 0 0,1 0-1 0 0,1-1 1 0 0,0 3-18 0 0,3-2 29 0 0,0 1-1 0 0,0-1 1 0 0,2 0 0 0 0,-1-1-1 0 0,1 1 1 0 0,1-1 0 0 0,0 0-1 0 0,0-1 1 0 0,1 0 0 0 0,0 0-1 0 0,1 0 1 0 0,0-1 0 0 0,0-1-1 0 0,1 1 1 0 0,0-2 0 0 0,4 3-29 0 0,-2-2 29 0 0,0 0 0 0 0,0-1 1 0 0,1-1-1 0 0,0 0 0 0 0,0 0 1 0 0,1-2-1 0 0,-1 1 0 0 0,1-2 1 0 0,0 0-30 0 0,16-1 54 0 0</inkml:trace>
  <inkml:trace contextRef="#ctx0" brushRef="#br0" timeOffset="1433.298">2724 825 16479 0 0,'-160'-75'1640'0'0,"153"73"-1551"0"0,-1 1 0 0 0,0 0 0 0 0,0 0-1 0 0,-1 0 1 0 0,1 1 0 0 0,0 0 0 0 0,0 1 0 0 0,0 0-1 0 0,0 0 1 0 0,0 1 0 0 0,0-1 0 0 0,1 2-1 0 0,-1-1 1 0 0,0 1 0 0 0,1 1 0 0 0,0-1-1 0 0,-1 1 1 0 0,2 0 0 0 0,-1 1 0 0 0,0 0-1 0 0,1 0 1 0 0,0 0 0 0 0,0 1 0 0 0,0 0-1 0 0,1 0 1 0 0,0 0 0 0 0,0 0 0 0 0,1 1-1 0 0,0 0 1 0 0,0 0 0 0 0,0 1 0 0 0,1-1-1 0 0,0 1 1 0 0,0-1 0 0 0,1 2-89 0 0,-9 26 497 0 0,5-22-415 0 0,1 0 0 0 0,1 0 0 0 0,0 0 1 0 0,1 1-1 0 0,0-1 0 0 0,1 1 0 0 0,1 0 0 0 0,0 0 0 0 0,1-1 0 0 0,0 1 0 0 0,1 0 0 0 0,1 0 1 0 0,0-1-1 0 0,3 9-82 0 0,-2-13 43 0 0,1-1 0 0 0,0 0 1 0 0,1 0-1 0 0,0 0 0 0 0,0-1 0 0 0,1 0 1 0 0,-1 0-1 0 0,1 0 0 0 0,1 0 1 0 0,0-1-1 0 0,0 0 0 0 0,0-1 1 0 0,0 1-1 0 0,1-2 0 0 0,0 1 0 0 0,0-1 1 0 0,0 0-1 0 0,0 0 0 0 0,1-1 1 0 0,0 0-1 0 0,7 1-43 0 0,-9-2 28 0 0,0-1 0 0 0,-1 0 0 0 0,1 0 0 0 0,0-1 0 0 0,0 1 0 0 0,0-2 0 0 0,0 1-1 0 0,0-1 1 0 0,0 0 0 0 0,0 0 0 0 0,-1-1 0 0 0,1 0 0 0 0,0 0 0 0 0,-1 0 0 0 0,1-1 0 0 0,-1 0 0 0 0,0 0 0 0 0,0-1 0 0 0,0 0 0 0 0,-1 0 0 0 0,1 0 0 0 0,0-1-28 0 0,74-87 81 0 0,-25-29 63 0 0,3-43 35 0 0,5-112 147 0 0,-24 91-134 0 0,-7 2 10 0 0,-2 35 150 0 0,-26 94 1199 0 0,-53 365-1141 0 0,25-5 355 0 0,13 29-765 0 0,12-217 80 0 0,10 1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5:1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96 13056 0 0,'0'0'480'0'0,"0"0"0"0"0,0 0 0 0 0,7-1-58 0 0,52-15 238 0 0,6-38 1576 0 0,-105 32-1363 0 0,11 21-826 0 0,0 0 0 0 0,1 2-1 0 0,-1 0 1 0 0,0 3 0 0 0,1 0-1 0 0,-9 4-46 0 0,26-5 29 0 0,0 0-1 0 0,1 1 1 0 0,-1 1-1 0 0,1 0 0 0 0,0 0 1 0 0,1 1-1 0 0,-1 1 1 0 0,1-1-1 0 0,-2 4-28 0 0,-18 10 63 0 0,1 0-25 0 0,1 2-1 0 0,1 0 1 0 0,1 2-1 0 0,1 0 1 0 0,1 2-1 0 0,-16 25-37 0 0,-1 47 98 0 0,28 23 30 0 0,13-104-95 0 0,0 0 0 0 0,0 0 0 0 0,2 0 0 0 0,0 0 0 0 0,1-1 0 0 0,1 1 0 0 0,3 7-33 0 0,3 13 110 0 0,-3-19-56 0 0,0-1 0 0 0,1 0 0 0 0,0 0 0 0 0,1-1 1 0 0,1 0-1 0 0,1-1 0 0 0,0 0 0 0 0,1-1 0 0 0,0-1 0 0 0,1 0 0 0 0,1 0 0 0 0,11 6-54 0 0,-14-12 64 0 0,0 0 1 0 0,1 0-1 0 0,0-2 0 0 0,0 1 0 0 0,0-2 0 0 0,1 0 0 0 0,0 0 0 0 0,-1-1 0 0 0,1-1 0 0 0,0 0 1 0 0,1-1-1 0 0,3-1-64 0 0,-11 0 39 0 0,-1 0 1 0 0,1 0-1 0 0,-1-1 0 0 0,1 0 1 0 0,-1 0-1 0 0,1-1 1 0 0,-1 1-1 0 0,0-1 1 0 0,0-1-1 0 0,1 1 0 0 0,-2-1 1 0 0,1 0-1 0 0,0-1 1 0 0,-1 1-1 0 0,1-1 1 0 0,-1 0-1 0 0,0-1 1 0 0,0 1-1 0 0,-1-1-39 0 0,104-124 417 0 0,-46-5-94 0 0,-54 111-210 0 0,-11 28-109 0 0,10 111-274 0 0,-5-106 239 0 0,0 0 0 0 0,1-1 1 0 0,0 1-1 0 0,0-1 0 0 0,1 0 1 0 0,0 0-1 0 0,0 0 0 0 0,1 0 1 0 0,1-1-1 0 0,-1 1 0 0 0,5 3 31 0 0,-9-11-7 0 0,0 1-1 0 0,0-1 1 0 0,0 1-1 0 0,0-1 0 0 0,0 0 1 0 0,0 1-1 0 0,0-1 0 0 0,0 0 1 0 0,1 0-1 0 0,-1 0 1 0 0,0 0-1 0 0,1 0 0 0 0,-1 0 1 0 0,1-1-1 0 0,-1 1 1 0 0,1 0-1 0 0,0-1 0 0 0,-1 1 1 0 0,1-1-1 0 0,-1 1 1 0 0,1-1-1 0 0,0 0 0 0 0,0 0 1 0 0,-1 0-1 0 0,1 0 1 0 0,0 0-1 0 0,-1 0 0 0 0,1 0 1 0 0,0 0-1 0 0,-1-1 1 0 0,1 1-1 0 0,0-1 0 0 0,-1 1 1 0 0,1-1-1 0 0,-1 0 1 0 0,1 0-1 0 0,-1 0 8 0 0,48-29-123 0 0,1-69 78 0 0,-47 74 41 0 0,-2 1-1 0 0,-1-1 1 0 0,-1 1-1 0 0,-1-1 1 0 0,-1 1 0 0 0,-1 0-1 0 0,-4-12 5 0 0,-2 12 16 0 0,-1-32 50 0 0,72 52 87 0 0,-56 4-144 0 0,1 0 1 0 0,-1 0-1 0 0,1 1 1 0 0,-1-1-1 0 0,0 1 1 0 0,1 0-1 0 0,-1 1 0 0 0,0-1 1 0 0,0 1-1 0 0,0 0 1 0 0,0 1-1 0 0,0-1 1 0 0,0 1-1 0 0,2 2-9 0 0,83 32 89 0 0,24 11 5 0 0,-45 8-10 0 0,-17 34 17 0 0,-45-11-28 0 0,-7-77-65 0 0,0-2 2 0 0,0 0 3 0 0,0 0-4 0 0,0 0-1 0 0,0 0 0 0 0,0 0 0 0 0,0 0 0 0 0,0 0 3 0 0,0 0 10 0 0,0 0 2 0 0,0 0-3 0 0,0 0 7 0 0,0 0-9 0 0,0 0-2 0 0,5-13 32 0 0,115-262 371 0 0,-63 185 50 0 0,-33 75-334 0 0,-23 15-75 0 0,-1 0 20 0 0,0 0 47 0 0,30 35 627 0 0,16 62-79 0 0,-29-51-571 0 0,47 113 312 0 0,-32-68-95 0 0,-23-70-249 0 0</inkml:trace>
  <inkml:trace contextRef="#ctx0" brushRef="#br0" timeOffset="368.739">1979 459 18895 0 0,'0'0'634'0'0,"0"0"4"0"0,0 0 4 0 0,0 0-81 0 0,0 0-338 0 0,0 0-81 0 0,0 0 2 0 0,0 0 48 0 0,0 0 192 0 0,0 0 48 0 0,0 0 2 0 0,0 0-46 0 0,0 0-200 0 0,0 0-47 0 0,5 11-2 0 0,87 226 1042 0 0,-89-232-1147 0 0,0 0 1 0 0,0-1-1 0 0,1 1 0 0 0,-1-1 1 0 0,1 1-1 0 0,0-1 0 0 0,0-1 1 0 0,1 1-1 0 0,-1 0 0 0 0,1-1 1 0 0,0 0-1 0 0,0 0 0 0 0,0 0 1 0 0,0-1-1 0 0,0 0 1 0 0,1 0-1 0 0,4 1-34 0 0,-7-2 12 0 0,0-1 0 0 0,0 1 0 0 0,0-1 0 0 0,0 0 0 0 0,-1 0 0 0 0,1 0 0 0 0,0-1-1 0 0,0 1 1 0 0,0-1 0 0 0,0 1 0 0 0,-1-1 0 0 0,1 0 0 0 0,0 0 0 0 0,-1 0 0 0 0,1 0 0 0 0,-1-1 0 0 0,1 1 0 0 0,-1-1 0 0 0,1 0 0 0 0,-1 1 0 0 0,0-1 0 0 0,0 0 0 0 0,0 0 0 0 0,0 0 0 0 0,0-1-1 0 0,0 1 1 0 0,-1 0 0 0 0,1-1 0 0 0,-1 1 0 0 0,0-1 0 0 0,0 0 0 0 0,1 0-12 0 0,24-97 27 0 0,-22 77-8 0 0,13-148 64 0 0,7 64 49 0 0,-20 102-94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6:5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81 420 9944 0 0,'0'0'441'0'0,"0"0"4"0"0,0 0-2 0 0,0 0-48 0 0,0 0-206 0 0,0 0-48 0 0,0 0-2 0 0,0 0 98 0 0,0 0 382 0 0,0 0 100 0 0,0 0 2 0 0,0 0-93 0 0,0 0-392 0 0,0 0-95 0 0,0 0-3 0 0,0 0 82 0 0,0 0 336 0 0,0 0 82 0 0,-6-4-3 0 0,-53-14 963 0 0,48 33-158 0 0,7 30-184 0 0,37 95-734 0 0,4-31-374 0 0,47 95 241 0 0,-23-80-134 0 0,-53-106-182 0 0,0-1 0 0 0,1-1 0 0 0,1 1 0 0 0,0-1 0 0 0,2-1 0 0 0,0 0 1 0 0,2 2-74 0 0,41 37 408 0 0,-54-53-388 0 0,-1 0 0 0 0,1 0 0 0 0,0 1 0 0 0,0-1 0 0 0,0 0 0 0 0,0-1 0 0 0,0 1 0 0 0,0 0 0 0 0,0 0 0 0 0,0 0 0 0 0,0-1 0 0 0,1 1 0 0 0,-1 0 0 0 0,0-1 1 0 0,0 1-1 0 0,1-1 0 0 0,-1 0 0 0 0,0 1 0 0 0,1-1 0 0 0,-1 0 0 0 0,0 0 0 0 0,1 0 0 0 0,-1 0 0 0 0,0 0 0 0 0,1 0 0 0 0,-1 0 0 0 0,0 0 0 0 0,1 0 0 0 0,-1-1 0 0 0,0 1 1 0 0,1-1-1 0 0,-1 1 0 0 0,0-1 0 0 0,0 1 0 0 0,0-1 0 0 0,1 0 0 0 0,-1 1 0 0 0,0-1 0 0 0,0 0 0 0 0,0 0 0 0 0,0 0 0 0 0,0 0 0 0 0,0 0-20 0 0,13-37 139 0 0,-1 0 0 0 0,-1 0 0 0 0,-3-1 0 0 0,-1-1 0 0 0,-2 1-1 0 0,-1-1 1 0 0,-2-32-139 0 0,-2 60 36 0 0,0-124 308 0 0,24-94 127 0 0,-15 185-282 0 0,3 0-1 0 0,1 1 1 0 0,3 1 0 0 0,1 0 0 0 0,21-35-189 0 0,-39 77 13 0 0,0 0 0 0 0,1 0-1 0 0,-1 0 1 0 0,0 0 0 0 0,1 0 0 0 0,-1 0 0 0 0,1 0 0 0 0,-1 0 0 0 0,1 0 0 0 0,-1 1 0 0 0,1-1-1 0 0,-1 0 1 0 0,1 0 0 0 0,0 1 0 0 0,0-1 0 0 0,-1 0 0 0 0,1 1 0 0 0,0-1 0 0 0,0 1-1 0 0,0-1 1 0 0,0 1 0 0 0,-1-1 0 0 0,1 1 0 0 0,0 0 0 0 0,0-1 0 0 0,0 1 0 0 0,0 0 0 0 0,0 0-1 0 0,0-1 1 0 0,0 1 0 0 0,0 0 0 0 0,0 0 0 0 0,0 0 0 0 0,0 0 0 0 0,0 1 0 0 0,0-1-1 0 0,0 0 1 0 0,0 0 0 0 0,0 1 0 0 0,0-1 0 0 0,0 0 0 0 0,0 1 0 0 0,0-1 0 0 0,-1 1 0 0 0,1-1-1 0 0,0 1-12 0 0,27 44 296 0 0,-18-25-288 0 0,88 131 306 0 0,33 125 60 0 0,-112-241-274 0 0,2-1 1 0 0,2-1-1 0 0,1 0 0 0 0,1-2 1 0 0,1-1-1 0 0,2-1 0 0 0,16 11-100 0 0,-41-35 29 0 0,0-1 0 0 0,1 0 0 0 0,0 0 0 0 0,0-1-1 0 0,0 1 1 0 0,0-1 0 0 0,1 0 0 0 0,-1 0-1 0 0,1 0 1 0 0,0-1 0 0 0,0 0 0 0 0,0 1 0 0 0,0-2-1 0 0,0 1 1 0 0,0-1 0 0 0,1 1 0 0 0,-1-2-1 0 0,0 1 1 0 0,1 0 0 0 0,-1-1 0 0 0,1 0 0 0 0,-1 0-1 0 0,1-1 1 0 0,-1 0 0 0 0,0 0 0 0 0,1 0-1 0 0,-1 0 1 0 0,0-1 0 0 0,4-1-29 0 0,-3-3 16 0 0,-1 1 1 0 0,0-1-1 0 0,0 0 1 0 0,0 0-1 0 0,0-1 0 0 0,-1 1 1 0 0,0-1-1 0 0,-1 0 1 0 0,1 0-1 0 0,-1 0 0 0 0,-1-1 1 0 0,1 1-1 0 0,-1-1 1 0 0,-1 1-1 0 0,1-1 1 0 0,-1 0-1 0 0,-1 0 0 0 0,1 1 1 0 0,-1-1-1 0 0,-1 0 1 0 0,0-3-17 0 0,3-20 32 0 0,-12-166 115 0 0,-2 68-78 0 0,-3-31 11 0 0,1 0-1 0 0,11 119-52 0 0,11-45 21 0 0,-2 72-36 0 0,-3 3-3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6:5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15576 0 0,'0'0'608'0'0,"0"0"-1"0"0,0 0 4 0 0,0 0-70 0 0,0 0-317 0 0,0 0-80 0 0,0 0 0 0 0,0 0 62 0 0,0 0 244 0 0,7-1 62 0 0,117-44 1712 0 0,-32 29-1630 0 0,142-47-428 0 0,-217 56-166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6:57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14968 0 0,'0'0'369'0'0,"0"0"7"0"0,0 0 5 0 0,0 0-46 0 0,0 0-170 0 0,0 0-32 0 0,6-2 3 0 0,20-8 291 0 0,-1 1 0 0 0,1 2-1 0 0,0 0 1 0 0,1 2 0 0 0,-1 1-1 0 0,21 0-426 0 0,149 1 1672 0 0,-181 3-1608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6:5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15376 0 0,'7'-4'473'0'0,"54"-24"907"0"0,-24 13 1129 0 0,-6 4 127 0 0,-31 11-2515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8:3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0 261 9744 0 0,'0'0'262'0'0,"0"0"-3"0"0,0 0 2 0 0,0 0-27 0 0,0 0-98 0 0,0 0-23 0 0,4-6 6 0 0,11-20 98 0 0,-12 19 391 0 0,-3 7 103 0 0,0 0-1 0 0,0 0-99 0 0,0 0-379 0 0,0 0-89 0 0,0 0 1 0 0,0 0 58 0 0,0 0 234 0 0,0 0 55 0 0,0 32 779 0 0,-19 153 524 0 0,19-173-1616 0 0,-1 5-63 0 0,1 0-1 0 0,0 1 1 0 0,2-1 0 0 0,0 0 0 0 0,1 0-1 0 0,0-1 1 0 0,2 1 0 0 0,3 9-115 0 0,28 96 300 0 0,-16-73-143 0 0,1-30 112 0 0,-20-19-229 0 0,-1 0 2 0 0,0 0 8 0 0,0 0 17 0 0,0 0 0 0 0,0 0 3 0 0,0 0-2 0 0,0 0-14 0 0,0 0-2 0 0,10-61 214 0 0,9-74 16 0 0,11 4 35 0 0,-3 53-96 0 0,-23 64-159 0 0,0 0 0 0 0,0 0 0 0 0,2 1 0 0 0,-1 0 0 0 0,2 0 0 0 0,-1 0 0 0 0,2 1 0 0 0,0 0 0 0 0,4-4-62 0 0,28-28 477 0 0,-36 42-400 0 0,-4 2-60 0 0,0-1-1 0 0,0 1 1 0 0,0 0-1 0 0,1 0 0 0 0,-1-1 1 0 0,0 1-1 0 0,0 0 0 0 0,1 0 1 0 0,-1 0-1 0 0,0-1 1 0 0,0 1-1 0 0,1 0 0 0 0,-1 0 1 0 0,0 0-1 0 0,0 0 0 0 0,1-1 1 0 0,-1 1-1 0 0,0 0 1 0 0,1 0-1 0 0,-1 0 0 0 0,0 0 1 0 0,1 0-1 0 0,-1 0 0 0 0,0 0 1 0 0,0 0-1 0 0,1 0 1 0 0,-1 0-1 0 0,0 0 0 0 0,1 0 1 0 0,-1 0-1 0 0,0 0 0 0 0,1 0 1 0 0,-1 0-1 0 0,0 0 1 0 0,1 1-1 0 0,-1-1 0 0 0,0 0 1 0 0,0 0-1 0 0,1 0 0 0 0,-1 0 1 0 0,0 1-1 0 0,0-1 1 0 0,1 0-1 0 0,-1 0 0 0 0,0 1 1 0 0,0-1-1 0 0,0 0 0 0 0,1 0 1 0 0,-1 1-1 0 0,0-1 1 0 0,0 0-1 0 0,0 0 0 0 0,0 1 1 0 0,0-1-1 0 0,1 0 0 0 0,-1 1 1 0 0,0-1-1 0 0,0 0 1 0 0,0 1-1 0 0,0-1 0 0 0,0 0 1 0 0,0 1-1 0 0,0-1 0 0 0,0 0 1 0 0,0 1-1 0 0,0-1 1 0 0,-1 0-17 0 0,27 139 532 0 0,-46 110 61 0 0,12-33 239 0 0,8-216-775 0 0,0 0-13 0 0,0 0-4 0 0,33-31 168 0 0,-12-1-166 0 0,-2-1-1 0 0,-2-1 0 0 0,0-1 1 0 0,-3 0-1 0 0,11-35-41 0 0,46-103 128 0 0,21-57 75 0 0,-38 167-83 0 0,-20 48-66 0 0,-33 15-52 0 0,0 0 0 0 0,0 0 0 0 0,1-1 1 0 0,-1 1-1 0 0,0 0 0 0 0,0 0 0 0 0,0 1 0 0 0,1-1 0 0 0,-1 0 0 0 0,0 0 0 0 0,0 1 0 0 0,0-1 1 0 0,0 0-1 0 0,0 1 0 0 0,0-1 0 0 0,1 1 0 0 0,-1-1 0 0 0,0 1 0 0 0,0 0 0 0 0,-1-1 1 0 0,1 1-1 0 0,0 0 0 0 0,0 0 0 0 0,0 0 0 0 0,0 0 0 0 0,-1 0 0 0 0,1 0 0 0 0,0 0 0 0 0,-1 0 1 0 0,1 0-1 0 0,-1 0 0 0 0,1 0 0 0 0,-1 0 0 0 0,1 0 0 0 0,-1 0 0 0 0,0 0 0 0 0,0 1 0 0 0,0-1 1 0 0,1 0-1 0 0,-1 0 0 0 0,0 1-2 0 0,13 56 25 0 0,-5 86 14 0 0,0 5-23 0 0,7-43 0 0 0,13-18-8 0 0,-14-63-7 0 0,-11-18-1 0 0</inkml:trace>
  <inkml:trace contextRef="#ctx0" brushRef="#br0" timeOffset="1087.176">1624 134 13264 0 0,'0'0'609'0'0,"0"0"4"0"0,-2-8-2 0 0,-11-41 148 0 0,12 47-674 0 0,-1 0 0 0 0,1 0 0 0 0,-1 1 0 0 0,0-1 1 0 0,0 1-1 0 0,1-1 0 0 0,-1 1 0 0 0,0 0 0 0 0,0-1 0 0 0,-1 1 1 0 0,1 0-1 0 0,0 1 0 0 0,0-1 0 0 0,0 0 0 0 0,-1 0 1 0 0,1 1-1 0 0,0 0 0 0 0,-1-1 0 0 0,1 1 0 0 0,0 0 1 0 0,-1 0-1 0 0,1 0 0 0 0,0 0 0 0 0,-1 1 0 0 0,1-1 1 0 0,0 1-1 0 0,-1-1 0 0 0,1 1 0 0 0,0 0 0 0 0,0 0 1 0 0,0 0-1 0 0,0 0 0 0 0,0 0 0 0 0,0 1 0 0 0,0-1 1 0 0,0 0-1 0 0,0 1 0 0 0,0 0 0 0 0,1-1 0 0 0,-1 1-85 0 0,-79 64 491 0 0,53-45-290 0 0,0 2 0 0 0,1 0 0 0 0,2 2 1 0 0,0 0-1 0 0,2 2 0 0 0,-6 10-201 0 0,-119 238 597 0 0,144-265-572 0 0,-1 0-1 0 0,2 0 1 0 0,-1 0-1 0 0,1 0 1 0 0,1 0-1 0 0,0 1 1 0 0,0-1-1 0 0,1 1 1 0 0,0-1-1 0 0,1 1 1 0 0,0 0-1 0 0,1-1 1 0 0,0 1-1 0 0,1-1 1 0 0,0 1-1 0 0,1-1 1 0 0,0 0-1 0 0,4 10-24 0 0,2 1 70 0 0,-9-19-64 0 0,0 0 0 0 0,1-1 0 0 0,0 1 0 0 0,-1 0 0 0 0,1-1 0 0 0,0 1 0 0 0,0-1 0 0 0,0 1 0 0 0,0-1 0 0 0,0 0 0 0 0,0 1-1 0 0,0-1 1 0 0,0 0 0 0 0,1 0 0 0 0,-1 1 0 0 0,0-1 0 0 0,1 0 0 0 0,-1 0 0 0 0,1-1 0 0 0,-1 1 0 0 0,1 0 0 0 0,0 0 0 0 0,-1-1-1 0 0,1 1 1 0 0,0-1 0 0 0,0 1-6 0 0,70 4 119 0 0,15-40-15 0 0,-66 16-80 0 0,-2-1 0 0 0,0-1 1 0 0,-1 0-1 0 0,-1-2 0 0 0,-1 1 0 0 0,-1-2 0 0 0,-2 0 1 0 0,0-1-1 0 0,-1 0 0 0 0,-2-1 0 0 0,0-1 0 0 0,-2 1 1 0 0,1-10-25 0 0,14-105 136 0 0,-17 100-99 0 0,23-64 78 0 0,-25 97 282 0 0,-11 25-237 0 0,25 79-24 0 0,-14-73-115 0 0,-4-10-2 0 0,2-1 0 0 0,-1 1 0 0 0,2-1 0 0 0,-1 0 0 0 0,2 1 0 0 0,0-1 0 0 0,0-1 0 0 0,1 1 0 0 0,0 0 0 0 0,1-1-1 0 0,1 0 1 0 0,0-1 0 0 0,0 1 0 0 0,1-2 0 0 0,1 2-19 0 0,-8-9 8 0 0,1 1-1 0 0,0 0 1 0 0,0-1-1 0 0,0 0 1 0 0,0 0-1 0 0,1 1 1 0 0,-1-1-1 0 0,0 0 1 0 0,1-1-1 0 0,0 1 1 0 0,-1 0-1 0 0,1-1 1 0 0,0 0-1 0 0,0 1 1 0 0,0-1-1 0 0,0 0 0 0 0,0-1 1 0 0,0 1-1 0 0,0 0 1 0 0,0-1-1 0 0,0 0 1 0 0,0 1-1 0 0,0-1 1 0 0,0-1-1 0 0,0 1 1 0 0,0 0-1 0 0,1-1 1 0 0,-1 1-1 0 0,0-1 1 0 0,0 0-1 0 0,0 0-7 0 0,79-47 140 0 0,-64 27-119 0 0,0 0 1 0 0,-1-1-1 0 0,-2-1 0 0 0,0 0 0 0 0,-1-1 0 0 0,-2-1 1 0 0,0 0-1 0 0,-2-1 0 0 0,-1 0 0 0 0,2-10-21 0 0,19-44 168 0 0,-37 85-104 0 0,7 59 0 0 0,1-58-61 0 0,0 0 0 0 0,0 1 0 0 0,1-1 0 0 0,-1 0 0 0 0,1 0 0 0 0,1 0 0 0 0,-1 0 0 0 0,1 0 0 0 0,0-1 0 0 0,1 1 0 0 0,-1-1 0 0 0,1 0 0 0 0,0 0 0 0 0,0 0 0 0 0,1-1 0 0 0,-1 1 0 0 0,1-1 0 0 0,0 0 0 0 0,0 0 0 0 0,1-1 0 0 0,0 0-3 0 0,23 22 17 0 0,152 73 47 0 0,-94-28-33 0 0,-46-25 1 0 0,-40-40-31 0 0,1-1 0 0 0,-1 1 1 0 0,1 0-1 0 0,-2-1 0 0 0,1 1 1 0 0,0 0-1 0 0,-1 0 0 0 0,0 0 0 0 0,0-1 1 0 0,0 1-1 0 0,-1 0 0 0 0,1 0 1 0 0,-1 0-1 0 0,0-1 0 0 0,-1 1 0 0 0,1-1 1 0 0,-1 1-1 0 0,0-1 0 0 0,0 1 1 0 0,0-1-1 0 0,-1 0 0 0 0,1 0 0 0 0,-1 0 1 0 0,0 0-1 0 0,0 0 0 0 0,-1-1 1 0 0,-1 2-2 0 0,-265 195 40 0 0,121-119-26 0 0,134-76-10 0 0,12-4-3 0 0,0 1 1 0 0,0-1 0 0 0,0 1 0 0 0,0-1 0 0 0,-1 0-1 0 0,1-1 1 0 0,-1 1 0 0 0,1 0 0 0 0,0-1-1 0 0,-1 0 1 0 0,1 0 0 0 0,-1 0 0 0 0,1 0-1 0 0,-1 0 1 0 0,1-1 0 0 0,0 1 0 0 0,-4-2-2 0 0,0-39 46 0 0,11 21-38 0 0</inkml:trace>
  <inkml:trace contextRef="#ctx0" brushRef="#br0" timeOffset="1666.379">2861 0 14272 0 0,'0'0'494'0'0,"0"0"-3"0"0,0 0 4 0 0,0 0-59 0 0,0 0-240 0 0,0 0-59 0 0,0 0 5 0 0,0 0 50 0 0,0 0 194 0 0,0 0 52 0 0,0 0 2 0 0,-2 7-50 0 0,-69 116 446 0 0,5 11 338 0 0,65-132-1164 0 0,0 0 1 0 0,1-1-1 0 0,-1 1 0 0 0,0 0 0 0 0,1 1 0 0 0,-1-1 0 0 0,1 0 0 0 0,0 0 0 0 0,0 0 0 0 0,0 0 0 0 0,0 0 0 0 0,0 0 0 0 0,0 0 1 0 0,0 0-1 0 0,1 0 0 0 0,-1 0 0 0 0,1 1 0 0 0,-1-1 0 0 0,1-1 0 0 0,0 1 0 0 0,0 0 0 0 0,0 0 0 0 0,0 0 0 0 0,0 0 1 0 0,0-1-1 0 0,1 1 0 0 0,-1 0 0 0 0,1-1 0 0 0,-1 1 0 0 0,1-1 0 0 0,-1 0 0 0 0,1 1 0 0 0,0-1 0 0 0,0 0 0 0 0,-1 0 0 0 0,1 0 1 0 0,0 0-1 0 0,0 0 0 0 0,1-1-10 0 0,129 58 200 0 0,36-9-24 0 0,-87-16-75 0 0,-28 15-20 0 0,-51-46-77 0 0,0 1-1 0 0,-1-1 0 0 0,1 0 0 0 0,-1 1 0 0 0,1 0 1 0 0,-1-1-1 0 0,0 1 0 0 0,0 0 0 0 0,0-1 0 0 0,-1 1 0 0 0,1 0 1 0 0,-1 0-1 0 0,1 0 0 0 0,-1 0 0 0 0,0 0 0 0 0,0 0 1 0 0,0-1-1 0 0,0 1 0 0 0,-1 0 0 0 0,1 0 0 0 0,-1 0 1 0 0,0 0-1 0 0,0-1 0 0 0,0 1 0 0 0,0 0 0 0 0,0-1 1 0 0,-1 1-1 0 0,1 0 0 0 0,-1-1 0 0 0,-1 2-3 0 0,-65 67 53 0 0,53-58-50 0 0,-33 31 16 0 0,30-25-11 0 0,-1-1-1 0 0,-1-1 1 0 0,0-1-1 0 0,-2-1 1 0 0,0 0-1 0 0,-9 3-7 0 0,-172 56 63 0 0,120-69-14 0 0,78-5-41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6:58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16575 0 0,'0'0'496'0'0,"0"0"-1"0"0,0 0-4 0 0,0 0-57 0 0,0 0-236 0 0,6-2-56 0 0,38-16 730 0 0,8-11 1160 0 0,85-3-581 0 0,-108 20-1334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14568 0 0,'0'0'457'0'0,"0"0"6"0"0,0 0 1 0 0,0 0-55 0 0,0 0-217 0 0,6 0-50 0 0,18 1 2 0 0,-18 29 2638 0 0,6 38-2048 0 0,-33 213 2213 0 0,28-163-1891 0 0,8 34-537 0 0,-21 3 303 0 0,0-17-354 0 0,5-42 79 0 0,1-95-492 0 0,0-1-1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36 14968 0 0,'0'0'656'0'0,"0"0"0"0"0,0 0-1 0 0,0 0-84 0 0,0 0-342 0 0,0 0-85 0 0,0 0 0 0 0,0 0 99 0 0,0 0 396 0 0,0 0 103 0 0,0 0 2 0 0,0 0-101 0 0,0 0-404 0 0,0 0-98 0 0,-5 8-2 0 0,-27 64 531 0 0,-9-12 330 0 0,84-138-360 0 0,-42 77-638 0 0,0-4 8 0 0,1 0 0 0 0,-1 0-1 0 0,0 1 1 0 0,0-1-1 0 0,-1 0 1 0 0,1 0 0 0 0,-1 0-1 0 0,0 0 1 0 0,-1 0 0 0 0,1 0-1 0 0,-1 1 1 0 0,0-1 0 0 0,0 0-1 0 0,0 0 1 0 0,-1 0-10 0 0,-1 3 11 0 0,0 0 0 0 0,1 0 1 0 0,-2 0-1 0 0,1 0 0 0 0,0 1 1 0 0,0-1-1 0 0,0 1 0 0 0,-1 0 0 0 0,1 0 1 0 0,-1 0-1 0 0,1 0 0 0 0,-1 1 1 0 0,1-1-1 0 0,-1 1 0 0 0,1 0 0 0 0,-1 0 1 0 0,0 0-1 0 0,1 1 0 0 0,-1-1 1 0 0,1 1-1 0 0,-3 1-11 0 0,-16-1 39 0 0,-48 21 44 0 0,67-17-67 0 0,3-1 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13 14872 0 0,'134'-12'5641'0'0,"-68"46"-4372"0"0,16 8-2 0 0,-51-5-451 0 0,-27-26-742 0 0,0 1 1 0 0,0 0-1 0 0,-1 0 1 0 0,0 0-1 0 0,-1 1 0 0 0,-1-1 1 0 0,0 1-1 0 0,-1-1 1 0 0,0 1-1 0 0,0-1 1 0 0,-2 0-1 0 0,1 1 1 0 0,-2-1-1 0 0,0 0 1 0 0,0 0-1 0 0,-1 0 1 0 0,0 0-1 0 0,-1-1 1 0 0,-1 0-1 0 0,1 0 1 0 0,-4 3-75 0 0,-6 14 19 0 0,-1-1 0 0 0,-1-1 0 0 0,-2-1 1 0 0,0-1-1 0 0,-2 0 0 0 0,-18 16-19 0 0,-3 4 71 0 0,-85 89 247 0 0,44-40 158 0 0,50-62-124 0 0,21-16-227 0 0,-6 26 572 0 0,18-39-666 0 0,0 0 0 0 0,0 0 0 0 0,1 0-1 0 0,-1 0 1 0 0,0 0 0 0 0,1 0 0 0 0,-1 0 0 0 0,1 0 0 0 0,0 0-1 0 0,-1 0 1 0 0,1 0 0 0 0,0 0 0 0 0,0 0 0 0 0,0 0 0 0 0,1-1-1 0 0,-1 1 1 0 0,0-1 0 0 0,1 1 0 0 0,-1-1 0 0 0,1 1 0 0 0,-1-1-1 0 0,1 0 1 0 0,-1 1 0 0 0,1-1 0 0 0,0 0 0 0 0,0 0-1 0 0,0 0 1 0 0,0-1 0 0 0,0 1 0 0 0,0 0 0 0 0,0-1 0 0 0,0 1-1 0 0,1-1-30 0 0,19 4 81 0 0,1-1 0 0 0,0-2 0 0 0,-1 0 0 0 0,1-1 0 0 0,0-1-1 0 0,-1-1 1 0 0,1-2 0 0 0,7-2-81 0 0,118-31 367 0 0,-119 30-294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16479 0 0,'0'0'506'0'0,"0"0"4"0"0,0 0 2 0 0,0 0-61 0 0,0 0-247 0 0,0 0-65 0 0,0 0 3 0 0,0 0 76 0 0,0 0 294 0 0,0 0 77 0 0,1 7-2 0 0,-2 48 147 0 0,-8-20-470 0 0,1 1-1 0 0,3 0 0 0 0,0 1 1 0 0,2 32-264 0 0,-1-1 564 0 0,8 50 100 0 0,10 16-10 0 0,4-41-78 0 0,8-19 182 0 0,-23-67-668 0 0,-3-2-10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16 186 15576 0 0,'0'0'713'0'0,"0"0"5"0"0,0 0 4 0 0,0 0-94 0 0,0 0-392 0 0,0 0-96 0 0,0 0-7 0 0,0 0 90 0 0,0 0 329 0 0,0 0 84 0 0,0 0-7 0 0,0 8-74 0 0,-15 378 1326 0 0,15-374-1827 0 0,1 1 1 0 0,0-1-1 0 0,1 1 1 0 0,0-1-1 0 0,1 0 1 0 0,0 0-1 0 0,1 0 1 0 0,1 0-1 0 0,0-1 1 0 0,0 1-1 0 0,1-1 1 0 0,1 0-1 0 0,0-1 1 0 0,4 5-55 0 0,-8-11 17 0 0,0 1 0 0 0,1-1 0 0 0,0 0 1 0 0,0-1-1 0 0,0 1 0 0 0,0-1 0 0 0,1 1 1 0 0,-1-1-1 0 0,1 0 0 0 0,0-1 0 0 0,0 1 1 0 0,0-1-1 0 0,0 0 0 0 0,0 0 0 0 0,0-1 1 0 0,2 1-18 0 0,48-9 137 0 0,-4-10-62 0 0,-39 8-66 0 0,-1 1 1 0 0,0-2-1 0 0,-1 1 1 0 0,0-2 0 0 0,-1 1-1 0 0,0-1 1 0 0,0 0-1 0 0,-1-1 1 0 0,-1 0 0 0 0,0-1-1 0 0,0 1 1 0 0,-1-1 0 0 0,-1 0-1 0 0,0-1 1 0 0,-1 1-1 0 0,-1-1 1 0 0,0 0 0 0 0,-1 0-1 0 0,0-1-9 0 0,-10-180 94 0 0,0 84-45 0 0,-8 25-6 0 0,14 78-37 0 0,0-1 0 0 0,-1 1 0 0 0,0 0 1 0 0,0 0-1 0 0,-1 0 0 0 0,0 0 0 0 0,0 0 1 0 0,-1 1-1 0 0,0 0 0 0 0,0 0 0 0 0,-1 0 1 0 0,0 1-1 0 0,-6-6-6 0 0,-48-25 220 0 0,36 29 25 0 0,24 7-199 0 0,0 1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3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155 152 12456 0 0,'0'0'592'0'0,"0"0"0"0"0,0 0 1 0 0,0 0-70 0 0,0 0-303 0 0,0 0-76 0 0,0 0 0 0 0,0 0 54 0 0,0 0 218 0 0,0 0 50 0 0,0 0-1 0 0,0 0-51 0 0,0 0-220 0 0,0 0-53 0 0,-6-6-2 0 0,-29-29 170 0 0,33 34-275 0 0,0 1 0 0 0,-1 0 0 0 0,1-1 0 0 0,0 1 0 0 0,-1 0-1 0 0,1 0 1 0 0,-1 0 0 0 0,1 0 0 0 0,0 1 0 0 0,-1-1 0 0 0,1 1 0 0 0,-1-1 0 0 0,1 1-1 0 0,0 0 1 0 0,0 0 0 0 0,0 0 0 0 0,-1 0 0 0 0,1 0 0 0 0,0 1 0 0 0,0-1 0 0 0,1 1-1 0 0,-2 0-33 0 0,-54 74 368 0 0,53-41-88 0 0,5 0-42 0 0,23-17-66 0 0,4 3-96 0 0,-21-14-63 0 0,1-1 0 0 0,1 0 0 0 0,-1 0 0 0 0,1-1 0 0 0,0 0 0 0 0,0-1 0 0 0,0 0 0 0 0,1 0 0 0 0,0-1 0 0 0,5 1-13 0 0,84 19 107 0 0,-34-1 65 0 0,-28-7 56 0 0,-37-15-212 0 0,0 1 0 0 0,1 0 0 0 0,-1 0 0 0 0,0 0 0 0 0,1 0 0 0 0,-1 0 0 0 0,0 0 0 0 0,0-1-1 0 0,0 1 1 0 0,0 0 0 0 0,0 0 0 0 0,0 0 0 0 0,0 0 0 0 0,0 0 0 0 0,0 0 0 0 0,0 0 0 0 0,-1 0 0 0 0,1 0 0 0 0,0-1 0 0 0,-1 1 0 0 0,1 0 0 0 0,0 0 0 0 0,-1 0 0 0 0,1 0-1 0 0,-1-1 1 0 0,0 1 0 0 0,1 0 0 0 0,-1-1 0 0 0,1 1 0 0 0,-1 0 0 0 0,0-1 0 0 0,0 1 0 0 0,1-1 0 0 0,-1 1 0 0 0,0-1 0 0 0,0 1 0 0 0,0-1 0 0 0,1 0 0 0 0,-1 1 0 0 0,0-1-1 0 0,0 0 1 0 0,0 0-16 0 0,-72 60 264 0 0,-84 5 154 0 0,105-59-84 0 0,51-6-254 0 0,-11-6 250 0 0,11 2-286 0 0,0 0 1 0 0,0 0-1 0 0,0 0 0 0 0,1 0 1 0 0,-1 0-1 0 0,1 0 1 0 0,0-1-1 0 0,1 1 1 0 0,-1 0-1 0 0,1 0 1 0 0,0 0-1 0 0,0 0 0 0 0,0 0 1 0 0,0 0-1 0 0,1 0 1 0 0,-1 0-1 0 0,1 1 1 0 0,1-3-45 0 0,160-122 304 0 0,-28 15-15 0 0,-52 12-12 0 0,-80 98-268 0 0,-1 0 0 0 0,0 0 0 0 0,0 0 0 0 0,0-1 0 0 0,0 1-1 0 0,-1 0 1 0 0,1-1 0 0 0,-1 0 0 0 0,0 1 0 0 0,0-1 0 0 0,0 0 0 0 0,0 1 0 0 0,-1-1-1 0 0,1 0 1 0 0,-1 0 0 0 0,0 1 0 0 0,0-1 0 0 0,0 0 0 0 0,-1 0 0 0 0,0 1-1 0 0,1-1 1 0 0,-1 0 0 0 0,-1 1 0 0 0,1-1 0 0 0,0 1 0 0 0,-1-1 0 0 0,0 1-1 0 0,1-1 1 0 0,-1 1 0 0 0,-1 0 0 0 0,1 0 0 0 0,0 0 0 0 0,-1 0 0 0 0,0 1 0 0 0,1-1-1 0 0,-1 1 1 0 0,-1-1-9 0 0,-2-1 21 0 0,-1 0 1 0 0,0 0-1 0 0,0 1 0 0 0,0 0 0 0 0,0 1 1 0 0,0-1-1 0 0,-1 1 0 0 0,1 1 0 0 0,-1-1 0 0 0,0 1 1 0 0,1 1-1 0 0,-4-1-21 0 0,10 1 19 0 0,1 0 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4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14672 0 0,'0'0'512'0'0,"0"0"0"0"0,0 0 0 0 0,0 0-62 0 0,0 0-245 0 0,0 0-61 0 0,0 0 0 0 0,0 0 79 0 0,0 0 316 0 0,0 0 82 0 0,0 0-1 0 0,7-6-72 0 0,40-23-179 0 0,113 0 1211 0 0,-12 35-701 0 0,74-14-271 0 0,-205 7-568 0 0,-5-3 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 16479 0 0,'0'0'584'0'0,"0"0"0"0"0,0 0 0 0 0,0 0-73 0 0,0 0-294 0 0,0 0-74 0 0,0 0-4 0 0,0 0 109 0 0,0 0 421 0 0,0 0 102 0 0,0 0 2 0 0,4 6-109 0 0,44 104 32 0 0,17 83 928 0 0,11 42-509 0 0,-46-99-576 0 0,-23-83-328 0 0,-6-49-196 0 0,0 0 0 0 0,-1 0 0 0 0,1 0 0 0 0,-1-1-1 0 0,0 1 1 0 0,0 0 0 0 0,-1 0 0 0 0,1 0 0 0 0,-1 0 0 0 0,0 0-1 0 0,0 0 1 0 0,0 0 0 0 0,0-1 0 0 0,-1 1 0 0 0,1 0 0 0 0,-1-1-1 0 0,0 1 1 0 0,0-1 0 0 0,0 0 0 0 0,-1 0 0 0 0,1 0 0 0 0,-1 0 0 0 0,0 0-15 0 0,-50 45 109 0 0,38-43-88 0 0,-1-1-1 0 0,0 0 1 0 0,0-1 0 0 0,0-1 0 0 0,0-1 0 0 0,0 0-1 0 0,-1-1 1 0 0,1-1 0 0 0,0-1 0 0 0,0 0 0 0 0,0-1-1 0 0,0 0 1 0 0,0-1 0 0 0,0-1 0 0 0,-12-6-21 0 0,-90-46 305 0 0,82 44-42 0 0,33 11-223 0 0,4 2-35 0 0,-1 0 1 0 0,0-1 0 0 0,0 1-1 0 0,1 0 1 0 0,-1-1 0 0 0,0 1-1 0 0,0 0 1 0 0,1 0-1 0 0,-1-1 1 0 0,0 1 0 0 0,0-1-1 0 0,0 1 1 0 0,1 0 0 0 0,-1-1-1 0 0,0 1 1 0 0,0 0-1 0 0,0-1 1 0 0,0 1 0 0 0,0 0-1 0 0,0-1 1 0 0,0 1 0 0 0,0-1-1 0 0,0 1 1 0 0,0 0 0 0 0,0-1-1 0 0,0 1 1 0 0,0-1-1 0 0,0 1 1 0 0,0 0 0 0 0,0-1-1 0 0,-1 1 1 0 0,1 0 0 0 0,0-1-1 0 0,0 1 1 0 0,0 0 0 0 0,-1-1-1 0 0,1 1 1 0 0,0 0-1 0 0,0-1 1 0 0,-1 1 0 0 0,1 0-1 0 0,0 0 1 0 0,-1-1 0 0 0,1 1-1 0 0,0 0 1 0 0,-1 0-1 0 0,1 0 1 0 0,0-1 0 0 0,-1 1-1 0 0,1 0 1 0 0,0 0 0 0 0,-1 0-1 0 0,1 0 1 0 0,-1 0 0 0 0,1 0-1 0 0,0 0 1 0 0,-1 0-1 0 0,1 0-5 0 0,4-1 38 0 0,-3-3-5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0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86 17983 0 0,'0'0'667'0'0,"0"0"8"0"0,0 0-7 0 0,0 0-87 0 0,0 0-354 0 0,0 0-85 0 0,0 0 1 0 0,0 0 77 0 0,0 0 331 0 0,0 0 85 0 0,0 0-7 0 0,0 0-74 0 0,0 0-329 0 0,0 0-82 0 0,-6 8 0 0 0,-126 148 904 0 0,-38 43-20 0 0,163-190-1004 0 0,-1-1-1 0 0,0 0 1 0 0,0 0-1 0 0,-1-1 1 0 0,0-1-1 0 0,0 1 1 0 0,-1-1-1 0 0,0-1 1 0 0,0 0-1 0 0,0 0 1 0 0,-7 2-24 0 0,13-7 9 0 0</inkml:trace>
  <inkml:trace contextRef="#ctx0" brushRef="#br0" timeOffset="285.219">0 0 15272 0 0,'0'0'526'0'0,"0"0"-4"0"0,0 0-3 0 0,0 0-61 0 0,0 0-252 0 0,0 0-62 0 0,0 0 0 0 0,0 0 82 0 0,0 0 326 0 0,6 5 86 0 0,112 128 1066 0 0,-8 51-168 0 0,-96-163-1411 0 0,95 108 552 0 0,12-33-277 0 0,-56-78-234 0 0,-47-11-126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0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1 386 10248 0 0,'0'0'296'0'0,"0"0"0"0"0,0 0 0 0 0,0 0-30 0 0,0 0-116 0 0,0 0-30 0 0,6-5 1 0 0,-2 2-213 0 0,-1 1 239 0 0,0 0 0 0 0,0 0 0 0 0,0 0 0 0 0,0-1 0 0 0,-1 1 1 0 0,1-1-1 0 0,-1 1 0 0 0,1-1 0 0 0,-1 0 0 0 0,0 0 0 0 0,0 0 0 0 0,-1 0 0 0 0,1 0 0 0 0,0-1 0 0 0,-1 1 0 0 0,0 0 0 0 0,0-1 0 0 0,0 1 1 0 0,0-2-148 0 0,-13-17 3358 0 0,14 19 515 0 0,24 63-3741 0 0,41 97 112 0 0,59 54 270 0 0,-77-124-60 0 0,-48-86-433 0 0,1 0 0 0 0,-1 1 0 0 0,0-1 0 0 0,0 0 0 0 0,1 0 0 0 0,-1 0 0 0 0,1 0 0 0 0,-1 0 0 0 0,1 0-1 0 0,-1-1 1 0 0,1 1 0 0 0,-1 0 0 0 0,1-1 0 0 0,0 1 0 0 0,-1-1 0 0 0,1 0 0 0 0,0 1 0 0 0,-1-1 0 0 0,1 0 0 0 0,0 0 0 0 0,0 0-1 0 0,-1 0 1 0 0,1-1 0 0 0,0 1 0 0 0,-1 0 0 0 0,1-1 0 0 0,0 1 0 0 0,-1-1 0 0 0,1 1 0 0 0,-1-1 0 0 0,1 0 0 0 0,0 0 0 0 0,-1 0-1 0 0,0 0 1 0 0,1 0 0 0 0,-1 0 0 0 0,0 0 0 0 0,1 0 0 0 0,-1 0 0 0 0,0-1 0 0 0,0 1 0 0 0,0 0 0 0 0,0-1 0 0 0,0 1-1 0 0,0-1 1 0 0,-1 1 0 0 0,1-1 0 0 0,0 0 0 0 0,-1 1 0 0 0,1-1 0 0 0,-1-1-21 0 0,9-12 42 0 0,0-1 0 0 0,-1-1 0 0 0,-1 0 0 0 0,-1 0 0 0 0,0 0 0 0 0,-2 0 1 0 0,3-12-43 0 0,38-197 520 0 0,-15 59 8 0 0,7 19-15 0 0,-18 99-68 0 0,-16 24-205 0 0,6 0 262 0 0,-5 23-418 0 0,-3-3-6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6:59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0 17887 0 0,'0'0'459'0'0,"0"0"9"0"0,0 0-3 0 0,0 0-55 0 0,0 0-218 0 0,0 0-50 0 0,0 0 2 0 0,0 0 42 0 0,0 0 167 0 0,0 0 50 0 0,0 0-6 0 0,0 0-37 0 0,0 0-180 0 0,0 0-49 0 0,0 0 3 0 0,0 0 13 0 0,0 0 41 0 0,0 0 7 0 0,0 0 5 0 0,0 0-12 0 0,0 0-72 0 0,0 0-14 0 0</inkml:trace>
  <inkml:trace contextRef="#ctx0" brushRef="#br0" timeOffset="3.647">150 110 5320 0 0,'0'0'160'0'0,"0"0"1"0"0,0 0 6 0 0,0 0-14 0 0,0 0-57 0 0,0 0-9 0 0,0 0 2 0 0,0 0 68 0 0,0 0 254 0 0,0 0 66 0 0,0 0-2 0 0,0 0-55 0 0,0 0-231 0 0,0 0-47 0 0,0 0 2 0 0,0 0 73 0 0,0 0 295 0 0,0 0 79 0 0,0 0 1 0 0,0 0-75 0 0,0 0-298 0 0,0 0-75 0 0,0 0 0 0 0,0 0 52 0 0,0 0 209 0 0,0 0 56 0 0,0 0-3 0 0,-6-1-56 0 0,-54-4 1157 0 0,18 41-970 0 0,9 2-322 0 0,25-8 305 0 0,8-30-490 0 0,15-5 192 0 0,0 2-213 0 0,-2-2 0 0 0,1 0 0 0 0,0 0 0 0 0,-1-1 0 0 0,0-1 0 0 0,0 0 0 0 0,-1-1 1 0 0,0 0-1 0 0,0-1 0 0 0,-1 0 0 0 0,2-4-61 0 0,36-37 558 0 0,-56 22 210 0 0,5 26-738 0 0,0 0 0 0 0,-1 0-1 0 0,1 0 1 0 0,0 1 0 0 0,-1-1 0 0 0,1 1-1 0 0,-1-1 1 0 0,1 1 0 0 0,-1 0-1 0 0,0 0 1 0 0,1 0 0 0 0,-1 1-1 0 0,0-1 1 0 0,0 1 0 0 0,0-1-1 0 0,0 1 1 0 0,1 0 0 0 0,-1 0-1 0 0,0 0 1 0 0,0 0 0 0 0,0 1-1 0 0,0-1 1 0 0,-2 2-30 0 0,-21 36 295 0 0,26-38-259 0 0,0 0-8 0 0,0 0 1 0 0,0 0-2 0 0,0 0 3 0 0,1 13 58 0 0,1-12-75 0 0,0 1-1 0 0,1 0 0 0 0,-1 0 0 0 0,1-1 0 0 0,-1 0 0 0 0,1 1 0 0 0,0-1 1 0 0,-1 0-1 0 0,1 0 0 0 0,0-1 0 0 0,0 1 0 0 0,0 0 0 0 0,0-1 0 0 0,0 0 1 0 0,0 0-1 0 0,-1 0 0 0 0,1 0 0 0 0,0 0 0 0 0,0 0 0 0 0,0-1 0 0 0,1 1-12 0 0,6-1 83 0 0,-9 1-53 0 0,-1 0 4 0 0,0 0 3 0 0,0 0-2 0 0,0 0 3 0 0,30-14 149 0 0,-11-30-28 0 0,-31 25 38 0 0,-32 20 88 0 0,-7 53-66 0 0,44-32-68 0 0,6-22-122 0 0,1 0 8 0 0,0 0 5 0 0,0 0 4 0 0,0 0 1 0 0,0 0-7 0 0,0 0-7 0 0,0 0-2 0 0,-1 17 71 0 0,1-15-88 0 0,-1 0-1 0 0,1 1 0 0 0,-1 0 1 0 0,1-1-1 0 0,0 1 0 0 0,0-1 1 0 0,0 1-1 0 0,0-1 0 0 0,1 1 1 0 0,-1-1-1 0 0,1 1 0 0 0,0-1 1 0 0,-1 0-1 0 0,1 1 1 0 0,0-1-1 0 0,0 0 0 0 0,1 1 1 0 0,-1-1-1 0 0,0 0 0 0 0,1 0 1 0 0,-1 0-1 0 0,1 0-13 0 0,13-2 515 0 0,-22-25-377 0 0,1 5-30 0 0,-7-6 8 0 0,12 19 220 0 0,1 7-320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37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20 279 9848 0 0,'0'0'153'0'0,"0"0"4"0"0,0 0-2 0 0,0 0-10 0 0,0 0-50 0 0,0 0-7 0 0,0 0 5 0 0,0 0 82 0 0,0 0 340 0 0,-1-6 85 0 0,-1-1-352 0 0,-2-17 2416 0 0,1 24-1509 0 0,-4 0-866 0 0,5 3 3277 0 0,20 54-3041 0 0,7 164-235 0 0,12-64-50 0 0,7-35-31 0 0,5 11 84 0 0,23-43 275 0 0,-32-34 280 0 0,-40-55-825 0 0,1-1-1 0 0,0 1 0 0 0,-1-1 0 0 0,1 1 0 0 0,-1-1 1 0 0,1 0-1 0 0,0 1 0 0 0,-1-1 0 0 0,1 0 1 0 0,0 0-1 0 0,0 1 0 0 0,-1-1 0 0 0,1 0 0 0 0,0 0 1 0 0,-1 0-1 0 0,1 0 0 0 0,0 0 0 0 0,0 0 1 0 0,-1 0-1 0 0,1 0 0 0 0,0 0 0 0 0,0 0 0 0 0,-1-1 1 0 0,1 1-1 0 0,0 0 0 0 0,-1 0 0 0 0,1-1 1 0 0,0 1-1 0 0,-1 0 0 0 0,1-1 0 0 0,-1 1 0 0 0,1-1 1 0 0,0 1-1 0 0,-1 0 0 0 0,1-1 0 0 0,-1 0 1 0 0,1 1-1 0 0,-1-1 0 0 0,1 1 0 0 0,-1-1 0 0 0,0 0 1 0 0,1 1-1 0 0,-1-1 0 0 0,0 1 0 0 0,1-1-22 0 0,30-52 407 0 0,-4-25-113 0 0,-22 52-187 0 0,50-305 1181 0 0,-40 224-840 0 0,3 19 16 0 0,15-19 464 0 0,-32 106-784 0 0,-1 1-11 0 0,0 0-42 0 0,0 0-11 0 0,16 28 359 0 0,40 142-6 0 0,54 131 303 0 0,-90-248-643 0 0,-16-40-38 0 0,0 1 1 0 0,1-1-1 0 0,1-1 0 0 0,0 1 1 0 0,0-1-1 0 0,1 0 1 0 0,1 0-1 0 0,0-1 0 0 0,1 0 1 0 0,6 6-56 0 0,37 32 266 0 0,-49-48-245 0 0,-1 0-1 0 0,1-1 0 0 0,0 1 0 0 0,0-1 0 0 0,-1 1 0 0 0,1-1 0 0 0,0 0 0 0 0,0 0 0 0 0,0 0 1 0 0,-1-1-1 0 0,1 1 0 0 0,0-1 0 0 0,0 1 0 0 0,-1-1 0 0 0,1 0 0 0 0,0 0 0 0 0,-1 0 0 0 0,1 0 1 0 0,-1 0-1 0 0,1-1 0 0 0,-1 1 0 0 0,0-1 0 0 0,2-1-20 0 0,54-82 255 0 0,-37-46-75 0 0,-19 85-135 0 0,-9-181 214 0 0,5 186-216 0 0,2 1-1 0 0,1-1 1 0 0,2 1 0 0 0,2-1 0 0 0,2 1 0 0 0,1 1 0 0 0,6-11-43 0 0,-5 0 44 0 0,-8 42-33 0 0,0-1 0 0 0,1 0 0 0 0,-1 0 0 0 0,2 0 0 0 0,-1 1 0 0 0,1-1 0 0 0,1 1 0 0 0,-1 0 0 0 0,1 0 0 0 0,1 0 0 0 0,-1 0 0 0 0,5-4-11 0 0,35-12 120 0 0,-40 24-103 0 0,2-4-1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3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15880 0 0,'0'0'817'0'0,"0"0"5"0"0,0 0 4 0 0,0 0-114 0 0,0 0-471 0 0,0 0-108 0 0,0 0 3 0 0,0 0 108 0 0,0 0 435 0 0,6 1 118 0 0,0-1-672 0 0,0 0-1 0 0,-1 0 0 0 0,1-1 1 0 0,-1 0-1 0 0,1 0 0 0 0,-1 0 1 0 0,1 0-1 0 0,-1-1 0 0 0,0 0 1 0 0,1 0-1 0 0,-1-1 0 0 0,0 1 1 0 0,0-1-1 0 0,0-1-124 0 0,-4 4-5 0 0,133-56 813 0 0,-60 41-198 0 0,57 11-196 0 0,-83 30-303 0 0,-44-26-110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3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13168 0 0,'0'0'410'0'0,"0"0"10"0"0,0 0-2 0 0,0 0-49 0 0,0 0-186 0 0,0 0-47 0 0,0 0 1 0 0,0 0 82 0 0,0 0 306 0 0,0 0 81 0 0,0 0 2 0 0,7-3-77 0 0,46-13-22 0 0,135 24 1414 0 0,-120-9-1583 0 0,66-6 447 0 0,-62 4-299 0 0,-69 2-418 0 0,2-3-6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41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14 15176 0 0,'0'0'776'0'0,"0"0"1"0"0,0 0 5 0 0,0 0-107 0 0,0 0-436 0 0,0 0-105 0 0,0 0 4 0 0,0 0 112 0 0,0 0 436 0 0,0 0 111 0 0,-8-2-2 0 0,-7-2-633 0 0,0 1 0 0 0,0 1 0 0 0,1 0 0 0 0,-1 2 0 0 0,0-1 0 0 0,0 2 0 0 0,0 0 0 0 0,0 1 0 0 0,0 0 0 0 0,0 1 0 0 0,-6 2-162 0 0,-109 48 1730 0 0,34 6-812 0 0,92-55-865 0 0,1 0-1 0 0,0 0 0 0 0,1 0 1 0 0,-1 1-1 0 0,1-1 0 0 0,0 1 1 0 0,0 0-1 0 0,0 0 0 0 0,0-1 1 0 0,1 1-1 0 0,0 0 0 0 0,0 0 1 0 0,0 1-1 0 0,1-1 0 0 0,0 0 1 0 0,0 0-1 0 0,0 0 0 0 0,1 5-52 0 0,-1-7 24 0 0,37 41 84 0 0,-26-37-89 0 0,0 0 1 0 0,0-1 0 0 0,1 0 0 0 0,0 0-1 0 0,1-1 1 0 0,-1-1 0 0 0,1 0 0 0 0,-1-1 0 0 0,1-1-1 0 0,8 1-19 0 0,100 37 155 0 0,7 18 51 0 0,-17 18 73 0 0,-94-57-240 0 0,-15-18-34 0 0,-1 0 1 0 0,1 0-1 0 0,-1 0 1 0 0,1 1-1 0 0,-1-1 1 0 0,1 1-1 0 0,-1-1 1 0 0,0 1-1 0 0,0-1 1 0 0,0 1-1 0 0,0 0 1 0 0,0 0-1 0 0,0-1 1 0 0,0 1-1 0 0,-1 0 1 0 0,1 0 0 0 0,-1 0-1 0 0,1 0 1 0 0,-1 0-1 0 0,0 0 1 0 0,1 0-1 0 0,-1 0 1 0 0,0 0-1 0 0,0 0 1 0 0,-1 0-1 0 0,1 0 1 0 0,0 0-1 0 0,-1-1 1 0 0,1 1-1 0 0,-1 0 1 0 0,1 0-1 0 0,-1 0 1 0 0,0 0-1 0 0,0 0-5 0 0,-6 7 13 0 0,1-1-1 0 0,-2 0 0 0 0,1 0 0 0 0,-1-1 1 0 0,0 0-1 0 0,0 0 0 0 0,-1-1 0 0 0,0 0 1 0 0,0 0-1 0 0,-1-1 0 0 0,1 0 0 0 0,-1-1 1 0 0,0 0-1 0 0,0 0 0 0 0,-8 0-12 0 0,-1 4 20 0 0,-217 69 142 0 0,115-45-1 0 0,116-34-143 0 0,-1 1 0 0 0,0-1 0 0 0,1 0 0 0 0,0 0 0 0 0,-1 0 0 0 0,1-1 0 0 0,0 0 0 0 0,0 0 0 0 0,1 0 0 0 0,-1-1 0 0 0,1 0 0 0 0,-1 0 0 0 0,1 0 0 0 0,0 0 0 0 0,1 0 0 0 0,-1-1 0 0 0,1 0 0 0 0,-1-1-18 0 0,-7-7 25 0 0,2-10 33 0 0,9 15-33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3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115 247 15576 0 0,'0'0'417'0'0,"0"0"6"0"0,0 0 2 0 0,0 0-45 0 0,0 0-200 0 0,0 0-46 0 0,0 0 4 0 0,0 0 74 0 0,0 0 278 0 0,0 0 72 0 0,0 0 4 0 0,0 0-68 0 0,0 9-284 0 0,-16 319 2272 0 0,30-213-1741 0 0,1 34 55 0 0,27-8 355 0 0,-27-71-795 0 0,-18-27-224 0 0,-1-35-17 0 0,-7-9 247 0 0,-7-29-27 0 0,11 18-221 0 0</inkml:trace>
  <inkml:trace contextRef="#ctx0" brushRef="#br0" timeOffset="400.054">20 218 15376 0 0,'0'0'881'0'0,"0"0"4"0"0,0 0-2 0 0,0 0-123 0 0,0 0-507 0 0,0 0-130 0 0,0 0 5 0 0,0 0 58 0 0,-3-6 210 0 0,-12-20 52 0 0,15 25-410 0 0,-1 0 0 0 0,1 0 0 0 0,0 0-1 0 0,0 0 1 0 0,0 0 0 0 0,0 0 0 0 0,0 0-1 0 0,0 0 1 0 0,0 0 0 0 0,0 0 0 0 0,0 0-1 0 0,0 0 1 0 0,1 0 0 0 0,-1 0 0 0 0,0 0-1 0 0,1 0 1 0 0,-1 0 0 0 0,1 0 0 0 0,-1 0-1 0 0,1 0 1 0 0,0 1 0 0 0,-1-1 0 0 0,1 0-1 0 0,0 0 1 0 0,-1 0 0 0 0,1 1 0 0 0,0-1-1 0 0,0 1 1 0 0,0-1 0 0 0,-1 0 0 0 0,1 1-1 0 0,0-1 1 0 0,0 1 0 0 0,0 0 0 0 0,0-1-1 0 0,0 1 1 0 0,0 0 0 0 0,0-1 0 0 0,0 1-1 0 0,0 0 1 0 0,0 0 0 0 0,0 0 0 0 0,0 0-1 0 0,1 0 1 0 0,-1 0 0 0 0,0 0 0 0 0,0 1-1 0 0,0-1 1 0 0,0 0-38 0 0,10-2 248 0 0,195-25 366 0 0,66-36-236 0 0,-60 17 228 0 0,-196 41-572 0 0,2 1 0 0 0,-1 1 0 0 0,0 0 0 0 0,1 2 0 0 0,-1 0 0 0 0,1 1 0 0 0,0 0 0 0 0,4 2-34 0 0,-5 27 255 0 0,-17-21-222 0 0</inkml:trace>
  <inkml:trace contextRef="#ctx0" brushRef="#br0" timeOffset="753.525">115 623 15072 0 0,'0'0'770'0'0,"0"0"9"0"0,0 0-6 0 0,0 0-100 0 0,7 0-429 0 0,40-5 263 0 0,70-16 2476 0 0,-9 8-1129 0 0,-7-2-1031 0 0,-85 15-702 0 0</inkml:trace>
  <inkml:trace contextRef="#ctx0" brushRef="#br0" timeOffset="1484.957">1141 1011 13464 0 0,'0'0'562'0'0,"0"0"12"0"0,0 0 2 0 0,0 0-72 0 0,0 0-288 0 0,-2 6-72 0 0,-13 41 745 0 0,-27 9 1532 0 0,20-41-1162 0 0,15-14-111 0 0,14-2-770 0 0,51-5 17 0 0,-56 5-374 0 0,-1 1 0 0 0,1-1 0 0 0,-1 1 0 0 0,1-1 0 0 0,-1 1 0 0 0,1-1 1 0 0,-1 0-1 0 0,1 0 0 0 0,-1 0 0 0 0,0 0 0 0 0,1 0 0 0 0,-1 0 0 0 0,0 0 0 0 0,0 0 0 0 0,0 0 0 0 0,0 0 0 0 0,0-1 0 0 0,0 1 0 0 0,0-1 1 0 0,0 1-1 0 0,0 0 0 0 0,-1-1 0 0 0,1 1 0 0 0,-1-1 0 0 0,1 0 0 0 0,-1 1 0 0 0,1-1 0 0 0,-1 1 0 0 0,0-1 0 0 0,0 0 0 0 0,0 1 1 0 0,0-1-1 0 0,0 1 0 0 0,0-1 0 0 0,0 0 0 0 0,-1 1 0 0 0,1-1-21 0 0,1 2 43 0 0,3 0 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4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14568 0 0,'0'0'601'0'0,"0"0"7"0"0,0 0 5 0 0,0 0-81 0 0,0 0-311 0 0,0 0-77 0 0,0 0 0 0 0,0 0 30 0 0,8 0 118 0 0,210 1 1698 0 0,-144 17-1252 0 0,15-3-225 0 0,57-22-98 0 0,-64 4-87 0 0,-75 3-274 0 0</inkml:trace>
  <inkml:trace contextRef="#ctx0" brushRef="#br0" timeOffset="484.909">23 391 10848 0 0,'0'0'745'0'0,"0"0"4"0"0,0 0-3 0 0,0 0-104 0 0,0 0-403 0 0,-2 6-99 0 0,-3 54 3366 0 0,47-38-1700 0 0,105 7-1013 0 0,-43-14-128 0 0,45-10 190 0 0,-80-17-678 0 0,-44 4-137 0 0</inkml:trace>
  <inkml:trace contextRef="#ctx0" brushRef="#br0" timeOffset="1463.947">420 1 10656 0 0,'0'0'562'0'0,"0"0"12"0"0,0 0 2 0 0,0 0-72 0 0,0 0-288 0 0,0 0-72 0 0,0 0 0 0 0,0 0 45 0 0,0 0 183 0 0,0 0 51 0 0,0 0 2 0 0,0 0-45 0 0,0 0-200 0 0,0 0-45 0 0,0 0 2 0 0,0 0 20 0 0,0 0 61 0 0,0 0 15 0 0,0 0 4 0 0,0 0-25 0 0,0 0-85 0 0,0 0-18 0 0,0 0-2 0 0,0 0-2 0 0,0 0-18 0 0,0 0-1 0 0,0 0 2 0 0,0 0-5 0 0,0 0-22 0 0,0 0-5 0 0,0 0 0 0 0,0 0 20 0 0,0 0 80 0 0,0 0 22 0 0,0 0 3 0 0,0 0-18 0 0,0 0-59 0 0,0 0-11 0 0,0 0-2 0 0,0 0-11 0 0,0 0-58 0 0,0 0-14 0 0,0 0 2 0 0,0 0 3 0 0,0 0 7 0 0,0 0 41 0 0,0 0 11 0 0,0 0 0 0 0,0 0-5 0 0,0 0-19 0 0,0 0 4 0 0,0 0-3 0 0,0 0 21 0 0,0 0 83 0 0,0 0 16 0 0,0 0 2 0 0,8 1-6 0 0,141 8 1123 0 0,-16 47-312 0 0,-88-35-693 0 0,-20-8-101 0 0,1-1 0 0 0,0-1 0 0 0,0-2 1 0 0,1 0-1 0 0,1-2 0 0 0,5 0-182 0 0,139 42 890 0 0,-115-12-133 0 0,-48-28-677 0 0,27 12 795 0 0,-42-7-219 0 0,6-14-514 0 0,-16 6 333 0 0,-87 70 148 0 0,33-31-418 0 0,-153 143 541 0 0,149-139-564 0 0,-2-7 12 0 0,-77 20 14 0 0,80-25-20 0 0,73-38-181 0 0,0 1 0 0 0,0 0 0 0 0,0 0 0 0 0,0 0 0 0 0,-1-1 0 0 0,1 1 0 0 0,0 0-1 0 0,0 0 1 0 0,0 0 0 0 0,0-1 0 0 0,0 1 0 0 0,0 0 0 0 0,0 0 0 0 0,-1 0-1 0 0,1 0 1 0 0,0 0 0 0 0,0-1 0 0 0,0 1 0 0 0,0 0 0 0 0,0 0 0 0 0,-1 0 0 0 0,1 0-1 0 0,0 0 1 0 0,0 0 0 0 0,0 0 0 0 0,-1-1 0 0 0,1 1 0 0 0,0 0 0 0 0,0 0-1 0 0,0 0 1 0 0,-1 0 0 0 0,1 0 0 0 0,0 0-7 0 0,56-17 25 0 0,-17 3-10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4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1 14464 0 0,'0'0'392'0'0,"0"0"0"0"0,0 0 1 0 0,0 0-38 0 0,0 0-175 0 0,0 0-46 0 0,0 0-3 0 0,0 0 65 0 0,0 0 246 0 0,-7 4 62 0 0,-139 85 1370 0 0,72-29-658 0 0,30-16-496 0 0,34 0 24 0 0,10-44-675 0 0,10 19 118 0 0,2-10-162 0 0,0-1 1 0 0,1-1-1 0 0,0 1 0 0 0,1-2 1 0 0,-1 0-1 0 0,1-1 1 0 0,1 0-1 0 0,-1-1 1 0 0,0-1-1 0 0,1 0 1 0 0,4 0-26 0 0,134 11 233 0 0,-77-2-17 0 0,-21 16 117 0 0,-49-21-274 0 0,-4-6-48 0 0,-1 0 0 0 0,0 0 0 0 0,0 1 0 0 0,0-1 0 0 0,0 0 0 0 0,0 0 0 0 0,-1 0-1 0 0,1 1 1 0 0,0-1 0 0 0,0 0 0 0 0,-1 1 0 0 0,1-1 0 0 0,-1 0 0 0 0,1 1 0 0 0,-1-1 0 0 0,0 1 0 0 0,0-1 0 0 0,1 1 0 0 0,-1-1 0 0 0,0 1 0 0 0,0-1 0 0 0,0 1 0 0 0,-1-1 0 0 0,1 1 0 0 0,0-1 0 0 0,-1 1 0 0 0,1-1 0 0 0,0 1 0 0 0,-1-1 0 0 0,0 0 0 0 0,1 1 0 0 0,-1 0-11 0 0,-27 41 317 0 0,1-20-244 0 0,-99 64 214 0 0,-36-30 36 0 0,66-25-118 0 0,-107-20 174 0 0,127-31-103 0 0,70 16-250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4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14968 0 0,'0'0'334'0'0,"0"0"-3"0"0,0 0 5 0 0,0 0-31 0 0,0 0-146 0 0,0 0-33 0 0,0 0 2 0 0,0 0 62 0 0,0 0 244 0 0,0 0 62 0 0,0 0 0 0 0,0 0-60 0 0,0 0-238 0 0,0 0-56 0 0,0 0 2 0 0,0 0 23 0 0,7 2 92 0 0,42 13 251 0 0,151 31 378 0 0,-88-48-568 0 0,-40-5 0 0 0,-20-5-160 0 0,-39 11-112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4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10656 0 0,'0'0'842'0'0,"0"0"10"0"0,0 0-1 0 0,0 0-118 0 0,0 0-483 0 0,0 0-122 0 0,0 0 1 0 0,0 0 106 0 0,0 0 401 0 0,0 0 100 0 0,0 0 1 0 0,0 0-96 0 0,0 0-402 0 0,0 0-98 0 0,0 0-2 0 0,0 0 29 0 0,0 0 102 0 0,0 0 26 0 0,0 0 2 0 0,0 0-26 0 0,0 0-122 0 0,0 0-28 0 0,0 0 4 0 0,0 0 6 0 0,0 0 16 0 0,0 0 4 0 0,0 0 0 0 0,8 4-12 0 0,64 13 123 0 0,87-41 446 0 0,-29 5-461 0 0,-38 12-150 0 0,-48 1-12 0 0,-26 6-38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39:0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13560 0 0,'0'0'856'0'0,"0"0"1"0"0,0 0 6 0 0,0 0-122 0 0,0 0-491 0 0,0 0-122 0 0,0 0 2 0 0,0 6 60 0 0,0-3-230 0 0,0-2 106 0 0,0 1 0 0 0,-1-1 0 0 0,1 0 0 0 0,0 1 0 0 0,0-1 0 0 0,0 1 0 0 0,0-1 0 0 0,0 0 0 0 0,0 1 0 0 0,0-1 1 0 0,1 0-1 0 0,-1 1 0 0 0,0-1 0 0 0,1 0 0 0 0,-1 1 0 0 0,1-1 0 0 0,0 0 0 0 0,-1 1 0 0 0,1-1 0 0 0,0 0 0 0 0,0 0 0 0 0,-1 0 0 0 0,1 0 1 0 0,0 0-1 0 0,0 0 0 0 0,0 0 0 0 0,1 0 0 0 0,-1 0 0 0 0,0-1 0 0 0,0 1 0 0 0,0 0 0 0 0,1-1 0 0 0,-1 1 0 0 0,0 0 0 0 0,1-1-66 0 0,-2 0 154 0 0,0 0 38 0 0,0 0 14 0 0,13 17 417 0 0,-4-12-577 0 0,2 0 0 0 0,-1 0 0 0 0,0-1-1 0 0,1 0 1 0 0,0-1 0 0 0,0 0 0 0 0,0-1 0 0 0,0 0 0 0 0,0-1-1 0 0,0 0 1 0 0,1-1 0 0 0,-1 0 0 0 0,2-1-46 0 0,172-2 191 0 0,-109-3-89 0 0,-68 6-94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46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204 326 13360 0 0,'0'0'758'0'0,"0"0"-4"0"0,0 0 0 0 0,0 0-95 0 0,0 0-423 0 0,0-7-102 0 0,0-29 232 0 0,0 35 206 0 0,-4-8 3036 0 0,-14 63-2559 0 0,15-37-906 0 0,-1 4-49 0 0,1-1 0 0 0,0 1 0 0 0,2 0 0 0 0,0 0-1 0 0,2 0 1 0 0,0-1 0 0 0,2 10-94 0 0,-3 44 439 0 0,-11 108 251 0 0,-7-40-564 0 0,13 35 696 0 0,5-176-718 0 0,0-1-30 0 0,0 0-5 0 0,0 0-2 0 0,0 0 9 0 0,0 0 25 0 0,0 0 15 0 0,0 0-3 0 0</inkml:trace>
  <inkml:trace contextRef="#ctx0" brushRef="#br0" timeOffset="470.397">1 351 12760 0 0,'0'0'776'0'0,"0"0"0"0"0,0 0 1 0 0,0 0-104 0 0,0 0-434 0 0,0 0-104 0 0,0 0 2 0 0,0 0 71 0 0,0 0 265 0 0,0 0 75 0 0,0-7-1 0 0,0 5-517 0 0,0 0-1 0 0,0-1 1 0 0,0 1 0 0 0,0 0 0 0 0,1 0-1 0 0,-1-1 1 0 0,1 1 0 0 0,0 0 0 0 0,-1 0 0 0 0,1 0-1 0 0,0 0 1 0 0,0 0 0 0 0,0 0 0 0 0,0 0-1 0 0,1 0 1 0 0,-1 0 0 0 0,0 0 0 0 0,1 1 0 0 0,0-1-1 0 0,-1 1 1 0 0,1-1 0 0 0,0 1 0 0 0,0-1-1 0 0,-1 1 1 0 0,1 0 0 0 0,0 0 0 0 0,0 0 0 0 0,1 0-1 0 0,-1 0 1 0 0,0 1 0 0 0,0-1 0 0 0,0 1-1 0 0,2-1-29 0 0,-3 0 11 0 0,123-48 1047 0 0,-2-5 0 0 0,38-28-1058 0 0,17-3 580 0 0,-171 82-539 0 0,0 0 0 0 0,1 0 0 0 0,-1 1 0 0 0,1 0 0 0 0,0 1 0 0 0,-1-1 0 0 0,1 1 0 0 0,0 1 0 0 0,0-1 0 0 0,0 1-1 0 0,-1 0 1 0 0,6 1-41 0 0,7 0 84 0 0,-14-1-62 0 0</inkml:trace>
  <inkml:trace contextRef="#ctx0" brushRef="#br0" timeOffset="902.775">311 685 13360 0 0,'0'0'641'0'0,"0"0"6"0"0,0 0 1 0 0,0 0-86 0 0,0 0-339 0 0,0 0-80 0 0,0 0 1 0 0,0 0 78 0 0,0 0 315 0 0,0 0 81 0 0,0 0 3 0 0,0 0-82 0 0,0 0-317 0 0,0 0-78 0 0,0 0 0 0 0,0 0 31 0 0,0 0 125 0 0,0 0 39 0 0,0 0-6 0 0,8-8-28 0 0,91-58 110 0 0,60 4 454 0 0,-87 42-430 0 0,-6 10 2 0 0,-27-1-262 0 0,-28 10-150 0 0</inkml:trace>
  <inkml:trace contextRef="#ctx0" brushRef="#br0" timeOffset="2203.717">955 1027 17487 0 0,'0'0'715'0'0,"0"0"9"0"0,0 0-1 0 0,0 0-95 0 0,0 0-392 0 0,0 0-96 0 0,0 0-7 0 0,0 0 107 0 0,0 0 397 0 0,0 0 101 0 0,0 0 4 0 0,0 0-100 0 0,0 0-409 0 0,0 0-93 0 0,0 0-1 0 0,0 0 33 0 0,0 0 117 0 0,0 0 24 0 0,0 0-1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51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15072 0 0,'0'0'744'0'0,"0"0"-1"0"0,0 0 1 0 0,0 0-101 0 0,0 0-404 0 0,0 0-98 0 0,0 0-2 0 0,1-6 78 0 0,2-19 302 0 0,1 10 2737 0 0,-5 48-2232 0 0,1-22-1184 0 0,-2 401 1266 0 0,9-242-787 0 0,-4-7-250 0 0,-4-152-60 0 0,5 90 192 0 0,-3-52 525 0 0,-1-50-662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5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14 16072 0 0,'0'0'585'0'0,"0"0"4"0"0,0 0-2 0 0,0 0-71 0 0,0 0-298 0 0,0 0-74 0 0,-6 3 0 0 0,-19 10 59 0 0,4 4 1876 0 0,12-12-1610 0 0,-3 32 1147 0 0,13-35-1579 0 0,-1 0-1 0 0,1-1 1 0 0,0 1-1 0 0,0 0 1 0 0,0-1-1 0 0,0 1 1 0 0,0-1 0 0 0,0 1-1 0 0,1-1 1 0 0,-1 0-1 0 0,0 1 1 0 0,1-1 0 0 0,-1 0-1 0 0,1 0 1 0 0,-1 0-1 0 0,1 0 1 0 0,0 0-1 0 0,-1 0 1 0 0,1-1 0 0 0,0 1-1 0 0,0 0 1 0 0,-1-1-1 0 0,1 1 1 0 0,0-1 0 0 0,1 0-37 0 0,0 1 22 0 0,0 0 1 0 0,1 0 0 0 0,-1 0-1 0 0,0-1 1 0 0,0 1 0 0 0,1-1-1 0 0,-1 0 1 0 0,0 0 0 0 0,1-1-1 0 0,-1 1 1 0 0,0 0 0 0 0,0-1-1 0 0,1 0 1 0 0,-1 0 0 0 0,0 0-1 0 0,0 0 1 0 0,0 0 0 0 0,0-1-1 0 0,0 0 1 0 0,0 1 0 0 0,0-1-1 0 0,-1 0 1 0 0,1 0 0 0 0,-1 0-1 0 0,1-1 1 0 0,-1 1 0 0 0,0-1-1 0 0,1 0-22 0 0,-2 2 6 0 0,0 0-1 0 0,0 0 1 0 0,0 1-1 0 0,-1-1 1 0 0,1 0-1 0 0,0 0 1 0 0,0 0-1 0 0,-1 0 1 0 0,1 0-1 0 0,-1-1 1 0 0,1 1-1 0 0,-1 0 0 0 0,1 0 1 0 0,-1 0-1 0 0,1 0 1 0 0,-1-1-1 0 0,0 1 1 0 0,0 0-1 0 0,0 0 1 0 0,0-1-1 0 0,0 1 1 0 0,0 0-1 0 0,0 0 1 0 0,0 0-1 0 0,0-1 1 0 0,-1 1-1 0 0,1 0 1 0 0,0 0-1 0 0,-1 0 1 0 0,1-1-1 0 0,-1 1 1 0 0,1 0-1 0 0,-1 0 1 0 0,0 0-1 0 0,1 0 1 0 0,-2-1-6 0 0,1 0 7 0 0,0-1 1 0 0,0 0 0 0 0,-1 0-1 0 0,1 1 1 0 0,-1-1 0 0 0,0 1-1 0 0,1-1 1 0 0,-1 1 0 0 0,0 0-1 0 0,0 0 1 0 0,-1 0 0 0 0,1 0-1 0 0,0 0 1 0 0,-1 0 0 0 0,1 1-1 0 0,-1-1 1 0 0,0 1 0 0 0,1-1-1 0 0,-1 1 1 0 0,0 0 0 0 0,0 0-1 0 0,0 1 1 0 0,1-1 0 0 0,-4 0-8 0 0,-5-2 80 0 0,2 13 181 0 0,9-10-220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5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14672 0 0,'0'0'542'0'0,"0"0"-4"0"0,0 0-1 0 0,0 0-61 0 0,0 0-266 0 0,0 0-67 0 0,0 0-4 0 0,9-4 74 0 0,51-14 860 0 0,8 11 222 0 0,91-9-287 0 0,-58-11-177 0 0,-12 29-22 0 0,-26 27-64 0 0,-61-27-713 0 0,0 1-1 0 0,-1 0 1 0 0,0 0-1 0 0,1 0 1 0 0,-1 0 0 0 0,0 0-1 0 0,0 0 1 0 0,-1 1-1 0 0,1-1 1 0 0,-1 0-1 0 0,1 0 1 0 0,-1 1-1 0 0,0-1 1 0 0,0 0-1 0 0,-1 0 1 0 0,1 1-1 0 0,-1-1 1 0 0,1 0 0 0 0,-1 0-1 0 0,0 0 1 0 0,0 0-1 0 0,0 0 1 0 0,-1 0-1 0 0,1 0 1 0 0,-1 0-1 0 0,0 0 1 0 0,1 0-1 0 0,-1-1 1 0 0,-1 2-32 0 0,-6 13 15 0 0,0-1-1 0 0,0 0 1 0 0,-2 0 0 0 0,0-1-1 0 0,0 0 1 0 0,-2-1 0 0 0,1 0-1 0 0,-8 5-14 0 0,-79 86 176 0 0,-2-21 58 0 0,95-77-221 0 0,-91 87 523 0 0,43-31-125 0 0,51-56-339 0 0,-1 0 1 0 0,1 1 0 0 0,1-1-1 0 0,-1 1 1 0 0,1-1 0 0 0,0 1 0 0 0,1 0-1 0 0,0-1 1 0 0,0 1 0 0 0,1 0 0 0 0,0 6-73 0 0,-1-8 39 0 0,1 1 1 0 0,0 0-1 0 0,1 0 1 0 0,0 0-1 0 0,0 0 1 0 0,0 0-1 0 0,1 0 1 0 0,-1-1 0 0 0,2 1-1 0 0,-1-1 1 0 0,1 1-1 0 0,0-1 1 0 0,0 0-1 0 0,1 0 1 0 0,1 1-40 0 0,0 0 38 0 0,0 0 0 0 0,0-1-1 0 0,0 0 1 0 0,1 0 0 0 0,0-1 0 0 0,1 0 0 0 0,-1 0 0 0 0,1 0-1 0 0,0-1 1 0 0,0 1 0 0 0,0-2 0 0 0,1 1 0 0 0,-1-1 0 0 0,1 0-1 0 0,0-1 1 0 0,4 1-38 0 0,81 16 324 0 0,-74-21-285 0 0,1-1 0 0 0,0 0 0 0 0,-1-1 0 0 0,0-2 0 0 0,1 0 0 0 0,-2 0 0 0 0,10-6-39 0 0,5-2 35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5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17583 0 0,'-22'62'2656'0'0,"13"-49"-2285"0"0,-18 72 2016 0 0,5 96-1345 0 0,23-167-898 0 0,-1 0-1 0 0,2 0 0 0 0,0 0 0 0 0,0-1 1 0 0,2 1-1 0 0,0 0 0 0 0,0-1 0 0 0,1 0 1 0 0,0 0-1 0 0,2 0 0 0 0,5 9-143 0 0,39 92 724 0 0,-39-94-604 0 0,-10-16-73 0 0,0 0 0 0 0,0 1 1 0 0,0-1-1 0 0,1 0 0 0 0,0-1 1 0 0,0 1-1 0 0,0 0 1 0 0,0-1-1 0 0,0 0 0 0 0,1 1 1 0 0,-1-1-1 0 0,1-1 0 0 0,0 1 1 0 0,0 0-1 0 0,0-1 0 0 0,0 0 1 0 0,1 0-1 0 0,0 0-47 0 0,13-8 175 0 0,-13 3-150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54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69 246 17887 0 0,'0'0'440'0'0,"0"0"0"0"0,0 0 2 0 0,-1 7-48 0 0,-25 81 278 0 0,-10 76 1291 0 0,32-128-1834 0 0,2-16 6 0 0,2 1 0 0 0,1 0 0 0 0,1-1-1 0 0,0 1 1 0 0,1-1 0 0 0,5 13-135 0 0,-5-17 189 0 0,0-9-114 0 0,0 1 1 0 0,0 0 0 0 0,1-1-1 0 0,0 1 1 0 0,0-1 0 0 0,1 0-1 0 0,0-1 1 0 0,0 1 0 0 0,0-1-1 0 0,1 0 1 0 0,0 0 0 0 0,0-1-1 0 0,1 1 1 0 0,0-1 0 0 0,0-1-1 0 0,7 4-75 0 0,-9-6 28 0 0,0 0-1 0 0,0 0 0 0 0,0-1 1 0 0,1 0-1 0 0,-1 0 0 0 0,0 0 1 0 0,1-1-1 0 0,-1 1 1 0 0,0-1-1 0 0,1-1 0 0 0,-1 1 1 0 0,1-1-1 0 0,-1 0 0 0 0,0 0 1 0 0,0-1-1 0 0,0 1 0 0 0,1-1 1 0 0,-2 0-1 0 0,1 0 1 0 0,0-1-1 0 0,0 0 0 0 0,-1 0 1 0 0,1 0-1 0 0,-1 0 0 0 0,0-1 1 0 0,0 1-1 0 0,0-1 0 0 0,-1 0 1 0 0,2-2-28 0 0,2 1 5 0 0,0-2 6 0 0,0-1 0 0 0,-1 0 0 0 0,0 0 0 0 0,0 0 1 0 0,-1-1-1 0 0,0 0 0 0 0,0 0 0 0 0,-1 0 0 0 0,0-1 0 0 0,-1 1 0 0 0,1-5-11 0 0,11-24 15 0 0,8-14 9 0 0,-5 13 6 0 0,-1 0 0 0 0,-2-2 0 0 0,-2 0 0 0 0,5-28-30 0 0,-10 22 41 0 0,-2 21-11 0 0,-1-1 0 0 0,-1 0-1 0 0,-1 0 1 0 0,-2 0-1 0 0,-1 0 1 0 0,-2-11-30 0 0,-33-41 255 0 0,-15 55 31 0 0,-34 20 210 0 0,55 30-104 0 0,28-24-328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5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52 120 14168 0 0,'0'0'750'0'0,"0"0"-4"0"0,0 0-2 0 0,0 0-102 0 0,0 0-403 0 0,0 0-98 0 0,0 0-2 0 0,0 0 55 0 0,0 0 210 0 0,0 0 52 0 0,0 0 2 0 0,0 0-52 0 0,0 0-219 0 0,0 0-46 0 0,0 0 3 0 0,0 0 14 0 0,0 0 54 0 0,-5 1 20 0 0,2 0-227 0 0,2-1 14 0 0,-1 0 0 0 0,1 0 1 0 0,0 0-1 0 0,0 0 0 0 0,0 1 0 0 0,-1-1 0 0 0,1 0 1 0 0,0 1-1 0 0,0-1 0 0 0,0 1 0 0 0,0 0 0 0 0,0-1 0 0 0,0 1 1 0 0,0 0-1 0 0,0-1 0 0 0,0 1 0 0 0,0 0 0 0 0,1 0 1 0 0,-1 0-1 0 0,0 0 0 0 0,0 0 0 0 0,1 0 0 0 0,-1 0 1 0 0,1 0-1 0 0,-1 0 0 0 0,1 0 0 0 0,-1 0 0 0 0,1 0 0 0 0,0 1 1 0 0,-1-1-1 0 0,1 0 0 0 0,0 0 0 0 0,0 0 0 0 0,0 0 1 0 0,0 1-1 0 0,0-1 0 0 0,0 0 0 0 0,0 0 0 0 0,0 0 1 0 0,1 1-1 0 0,-1 0-19 0 0,0 3 30 0 0,0 0 1 0 0,0 0-1 0 0,0 0 1 0 0,0 0-1 0 0,1 0 1 0 0,0 0-1 0 0,0 0 1 0 0,0 0-1 0 0,1 0 1 0 0,0 0-1 0 0,0-1 1 0 0,0 1-1 0 0,0-1 1 0 0,1 1-1 0 0,-1-1 1 0 0,4 4-31 0 0,2 1 39 0 0,1-1 0 0 0,-1 1 0 0 0,2-1 0 0 0,-1-1 0 0 0,1 0 1 0 0,0 0-1 0 0,1-1 0 0 0,-1 0 0 0 0,1 0 0 0 0,0-2 0 0 0,2 1-39 0 0,148 51 303 0 0,-64-13-132 0 0,-78-33-109 0 0,-23 14 201 0 0,-50 8-104 0 0,-153 24 87 0 0,112-62 14 0 0,92 5-243 0 0,-1 1-1 0 0,1 0 0 0 0,-1-1 1 0 0,1 1-1 0 0,0-1 1 0 0,-1 0-1 0 0,1-1 0 0 0,0 1 1 0 0,-1 0-1 0 0,1-1 1 0 0,0 0-1 0 0,0 1 0 0 0,0-1 1 0 0,0-1-1 0 0,1 1 1 0 0,-1 0-1 0 0,1-1 0 0 0,-1 1 1 0 0,1-1-1 0 0,0 0 0 0 0,0 1 1 0 0,0-1-1 0 0,0 0 1 0 0,0-1-1 0 0,1 1 0 0 0,-1 0 1 0 0,1 0-1 0 0,0-1 1 0 0,0 1-1 0 0,0 0 0 0 0,1-1 1 0 0,-1 1-1 0 0,1-1 1 0 0,-1 1-1 0 0,1-1 0 0 0,1 1 1 0 0,-1-1-1 0 0,0 1 0 0 0,1-1 1 0 0,-1 1-1 0 0,2-3-16 0 0,38-48 144 0 0,-28 43-102 0 0,80-69 156 0 0,-7 28-7 0 0,-71 44-154 0 0,-1-1 0 0 0,0-1 0 0 0,-1 0 0 0 0,0 0 0 0 0,-1-1 0 0 0,0-1 0 0 0,-1 0 0 0 0,0 0 0 0 0,-1-1 0 0 0,1-2-37 0 0,13-17 69 0 0,-21 31-60 0 0,-1-1 0 0 0,0 0 0 0 0,0 0 0 0 0,0 1 0 0 0,0-1 0 0 0,-1 0 0 0 0,1 0-1 0 0,0 0 1 0 0,-1 0 0 0 0,1 0 0 0 0,-1 0 0 0 0,0 0 0 0 0,0 0 0 0 0,0 0 0 0 0,0 0 0 0 0,0 0 0 0 0,0 0 0 0 0,0 0 0 0 0,-1 0 0 0 0,1 0 0 0 0,-1 0 0 0 0,1 0 0 0 0,-1 0 0 0 0,0 0 0 0 0,0 0 0 0 0,0 0 0 0 0,0 0 0 0 0,0 1 0 0 0,0-1 0 0 0,0 0 0 0 0,-1 1 0 0 0,1-1 0 0 0,-1 1 0 0 0,1-1 0 0 0,-1 1 0 0 0,1 0 0 0 0,-1 0 0 0 0,0 0 0 0 0,0 0 0 0 0,1 0 0 0 0,-1 0 0 0 0,0 0 0 0 0,-2 0-9 0 0,-62-9 135 0 0,-84 10 81 0 0,147 0-199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7:53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501 16 16184 0 0,'0'0'494'0'0,"0"0"-3"0"0,0 0 5 0 0,0 0-55 0 0,0 0-242 0 0,0 0-57 0 0,0 0 2 0 0,0 0 71 0 0,0 0 284 0 0,0 0 75 0 0,-3 6 2 0 0,-49 81 432 0 0,-41-1 184 0 0,37-19-454 0 0,-42 26-94 0 0,39-38-250 0 0,20-25-88 0 0,1-8 44 0 0,34-22-326 0 0</inkml:trace>
  <inkml:trace contextRef="#ctx0" brushRef="#br0" timeOffset="300.251">0 1 14464 0 0,'0'0'553'0'0,"0"0"3"0"0,0 0-7 0 0,0 0-62 0 0,0 0-279 0 0,0 0-66 0 0,0 0 2 0 0,0 0 90 0 0,0 0 356 0 0,0 0 89 0 0,5 7-4 0 0,107 175 1333 0 0,2-52-694 0 0,-2-2-302 0 0,-60-69-462 0 0,-49-56-533 0 0,-1 0 0 0 0,0 0 1 0 0,1 0-1 0 0,0 0 0 0 0,0-1 1 0 0,0 1-1 0 0,0-1 0 0 0,0 1 1 0 0,0-1-1 0 0,1 0 0 0 0,-1 0 1 0 0,0-1-1 0 0,1 1 0 0 0,0-1 1 0 0,-1 0-1 0 0,1 0 0 0 0,0 0 0 0 0,0 0 1 0 0,3 0-18 0 0,23 7 56 0 0,-15-3-31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0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 7432 0 0,'0'0'81'0'0,"0"0"6"0"0,0 0 1 0 0,0 0-6 0 0,0 0-20 0 0,0 0-6 0 0,0 0 0 0 0,0 0 32 0 0,0 0 128 0 0,0 0 33 0 0,0 0 4 0 0,0 0-26 0 0,0 0-92 0 0,0 0-23 0 0,0 0 0 0 0,0 0 30 0 0,0 0 124 0 0,0 0 30 0 0,0 0 0 0 0,0 0-30 0 0,0 0-115 0 0,0 0-27 0 0,0 0-7 0 0,0 0 47 0 0,0 0 159 0 0,0 0 44 0 0,0 0 1 0 0,0 0-40 0 0,0 0-160 0 0,0 0-39 0 0,0 0 6 0 0,0 0-2 0 0,0 0-10 0 0,0 0-2 0 0,-6-1 6 0 0,4 0-121 0 0,0 1 8 0 0,1-1 0 0 0,0 1 0 0 0,-1-1 0 0 0,1 1 0 0 0,-1 0 0 0 0,1 0 0 0 0,-1 0 0 0 0,1-1 0 0 0,-1 1 0 0 0,0 1 0 0 0,1-1 0 0 0,-1 0 0 0 0,1 0 0 0 0,-1 1 0 0 0,1-1 0 0 0,0 0 0 0 0,-1 1 0 0 0,1 0 0 0 0,-1-1 0 0 0,1 1 0 0 0,0 0 0 0 0,-1 0 0 0 0,1 0 0 0 0,0-1 0 0 0,0 1 0 0 0,0 1 0 0 0,0-1 0 0 0,0 0 0 0 0,0 0 0 0 0,0 0 0 0 0,0 0 0 0 0,0 1 0 0 0,0-1 0 0 0,1 0 0 0 0,-1 1-14 0 0,-11 32 517 0 0,12 279 3077 0 0,27-172-2104 0 0,34 100 863 0 0,-51 40 14 0 0,4-204-1681 0 0,1 15-158 0 0,-8-11 52 0 0,8 53 40 0 0,-10 33 397 0 0,-6-139-874 0 0,11 74 424 0 0,-1-28-17 0 0,-5-50-423 0 0,0 1-1 0 0,-2-1 0 0 0,-1 0 0 0 0,-1 1 0 0 0,-1-1 0 0 0,-1 0 0 0 0,-3 13-126 0 0,-8 46 327 0 0,1 113 715 0 0,2-111-824 0 0,-3 33 170 0 0,-11 27 213 0 0,11-82-310 0 0,-4-13-270 0 0,17 240-21 0 0,-14-154 0 0 0,13-92 0 0 0,11 98 0 0 0,10-63 0 0 0,4 71 0 0 0,-33-52 0 0 0,9 151 0 0 0,-15-161 0 0 0,15 250 0 0 0,0-171 0 0 0,-7-73 0 0 0,-1 105 0 0 0,8 175 0 0 0,10-283 0 0 0,2-2 0 0 0,2-6 0 0 0,-11 42 0 0 0,-3 138 0 0 0,15-180 0 0 0,-17 351 0 0 0,-10-299 0 0 0,-10 53 0 0 0,14-12 0 0 0,6-25 0 0 0,-10 83 0 0 0,9-26 0 0 0,3 320 0 0 0,15-431 0 0 0,-5 58 0 0 0,-4 23 0 0 0,-5 208 0 0 0,-2-259 0 0 0,-13-51 0 0 0,14 641 0 0 0,12-650 0 0 0,-11 202 0 0 0,13-158 0 0 0,-14 653 0 0 0,-7-720 0 0 0,2 20 0 0 0,2 25 0 0 0,3 71 0 0 0,10-202 0 0 0,-5 20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0T15:48:0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37 169 7136 0 0,'0'0'376'0'0,"0"0"0"0"0,0 0 0 0 0,0 0-40 0 0,0 0-160 0 0,0 0-40 0 0,0 0 0 0 0,0 0 166 0 0,0 0 670 0 0,0 0 175 0 0,0 0-6 0 0,0 0-167 0 0,0 0-701 0 0,0 0-172 0 0,0 0-2 0 0,0 0 113 0 0,0 6 437 0 0,-17 66 2018 0 0,13 39 123 0 0,-7 107-858 0 0,7-104-1630 0 0,40-77 161 0 0,-17-24-313 0 0,-16-11-124 0 0,-1-1 0 0 0,0 1-1 0 0,1 0 1 0 0,0-1 0 0 0,-1 0 0 0 0,1 1 0 0 0,0-1 0 0 0,0 0-1 0 0,0 0 1 0 0,0-1 0 0 0,0 1 0 0 0,-1-1 0 0 0,1 1-1 0 0,0-1 1 0 0,0 0 0 0 0,0 0 0 0 0,0 0 0 0 0,0 0 0 0 0,0-1-1 0 0,0 1 1 0 0,0-1 0 0 0,0 0 0 0 0,0 0 0 0 0,0 0-1 0 0,0 0 1 0 0,-1-1 0 0 0,1 1 0 0 0,0 0 0 0 0,-1-1 0 0 0,1 0-26 0 0,68-58 602 0 0,-28-19-336 0 0,52-99 252 0 0,-34 36-104 0 0,20-86 366 0 0,-63 196-492 0 0,-18 31-264 0 0,1 1 1 0 0,-1-1 0 0 0,0 0 0 0 0,0 1-1 0 0,0-1 1 0 0,0 0 0 0 0,0 1 0 0 0,0-1-1 0 0,0 0 1 0 0,0 0 0 0 0,0 1 0 0 0,0-1-1 0 0,0 0 1 0 0,0 1 0 0 0,0-1 0 0 0,-1 0-1 0 0,1 1 1 0 0,0-1 0 0 0,0 0 0 0 0,-1 1-1 0 0,1-1 1 0 0,-1 1 0 0 0,1-1 0 0 0,0 1 0 0 0,-1-1-1 0 0,1 1 1 0 0,-1-1 0 0 0,1 1 0 0 0,-1-1-1 0 0,0 1 1 0 0,1-1 0 0 0,-1 1 0 0 0,1 0-1 0 0,-1-1 1 0 0,0 1 0 0 0,1 0 0 0 0,-1 0-1 0 0,0-1 1 0 0,1 1 0 0 0,-1 0 0 0 0,0 0-1 0 0,0 0-24 0 0,-27 77 432 0 0,19-37-341 0 0,3 0 0 0 0,2 0-1 0 0,1 0 1 0 0,2 1 0 0 0,1-1-1 0 0,4 11-90 0 0,32 89 294 0 0,-10-53-162 0 0,-4-8 21 0 0,-15-60-116 0 0,-4-4 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6B0D-4696-4C4A-A2BD-7D93B1EBD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46C75-7BE3-430B-9532-94D38A3D5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88F3-6788-4BB0-9AB6-A2A27844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50BE5-EFCA-46BB-A182-C00262A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2D6E-3B21-4412-A593-2D950377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576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6C95-12FE-4EC1-B84A-B8F3C815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EB501-94DA-403D-9829-4911C6D74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57C42-C1D3-4370-B738-157B6793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2DFF-6033-42C1-8404-34C4403D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9C501-9A7F-4DC9-97C8-DD7917AC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550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83887-C12E-4F31-9A34-C31C9173E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F3DA2-1530-41A0-AD4E-81066B38A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B2B4E-1486-4515-853F-03D64A5B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35B05-053F-4EB3-BE89-90D832F1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97F51-EFC1-45AE-8C82-8819EC95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32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F789-DE90-4C7E-8276-DA56E670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C2811-24AD-43DD-AAFF-F6B97D644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5C2F8-FA41-4533-B767-447A733D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1325-93D7-446C-80D5-B1A30EEF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7E90-D85E-430D-95A6-3810B5E2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2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1B5E-3B07-4B01-8C58-3BA7A8A4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8991F-D658-45C9-912A-E40904372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6D51-7607-4729-98C4-73659104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1C889-E2C3-4222-80D5-B336FD47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6288F-4DF4-4991-BA84-78ECAB30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33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8997-BC9F-467E-B981-28E85151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41669-9D30-41BD-8383-5C3FB42CC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59B57-4E74-4BAF-9322-F790F444A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69743-AF59-4BBF-8F7D-B56F8DBA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BAF05-0ED6-40F3-A11D-1CDF205A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AE7D-AFFA-4119-844A-45F38F31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90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D994-1BD8-478F-BB9B-9FF17281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D45D-6735-46F7-925A-4EC38EB5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D2EA5-B6F3-4320-94F2-BC9FB24F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7BA2A-E60E-49D9-BAC2-4BD9BE6D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4ECC5-1B9C-48D5-8D79-163A5315D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928B2-5C7A-4491-A2A3-959EA98B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35A56-E4F8-4D54-A42D-904655D6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43313-5954-4198-A5D7-63A1E85D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834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F785-5F89-426E-B57A-2A044EA8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FD000-01B3-46B1-922C-BE5BEC3C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4A258-A6F9-476F-BF8A-BA913949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712D1-D1EB-4B34-8DF3-DE17EE78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116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33BD5-D622-4A6C-AE7C-65C45C4F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86448-FD14-487E-93DC-673F196A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0AB2-569C-49AD-9BF2-AC68D53C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89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9B32-68F0-4995-BD3D-975FF56B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B79A-9C02-4A07-A53E-825C4973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51105-8C17-4EDB-BD46-0E9869AB9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9436E-5B30-4214-A603-F6FEE97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D4A01-F025-4970-95AE-69BB0E56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2BDE9-D95F-44F1-9ECE-8001D9C6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101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E92F-D3D4-4DA8-889D-D3253621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71841-A1DA-4D27-B4DF-86E876FBE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7E169-2D32-43B6-BFD0-C81452EC9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3D0BA-A8B4-41FA-B402-A8E1B60B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06149-2097-4F56-993E-E32A132A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59D99-5A67-4F33-B9AC-DAD053F1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021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1312-8471-4901-8025-15AB1C17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41704-8E9B-4D0E-955B-2981EC13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1A040-32E0-4833-99A9-A59EFEA5C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BDE5-E8B0-46BC-A7E3-D7F07B4A6E9A}" type="datetimeFigureOut">
              <a:rPr lang="en-IE" smtClean="0"/>
              <a:t>11/01/2022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6DAB5-60E6-4B93-A262-6EA61575A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C0CF-2C1E-447E-9B23-649E1B1B4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5B8C-216F-4746-8A46-BCD2EE7897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31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7.png"/><Relationship Id="rId117" Type="http://schemas.openxmlformats.org/officeDocument/2006/relationships/customXml" Target="../ink/ink224.xml"/><Relationship Id="rId21" Type="http://schemas.openxmlformats.org/officeDocument/2006/relationships/customXml" Target="../ink/ink181.xml"/><Relationship Id="rId42" Type="http://schemas.openxmlformats.org/officeDocument/2006/relationships/image" Target="../media/image215.png"/><Relationship Id="rId47" Type="http://schemas.openxmlformats.org/officeDocument/2006/relationships/customXml" Target="../ink/ink194.xml"/><Relationship Id="rId68" Type="http://schemas.openxmlformats.org/officeDocument/2006/relationships/customXml" Target="../ink/ink202.xml"/><Relationship Id="rId84" Type="http://schemas.openxmlformats.org/officeDocument/2006/relationships/image" Target="../media/image236.png"/><Relationship Id="rId89" Type="http://schemas.openxmlformats.org/officeDocument/2006/relationships/customXml" Target="../ink/ink212.xml"/><Relationship Id="rId112" Type="http://schemas.openxmlformats.org/officeDocument/2006/relationships/image" Target="../media/image251.png"/><Relationship Id="rId2" Type="http://schemas.openxmlformats.org/officeDocument/2006/relationships/image" Target="../media/image2.png"/><Relationship Id="rId16" Type="http://schemas.openxmlformats.org/officeDocument/2006/relationships/image" Target="../media/image203.png"/><Relationship Id="rId29" Type="http://schemas.openxmlformats.org/officeDocument/2006/relationships/customXml" Target="../ink/ink185.xml"/><Relationship Id="rId11" Type="http://schemas.openxmlformats.org/officeDocument/2006/relationships/customXml" Target="../ink/ink177.xml"/><Relationship Id="rId24" Type="http://schemas.openxmlformats.org/officeDocument/2006/relationships/image" Target="../media/image206.png"/><Relationship Id="rId32" Type="http://schemas.openxmlformats.org/officeDocument/2006/relationships/image" Target="../media/image210.png"/><Relationship Id="rId37" Type="http://schemas.openxmlformats.org/officeDocument/2006/relationships/customXml" Target="../ink/ink189.xml"/><Relationship Id="rId40" Type="http://schemas.openxmlformats.org/officeDocument/2006/relationships/image" Target="../media/image214.png"/><Relationship Id="rId45" Type="http://schemas.openxmlformats.org/officeDocument/2006/relationships/customXml" Target="../ink/ink193.xml"/><Relationship Id="rId53" Type="http://schemas.openxmlformats.org/officeDocument/2006/relationships/image" Target="../media/image221.png"/><Relationship Id="rId58" Type="http://schemas.openxmlformats.org/officeDocument/2006/relationships/customXml" Target="../ink/ink199.xml"/><Relationship Id="rId74" Type="http://schemas.openxmlformats.org/officeDocument/2006/relationships/customXml" Target="../ink/ink204.xml"/><Relationship Id="rId79" Type="http://schemas.openxmlformats.org/officeDocument/2006/relationships/customXml" Target="../ink/ink207.xml"/><Relationship Id="rId87" Type="http://schemas.openxmlformats.org/officeDocument/2006/relationships/customXml" Target="../ink/ink211.xml"/><Relationship Id="rId102" Type="http://schemas.openxmlformats.org/officeDocument/2006/relationships/image" Target="../media/image245.png"/><Relationship Id="rId110" Type="http://schemas.openxmlformats.org/officeDocument/2006/relationships/image" Target="../media/image249.png"/><Relationship Id="rId115" Type="http://schemas.openxmlformats.org/officeDocument/2006/relationships/customXml" Target="../ink/ink223.xml"/><Relationship Id="rId123" Type="http://schemas.openxmlformats.org/officeDocument/2006/relationships/customXml" Target="../ink/ink227.xml"/><Relationship Id="rId5" Type="http://schemas.openxmlformats.org/officeDocument/2006/relationships/customXml" Target="../ink/ink174.xml"/><Relationship Id="rId61" Type="http://schemas.openxmlformats.org/officeDocument/2006/relationships/image" Target="../media/image225.png"/><Relationship Id="rId82" Type="http://schemas.openxmlformats.org/officeDocument/2006/relationships/image" Target="../media/image235.png"/><Relationship Id="rId90" Type="http://schemas.openxmlformats.org/officeDocument/2006/relationships/image" Target="../media/image239.png"/><Relationship Id="rId95" Type="http://schemas.openxmlformats.org/officeDocument/2006/relationships/customXml" Target="../ink/ink215.xml"/><Relationship Id="rId19" Type="http://schemas.openxmlformats.org/officeDocument/2006/relationships/customXml" Target="../ink/ink180.xml"/><Relationship Id="rId14" Type="http://schemas.openxmlformats.org/officeDocument/2006/relationships/image" Target="../media/image202.png"/><Relationship Id="rId22" Type="http://schemas.openxmlformats.org/officeDocument/2006/relationships/image" Target="../media/image36.png"/><Relationship Id="rId27" Type="http://schemas.openxmlformats.org/officeDocument/2006/relationships/customXml" Target="../ink/ink184.xml"/><Relationship Id="rId30" Type="http://schemas.openxmlformats.org/officeDocument/2006/relationships/image" Target="../media/image209.png"/><Relationship Id="rId35" Type="http://schemas.openxmlformats.org/officeDocument/2006/relationships/customXml" Target="../ink/ink188.xml"/><Relationship Id="rId43" Type="http://schemas.openxmlformats.org/officeDocument/2006/relationships/customXml" Target="../ink/ink192.xml"/><Relationship Id="rId48" Type="http://schemas.openxmlformats.org/officeDocument/2006/relationships/image" Target="../media/image218.png"/><Relationship Id="rId56" Type="http://schemas.openxmlformats.org/officeDocument/2006/relationships/customXml" Target="../ink/ink198.xml"/><Relationship Id="rId77" Type="http://schemas.openxmlformats.org/officeDocument/2006/relationships/customXml" Target="../ink/ink206.xml"/><Relationship Id="rId100" Type="http://schemas.openxmlformats.org/officeDocument/2006/relationships/image" Target="../media/image244.png"/><Relationship Id="rId113" Type="http://schemas.openxmlformats.org/officeDocument/2006/relationships/customXml" Target="../ink/ink222.xml"/><Relationship Id="rId118" Type="http://schemas.openxmlformats.org/officeDocument/2006/relationships/image" Target="../media/image27.png"/><Relationship Id="rId8" Type="http://schemas.openxmlformats.org/officeDocument/2006/relationships/image" Target="../media/image199.png"/><Relationship Id="rId51" Type="http://schemas.openxmlformats.org/officeDocument/2006/relationships/image" Target="../media/image220.png"/><Relationship Id="rId72" Type="http://schemas.openxmlformats.org/officeDocument/2006/relationships/customXml" Target="../ink/ink203.xml"/><Relationship Id="rId80" Type="http://schemas.openxmlformats.org/officeDocument/2006/relationships/image" Target="../media/image234.png"/><Relationship Id="rId85" Type="http://schemas.openxmlformats.org/officeDocument/2006/relationships/customXml" Target="../ink/ink210.xml"/><Relationship Id="rId93" Type="http://schemas.openxmlformats.org/officeDocument/2006/relationships/customXml" Target="../ink/ink214.xml"/><Relationship Id="rId98" Type="http://schemas.openxmlformats.org/officeDocument/2006/relationships/image" Target="../media/image243.png"/><Relationship Id="rId121" Type="http://schemas.openxmlformats.org/officeDocument/2006/relationships/customXml" Target="../ink/ink226.xml"/><Relationship Id="rId3" Type="http://schemas.openxmlformats.org/officeDocument/2006/relationships/customXml" Target="../ink/ink173.xml"/><Relationship Id="rId17" Type="http://schemas.openxmlformats.org/officeDocument/2006/relationships/customXml" Target="../ink/ink179.xml"/><Relationship Id="rId25" Type="http://schemas.openxmlformats.org/officeDocument/2006/relationships/customXml" Target="../ink/ink183.xml"/><Relationship Id="rId33" Type="http://schemas.openxmlformats.org/officeDocument/2006/relationships/customXml" Target="../ink/ink187.xml"/><Relationship Id="rId38" Type="http://schemas.openxmlformats.org/officeDocument/2006/relationships/image" Target="../media/image213.png"/><Relationship Id="rId46" Type="http://schemas.openxmlformats.org/officeDocument/2006/relationships/image" Target="../media/image217.png"/><Relationship Id="rId59" Type="http://schemas.openxmlformats.org/officeDocument/2006/relationships/image" Target="../media/image224.png"/><Relationship Id="rId67" Type="http://schemas.openxmlformats.org/officeDocument/2006/relationships/image" Target="../media/image228.png"/><Relationship Id="rId103" Type="http://schemas.openxmlformats.org/officeDocument/2006/relationships/customXml" Target="../ink/ink219.xml"/><Relationship Id="rId108" Type="http://schemas.openxmlformats.org/officeDocument/2006/relationships/image" Target="../media/image248.png"/><Relationship Id="rId116" Type="http://schemas.openxmlformats.org/officeDocument/2006/relationships/image" Target="../media/image26.png"/><Relationship Id="rId124" Type="http://schemas.openxmlformats.org/officeDocument/2006/relationships/image" Target="../media/image30.png"/><Relationship Id="rId20" Type="http://schemas.openxmlformats.org/officeDocument/2006/relationships/image" Target="../media/image205.png"/><Relationship Id="rId41" Type="http://schemas.openxmlformats.org/officeDocument/2006/relationships/customXml" Target="../ink/ink191.xml"/><Relationship Id="rId54" Type="http://schemas.openxmlformats.org/officeDocument/2006/relationships/customXml" Target="../ink/ink197.xml"/><Relationship Id="rId62" Type="http://schemas.openxmlformats.org/officeDocument/2006/relationships/customXml" Target="../ink/ink201.xml"/><Relationship Id="rId75" Type="http://schemas.openxmlformats.org/officeDocument/2006/relationships/image" Target="../media/image232.png"/><Relationship Id="rId83" Type="http://schemas.openxmlformats.org/officeDocument/2006/relationships/customXml" Target="../ink/ink209.xml"/><Relationship Id="rId88" Type="http://schemas.openxmlformats.org/officeDocument/2006/relationships/image" Target="../media/image238.png"/><Relationship Id="rId91" Type="http://schemas.openxmlformats.org/officeDocument/2006/relationships/customXml" Target="../ink/ink213.xml"/><Relationship Id="rId96" Type="http://schemas.openxmlformats.org/officeDocument/2006/relationships/image" Target="../media/image242.png"/><Relationship Id="rId111" Type="http://schemas.openxmlformats.org/officeDocument/2006/relationships/customXml" Target="../ink/ink2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5" Type="http://schemas.openxmlformats.org/officeDocument/2006/relationships/customXml" Target="../ink/ink178.xml"/><Relationship Id="rId23" Type="http://schemas.openxmlformats.org/officeDocument/2006/relationships/customXml" Target="../ink/ink182.xml"/><Relationship Id="rId28" Type="http://schemas.openxmlformats.org/officeDocument/2006/relationships/image" Target="../media/image208.png"/><Relationship Id="rId36" Type="http://schemas.openxmlformats.org/officeDocument/2006/relationships/image" Target="../media/image212.png"/><Relationship Id="rId49" Type="http://schemas.openxmlformats.org/officeDocument/2006/relationships/image" Target="../media/image25.png"/><Relationship Id="rId57" Type="http://schemas.openxmlformats.org/officeDocument/2006/relationships/image" Target="../media/image223.png"/><Relationship Id="rId114" Type="http://schemas.openxmlformats.org/officeDocument/2006/relationships/image" Target="../media/image252.png"/><Relationship Id="rId119" Type="http://schemas.openxmlformats.org/officeDocument/2006/relationships/customXml" Target="../ink/ink225.xml"/><Relationship Id="rId10" Type="http://schemas.openxmlformats.org/officeDocument/2006/relationships/image" Target="../media/image200.png"/><Relationship Id="rId31" Type="http://schemas.openxmlformats.org/officeDocument/2006/relationships/customXml" Target="../ink/ink186.xml"/><Relationship Id="rId44" Type="http://schemas.openxmlformats.org/officeDocument/2006/relationships/image" Target="../media/image216.png"/><Relationship Id="rId52" Type="http://schemas.openxmlformats.org/officeDocument/2006/relationships/customXml" Target="../ink/ink196.xml"/><Relationship Id="rId60" Type="http://schemas.openxmlformats.org/officeDocument/2006/relationships/customXml" Target="../ink/ink200.xml"/><Relationship Id="rId73" Type="http://schemas.openxmlformats.org/officeDocument/2006/relationships/image" Target="../media/image231.png"/><Relationship Id="rId78" Type="http://schemas.openxmlformats.org/officeDocument/2006/relationships/image" Target="../media/image233.png"/><Relationship Id="rId81" Type="http://schemas.openxmlformats.org/officeDocument/2006/relationships/customXml" Target="../ink/ink208.xml"/><Relationship Id="rId86" Type="http://schemas.openxmlformats.org/officeDocument/2006/relationships/image" Target="../media/image237.png"/><Relationship Id="rId94" Type="http://schemas.openxmlformats.org/officeDocument/2006/relationships/image" Target="../media/image241.png"/><Relationship Id="rId99" Type="http://schemas.openxmlformats.org/officeDocument/2006/relationships/customXml" Target="../ink/ink217.xml"/><Relationship Id="rId101" Type="http://schemas.openxmlformats.org/officeDocument/2006/relationships/customXml" Target="../ink/ink218.xml"/><Relationship Id="rId122" Type="http://schemas.openxmlformats.org/officeDocument/2006/relationships/image" Target="../media/image29.png"/><Relationship Id="rId4" Type="http://schemas.openxmlformats.org/officeDocument/2006/relationships/image" Target="../media/image197.png"/><Relationship Id="rId9" Type="http://schemas.openxmlformats.org/officeDocument/2006/relationships/customXml" Target="../ink/ink176.xml"/><Relationship Id="rId18" Type="http://schemas.openxmlformats.org/officeDocument/2006/relationships/image" Target="../media/image204.png"/><Relationship Id="rId39" Type="http://schemas.openxmlformats.org/officeDocument/2006/relationships/customXml" Target="../ink/ink190.xml"/><Relationship Id="rId109" Type="http://schemas.openxmlformats.org/officeDocument/2006/relationships/customXml" Target="../ink/ink220.xml"/><Relationship Id="rId34" Type="http://schemas.openxmlformats.org/officeDocument/2006/relationships/image" Target="../media/image211.png"/><Relationship Id="rId50" Type="http://schemas.openxmlformats.org/officeDocument/2006/relationships/customXml" Target="../ink/ink195.xml"/><Relationship Id="rId55" Type="http://schemas.openxmlformats.org/officeDocument/2006/relationships/image" Target="../media/image222.png"/><Relationship Id="rId76" Type="http://schemas.openxmlformats.org/officeDocument/2006/relationships/customXml" Target="../ink/ink205.xml"/><Relationship Id="rId97" Type="http://schemas.openxmlformats.org/officeDocument/2006/relationships/customXml" Target="../ink/ink216.xml"/><Relationship Id="rId120" Type="http://schemas.openxmlformats.org/officeDocument/2006/relationships/image" Target="../media/image28.png"/><Relationship Id="rId7" Type="http://schemas.openxmlformats.org/officeDocument/2006/relationships/customXml" Target="../ink/ink175.xml"/><Relationship Id="rId71" Type="http://schemas.openxmlformats.org/officeDocument/2006/relationships/image" Target="../media/image230.png"/><Relationship Id="rId92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Y4THGYRLt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45.png"/><Relationship Id="rId42" Type="http://schemas.openxmlformats.org/officeDocument/2006/relationships/customXml" Target="../ink/ink21.xml"/><Relationship Id="rId47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79.png"/><Relationship Id="rId7" Type="http://schemas.openxmlformats.org/officeDocument/2006/relationships/image" Target="../media/image38.png"/><Relationship Id="rId71" Type="http://schemas.openxmlformats.org/officeDocument/2006/relationships/image" Target="../media/image70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49.png"/><Relationship Id="rId107" Type="http://schemas.openxmlformats.org/officeDocument/2006/relationships/image" Target="../media/image88.png"/><Relationship Id="rId11" Type="http://schemas.openxmlformats.org/officeDocument/2006/relationships/image" Target="../media/image40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53.png"/><Relationship Id="rId40" Type="http://schemas.openxmlformats.org/officeDocument/2006/relationships/customXml" Target="../ink/ink20.xml"/><Relationship Id="rId45" Type="http://schemas.openxmlformats.org/officeDocument/2006/relationships/image" Target="../media/image57.png"/><Relationship Id="rId53" Type="http://schemas.openxmlformats.org/officeDocument/2006/relationships/image" Target="../media/image61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74.png"/><Relationship Id="rId87" Type="http://schemas.openxmlformats.org/officeDocument/2006/relationships/image" Target="../media/image78.png"/><Relationship Id="rId102" Type="http://schemas.openxmlformats.org/officeDocument/2006/relationships/customXml" Target="../ink/ink51.xml"/><Relationship Id="rId5" Type="http://schemas.openxmlformats.org/officeDocument/2006/relationships/image" Target="../media/image37.png"/><Relationship Id="rId61" Type="http://schemas.openxmlformats.org/officeDocument/2006/relationships/image" Target="../media/image65.png"/><Relationship Id="rId82" Type="http://schemas.openxmlformats.org/officeDocument/2006/relationships/customXml" Target="../ink/ink41.xml"/><Relationship Id="rId90" Type="http://schemas.openxmlformats.org/officeDocument/2006/relationships/customXml" Target="../ink/ink45.xml"/><Relationship Id="rId95" Type="http://schemas.openxmlformats.org/officeDocument/2006/relationships/image" Target="../media/image82.png"/><Relationship Id="rId19" Type="http://schemas.openxmlformats.org/officeDocument/2006/relationships/image" Target="../media/image4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48.png"/><Relationship Id="rId30" Type="http://schemas.openxmlformats.org/officeDocument/2006/relationships/customXml" Target="../ink/ink15.xml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69.png"/><Relationship Id="rId77" Type="http://schemas.openxmlformats.org/officeDocument/2006/relationships/image" Target="../media/image73.png"/><Relationship Id="rId100" Type="http://schemas.openxmlformats.org/officeDocument/2006/relationships/customXml" Target="../ink/ink50.xml"/><Relationship Id="rId105" Type="http://schemas.openxmlformats.org/officeDocument/2006/relationships/image" Target="../media/image87.png"/><Relationship Id="rId8" Type="http://schemas.openxmlformats.org/officeDocument/2006/relationships/customXml" Target="../ink/ink4.xml"/><Relationship Id="rId51" Type="http://schemas.openxmlformats.org/officeDocument/2006/relationships/image" Target="../media/image60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77.png"/><Relationship Id="rId93" Type="http://schemas.openxmlformats.org/officeDocument/2006/relationships/image" Target="../media/image81.png"/><Relationship Id="rId98" Type="http://schemas.openxmlformats.org/officeDocument/2006/relationships/customXml" Target="../ink/ink49.xml"/><Relationship Id="rId3" Type="http://schemas.openxmlformats.org/officeDocument/2006/relationships/image" Target="../media/image36.png"/><Relationship Id="rId12" Type="http://schemas.openxmlformats.org/officeDocument/2006/relationships/customXml" Target="../ink/ink6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64.png"/><Relationship Id="rId67" Type="http://schemas.openxmlformats.org/officeDocument/2006/relationships/image" Target="../media/image68.png"/><Relationship Id="rId103" Type="http://schemas.openxmlformats.org/officeDocument/2006/relationships/image" Target="../media/image86.png"/><Relationship Id="rId108" Type="http://schemas.openxmlformats.org/officeDocument/2006/relationships/image" Target="../media/image2.png"/><Relationship Id="rId20" Type="http://schemas.openxmlformats.org/officeDocument/2006/relationships/customXml" Target="../ink/ink10.xml"/><Relationship Id="rId41" Type="http://schemas.openxmlformats.org/officeDocument/2006/relationships/image" Target="../media/image55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72.png"/><Relationship Id="rId83" Type="http://schemas.openxmlformats.org/officeDocument/2006/relationships/image" Target="../media/image76.png"/><Relationship Id="rId88" Type="http://schemas.openxmlformats.org/officeDocument/2006/relationships/customXml" Target="../ink/ink44.xml"/><Relationship Id="rId91" Type="http://schemas.openxmlformats.org/officeDocument/2006/relationships/image" Target="../media/image80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59.png"/><Relationship Id="rId57" Type="http://schemas.openxmlformats.org/officeDocument/2006/relationships/image" Target="../media/image63.png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50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67.png"/><Relationship Id="rId73" Type="http://schemas.openxmlformats.org/officeDocument/2006/relationships/image" Target="../media/image71.png"/><Relationship Id="rId78" Type="http://schemas.openxmlformats.org/officeDocument/2006/relationships/customXml" Target="../ink/ink39.xml"/><Relationship Id="rId81" Type="http://schemas.openxmlformats.org/officeDocument/2006/relationships/image" Target="../media/image75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84.png"/><Relationship Id="rId101" Type="http://schemas.openxmlformats.org/officeDocument/2006/relationships/image" Target="../media/image85.png"/><Relationship Id="rId4" Type="http://schemas.openxmlformats.org/officeDocument/2006/relationships/customXml" Target="../ink/ink2.xml"/><Relationship Id="rId9" Type="http://schemas.openxmlformats.org/officeDocument/2006/relationships/image" Target="../media/image39.png"/><Relationship Id="rId13" Type="http://schemas.openxmlformats.org/officeDocument/2006/relationships/image" Target="../media/image41.png"/><Relationship Id="rId18" Type="http://schemas.openxmlformats.org/officeDocument/2006/relationships/customXml" Target="../ink/ink9.xml"/><Relationship Id="rId3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62.png"/><Relationship Id="rId76" Type="http://schemas.openxmlformats.org/officeDocument/2006/relationships/customXml" Target="../ink/ink38.xml"/><Relationship Id="rId97" Type="http://schemas.openxmlformats.org/officeDocument/2006/relationships/image" Target="../media/image83.png"/><Relationship Id="rId104" Type="http://schemas.openxmlformats.org/officeDocument/2006/relationships/customXml" Target="../ink/ink5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.xml"/><Relationship Id="rId18" Type="http://schemas.openxmlformats.org/officeDocument/2006/relationships/image" Target="../media/image96.png"/><Relationship Id="rId26" Type="http://schemas.openxmlformats.org/officeDocument/2006/relationships/image" Target="../media/image100.png"/><Relationship Id="rId39" Type="http://schemas.openxmlformats.org/officeDocument/2006/relationships/customXml" Target="../ink/ink72.xml"/><Relationship Id="rId21" Type="http://schemas.openxmlformats.org/officeDocument/2006/relationships/customXml" Target="../ink/ink63.xml"/><Relationship Id="rId34" Type="http://schemas.openxmlformats.org/officeDocument/2006/relationships/image" Target="../media/image104.png"/><Relationship Id="rId42" Type="http://schemas.openxmlformats.org/officeDocument/2006/relationships/image" Target="../media/image108.png"/><Relationship Id="rId47" Type="http://schemas.openxmlformats.org/officeDocument/2006/relationships/customXml" Target="../ink/ink76.xml"/><Relationship Id="rId50" Type="http://schemas.openxmlformats.org/officeDocument/2006/relationships/image" Target="../media/image112.png"/><Relationship Id="rId55" Type="http://schemas.openxmlformats.org/officeDocument/2006/relationships/customXml" Target="../ink/ink80.xml"/><Relationship Id="rId7" Type="http://schemas.openxmlformats.org/officeDocument/2006/relationships/customXml" Target="../ink/ink56.xml"/><Relationship Id="rId12" Type="http://schemas.openxmlformats.org/officeDocument/2006/relationships/image" Target="../media/image93.png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33" Type="http://schemas.openxmlformats.org/officeDocument/2006/relationships/customXml" Target="../ink/ink69.xml"/><Relationship Id="rId38" Type="http://schemas.openxmlformats.org/officeDocument/2006/relationships/image" Target="../media/image106.png"/><Relationship Id="rId46" Type="http://schemas.openxmlformats.org/officeDocument/2006/relationships/image" Target="../media/image110.png"/><Relationship Id="rId2" Type="http://schemas.openxmlformats.org/officeDocument/2006/relationships/image" Target="../media/image2.png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customXml" Target="../ink/ink67.xml"/><Relationship Id="rId41" Type="http://schemas.openxmlformats.org/officeDocument/2006/relationships/customXml" Target="../ink/ink73.xml"/><Relationship Id="rId54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customXml" Target="../ink/ink58.xml"/><Relationship Id="rId24" Type="http://schemas.openxmlformats.org/officeDocument/2006/relationships/image" Target="../media/image99.png"/><Relationship Id="rId32" Type="http://schemas.openxmlformats.org/officeDocument/2006/relationships/image" Target="../media/image103.png"/><Relationship Id="rId37" Type="http://schemas.openxmlformats.org/officeDocument/2006/relationships/customXml" Target="../ink/ink71.xml"/><Relationship Id="rId40" Type="http://schemas.openxmlformats.org/officeDocument/2006/relationships/image" Target="../media/image107.png"/><Relationship Id="rId45" Type="http://schemas.openxmlformats.org/officeDocument/2006/relationships/customXml" Target="../ink/ink75.xml"/><Relationship Id="rId53" Type="http://schemas.openxmlformats.org/officeDocument/2006/relationships/customXml" Target="../ink/ink79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101.png"/><Relationship Id="rId36" Type="http://schemas.openxmlformats.org/officeDocument/2006/relationships/image" Target="../media/image105.png"/><Relationship Id="rId49" Type="http://schemas.openxmlformats.org/officeDocument/2006/relationships/customXml" Target="../ink/ink77.xml"/><Relationship Id="rId10" Type="http://schemas.openxmlformats.org/officeDocument/2006/relationships/image" Target="../media/image92.png"/><Relationship Id="rId19" Type="http://schemas.openxmlformats.org/officeDocument/2006/relationships/customXml" Target="../ink/ink62.xml"/><Relationship Id="rId31" Type="http://schemas.openxmlformats.org/officeDocument/2006/relationships/customXml" Target="../ink/ink68.xml"/><Relationship Id="rId44" Type="http://schemas.openxmlformats.org/officeDocument/2006/relationships/image" Target="../media/image109.png"/><Relationship Id="rId52" Type="http://schemas.openxmlformats.org/officeDocument/2006/relationships/image" Target="../media/image113.png"/><Relationship Id="rId4" Type="http://schemas.openxmlformats.org/officeDocument/2006/relationships/image" Target="../media/image89.png"/><Relationship Id="rId9" Type="http://schemas.openxmlformats.org/officeDocument/2006/relationships/customXml" Target="../ink/ink57.xml"/><Relationship Id="rId14" Type="http://schemas.openxmlformats.org/officeDocument/2006/relationships/image" Target="../media/image94.png"/><Relationship Id="rId22" Type="http://schemas.openxmlformats.org/officeDocument/2006/relationships/image" Target="../media/image98.png"/><Relationship Id="rId27" Type="http://schemas.openxmlformats.org/officeDocument/2006/relationships/customXml" Target="../ink/ink66.xml"/><Relationship Id="rId30" Type="http://schemas.openxmlformats.org/officeDocument/2006/relationships/image" Target="../media/image102.png"/><Relationship Id="rId35" Type="http://schemas.openxmlformats.org/officeDocument/2006/relationships/customXml" Target="../ink/ink70.xml"/><Relationship Id="rId43" Type="http://schemas.openxmlformats.org/officeDocument/2006/relationships/customXml" Target="../ink/ink74.xml"/><Relationship Id="rId48" Type="http://schemas.openxmlformats.org/officeDocument/2006/relationships/image" Target="../media/image111.png"/><Relationship Id="rId56" Type="http://schemas.openxmlformats.org/officeDocument/2006/relationships/image" Target="../media/image115.png"/><Relationship Id="rId8" Type="http://schemas.openxmlformats.org/officeDocument/2006/relationships/image" Target="../media/image91.png"/><Relationship Id="rId51" Type="http://schemas.openxmlformats.org/officeDocument/2006/relationships/customXml" Target="../ink/ink78.xml"/><Relationship Id="rId3" Type="http://schemas.openxmlformats.org/officeDocument/2006/relationships/customXml" Target="../ink/ink5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7.png"/><Relationship Id="rId117" Type="http://schemas.openxmlformats.org/officeDocument/2006/relationships/customXml" Target="../ink/ink134.xml"/><Relationship Id="rId21" Type="http://schemas.openxmlformats.org/officeDocument/2006/relationships/customXml" Target="../ink/ink90.xml"/><Relationship Id="rId42" Type="http://schemas.openxmlformats.org/officeDocument/2006/relationships/image" Target="../media/image135.png"/><Relationship Id="rId47" Type="http://schemas.openxmlformats.org/officeDocument/2006/relationships/customXml" Target="../ink/ink103.xml"/><Relationship Id="rId63" Type="http://schemas.openxmlformats.org/officeDocument/2006/relationships/customXml" Target="../ink/ink111.xml"/><Relationship Id="rId68" Type="http://schemas.openxmlformats.org/officeDocument/2006/relationships/image" Target="../media/image148.png"/><Relationship Id="rId84" Type="http://schemas.openxmlformats.org/officeDocument/2006/relationships/image" Target="../media/image156.png"/><Relationship Id="rId89" Type="http://schemas.openxmlformats.org/officeDocument/2006/relationships/customXml" Target="../ink/ink123.xml"/><Relationship Id="rId133" Type="http://schemas.openxmlformats.org/officeDocument/2006/relationships/customXml" Target="../ink/ink142.xml"/><Relationship Id="rId138" Type="http://schemas.openxmlformats.org/officeDocument/2006/relationships/image" Target="../media/image15.png"/><Relationship Id="rId16" Type="http://schemas.openxmlformats.org/officeDocument/2006/relationships/image" Target="../media/image122.png"/><Relationship Id="rId107" Type="http://schemas.openxmlformats.org/officeDocument/2006/relationships/customXml" Target="../ink/ink131.xml"/><Relationship Id="rId11" Type="http://schemas.openxmlformats.org/officeDocument/2006/relationships/customXml" Target="../ink/ink85.xml"/><Relationship Id="rId32" Type="http://schemas.openxmlformats.org/officeDocument/2006/relationships/image" Target="../media/image130.png"/><Relationship Id="rId37" Type="http://schemas.openxmlformats.org/officeDocument/2006/relationships/customXml" Target="../ink/ink98.xml"/><Relationship Id="rId53" Type="http://schemas.openxmlformats.org/officeDocument/2006/relationships/customXml" Target="../ink/ink106.xml"/><Relationship Id="rId58" Type="http://schemas.openxmlformats.org/officeDocument/2006/relationships/image" Target="../media/image143.png"/><Relationship Id="rId74" Type="http://schemas.openxmlformats.org/officeDocument/2006/relationships/image" Target="../media/image151.png"/><Relationship Id="rId79" Type="http://schemas.openxmlformats.org/officeDocument/2006/relationships/customXml" Target="../ink/ink119.xml"/><Relationship Id="rId102" Type="http://schemas.openxmlformats.org/officeDocument/2006/relationships/image" Target="../media/image165.png"/><Relationship Id="rId123" Type="http://schemas.openxmlformats.org/officeDocument/2006/relationships/customXml" Target="../ink/ink137.xml"/><Relationship Id="rId128" Type="http://schemas.openxmlformats.org/officeDocument/2006/relationships/image" Target="../media/image10.png"/><Relationship Id="rId5" Type="http://schemas.openxmlformats.org/officeDocument/2006/relationships/customXml" Target="../ink/ink82.xml"/><Relationship Id="rId90" Type="http://schemas.openxmlformats.org/officeDocument/2006/relationships/image" Target="../media/image159.png"/><Relationship Id="rId95" Type="http://schemas.openxmlformats.org/officeDocument/2006/relationships/customXml" Target="../ink/ink126.xml"/><Relationship Id="rId19" Type="http://schemas.openxmlformats.org/officeDocument/2006/relationships/customXml" Target="../ink/ink89.xml"/><Relationship Id="rId14" Type="http://schemas.openxmlformats.org/officeDocument/2006/relationships/image" Target="../media/image121.png"/><Relationship Id="rId22" Type="http://schemas.openxmlformats.org/officeDocument/2006/relationships/image" Target="../media/image125.png"/><Relationship Id="rId27" Type="http://schemas.openxmlformats.org/officeDocument/2006/relationships/customXml" Target="../ink/ink93.xml"/><Relationship Id="rId30" Type="http://schemas.openxmlformats.org/officeDocument/2006/relationships/image" Target="../media/image129.png"/><Relationship Id="rId35" Type="http://schemas.openxmlformats.org/officeDocument/2006/relationships/customXml" Target="../ink/ink97.xml"/><Relationship Id="rId43" Type="http://schemas.openxmlformats.org/officeDocument/2006/relationships/customXml" Target="../ink/ink101.xml"/><Relationship Id="rId48" Type="http://schemas.openxmlformats.org/officeDocument/2006/relationships/image" Target="../media/image138.png"/><Relationship Id="rId56" Type="http://schemas.openxmlformats.org/officeDocument/2006/relationships/image" Target="../media/image142.png"/><Relationship Id="rId64" Type="http://schemas.openxmlformats.org/officeDocument/2006/relationships/image" Target="../media/image146.png"/><Relationship Id="rId69" Type="http://schemas.openxmlformats.org/officeDocument/2006/relationships/customXml" Target="../ink/ink114.xml"/><Relationship Id="rId77" Type="http://schemas.openxmlformats.org/officeDocument/2006/relationships/customXml" Target="../ink/ink118.xml"/><Relationship Id="rId100" Type="http://schemas.openxmlformats.org/officeDocument/2006/relationships/image" Target="../media/image164.png"/><Relationship Id="rId105" Type="http://schemas.openxmlformats.org/officeDocument/2006/relationships/customXml" Target="../ink/ink130.xml"/><Relationship Id="rId118" Type="http://schemas.openxmlformats.org/officeDocument/2006/relationships/image" Target="../media/image5.png"/><Relationship Id="rId126" Type="http://schemas.openxmlformats.org/officeDocument/2006/relationships/image" Target="../media/image9.png"/><Relationship Id="rId134" Type="http://schemas.openxmlformats.org/officeDocument/2006/relationships/image" Target="../media/image13.png"/><Relationship Id="rId8" Type="http://schemas.openxmlformats.org/officeDocument/2006/relationships/image" Target="../media/image118.png"/><Relationship Id="rId51" Type="http://schemas.openxmlformats.org/officeDocument/2006/relationships/customXml" Target="../ink/ink105.xml"/><Relationship Id="rId72" Type="http://schemas.openxmlformats.org/officeDocument/2006/relationships/image" Target="../media/image150.png"/><Relationship Id="rId80" Type="http://schemas.openxmlformats.org/officeDocument/2006/relationships/image" Target="../media/image154.png"/><Relationship Id="rId85" Type="http://schemas.openxmlformats.org/officeDocument/2006/relationships/customXml" Target="../ink/ink121.xml"/><Relationship Id="rId93" Type="http://schemas.openxmlformats.org/officeDocument/2006/relationships/customXml" Target="../ink/ink125.xml"/><Relationship Id="rId121" Type="http://schemas.openxmlformats.org/officeDocument/2006/relationships/customXml" Target="../ink/ink136.xml"/><Relationship Id="rId3" Type="http://schemas.openxmlformats.org/officeDocument/2006/relationships/customXml" Target="../ink/ink81.xml"/><Relationship Id="rId12" Type="http://schemas.openxmlformats.org/officeDocument/2006/relationships/image" Target="../media/image4.png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38" Type="http://schemas.openxmlformats.org/officeDocument/2006/relationships/image" Target="../media/image133.png"/><Relationship Id="rId46" Type="http://schemas.openxmlformats.org/officeDocument/2006/relationships/image" Target="../media/image137.png"/><Relationship Id="rId59" Type="http://schemas.openxmlformats.org/officeDocument/2006/relationships/customXml" Target="../ink/ink109.xml"/><Relationship Id="rId67" Type="http://schemas.openxmlformats.org/officeDocument/2006/relationships/customXml" Target="../ink/ink113.xml"/><Relationship Id="rId103" Type="http://schemas.openxmlformats.org/officeDocument/2006/relationships/customXml" Target="../ink/ink129.xml"/><Relationship Id="rId108" Type="http://schemas.openxmlformats.org/officeDocument/2006/relationships/image" Target="../media/image168.png"/><Relationship Id="rId116" Type="http://schemas.openxmlformats.org/officeDocument/2006/relationships/image" Target="../media/image172.png"/><Relationship Id="rId124" Type="http://schemas.openxmlformats.org/officeDocument/2006/relationships/image" Target="../media/image8.png"/><Relationship Id="rId129" Type="http://schemas.openxmlformats.org/officeDocument/2006/relationships/customXml" Target="../ink/ink140.xml"/><Relationship Id="rId137" Type="http://schemas.openxmlformats.org/officeDocument/2006/relationships/customXml" Target="../ink/ink144.xml"/><Relationship Id="rId20" Type="http://schemas.openxmlformats.org/officeDocument/2006/relationships/image" Target="../media/image124.png"/><Relationship Id="rId41" Type="http://schemas.openxmlformats.org/officeDocument/2006/relationships/customXml" Target="../ink/ink100.xml"/><Relationship Id="rId54" Type="http://schemas.openxmlformats.org/officeDocument/2006/relationships/image" Target="../media/image141.png"/><Relationship Id="rId62" Type="http://schemas.openxmlformats.org/officeDocument/2006/relationships/image" Target="../media/image145.png"/><Relationship Id="rId70" Type="http://schemas.openxmlformats.org/officeDocument/2006/relationships/image" Target="../media/image149.png"/><Relationship Id="rId75" Type="http://schemas.openxmlformats.org/officeDocument/2006/relationships/customXml" Target="../ink/ink117.xml"/><Relationship Id="rId88" Type="http://schemas.openxmlformats.org/officeDocument/2006/relationships/image" Target="../media/image158.png"/><Relationship Id="rId91" Type="http://schemas.openxmlformats.org/officeDocument/2006/relationships/customXml" Target="../ink/ink124.xml"/><Relationship Id="rId96" Type="http://schemas.openxmlformats.org/officeDocument/2006/relationships/image" Target="../media/image162.png"/><Relationship Id="rId13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128.png"/><Relationship Id="rId36" Type="http://schemas.openxmlformats.org/officeDocument/2006/relationships/image" Target="../media/image132.png"/><Relationship Id="rId49" Type="http://schemas.openxmlformats.org/officeDocument/2006/relationships/customXml" Target="../ink/ink104.xml"/><Relationship Id="rId57" Type="http://schemas.openxmlformats.org/officeDocument/2006/relationships/customXml" Target="../ink/ink108.xml"/><Relationship Id="rId106" Type="http://schemas.openxmlformats.org/officeDocument/2006/relationships/image" Target="../media/image167.png"/><Relationship Id="rId114" Type="http://schemas.openxmlformats.org/officeDocument/2006/relationships/image" Target="../media/image171.png"/><Relationship Id="rId119" Type="http://schemas.openxmlformats.org/officeDocument/2006/relationships/customXml" Target="../ink/ink135.xml"/><Relationship Id="rId127" Type="http://schemas.openxmlformats.org/officeDocument/2006/relationships/customXml" Target="../ink/ink139.xml"/><Relationship Id="rId10" Type="http://schemas.openxmlformats.org/officeDocument/2006/relationships/image" Target="../media/image3.png"/><Relationship Id="rId31" Type="http://schemas.openxmlformats.org/officeDocument/2006/relationships/customXml" Target="../ink/ink95.xml"/><Relationship Id="rId44" Type="http://schemas.openxmlformats.org/officeDocument/2006/relationships/image" Target="../media/image136.png"/><Relationship Id="rId52" Type="http://schemas.openxmlformats.org/officeDocument/2006/relationships/image" Target="../media/image140.png"/><Relationship Id="rId60" Type="http://schemas.openxmlformats.org/officeDocument/2006/relationships/image" Target="../media/image144.png"/><Relationship Id="rId65" Type="http://schemas.openxmlformats.org/officeDocument/2006/relationships/customXml" Target="../ink/ink112.xml"/><Relationship Id="rId73" Type="http://schemas.openxmlformats.org/officeDocument/2006/relationships/customXml" Target="../ink/ink116.xml"/><Relationship Id="rId78" Type="http://schemas.openxmlformats.org/officeDocument/2006/relationships/image" Target="../media/image153.png"/><Relationship Id="rId81" Type="http://schemas.openxmlformats.org/officeDocument/2006/relationships/customXml" Target="../ink/ink120.xml"/><Relationship Id="rId86" Type="http://schemas.openxmlformats.org/officeDocument/2006/relationships/image" Target="../media/image157.png"/><Relationship Id="rId94" Type="http://schemas.openxmlformats.org/officeDocument/2006/relationships/image" Target="../media/image161.png"/><Relationship Id="rId101" Type="http://schemas.openxmlformats.org/officeDocument/2006/relationships/customXml" Target="../ink/ink128.xml"/><Relationship Id="rId122" Type="http://schemas.openxmlformats.org/officeDocument/2006/relationships/image" Target="../media/image7.png"/><Relationship Id="rId130" Type="http://schemas.openxmlformats.org/officeDocument/2006/relationships/image" Target="../media/image11.png"/><Relationship Id="rId135" Type="http://schemas.openxmlformats.org/officeDocument/2006/relationships/customXml" Target="../ink/ink143.xml"/><Relationship Id="rId4" Type="http://schemas.openxmlformats.org/officeDocument/2006/relationships/image" Target="../media/image116.png"/><Relationship Id="rId9" Type="http://schemas.openxmlformats.org/officeDocument/2006/relationships/customXml" Target="../ink/ink84.xml"/><Relationship Id="rId13" Type="http://schemas.openxmlformats.org/officeDocument/2006/relationships/customXml" Target="../ink/ink86.xml"/><Relationship Id="rId18" Type="http://schemas.openxmlformats.org/officeDocument/2006/relationships/image" Target="../media/image123.png"/><Relationship Id="rId39" Type="http://schemas.openxmlformats.org/officeDocument/2006/relationships/customXml" Target="../ink/ink99.xml"/><Relationship Id="rId109" Type="http://schemas.openxmlformats.org/officeDocument/2006/relationships/customXml" Target="../ink/ink132.xml"/><Relationship Id="rId34" Type="http://schemas.openxmlformats.org/officeDocument/2006/relationships/image" Target="../media/image131.png"/><Relationship Id="rId50" Type="http://schemas.openxmlformats.org/officeDocument/2006/relationships/image" Target="../media/image139.png"/><Relationship Id="rId55" Type="http://schemas.openxmlformats.org/officeDocument/2006/relationships/customXml" Target="../ink/ink107.xml"/><Relationship Id="rId76" Type="http://schemas.openxmlformats.org/officeDocument/2006/relationships/image" Target="../media/image152.png"/><Relationship Id="rId97" Type="http://schemas.openxmlformats.org/officeDocument/2006/relationships/customXml" Target="../ink/ink127.xml"/><Relationship Id="rId104" Type="http://schemas.openxmlformats.org/officeDocument/2006/relationships/image" Target="../media/image166.png"/><Relationship Id="rId120" Type="http://schemas.openxmlformats.org/officeDocument/2006/relationships/image" Target="../media/image6.png"/><Relationship Id="rId125" Type="http://schemas.openxmlformats.org/officeDocument/2006/relationships/customXml" Target="../ink/ink138.xml"/><Relationship Id="rId7" Type="http://schemas.openxmlformats.org/officeDocument/2006/relationships/customXml" Target="../ink/ink83.xml"/><Relationship Id="rId71" Type="http://schemas.openxmlformats.org/officeDocument/2006/relationships/customXml" Target="../ink/ink115.xml"/><Relationship Id="rId92" Type="http://schemas.openxmlformats.org/officeDocument/2006/relationships/image" Target="../media/image160.png"/><Relationship Id="rId2" Type="http://schemas.openxmlformats.org/officeDocument/2006/relationships/image" Target="../media/image2.png"/><Relationship Id="rId29" Type="http://schemas.openxmlformats.org/officeDocument/2006/relationships/customXml" Target="../ink/ink94.xml"/><Relationship Id="rId24" Type="http://schemas.openxmlformats.org/officeDocument/2006/relationships/image" Target="../media/image126.png"/><Relationship Id="rId40" Type="http://schemas.openxmlformats.org/officeDocument/2006/relationships/image" Target="../media/image134.png"/><Relationship Id="rId45" Type="http://schemas.openxmlformats.org/officeDocument/2006/relationships/customXml" Target="../ink/ink102.xml"/><Relationship Id="rId66" Type="http://schemas.openxmlformats.org/officeDocument/2006/relationships/image" Target="../media/image147.png"/><Relationship Id="rId87" Type="http://schemas.openxmlformats.org/officeDocument/2006/relationships/customXml" Target="../ink/ink122.xml"/><Relationship Id="rId115" Type="http://schemas.openxmlformats.org/officeDocument/2006/relationships/customXml" Target="../ink/ink133.xml"/><Relationship Id="rId131" Type="http://schemas.openxmlformats.org/officeDocument/2006/relationships/customXml" Target="../ink/ink141.xml"/><Relationship Id="rId136" Type="http://schemas.openxmlformats.org/officeDocument/2006/relationships/image" Target="../media/image14.png"/><Relationship Id="rId61" Type="http://schemas.openxmlformats.org/officeDocument/2006/relationships/customXml" Target="../ink/ink11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0.xml"/><Relationship Id="rId18" Type="http://schemas.openxmlformats.org/officeDocument/2006/relationships/image" Target="../media/image180.png"/><Relationship Id="rId26" Type="http://schemas.openxmlformats.org/officeDocument/2006/relationships/image" Target="../media/image184.png"/><Relationship Id="rId39" Type="http://schemas.openxmlformats.org/officeDocument/2006/relationships/customXml" Target="../ink/ink161.xml"/><Relationship Id="rId21" Type="http://schemas.openxmlformats.org/officeDocument/2006/relationships/customXml" Target="../ink/ink154.xml"/><Relationship Id="rId34" Type="http://schemas.openxmlformats.org/officeDocument/2006/relationships/image" Target="../media/image188.png"/><Relationship Id="rId50" Type="http://schemas.openxmlformats.org/officeDocument/2006/relationships/image" Target="../media/image195.png"/><Relationship Id="rId55" Type="http://schemas.openxmlformats.org/officeDocument/2006/relationships/customXml" Target="../ink/ink164.xml"/><Relationship Id="rId63" Type="http://schemas.openxmlformats.org/officeDocument/2006/relationships/customXml" Target="../ink/ink168.xml"/><Relationship Id="rId68" Type="http://schemas.openxmlformats.org/officeDocument/2006/relationships/image" Target="../media/image22.png"/><Relationship Id="rId7" Type="http://schemas.openxmlformats.org/officeDocument/2006/relationships/customXml" Target="../ink/ink147.xml"/><Relationship Id="rId12" Type="http://schemas.openxmlformats.org/officeDocument/2006/relationships/image" Target="../media/image177.png"/><Relationship Id="rId17" Type="http://schemas.openxmlformats.org/officeDocument/2006/relationships/customXml" Target="../ink/ink152.xml"/><Relationship Id="rId25" Type="http://schemas.openxmlformats.org/officeDocument/2006/relationships/customXml" Target="../ink/ink155.xml"/><Relationship Id="rId33" Type="http://schemas.openxmlformats.org/officeDocument/2006/relationships/customXml" Target="../ink/ink158.xml"/><Relationship Id="rId38" Type="http://schemas.openxmlformats.org/officeDocument/2006/relationships/image" Target="../media/image190.png"/><Relationship Id="rId59" Type="http://schemas.openxmlformats.org/officeDocument/2006/relationships/customXml" Target="../ink/ink166.xml"/><Relationship Id="rId67" Type="http://schemas.openxmlformats.org/officeDocument/2006/relationships/customXml" Target="../ink/ink170.xml"/><Relationship Id="rId71" Type="http://schemas.openxmlformats.org/officeDocument/2006/relationships/customXml" Target="../ink/ink172.xml"/><Relationship Id="rId2" Type="http://schemas.openxmlformats.org/officeDocument/2006/relationships/image" Target="../media/image2.png"/><Relationship Id="rId16" Type="http://schemas.openxmlformats.org/officeDocument/2006/relationships/image" Target="../media/image179.png"/><Relationship Id="rId20" Type="http://schemas.openxmlformats.org/officeDocument/2006/relationships/image" Target="../media/image181.png"/><Relationship Id="rId29" Type="http://schemas.openxmlformats.org/officeDocument/2006/relationships/customXml" Target="../ink/ink157.xml"/><Relationship Id="rId54" Type="http://schemas.openxmlformats.org/officeDocument/2006/relationships/image" Target="../media/image197.png"/><Relationship Id="rId62" Type="http://schemas.openxmlformats.org/officeDocument/2006/relationships/image" Target="../media/image19.png"/><Relationship Id="rId7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customXml" Target="../ink/ink149.xml"/><Relationship Id="rId24" Type="http://schemas.openxmlformats.org/officeDocument/2006/relationships/image" Target="../media/image183.png"/><Relationship Id="rId32" Type="http://schemas.openxmlformats.org/officeDocument/2006/relationships/image" Target="../media/image187.png"/><Relationship Id="rId37" Type="http://schemas.openxmlformats.org/officeDocument/2006/relationships/customXml" Target="../ink/ink160.xml"/><Relationship Id="rId53" Type="http://schemas.openxmlformats.org/officeDocument/2006/relationships/customXml" Target="../ink/ink163.xml"/><Relationship Id="rId58" Type="http://schemas.openxmlformats.org/officeDocument/2006/relationships/image" Target="../media/image17.png"/><Relationship Id="rId66" Type="http://schemas.openxmlformats.org/officeDocument/2006/relationships/image" Target="../media/image21.png"/><Relationship Id="rId5" Type="http://schemas.openxmlformats.org/officeDocument/2006/relationships/customXml" Target="../ink/ink146.xml"/><Relationship Id="rId15" Type="http://schemas.openxmlformats.org/officeDocument/2006/relationships/customXml" Target="../ink/ink151.xml"/><Relationship Id="rId28" Type="http://schemas.openxmlformats.org/officeDocument/2006/relationships/image" Target="../media/image185.png"/><Relationship Id="rId36" Type="http://schemas.openxmlformats.org/officeDocument/2006/relationships/image" Target="../media/image189.png"/><Relationship Id="rId57" Type="http://schemas.openxmlformats.org/officeDocument/2006/relationships/customXml" Target="../ink/ink165.xml"/><Relationship Id="rId61" Type="http://schemas.openxmlformats.org/officeDocument/2006/relationships/customXml" Target="../ink/ink167.xml"/><Relationship Id="rId10" Type="http://schemas.openxmlformats.org/officeDocument/2006/relationships/image" Target="../media/image176.png"/><Relationship Id="rId19" Type="http://schemas.openxmlformats.org/officeDocument/2006/relationships/customXml" Target="../ink/ink153.xml"/><Relationship Id="rId52" Type="http://schemas.openxmlformats.org/officeDocument/2006/relationships/image" Target="../media/image196.png"/><Relationship Id="rId60" Type="http://schemas.openxmlformats.org/officeDocument/2006/relationships/image" Target="../media/image18.png"/><Relationship Id="rId65" Type="http://schemas.openxmlformats.org/officeDocument/2006/relationships/customXml" Target="../ink/ink169.xml"/><Relationship Id="rId4" Type="http://schemas.openxmlformats.org/officeDocument/2006/relationships/image" Target="../media/image173.png"/><Relationship Id="rId9" Type="http://schemas.openxmlformats.org/officeDocument/2006/relationships/customXml" Target="../ink/ink148.xml"/><Relationship Id="rId14" Type="http://schemas.openxmlformats.org/officeDocument/2006/relationships/image" Target="../media/image178.png"/><Relationship Id="rId27" Type="http://schemas.openxmlformats.org/officeDocument/2006/relationships/customXml" Target="../ink/ink156.xml"/><Relationship Id="rId35" Type="http://schemas.openxmlformats.org/officeDocument/2006/relationships/customXml" Target="../ink/ink159.xml"/><Relationship Id="rId56" Type="http://schemas.openxmlformats.org/officeDocument/2006/relationships/image" Target="../media/image16.png"/><Relationship Id="rId64" Type="http://schemas.openxmlformats.org/officeDocument/2006/relationships/image" Target="../media/image20.png"/><Relationship Id="rId69" Type="http://schemas.openxmlformats.org/officeDocument/2006/relationships/customXml" Target="../ink/ink171.xml"/><Relationship Id="rId8" Type="http://schemas.openxmlformats.org/officeDocument/2006/relationships/image" Target="../media/image175.png"/><Relationship Id="rId51" Type="http://schemas.openxmlformats.org/officeDocument/2006/relationships/customXml" Target="../ink/ink162.xml"/><Relationship Id="rId72" Type="http://schemas.openxmlformats.org/officeDocument/2006/relationships/image" Target="../media/image24.png"/><Relationship Id="rId3" Type="http://schemas.openxmlformats.org/officeDocument/2006/relationships/customXml" Target="../ink/ink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5CA9-950B-4383-BED9-FF90355EC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Spiderman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D39F6-56EF-4E2F-9724-3D12D8CAF0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 Hooke’s Law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747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A9BA-1517-4A96-9062-AAE96444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Following Hooke’s Law, find a value for the spring constant (</a:t>
            </a:r>
            <a:r>
              <a:rPr lang="en-GB" i="1" dirty="0"/>
              <a:t>k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B5B4B-4E95-44B1-856F-31AB4F67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" name="Ink 85" hidden="1">
                <a:extLst>
                  <a:ext uri="{FF2B5EF4-FFF2-40B4-BE49-F238E27FC236}">
                    <a16:creationId xmlns:a16="http://schemas.microsoft.com/office/drawing/2014/main" id="{53BE644F-792A-4605-895E-4235E85BCA14}"/>
                  </a:ext>
                </a:extLst>
              </p14:cNvPr>
              <p14:cNvContentPartPr/>
              <p14:nvPr/>
            </p14:nvContentPartPr>
            <p14:xfrm>
              <a:off x="4500680" y="2590280"/>
              <a:ext cx="616320" cy="363600"/>
            </p14:xfrm>
          </p:contentPart>
        </mc:Choice>
        <mc:Fallback xmlns="">
          <p:pic>
            <p:nvPicPr>
              <p:cNvPr id="86" name="Ink 85" hidden="1">
                <a:extLst>
                  <a:ext uri="{FF2B5EF4-FFF2-40B4-BE49-F238E27FC236}">
                    <a16:creationId xmlns:a16="http://schemas.microsoft.com/office/drawing/2014/main" id="{53BE644F-792A-4605-895E-4235E85BC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2040" y="2581289"/>
                <a:ext cx="633960" cy="381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D8A61CF-D584-41DE-BF4C-AB4FDB3A0613}"/>
                  </a:ext>
                </a:extLst>
              </p14:cNvPr>
              <p14:cNvContentPartPr/>
              <p14:nvPr/>
            </p14:nvContentPartPr>
            <p14:xfrm>
              <a:off x="1922760" y="2714400"/>
              <a:ext cx="297360" cy="266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D8A61CF-D584-41DE-BF4C-AB4FDB3A06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4120" y="2705400"/>
                <a:ext cx="3150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FF450A5-DEDC-4D51-AA3C-FD753E9965BB}"/>
                  </a:ext>
                </a:extLst>
              </p14:cNvPr>
              <p14:cNvContentPartPr/>
              <p14:nvPr/>
            </p14:nvContentPartPr>
            <p14:xfrm>
              <a:off x="1545120" y="2671200"/>
              <a:ext cx="182880" cy="39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FF450A5-DEDC-4D51-AA3C-FD753E9965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6138" y="2662200"/>
                <a:ext cx="200485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5AF400-C19C-480C-A1AE-7369D18C2FAD}"/>
                  </a:ext>
                </a:extLst>
              </p14:cNvPr>
              <p14:cNvContentPartPr/>
              <p14:nvPr/>
            </p14:nvContentPartPr>
            <p14:xfrm>
              <a:off x="3339360" y="2565000"/>
              <a:ext cx="164520" cy="335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5AF400-C19C-480C-A1AE-7369D18C2F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0720" y="2556000"/>
                <a:ext cx="1821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6021997-682B-4225-A69D-C47D004E6F41}"/>
                  </a:ext>
                </a:extLst>
              </p14:cNvPr>
              <p14:cNvContentPartPr/>
              <p14:nvPr/>
            </p14:nvContentPartPr>
            <p14:xfrm>
              <a:off x="3710160" y="2644920"/>
              <a:ext cx="43236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6021997-682B-4225-A69D-C47D004E6F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01167" y="2636280"/>
                <a:ext cx="449985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6D64403-EFB0-4F3E-9DB9-A99CD2F6D061}"/>
                  </a:ext>
                </a:extLst>
              </p14:cNvPr>
              <p14:cNvContentPartPr/>
              <p14:nvPr/>
            </p14:nvContentPartPr>
            <p14:xfrm>
              <a:off x="4251240" y="2557800"/>
              <a:ext cx="24480" cy="20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D64403-EFB0-4F3E-9DB9-A99CD2F6D0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42600" y="2549160"/>
                <a:ext cx="42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43A60D-9694-43D5-96D8-B03A26800A9B}"/>
                  </a:ext>
                </a:extLst>
              </p14:cNvPr>
              <p14:cNvContentPartPr/>
              <p14:nvPr/>
            </p14:nvContentPartPr>
            <p14:xfrm>
              <a:off x="1138680" y="3537360"/>
              <a:ext cx="194760" cy="23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43A60D-9694-43D5-96D8-B03A26800A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0040" y="3528720"/>
                <a:ext cx="212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0F34875-D451-4065-B5A6-55290B89D879}"/>
                  </a:ext>
                </a:extLst>
              </p14:cNvPr>
              <p14:cNvContentPartPr/>
              <p14:nvPr/>
            </p14:nvContentPartPr>
            <p14:xfrm>
              <a:off x="1980720" y="3496320"/>
              <a:ext cx="8280" cy="9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0F34875-D451-4065-B5A6-55290B89D87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2080" y="3487320"/>
                <a:ext cx="25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716C19F-8442-4653-8294-2A710F93EE49}"/>
                  </a:ext>
                </a:extLst>
              </p14:cNvPr>
              <p14:cNvContentPartPr/>
              <p14:nvPr/>
            </p14:nvContentPartPr>
            <p14:xfrm>
              <a:off x="2054520" y="3389040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716C19F-8442-4653-8294-2A710F93EE4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45880" y="3380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E41CE12-08D2-4A6D-B49F-0F217A0F4251}"/>
                  </a:ext>
                </a:extLst>
              </p14:cNvPr>
              <p14:cNvContentPartPr/>
              <p14:nvPr/>
            </p14:nvContentPartPr>
            <p14:xfrm>
              <a:off x="2138760" y="3460320"/>
              <a:ext cx="135720" cy="19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E41CE12-08D2-4A6D-B49F-0F217A0F42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30120" y="3451320"/>
                <a:ext cx="153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BF48A52-F9D7-40A3-B23B-8A74E258BD1B}"/>
                  </a:ext>
                </a:extLst>
              </p14:cNvPr>
              <p14:cNvContentPartPr/>
              <p14:nvPr/>
            </p14:nvContentPartPr>
            <p14:xfrm>
              <a:off x="3573360" y="3312720"/>
              <a:ext cx="143280" cy="193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BF48A52-F9D7-40A3-B23B-8A74E258BD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64360" y="3303720"/>
                <a:ext cx="1609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A9A43F8-5663-42C0-979B-551349C4F198}"/>
                  </a:ext>
                </a:extLst>
              </p14:cNvPr>
              <p14:cNvContentPartPr/>
              <p14:nvPr/>
            </p14:nvContentPartPr>
            <p14:xfrm>
              <a:off x="4090320" y="3282840"/>
              <a:ext cx="151560" cy="156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A9A43F8-5663-42C0-979B-551349C4F19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81680" y="3273840"/>
                <a:ext cx="169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E612152-E4D2-40A5-BF83-A4E73DEC8A37}"/>
                  </a:ext>
                </a:extLst>
              </p14:cNvPr>
              <p14:cNvContentPartPr/>
              <p14:nvPr/>
            </p14:nvContentPartPr>
            <p14:xfrm>
              <a:off x="4350600" y="3062160"/>
              <a:ext cx="562680" cy="414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E612152-E4D2-40A5-BF83-A4E73DEC8A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41600" y="3053520"/>
                <a:ext cx="5803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532EFBF-6BD2-478F-BA43-057A8E41C40F}"/>
                  </a:ext>
                </a:extLst>
              </p14:cNvPr>
              <p14:cNvContentPartPr/>
              <p14:nvPr/>
            </p14:nvContentPartPr>
            <p14:xfrm>
              <a:off x="5029920" y="3269160"/>
              <a:ext cx="121680" cy="153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532EFBF-6BD2-478F-BA43-057A8E41C40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20920" y="3260520"/>
                <a:ext cx="1393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405F58-5721-4DAF-9067-C45619A1C886}"/>
                  </a:ext>
                </a:extLst>
              </p14:cNvPr>
              <p14:cNvContentPartPr/>
              <p14:nvPr/>
            </p14:nvContentPartPr>
            <p14:xfrm>
              <a:off x="6463800" y="3078720"/>
              <a:ext cx="171000" cy="207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405F58-5721-4DAF-9067-C45619A1C88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54800" y="3070080"/>
                <a:ext cx="1886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69D4615-3F54-4BD6-AED2-5B5AF41476C5}"/>
                  </a:ext>
                </a:extLst>
              </p14:cNvPr>
              <p14:cNvContentPartPr/>
              <p14:nvPr/>
            </p14:nvContentPartPr>
            <p14:xfrm>
              <a:off x="6505200" y="3424320"/>
              <a:ext cx="115920" cy="46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69D4615-3F54-4BD6-AED2-5B5AF41476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96200" y="3415320"/>
                <a:ext cx="1335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ADE9F89-782A-4BAE-95BE-65767DF1BE20}"/>
                  </a:ext>
                </a:extLst>
              </p14:cNvPr>
              <p14:cNvContentPartPr/>
              <p14:nvPr/>
            </p14:nvContentPartPr>
            <p14:xfrm>
              <a:off x="6835320" y="3114720"/>
              <a:ext cx="196200" cy="16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ADE9F89-782A-4BAE-95BE-65767DF1BE2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26680" y="3106080"/>
                <a:ext cx="213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AD0770-12E3-4BAE-A6E2-86A56CD11143}"/>
                  </a:ext>
                </a:extLst>
              </p14:cNvPr>
              <p14:cNvContentPartPr/>
              <p14:nvPr/>
            </p14:nvContentPartPr>
            <p14:xfrm>
              <a:off x="7149240" y="2896920"/>
              <a:ext cx="706320" cy="37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AD0770-12E3-4BAE-A6E2-86A56CD1114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40245" y="2888272"/>
                <a:ext cx="723951" cy="389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440A22-984C-4601-92C9-00759C194F34}"/>
                  </a:ext>
                </a:extLst>
              </p14:cNvPr>
              <p14:cNvContentPartPr/>
              <p14:nvPr/>
            </p14:nvContentPartPr>
            <p14:xfrm>
              <a:off x="5519160" y="3004560"/>
              <a:ext cx="478440" cy="56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440A22-984C-4601-92C9-00759C194F3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10520" y="2995560"/>
                <a:ext cx="49608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5A56774-24FE-4187-B2FC-04BB797A4036}"/>
                  </a:ext>
                </a:extLst>
              </p14:cNvPr>
              <p14:cNvContentPartPr/>
              <p14:nvPr/>
            </p14:nvContentPartPr>
            <p14:xfrm>
              <a:off x="3242520" y="3239640"/>
              <a:ext cx="224640" cy="366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5A56774-24FE-4187-B2FC-04BB797A403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33866" y="3231000"/>
                <a:ext cx="242308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F725E7E-72C5-4164-9451-579A1F7C15D6}"/>
                  </a:ext>
                </a:extLst>
              </p14:cNvPr>
              <p14:cNvContentPartPr/>
              <p14:nvPr/>
            </p14:nvContentPartPr>
            <p14:xfrm>
              <a:off x="2736720" y="3429360"/>
              <a:ext cx="270360" cy="212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F725E7E-72C5-4164-9451-579A1F7C15D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27720" y="3420720"/>
                <a:ext cx="288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4EB4613-6794-4F2F-8105-F55E02E5DCB6}"/>
                  </a:ext>
                </a:extLst>
              </p14:cNvPr>
              <p14:cNvContentPartPr/>
              <p14:nvPr/>
            </p14:nvContentPartPr>
            <p14:xfrm>
              <a:off x="1428840" y="3335400"/>
              <a:ext cx="432720" cy="308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4EB4613-6794-4F2F-8105-F55E02E5DCB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20200" y="3326750"/>
                <a:ext cx="450360" cy="325821"/>
              </a:xfrm>
              <a:prstGeom prst="rect">
                <a:avLst/>
              </a:prstGeom>
            </p:spPr>
          </p:pic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D3C32847-7BF0-451A-89E5-41ECA4842EA6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71293" y="2658960"/>
            <a:ext cx="3448059" cy="1203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85C899D-2510-42FF-A497-BBDE4587335D}"/>
                  </a:ext>
                </a:extLst>
              </p14:cNvPr>
              <p14:cNvContentPartPr/>
              <p14:nvPr/>
            </p14:nvContentPartPr>
            <p14:xfrm>
              <a:off x="1101960" y="4893823"/>
              <a:ext cx="2253040" cy="679627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85C899D-2510-42FF-A497-BBDE458733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8976" y="4830795"/>
                <a:ext cx="2320343" cy="805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5F3056D-2C9F-45C2-A53D-24480B3F8AD3}"/>
                  </a:ext>
                </a:extLst>
              </p14:cNvPr>
              <p14:cNvContentPartPr/>
              <p14:nvPr/>
            </p14:nvContentPartPr>
            <p14:xfrm>
              <a:off x="1094400" y="4380120"/>
              <a:ext cx="3141360" cy="1118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5F3056D-2C9F-45C2-A53D-24480B3F8AD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31407" y="4317480"/>
                <a:ext cx="3239989" cy="12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6BBB340-9180-4D26-A3DE-2CA76E6B625B}"/>
                  </a:ext>
                </a:extLst>
              </p14:cNvPr>
              <p14:cNvContentPartPr/>
              <p14:nvPr/>
            </p14:nvContentPartPr>
            <p14:xfrm>
              <a:off x="6785280" y="4424040"/>
              <a:ext cx="626760" cy="5241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6BBB340-9180-4D26-A3DE-2CA76E6B625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76285" y="4415400"/>
                <a:ext cx="6443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5758545-1312-44C6-A35C-1B09CA4E9D1D}"/>
                  </a:ext>
                </a:extLst>
              </p14:cNvPr>
              <p14:cNvContentPartPr/>
              <p14:nvPr/>
            </p14:nvContentPartPr>
            <p14:xfrm>
              <a:off x="8565480" y="4565880"/>
              <a:ext cx="11880" cy="1724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5758545-1312-44C6-A35C-1B09CA4E9D1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56840" y="4556880"/>
                <a:ext cx="29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FEA91EE-44E8-4721-B2F7-9F9A7631DB9A}"/>
                  </a:ext>
                </a:extLst>
              </p14:cNvPr>
              <p14:cNvContentPartPr/>
              <p14:nvPr/>
            </p14:nvContentPartPr>
            <p14:xfrm>
              <a:off x="9956160" y="4228920"/>
              <a:ext cx="441720" cy="401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FEA91EE-44E8-4721-B2F7-9F9A7631DB9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47520" y="4220280"/>
                <a:ext cx="4593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116B3C5-A39C-4FD8-9D2A-31978D0C3D0B}"/>
                  </a:ext>
                </a:extLst>
              </p14:cNvPr>
              <p14:cNvContentPartPr/>
              <p14:nvPr/>
            </p14:nvContentPartPr>
            <p14:xfrm>
              <a:off x="10505160" y="4150080"/>
              <a:ext cx="236880" cy="4694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116B3C5-A39C-4FD8-9D2A-31978D0C3D0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496520" y="4141080"/>
                <a:ext cx="2545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6154E27-793D-4844-AD3B-F46C090BAE5F}"/>
                  </a:ext>
                </a:extLst>
              </p14:cNvPr>
              <p14:cNvContentPartPr/>
              <p14:nvPr/>
            </p14:nvContentPartPr>
            <p14:xfrm>
              <a:off x="7496280" y="4553280"/>
              <a:ext cx="707040" cy="5580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6154E27-793D-4844-AD3B-F46C090BAE5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66400" y="4544284"/>
                <a:ext cx="771480" cy="753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18A7203-B6DE-49F5-8626-A601D8DCDD62}"/>
                  </a:ext>
                </a:extLst>
              </p14:cNvPr>
              <p14:cNvContentPartPr/>
              <p14:nvPr/>
            </p14:nvContentPartPr>
            <p14:xfrm>
              <a:off x="4731120" y="4414680"/>
              <a:ext cx="1707480" cy="6660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18A7203-B6DE-49F5-8626-A601D8DCDD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22480" y="4405680"/>
                <a:ext cx="172512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1BA3FD3-7A60-47C2-8850-AC7B48150702}"/>
                  </a:ext>
                </a:extLst>
              </p14:cNvPr>
              <p14:cNvContentPartPr/>
              <p14:nvPr/>
            </p14:nvContentPartPr>
            <p14:xfrm>
              <a:off x="8687520" y="4514400"/>
              <a:ext cx="1159200" cy="372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1BA3FD3-7A60-47C2-8850-AC7B4815070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78877" y="4505757"/>
                <a:ext cx="1177205" cy="979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1" name="Ink 200" hidden="1">
                <a:extLst>
                  <a:ext uri="{FF2B5EF4-FFF2-40B4-BE49-F238E27FC236}">
                    <a16:creationId xmlns:a16="http://schemas.microsoft.com/office/drawing/2014/main" id="{65E6D509-6CE9-45B9-8194-6350B5B82533}"/>
                  </a:ext>
                </a:extLst>
              </p14:cNvPr>
              <p14:cNvContentPartPr/>
              <p14:nvPr/>
            </p14:nvContentPartPr>
            <p14:xfrm>
              <a:off x="4449960" y="6121440"/>
              <a:ext cx="241920" cy="164160"/>
            </p14:xfrm>
          </p:contentPart>
        </mc:Choice>
        <mc:Fallback xmlns="">
          <p:pic>
            <p:nvPicPr>
              <p:cNvPr id="201" name="Ink 200" hidden="1">
                <a:extLst>
                  <a:ext uri="{FF2B5EF4-FFF2-40B4-BE49-F238E27FC236}">
                    <a16:creationId xmlns:a16="http://schemas.microsoft.com/office/drawing/2014/main" id="{65E6D509-6CE9-45B9-8194-6350B5B825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41320" y="6112800"/>
                <a:ext cx="2595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2" name="Ink 201" hidden="1">
                <a:extLst>
                  <a:ext uri="{FF2B5EF4-FFF2-40B4-BE49-F238E27FC236}">
                    <a16:creationId xmlns:a16="http://schemas.microsoft.com/office/drawing/2014/main" id="{52F159E8-76D5-4BFD-9991-CBED916B77CC}"/>
                  </a:ext>
                </a:extLst>
              </p14:cNvPr>
              <p14:cNvContentPartPr/>
              <p14:nvPr/>
            </p14:nvContentPartPr>
            <p14:xfrm>
              <a:off x="4875120" y="5829840"/>
              <a:ext cx="360" cy="360"/>
            </p14:xfrm>
          </p:contentPart>
        </mc:Choice>
        <mc:Fallback xmlns="">
          <p:pic>
            <p:nvPicPr>
              <p:cNvPr id="202" name="Ink 201" hidden="1">
                <a:extLst>
                  <a:ext uri="{FF2B5EF4-FFF2-40B4-BE49-F238E27FC236}">
                    <a16:creationId xmlns:a16="http://schemas.microsoft.com/office/drawing/2014/main" id="{52F159E8-76D5-4BFD-9991-CBED916B77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66120" y="5821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3EB251BF-093F-41B2-9B12-3B346891085D}"/>
                  </a:ext>
                </a:extLst>
              </p14:cNvPr>
              <p14:cNvContentPartPr/>
              <p14:nvPr/>
            </p14:nvContentPartPr>
            <p14:xfrm>
              <a:off x="1278853" y="6095084"/>
              <a:ext cx="30240" cy="500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3EB251BF-093F-41B2-9B12-3B346891085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69853" y="6086084"/>
                <a:ext cx="47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BF504949-9A08-4427-9600-A6AF9F03F21D}"/>
                  </a:ext>
                </a:extLst>
              </p14:cNvPr>
              <p14:cNvContentPartPr/>
              <p14:nvPr/>
            </p14:nvContentPartPr>
            <p14:xfrm>
              <a:off x="1150693" y="6439244"/>
              <a:ext cx="15480" cy="370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BF504949-9A08-4427-9600-A6AF9F03F21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41693" y="6430604"/>
                <a:ext cx="331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E23772D-7702-4482-9EE3-113B8745BB92}"/>
                  </a:ext>
                </a:extLst>
              </p14:cNvPr>
              <p14:cNvContentPartPr/>
              <p14:nvPr/>
            </p14:nvContentPartPr>
            <p14:xfrm>
              <a:off x="1464253" y="6424124"/>
              <a:ext cx="31320" cy="583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E23772D-7702-4482-9EE3-113B8745BB9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55613" y="6415484"/>
                <a:ext cx="48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6A804DC9-747F-438C-95A5-E7A31FD2F471}"/>
                  </a:ext>
                </a:extLst>
              </p14:cNvPr>
              <p14:cNvContentPartPr/>
              <p14:nvPr/>
            </p14:nvContentPartPr>
            <p14:xfrm>
              <a:off x="2430133" y="6220364"/>
              <a:ext cx="136080" cy="2127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6A804DC9-747F-438C-95A5-E7A31FD2F47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421133" y="6211724"/>
                <a:ext cx="153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6F40656-47CD-44BE-936B-1A16E35062E5}"/>
                  </a:ext>
                </a:extLst>
              </p14:cNvPr>
              <p14:cNvContentPartPr/>
              <p14:nvPr/>
            </p14:nvContentPartPr>
            <p14:xfrm>
              <a:off x="2982373" y="5927324"/>
              <a:ext cx="817560" cy="5580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6F40656-47CD-44BE-936B-1A16E35062E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73729" y="5918684"/>
                <a:ext cx="835208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3DE68FA-E1CE-4652-ABC5-EA170D1CF4B3}"/>
                  </a:ext>
                </a:extLst>
              </p14:cNvPr>
              <p14:cNvContentPartPr/>
              <p14:nvPr/>
            </p14:nvContentPartPr>
            <p14:xfrm>
              <a:off x="1887253" y="6050444"/>
              <a:ext cx="365760" cy="4406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3DE68FA-E1CE-4652-ABC5-EA170D1CF4B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878253" y="6041811"/>
                <a:ext cx="383400" cy="458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14FEE355-F15A-43AA-A323-65C4D93676E4}"/>
                  </a:ext>
                </a:extLst>
              </p14:cNvPr>
              <p14:cNvContentPartPr/>
              <p14:nvPr/>
            </p14:nvContentPartPr>
            <p14:xfrm>
              <a:off x="4055533" y="6225404"/>
              <a:ext cx="222840" cy="1728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14FEE355-F15A-43AA-A323-65C4D93676E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046893" y="6216404"/>
                <a:ext cx="240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6DD6A51-3BD6-4229-9221-9CD8791F44BD}"/>
                  </a:ext>
                </a:extLst>
              </p14:cNvPr>
              <p14:cNvContentPartPr/>
              <p14:nvPr/>
            </p14:nvContentPartPr>
            <p14:xfrm>
              <a:off x="4461253" y="6150524"/>
              <a:ext cx="112320" cy="2084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6DD6A51-3BD6-4229-9221-9CD8791F44B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52613" y="6141884"/>
                <a:ext cx="129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C7A4B04-10C7-4450-B9AB-E520C43F76E1}"/>
                  </a:ext>
                </a:extLst>
              </p14:cNvPr>
              <p14:cNvContentPartPr/>
              <p14:nvPr/>
            </p14:nvContentPartPr>
            <p14:xfrm>
              <a:off x="4759693" y="5933084"/>
              <a:ext cx="199800" cy="4597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C7A4B04-10C7-4450-B9AB-E520C43F76E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51053" y="5924444"/>
                <a:ext cx="21744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AE03CBA5-31D8-487A-9160-331263CF5A29}"/>
                  </a:ext>
                </a:extLst>
              </p14:cNvPr>
              <p14:cNvContentPartPr/>
              <p14:nvPr/>
            </p14:nvContentPartPr>
            <p14:xfrm>
              <a:off x="5083693" y="6425564"/>
              <a:ext cx="68040" cy="1324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AE03CBA5-31D8-487A-9160-331263CF5A2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075053" y="6416564"/>
                <a:ext cx="85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E6081A4E-86A0-4FD6-ADA5-7EB5D141E8F9}"/>
                  </a:ext>
                </a:extLst>
              </p14:cNvPr>
              <p14:cNvContentPartPr/>
              <p14:nvPr/>
            </p14:nvContentPartPr>
            <p14:xfrm>
              <a:off x="6202573" y="6192644"/>
              <a:ext cx="206640" cy="237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E6081A4E-86A0-4FD6-ADA5-7EB5D141E8F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93573" y="6184004"/>
                <a:ext cx="224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6202872-A416-46F7-97F3-6A25755860CE}"/>
                  </a:ext>
                </a:extLst>
              </p14:cNvPr>
              <p14:cNvContentPartPr/>
              <p14:nvPr/>
            </p14:nvContentPartPr>
            <p14:xfrm>
              <a:off x="6225973" y="6298844"/>
              <a:ext cx="160200" cy="9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6202872-A416-46F7-97F3-6A25755860C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16973" y="6289844"/>
                <a:ext cx="177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5A58C26-DD01-474C-914D-5EA959AA14C6}"/>
                  </a:ext>
                </a:extLst>
              </p14:cNvPr>
              <p14:cNvContentPartPr/>
              <p14:nvPr/>
            </p14:nvContentPartPr>
            <p14:xfrm>
              <a:off x="5704693" y="6040004"/>
              <a:ext cx="281520" cy="4554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5A58C26-DD01-474C-914D-5EA959AA14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96064" y="6031004"/>
                <a:ext cx="299137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7624D587-9B79-4860-997B-534B071F0CD4}"/>
                  </a:ext>
                </a:extLst>
              </p14:cNvPr>
              <p14:cNvContentPartPr/>
              <p14:nvPr/>
            </p14:nvContentPartPr>
            <p14:xfrm>
              <a:off x="7714213" y="5994644"/>
              <a:ext cx="206640" cy="3675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7624D587-9B79-4860-997B-534B071F0CD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705213" y="5986004"/>
                <a:ext cx="2242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1965DFA4-573B-4658-971B-AC91BC86BDEF}"/>
                  </a:ext>
                </a:extLst>
              </p14:cNvPr>
              <p14:cNvContentPartPr/>
              <p14:nvPr/>
            </p14:nvContentPartPr>
            <p14:xfrm>
              <a:off x="8073853" y="6149804"/>
              <a:ext cx="294120" cy="2077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1965DFA4-573B-4658-971B-AC91BC86BDE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64853" y="6140804"/>
                <a:ext cx="3117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F37B597-4550-415A-BE6E-3989F3795A32}"/>
                  </a:ext>
                </a:extLst>
              </p14:cNvPr>
              <p14:cNvContentPartPr/>
              <p14:nvPr/>
            </p14:nvContentPartPr>
            <p14:xfrm>
              <a:off x="8479933" y="6074564"/>
              <a:ext cx="146160" cy="169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F37B597-4550-415A-BE6E-3989F3795A3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71293" y="6065924"/>
                <a:ext cx="163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45FFC1F-C41C-49DC-BAA1-8D97135A995F}"/>
                  </a:ext>
                </a:extLst>
              </p14:cNvPr>
              <p14:cNvContentPartPr/>
              <p14:nvPr/>
            </p14:nvContentPartPr>
            <p14:xfrm>
              <a:off x="8742373" y="5973044"/>
              <a:ext cx="16920" cy="2066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45FFC1F-C41C-49DC-BAA1-8D97135A995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733373" y="5964404"/>
                <a:ext cx="345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7694BC-3DC7-43E0-8E4B-6A7957415BF3}"/>
                  </a:ext>
                </a:extLst>
              </p14:cNvPr>
              <p14:cNvContentPartPr/>
              <p14:nvPr/>
            </p14:nvContentPartPr>
            <p14:xfrm>
              <a:off x="3021578" y="2570465"/>
              <a:ext cx="115200" cy="299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7694BC-3DC7-43E0-8E4B-6A7957415BF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012938" y="2561825"/>
                <a:ext cx="1328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DD075C-5E16-4233-B43A-EC099D4D9441}"/>
                  </a:ext>
                </a:extLst>
              </p14:cNvPr>
              <p14:cNvContentPartPr/>
              <p14:nvPr/>
            </p14:nvContentPartPr>
            <p14:xfrm>
              <a:off x="2406338" y="2594945"/>
              <a:ext cx="502920" cy="376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DD075C-5E16-4233-B43A-EC099D4D944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397338" y="2586297"/>
                <a:ext cx="520560" cy="394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F369FC-449D-4E55-A1EF-65861A75EEEB}"/>
                  </a:ext>
                </a:extLst>
              </p14:cNvPr>
              <p14:cNvContentPartPr/>
              <p14:nvPr/>
            </p14:nvContentPartPr>
            <p14:xfrm>
              <a:off x="6842978" y="6018905"/>
              <a:ext cx="10080" cy="316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F369FC-449D-4E55-A1EF-65861A75EEE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834338" y="6010265"/>
                <a:ext cx="277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124E389-DDC8-48EF-B0E7-8876826D52A9}"/>
                  </a:ext>
                </a:extLst>
              </p14:cNvPr>
              <p14:cNvContentPartPr/>
              <p14:nvPr/>
            </p14:nvContentPartPr>
            <p14:xfrm>
              <a:off x="6970418" y="6018185"/>
              <a:ext cx="213120" cy="362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124E389-DDC8-48EF-B0E7-8876826D52A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961778" y="6009545"/>
                <a:ext cx="2307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E0EBA7A-C560-486D-9C60-478BAD7B2477}"/>
                  </a:ext>
                </a:extLst>
              </p14:cNvPr>
              <p14:cNvContentPartPr/>
              <p14:nvPr/>
            </p14:nvContentPartPr>
            <p14:xfrm>
              <a:off x="7287578" y="5959145"/>
              <a:ext cx="218160" cy="399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E0EBA7A-C560-486D-9C60-478BAD7B247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278938" y="5950145"/>
                <a:ext cx="235800" cy="4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6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0EE5-15E5-420F-9285-BE4693F1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Typical value for the Spring Value of a spider’s web (scaled up the size of web produced by Spiderman) would range from…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100 Nm</a:t>
            </a:r>
            <a:r>
              <a:rPr lang="en-GB" baseline="30000" dirty="0"/>
              <a:t>-1                </a:t>
            </a:r>
            <a:r>
              <a:rPr lang="en-GB" dirty="0"/>
              <a:t>to               25,000 Nm</a:t>
            </a:r>
            <a:r>
              <a:rPr lang="en-GB" baseline="30000" dirty="0"/>
              <a:t>-1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Our value is 120 Nm</a:t>
            </a:r>
            <a:r>
              <a:rPr lang="en-GB" baseline="30000" dirty="0"/>
              <a:t>-1</a:t>
            </a:r>
            <a:r>
              <a:rPr lang="en-GB" dirty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…so (if we accept that being bitten by a radioactive spider can turn you into a superhero with the ability to manufacture spider’s webs on a large scale) the scene </a:t>
            </a:r>
            <a:r>
              <a:rPr lang="en-GB" i="1" dirty="0"/>
              <a:t>is</a:t>
            </a:r>
            <a:r>
              <a:rPr lang="en-GB" dirty="0"/>
              <a:t> plausible….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C281D-0E2E-4526-8B58-8757CD347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79F1-00C6-411E-B432-0A6CBFF8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Hooke’s Law (from Spiderman)</a:t>
            </a:r>
            <a:endParaRPr lang="en-IE" dirty="0"/>
          </a:p>
        </p:txBody>
      </p:sp>
      <p:pic>
        <p:nvPicPr>
          <p:cNvPr id="4" name="Online Media 3" title="Spider-Man Stops the Train Scene - Spider-Man (2004) Movie CLIP HD">
            <a:hlinkClick r:id="" action="ppaction://media"/>
            <a:extLst>
              <a:ext uri="{FF2B5EF4-FFF2-40B4-BE49-F238E27FC236}">
                <a16:creationId xmlns:a16="http://schemas.microsoft.com/office/drawing/2014/main" id="{576257B1-7776-4957-B2C9-43EE6DAD72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69631"/>
            <a:ext cx="7710377" cy="43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555B5D-607F-4FD4-8005-CE222350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Is this plausible?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A human becoming a superhero after being bitten by a radioactive spider? </a:t>
            </a:r>
          </a:p>
          <a:p>
            <a:pPr marL="0" indent="0">
              <a:buNone/>
            </a:pPr>
            <a:r>
              <a:rPr lang="en-GB" sz="2000" dirty="0"/>
              <a:t>No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Large scale spider’s webs creating forces large enough to stop a train?</a:t>
            </a:r>
          </a:p>
          <a:p>
            <a:pPr marL="0" indent="0">
              <a:buNone/>
            </a:pPr>
            <a:r>
              <a:rPr lang="en-GB" sz="2000" dirty="0"/>
              <a:t>Possibly…..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B0AD9-BEB8-4D90-84F3-716163C5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33F64-254B-420F-A79F-24D56D37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determine if the scene is plausible, we need to make a few assumptions…..</a:t>
            </a:r>
          </a:p>
          <a:p>
            <a:pPr lvl="1"/>
            <a:r>
              <a:rPr lang="en-GB" dirty="0"/>
              <a:t>Speed of train…..140 km/hr (mentioned in the movie)</a:t>
            </a:r>
          </a:p>
          <a:p>
            <a:pPr lvl="1"/>
            <a:r>
              <a:rPr lang="en-GB" dirty="0"/>
              <a:t>Mass of train….155,000 kg (a typical value)</a:t>
            </a:r>
          </a:p>
          <a:p>
            <a:pPr lvl="1"/>
            <a:r>
              <a:rPr lang="en-GB" dirty="0"/>
              <a:t>Stopping time…..50 seconds (from timing the movie)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270C7-4FB4-4426-9555-2AEEC40F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BC271-311F-4220-B983-0830C893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also need to ask ourselves a specific question….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If we take the web to be equivalent to a spring, calculate a value for the spring constant based on what we see in the movie.</a:t>
            </a:r>
          </a:p>
          <a:p>
            <a:endParaRPr lang="en-GB" dirty="0"/>
          </a:p>
          <a:p>
            <a:pPr lvl="1"/>
            <a:r>
              <a:rPr lang="en-GB" dirty="0"/>
              <a:t>Is this similar to the actual values for a spider’s web?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the answer to the second question is ‘yes’, then the scene is (sort of) plausible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678BE-3EE9-4243-9823-A975D0289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D4EED59-C7C1-4CB6-8806-231F1B436EBC}"/>
                  </a:ext>
                </a:extLst>
              </p14:cNvPr>
              <p14:cNvContentPartPr/>
              <p14:nvPr/>
            </p14:nvContentPartPr>
            <p14:xfrm>
              <a:off x="7183080" y="481608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D4EED59-C7C1-4CB6-8806-231F1B436E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4440" y="4807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53D9C18-8DBB-4DA6-93E4-BDF63468F1CB}"/>
                  </a:ext>
                </a:extLst>
              </p14:cNvPr>
              <p14:cNvContentPartPr/>
              <p14:nvPr/>
            </p14:nvContentPartPr>
            <p14:xfrm>
              <a:off x="1964160" y="3536640"/>
              <a:ext cx="138240" cy="30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53D9C18-8DBB-4DA6-93E4-BDF63468F1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5160" y="3528000"/>
                <a:ext cx="155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8E224BA-3F0E-42BB-89D1-263F7F536F65}"/>
                  </a:ext>
                </a:extLst>
              </p14:cNvPr>
              <p14:cNvContentPartPr/>
              <p14:nvPr/>
            </p14:nvContentPartPr>
            <p14:xfrm>
              <a:off x="1983600" y="3634200"/>
              <a:ext cx="85680" cy="11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8E224BA-3F0E-42BB-89D1-263F7F536F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4600" y="3625200"/>
                <a:ext cx="103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7A1274C-6936-47E7-A305-217857B480C0}"/>
                  </a:ext>
                </a:extLst>
              </p14:cNvPr>
              <p14:cNvContentPartPr/>
              <p14:nvPr/>
            </p14:nvContentPartPr>
            <p14:xfrm>
              <a:off x="2511360" y="3496320"/>
              <a:ext cx="46800" cy="23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7A1274C-6936-47E7-A305-217857B480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2720" y="3487320"/>
                <a:ext cx="644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6B2D304-9E7D-4602-B8AE-2B1D733FC2FA}"/>
                  </a:ext>
                </a:extLst>
              </p14:cNvPr>
              <p14:cNvContentPartPr/>
              <p14:nvPr/>
            </p14:nvContentPartPr>
            <p14:xfrm>
              <a:off x="3362040" y="3375000"/>
              <a:ext cx="536400" cy="306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6B2D304-9E7D-4602-B8AE-2B1D733FC2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3400" y="3366360"/>
                <a:ext cx="5540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AD36EDA-9EA8-4448-8947-E0CB92A2733D}"/>
                  </a:ext>
                </a:extLst>
              </p14:cNvPr>
              <p14:cNvContentPartPr/>
              <p14:nvPr/>
            </p14:nvContentPartPr>
            <p14:xfrm>
              <a:off x="2664360" y="3403800"/>
              <a:ext cx="541800" cy="428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AD36EDA-9EA8-4448-8947-E0CB92A273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55714" y="3395160"/>
                <a:ext cx="559452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981AE6D-FF79-4B68-B744-F12EF7CC53B8}"/>
                  </a:ext>
                </a:extLst>
              </p14:cNvPr>
              <p14:cNvContentPartPr/>
              <p14:nvPr/>
            </p14:nvContentPartPr>
            <p14:xfrm>
              <a:off x="576720" y="3476160"/>
              <a:ext cx="1152360" cy="354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981AE6D-FF79-4B68-B744-F12EF7CC53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7723" y="3467160"/>
                <a:ext cx="1169994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4F5F985-140A-4793-88EF-03E19310966A}"/>
                  </a:ext>
                </a:extLst>
              </p14:cNvPr>
              <p14:cNvContentPartPr/>
              <p14:nvPr/>
            </p14:nvContentPartPr>
            <p14:xfrm>
              <a:off x="1446480" y="4230000"/>
              <a:ext cx="210240" cy="297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4F5F985-140A-4793-88EF-03E1931096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7840" y="4221000"/>
                <a:ext cx="227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E4710CF-7F19-4F66-B11A-E204DF55A75D}"/>
                  </a:ext>
                </a:extLst>
              </p14:cNvPr>
              <p14:cNvContentPartPr/>
              <p14:nvPr/>
            </p14:nvContentPartPr>
            <p14:xfrm>
              <a:off x="1969560" y="4250160"/>
              <a:ext cx="165240" cy="36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E4710CF-7F19-4F66-B11A-E204DF55A7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0920" y="4241160"/>
                <a:ext cx="1828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BC4F87A-F43E-4390-9515-E9F40CC713ED}"/>
                  </a:ext>
                </a:extLst>
              </p14:cNvPr>
              <p14:cNvContentPartPr/>
              <p14:nvPr/>
            </p14:nvContentPartPr>
            <p14:xfrm>
              <a:off x="1980000" y="4354560"/>
              <a:ext cx="14364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BC4F87A-F43E-4390-9515-E9F40CC713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71000" y="4345920"/>
                <a:ext cx="1612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1805813-C473-4F10-80BB-CA78130C4531}"/>
                  </a:ext>
                </a:extLst>
              </p14:cNvPr>
              <p14:cNvContentPartPr/>
              <p14:nvPr/>
            </p14:nvContentPartPr>
            <p14:xfrm>
              <a:off x="4160160" y="3365280"/>
              <a:ext cx="370440" cy="636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1805813-C473-4F10-80BB-CA78130C45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51160" y="3356640"/>
                <a:ext cx="38808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E0BF4A8-6628-4FC2-94FC-C906CD2298B0}"/>
                  </a:ext>
                </a:extLst>
              </p14:cNvPr>
              <p14:cNvContentPartPr/>
              <p14:nvPr/>
            </p14:nvContentPartPr>
            <p14:xfrm>
              <a:off x="2521080" y="4169160"/>
              <a:ext cx="611280" cy="281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E0BF4A8-6628-4FC2-94FC-C906CD2298B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12440" y="4160520"/>
                <a:ext cx="6289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28298BB-C9E3-48FC-BC47-69C0305B73BA}"/>
                  </a:ext>
                </a:extLst>
              </p14:cNvPr>
              <p14:cNvContentPartPr/>
              <p14:nvPr/>
            </p14:nvContentPartPr>
            <p14:xfrm>
              <a:off x="1964880" y="4966200"/>
              <a:ext cx="9864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28298BB-C9E3-48FC-BC47-69C0305B73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56240" y="4957200"/>
                <a:ext cx="116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1EE59F3-4450-457C-A913-D93F9BEDABB0}"/>
                  </a:ext>
                </a:extLst>
              </p14:cNvPr>
              <p14:cNvContentPartPr/>
              <p14:nvPr/>
            </p14:nvContentPartPr>
            <p14:xfrm>
              <a:off x="2022120" y="5032080"/>
              <a:ext cx="119880" cy="15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1EE59F3-4450-457C-A913-D93F9BEDABB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13120" y="5023440"/>
                <a:ext cx="137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F41BEE5-CCE0-4FB0-85A1-0ABEBC41CAAE}"/>
                  </a:ext>
                </a:extLst>
              </p14:cNvPr>
              <p14:cNvContentPartPr/>
              <p14:nvPr/>
            </p14:nvContentPartPr>
            <p14:xfrm>
              <a:off x="2070360" y="5957280"/>
              <a:ext cx="228960" cy="102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F41BEE5-CCE0-4FB0-85A1-0ABEBC41CAA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1720" y="5948640"/>
                <a:ext cx="2466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D9E1BB5-AD11-44EA-B77F-102DC7C9BA8B}"/>
                  </a:ext>
                </a:extLst>
              </p14:cNvPr>
              <p14:cNvContentPartPr/>
              <p14:nvPr/>
            </p14:nvContentPartPr>
            <p14:xfrm>
              <a:off x="2630160" y="4737600"/>
              <a:ext cx="1937880" cy="1310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D9E1BB5-AD11-44EA-B77F-102DC7C9B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21160" y="4728602"/>
                <a:ext cx="1955520" cy="1328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3B51286-DAFC-499A-9D55-493323D49E35}"/>
                  </a:ext>
                </a:extLst>
              </p14:cNvPr>
              <p14:cNvContentPartPr/>
              <p14:nvPr/>
            </p14:nvContentPartPr>
            <p14:xfrm>
              <a:off x="5873760" y="3176280"/>
              <a:ext cx="67680" cy="3240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3B51286-DAFC-499A-9D55-493323D49E3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64760" y="3167640"/>
                <a:ext cx="85320" cy="32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BB63F35-3B5D-4067-83BF-3BF5E26652DC}"/>
                  </a:ext>
                </a:extLst>
              </p14:cNvPr>
              <p14:cNvContentPartPr/>
              <p14:nvPr/>
            </p14:nvContentPartPr>
            <p14:xfrm>
              <a:off x="7998840" y="2560320"/>
              <a:ext cx="138240" cy="1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BB63F35-3B5D-4067-83BF-3BF5E26652D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89840" y="2551680"/>
                <a:ext cx="1558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985659C-997E-4F42-88BC-4758964C38EE}"/>
                  </a:ext>
                </a:extLst>
              </p14:cNvPr>
              <p14:cNvContentPartPr/>
              <p14:nvPr/>
            </p14:nvContentPartPr>
            <p14:xfrm>
              <a:off x="7984800" y="2647440"/>
              <a:ext cx="199080" cy="309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985659C-997E-4F42-88BC-4758964C38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75800" y="2638800"/>
                <a:ext cx="2167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4386C02-10F9-49B5-A9C5-A5377BAFAA40}"/>
                  </a:ext>
                </a:extLst>
              </p14:cNvPr>
              <p14:cNvContentPartPr/>
              <p14:nvPr/>
            </p14:nvContentPartPr>
            <p14:xfrm>
              <a:off x="9154440" y="2607480"/>
              <a:ext cx="294480" cy="1980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4386C02-10F9-49B5-A9C5-A5377BAFA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45800" y="2598480"/>
                <a:ext cx="312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078D667-6AB3-4DA1-B020-2BEFBB946A3C}"/>
                  </a:ext>
                </a:extLst>
              </p14:cNvPr>
              <p14:cNvContentPartPr/>
              <p14:nvPr/>
            </p14:nvContentPartPr>
            <p14:xfrm>
              <a:off x="9592560" y="2571120"/>
              <a:ext cx="183960" cy="213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078D667-6AB3-4DA1-B020-2BEFBB946A3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83920" y="2562120"/>
                <a:ext cx="2016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E3D8BE3-581D-42F5-B902-6194739EF41A}"/>
                  </a:ext>
                </a:extLst>
              </p14:cNvPr>
              <p14:cNvContentPartPr/>
              <p14:nvPr/>
            </p14:nvContentPartPr>
            <p14:xfrm>
              <a:off x="9951120" y="2455200"/>
              <a:ext cx="137520" cy="144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E3D8BE3-581D-42F5-B902-6194739EF41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42480" y="2446200"/>
                <a:ext cx="1551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D595E52-B908-4641-9819-52F116750B20}"/>
                  </a:ext>
                </a:extLst>
              </p14:cNvPr>
              <p14:cNvContentPartPr/>
              <p14:nvPr/>
            </p14:nvContentPartPr>
            <p14:xfrm>
              <a:off x="8534880" y="2391840"/>
              <a:ext cx="315720" cy="561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D595E52-B908-4641-9819-52F116750B2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25880" y="2382840"/>
                <a:ext cx="3333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800331A-3CC8-49A7-9364-13C7EA08616C}"/>
                  </a:ext>
                </a:extLst>
              </p14:cNvPr>
              <p14:cNvContentPartPr/>
              <p14:nvPr/>
            </p14:nvContentPartPr>
            <p14:xfrm>
              <a:off x="7208280" y="2511360"/>
              <a:ext cx="482400" cy="5576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800331A-3CC8-49A7-9364-13C7EA08616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99280" y="2502360"/>
                <a:ext cx="50004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16E750F-BCDC-4A2A-8F10-3FF2C9FD4374}"/>
                  </a:ext>
                </a:extLst>
              </p14:cNvPr>
              <p14:cNvContentPartPr/>
              <p14:nvPr/>
            </p14:nvContentPartPr>
            <p14:xfrm>
              <a:off x="8136720" y="3642840"/>
              <a:ext cx="127800" cy="10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16E750F-BCDC-4A2A-8F10-3FF2C9FD43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7720" y="3633840"/>
                <a:ext cx="1454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59732C1-09A8-4ABC-B66C-24DCEE65EC37}"/>
                  </a:ext>
                </a:extLst>
              </p14:cNvPr>
              <p14:cNvContentPartPr/>
              <p14:nvPr/>
            </p14:nvContentPartPr>
            <p14:xfrm>
              <a:off x="8130600" y="3732120"/>
              <a:ext cx="138240" cy="2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59732C1-09A8-4ABC-B66C-24DCEE65EC3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21600" y="3723120"/>
                <a:ext cx="155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57C5743-B899-4FEB-8646-1A3AE22FE868}"/>
                  </a:ext>
                </a:extLst>
              </p14:cNvPr>
              <p14:cNvContentPartPr/>
              <p14:nvPr/>
            </p14:nvContentPartPr>
            <p14:xfrm>
              <a:off x="8555040" y="3788640"/>
              <a:ext cx="163080" cy="177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57C5743-B899-4FEB-8646-1A3AE22FE86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46040" y="3780000"/>
                <a:ext cx="1807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F9071AE-3002-4DB7-88BF-49A35C8C6F50}"/>
                  </a:ext>
                </a:extLst>
              </p14:cNvPr>
              <p14:cNvContentPartPr/>
              <p14:nvPr/>
            </p14:nvContentPartPr>
            <p14:xfrm>
              <a:off x="8521560" y="3470040"/>
              <a:ext cx="175320" cy="216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F9071AE-3002-4DB7-88BF-49A35C8C6F5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12920" y="3461040"/>
                <a:ext cx="192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6B7DA2D-E6AA-48B9-8408-9298F073A7CB}"/>
                  </a:ext>
                </a:extLst>
              </p14:cNvPr>
              <p14:cNvContentPartPr/>
              <p14:nvPr/>
            </p14:nvContentPartPr>
            <p14:xfrm>
              <a:off x="11423880" y="3210480"/>
              <a:ext cx="92520" cy="1868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6B7DA2D-E6AA-48B9-8408-9298F073A7C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414880" y="3201480"/>
                <a:ext cx="1101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89B3760-FE56-4E21-8F08-AAD15FA9CA77}"/>
                  </a:ext>
                </a:extLst>
              </p14:cNvPr>
              <p14:cNvContentPartPr/>
              <p14:nvPr/>
            </p14:nvContentPartPr>
            <p14:xfrm>
              <a:off x="8238600" y="4601520"/>
              <a:ext cx="117360" cy="23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89B3760-FE56-4E21-8F08-AAD15FA9CA7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29960" y="4592880"/>
                <a:ext cx="1350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9EAFF55-D658-4919-B880-6FF8215BBD29}"/>
                  </a:ext>
                </a:extLst>
              </p14:cNvPr>
              <p14:cNvContentPartPr/>
              <p14:nvPr/>
            </p14:nvContentPartPr>
            <p14:xfrm>
              <a:off x="8218440" y="4711320"/>
              <a:ext cx="111240" cy="126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9EAFF55-D658-4919-B880-6FF8215BBD2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09440" y="4702680"/>
                <a:ext cx="1288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BF42630-32E0-4F3B-8989-1195A49EE623}"/>
                  </a:ext>
                </a:extLst>
              </p14:cNvPr>
              <p14:cNvContentPartPr/>
              <p14:nvPr/>
            </p14:nvContentPartPr>
            <p14:xfrm>
              <a:off x="10972440" y="3342600"/>
              <a:ext cx="322920" cy="5662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BF42630-32E0-4F3B-8989-1195A49EE62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963450" y="3333600"/>
                <a:ext cx="3405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5B506D6-4362-4885-B20E-11DD81F73A19}"/>
                  </a:ext>
                </a:extLst>
              </p14:cNvPr>
              <p14:cNvContentPartPr/>
              <p14:nvPr/>
            </p14:nvContentPartPr>
            <p14:xfrm>
              <a:off x="10515960" y="3345120"/>
              <a:ext cx="357120" cy="654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5B506D6-4362-4885-B20E-11DD81F73A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507320" y="3336120"/>
                <a:ext cx="3747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571E45A-37D2-4C91-B298-98115CB5A4B8}"/>
                  </a:ext>
                </a:extLst>
              </p14:cNvPr>
              <p14:cNvContentPartPr/>
              <p14:nvPr/>
            </p14:nvContentPartPr>
            <p14:xfrm>
              <a:off x="9682560" y="3380400"/>
              <a:ext cx="705600" cy="5760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571E45A-37D2-4C91-B298-98115CB5A4B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673920" y="3371400"/>
                <a:ext cx="72324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8D8068D-9642-4A86-ACDA-BCB7494ADB41}"/>
                  </a:ext>
                </a:extLst>
              </p14:cNvPr>
              <p14:cNvContentPartPr/>
              <p14:nvPr/>
            </p14:nvContentPartPr>
            <p14:xfrm>
              <a:off x="8845200" y="3337920"/>
              <a:ext cx="720720" cy="7614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8D8068D-9642-4A86-ACDA-BCB7494ADB4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836560" y="3329280"/>
                <a:ext cx="73836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D4B7A39-9422-4FF8-BCB4-49A71702D0B5}"/>
                  </a:ext>
                </a:extLst>
              </p14:cNvPr>
              <p14:cNvContentPartPr/>
              <p14:nvPr/>
            </p14:nvContentPartPr>
            <p14:xfrm>
              <a:off x="8597160" y="4540320"/>
              <a:ext cx="26640" cy="3304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D4B7A39-9422-4FF8-BCB4-49A71702D0B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588160" y="4531320"/>
                <a:ext cx="442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B6DEF6C-1CB1-4079-BBAE-A82331FA9EAC}"/>
                  </a:ext>
                </a:extLst>
              </p14:cNvPr>
              <p14:cNvContentPartPr/>
              <p14:nvPr/>
            </p14:nvContentPartPr>
            <p14:xfrm>
              <a:off x="8792280" y="4508280"/>
              <a:ext cx="30960" cy="4291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B6DEF6C-1CB1-4079-BBAE-A82331FA9EA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83280" y="4499640"/>
                <a:ext cx="486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0F040E8-BBD2-4184-B1F6-7B3DC40CDFC4}"/>
                  </a:ext>
                </a:extLst>
              </p14:cNvPr>
              <p14:cNvContentPartPr/>
              <p14:nvPr/>
            </p14:nvContentPartPr>
            <p14:xfrm>
              <a:off x="9367560" y="4910760"/>
              <a:ext cx="18720" cy="134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0F040E8-BBD2-4184-B1F6-7B3DC40CDFC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358920" y="4902120"/>
                <a:ext cx="363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E54182E-B18A-4EB6-831F-AFE527BE0ABA}"/>
                  </a:ext>
                </a:extLst>
              </p14:cNvPr>
              <p14:cNvContentPartPr/>
              <p14:nvPr/>
            </p14:nvContentPartPr>
            <p14:xfrm>
              <a:off x="9538920" y="4414680"/>
              <a:ext cx="942480" cy="4068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E54182E-B18A-4EB6-831F-AFE527BE0A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30277" y="4405680"/>
                <a:ext cx="960127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69A7CDF-F2C7-466C-99FB-591A3151D6B6}"/>
                  </a:ext>
                </a:extLst>
              </p14:cNvPr>
              <p14:cNvContentPartPr/>
              <p14:nvPr/>
            </p14:nvContentPartPr>
            <p14:xfrm>
              <a:off x="8953920" y="4564800"/>
              <a:ext cx="318240" cy="3193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69A7CDF-F2C7-466C-99FB-591A3151D6B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944930" y="4555800"/>
                <a:ext cx="3358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D80B3E4-3C0F-4038-8344-2CAF868253A4}"/>
                  </a:ext>
                </a:extLst>
              </p14:cNvPr>
              <p14:cNvContentPartPr/>
              <p14:nvPr/>
            </p14:nvContentPartPr>
            <p14:xfrm>
              <a:off x="10460880" y="4877280"/>
              <a:ext cx="34200" cy="1314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D80B3E4-3C0F-4038-8344-2CAF868253A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451880" y="4868640"/>
                <a:ext cx="51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EDAF6341-3954-4F82-A0DA-0491D7B2F241}"/>
                  </a:ext>
                </a:extLst>
              </p14:cNvPr>
              <p14:cNvContentPartPr/>
              <p14:nvPr/>
            </p14:nvContentPartPr>
            <p14:xfrm>
              <a:off x="10661040" y="4398480"/>
              <a:ext cx="1136520" cy="3916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EDAF6341-3954-4F82-A0DA-0491D7B2F24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652400" y="4389832"/>
                <a:ext cx="1154160" cy="409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E7DFE43-0D2C-4699-BE31-FD4BB8937CEA}"/>
                  </a:ext>
                </a:extLst>
              </p14:cNvPr>
              <p14:cNvContentPartPr/>
              <p14:nvPr/>
            </p14:nvContentPartPr>
            <p14:xfrm>
              <a:off x="8179200" y="5474880"/>
              <a:ext cx="273240" cy="630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E7DFE43-0D2C-4699-BE31-FD4BB8937CE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170200" y="5465880"/>
                <a:ext cx="2908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F52F359-A612-42DB-BF0E-F28B95466725}"/>
                  </a:ext>
                </a:extLst>
              </p14:cNvPr>
              <p14:cNvContentPartPr/>
              <p14:nvPr/>
            </p14:nvContentPartPr>
            <p14:xfrm>
              <a:off x="8168400" y="5614560"/>
              <a:ext cx="307800" cy="1202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F52F359-A612-42DB-BF0E-F28B9546672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59400" y="5605920"/>
                <a:ext cx="3254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9841EC9-3045-4126-9F82-E5BF1006AC2D}"/>
                  </a:ext>
                </a:extLst>
              </p14:cNvPr>
              <p14:cNvContentPartPr/>
              <p14:nvPr/>
            </p14:nvContentPartPr>
            <p14:xfrm>
              <a:off x="8762760" y="5468040"/>
              <a:ext cx="39600" cy="2754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9841EC9-3045-4126-9F82-E5BF1006AC2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753760" y="5459040"/>
                <a:ext cx="572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9D6A475-6781-4DEF-A186-587188C8529B}"/>
                  </a:ext>
                </a:extLst>
              </p14:cNvPr>
              <p14:cNvContentPartPr/>
              <p14:nvPr/>
            </p14:nvContentPartPr>
            <p14:xfrm>
              <a:off x="8977680" y="5610960"/>
              <a:ext cx="24120" cy="313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9D6A475-6781-4DEF-A186-587188C8529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68680" y="5602320"/>
                <a:ext cx="417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8DCE8FC-F2BF-4DF7-98E0-9AC6BA47B314}"/>
                  </a:ext>
                </a:extLst>
              </p14:cNvPr>
              <p14:cNvContentPartPr/>
              <p14:nvPr/>
            </p14:nvContentPartPr>
            <p14:xfrm>
              <a:off x="9105840" y="5447520"/>
              <a:ext cx="213840" cy="3096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8DCE8FC-F2BF-4DF7-98E0-9AC6BA47B31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097200" y="5438880"/>
                <a:ext cx="2314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3B902D8F-BE86-4DA6-B311-CEF2F993B743}"/>
                  </a:ext>
                </a:extLst>
              </p14:cNvPr>
              <p14:cNvContentPartPr/>
              <p14:nvPr/>
            </p14:nvContentPartPr>
            <p14:xfrm>
              <a:off x="9974520" y="5401080"/>
              <a:ext cx="32400" cy="2926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3B902D8F-BE86-4DA6-B311-CEF2F993B74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965880" y="5392440"/>
                <a:ext cx="500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A33535E-7A3C-47E5-8327-A0E5F2933404}"/>
                  </a:ext>
                </a:extLst>
              </p14:cNvPr>
              <p14:cNvContentPartPr/>
              <p14:nvPr/>
            </p14:nvContentPartPr>
            <p14:xfrm>
              <a:off x="10112760" y="5418720"/>
              <a:ext cx="145080" cy="3085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A33535E-7A3C-47E5-8327-A0E5F293340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104120" y="5410080"/>
                <a:ext cx="1627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FFCCD0E-2772-47F0-B1D2-1D59A8D4DF00}"/>
                  </a:ext>
                </a:extLst>
              </p14:cNvPr>
              <p14:cNvContentPartPr/>
              <p14:nvPr/>
            </p14:nvContentPartPr>
            <p14:xfrm>
              <a:off x="9595440" y="5460120"/>
              <a:ext cx="190800" cy="2264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FFCCD0E-2772-47F0-B1D2-1D59A8D4DF0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586457" y="5451120"/>
                <a:ext cx="208407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E1DAAE5-B8A1-461F-9ED9-82AD8D421C2A}"/>
                  </a:ext>
                </a:extLst>
              </p14:cNvPr>
              <p14:cNvContentPartPr/>
              <p14:nvPr/>
            </p14:nvContentPartPr>
            <p14:xfrm>
              <a:off x="10378080" y="5245560"/>
              <a:ext cx="141480" cy="2102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E1DAAE5-B8A1-461F-9ED9-82AD8D421C2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369440" y="5236920"/>
                <a:ext cx="1591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74A6AFC1-FB48-4040-9052-643DE95C035B}"/>
                  </a:ext>
                </a:extLst>
              </p14:cNvPr>
              <p14:cNvContentPartPr/>
              <p14:nvPr/>
            </p14:nvContentPartPr>
            <p14:xfrm>
              <a:off x="10737000" y="5332320"/>
              <a:ext cx="405000" cy="4258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74A6AFC1-FB48-4040-9052-643DE95C035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728000" y="5323320"/>
                <a:ext cx="4226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65C6C005-1283-4FF3-AE5C-81C71CF0F74C}"/>
                  </a:ext>
                </a:extLst>
              </p14:cNvPr>
              <p14:cNvContentPartPr/>
              <p14:nvPr/>
            </p14:nvContentPartPr>
            <p14:xfrm>
              <a:off x="3465360" y="3945240"/>
              <a:ext cx="1127880" cy="5558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65C6C005-1283-4FF3-AE5C-81C71CF0F74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56363" y="3936240"/>
                <a:ext cx="1145514" cy="573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2952-F86B-4D05-9043-1CBAC905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much kinetic energy does the train have at the beginning?</a:t>
            </a:r>
          </a:p>
          <a:p>
            <a:pPr lvl="1"/>
            <a:r>
              <a:rPr lang="en-GB" i="1" dirty="0"/>
              <a:t>Mass of train = 155, 000 kg</a:t>
            </a:r>
          </a:p>
          <a:p>
            <a:pPr lvl="1"/>
            <a:r>
              <a:rPr lang="en-GB" i="1" dirty="0"/>
              <a:t>Velocity = 140 km/hr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7F321E20-0233-47D2-862C-1437C52DB850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80B7-0B2F-4D47-83F8-D2D3D90E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much work is done in stopping the train?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50E38-09BF-439F-B412-440FD2C6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019353-11BE-4FDF-B167-8EF16E2A638D}"/>
                  </a:ext>
                </a:extLst>
              </p14:cNvPr>
              <p14:cNvContentPartPr/>
              <p14:nvPr/>
            </p14:nvContentPartPr>
            <p14:xfrm>
              <a:off x="1969200" y="2462760"/>
              <a:ext cx="374760" cy="49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019353-11BE-4FDF-B167-8EF16E2A63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0560" y="2454120"/>
                <a:ext cx="392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DA2A40-5674-4641-9404-81F372D4F231}"/>
                  </a:ext>
                </a:extLst>
              </p14:cNvPr>
              <p14:cNvContentPartPr/>
              <p14:nvPr/>
            </p14:nvContentPartPr>
            <p14:xfrm>
              <a:off x="2484360" y="2778480"/>
              <a:ext cx="81360" cy="154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DA2A40-5674-4641-9404-81F372D4F2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5360" y="2769480"/>
                <a:ext cx="99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07E981-F639-4E16-A524-4919089F21F7}"/>
                  </a:ext>
                </a:extLst>
              </p14:cNvPr>
              <p14:cNvContentPartPr/>
              <p14:nvPr/>
            </p14:nvContentPartPr>
            <p14:xfrm>
              <a:off x="2764440" y="2690640"/>
              <a:ext cx="241200" cy="27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07E981-F639-4E16-A524-4919089F21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5800" y="2681640"/>
                <a:ext cx="2588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9C2126-F653-4532-A9C1-57E4AD8C1545}"/>
                  </a:ext>
                </a:extLst>
              </p14:cNvPr>
              <p14:cNvContentPartPr/>
              <p14:nvPr/>
            </p14:nvContentPartPr>
            <p14:xfrm>
              <a:off x="4681800" y="2602800"/>
              <a:ext cx="158400" cy="257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9C2126-F653-4532-A9C1-57E4AD8C15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3160" y="2594160"/>
                <a:ext cx="1760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3D4DDA2-7FB5-4B94-95A9-4E06562E399E}"/>
                  </a:ext>
                </a:extLst>
              </p14:cNvPr>
              <p14:cNvContentPartPr/>
              <p14:nvPr/>
            </p14:nvContentPartPr>
            <p14:xfrm>
              <a:off x="5196600" y="2647440"/>
              <a:ext cx="156600" cy="1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3D4DDA2-7FB5-4B94-95A9-4E06562E39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7960" y="2638440"/>
                <a:ext cx="174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FE6309-1F26-4E49-8529-CE6E6790C9A2}"/>
                  </a:ext>
                </a:extLst>
              </p14:cNvPr>
              <p14:cNvContentPartPr/>
              <p14:nvPr/>
            </p14:nvContentPartPr>
            <p14:xfrm>
              <a:off x="5215320" y="2737080"/>
              <a:ext cx="1242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FE6309-1F26-4E49-8529-CE6E6790C9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06320" y="2728080"/>
                <a:ext cx="141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58F418-8707-442A-A5D2-03B693ED282D}"/>
                  </a:ext>
                </a:extLst>
              </p14:cNvPr>
              <p14:cNvContentPartPr/>
              <p14:nvPr/>
            </p14:nvContentPartPr>
            <p14:xfrm>
              <a:off x="6419520" y="2611440"/>
              <a:ext cx="849960" cy="59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58F418-8707-442A-A5D2-03B693ED28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10520" y="2602445"/>
                <a:ext cx="867600" cy="615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FB6B32-2C0D-4CE7-9D72-38EAB35B0B8C}"/>
                  </a:ext>
                </a:extLst>
              </p14:cNvPr>
              <p14:cNvContentPartPr/>
              <p14:nvPr/>
            </p14:nvContentPartPr>
            <p14:xfrm>
              <a:off x="5746320" y="2491920"/>
              <a:ext cx="536040" cy="40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FB6B32-2C0D-4CE7-9D72-38EAB35B0B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37320" y="2483272"/>
                <a:ext cx="553680" cy="420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E16323E-D37E-4F99-863E-C9E3DECA766B}"/>
                  </a:ext>
                </a:extLst>
              </p14:cNvPr>
              <p14:cNvContentPartPr/>
              <p14:nvPr/>
            </p14:nvContentPartPr>
            <p14:xfrm>
              <a:off x="3803040" y="2431440"/>
              <a:ext cx="738720" cy="51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E16323E-D37E-4F99-863E-C9E3DECA76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94040" y="2422440"/>
                <a:ext cx="75636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98D4C97-9CFE-45FE-A440-F8177238E8F0}"/>
                  </a:ext>
                </a:extLst>
              </p14:cNvPr>
              <p14:cNvContentPartPr/>
              <p14:nvPr/>
            </p14:nvContentPartPr>
            <p14:xfrm>
              <a:off x="3176640" y="2491200"/>
              <a:ext cx="201600" cy="477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98D4C97-9CFE-45FE-A440-F8177238E8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8000" y="2482200"/>
                <a:ext cx="2192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934B24-2314-43B3-A82C-E6A9EDA5A5CD}"/>
                  </a:ext>
                </a:extLst>
              </p14:cNvPr>
              <p14:cNvContentPartPr/>
              <p14:nvPr/>
            </p14:nvContentPartPr>
            <p14:xfrm>
              <a:off x="8477640" y="2214360"/>
              <a:ext cx="1069200" cy="48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934B24-2314-43B3-A82C-E6A9EDA5A5C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68643" y="2205360"/>
                <a:ext cx="1086834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EBC844A-25EE-4862-BB38-83EFA75747D2}"/>
                  </a:ext>
                </a:extLst>
              </p14:cNvPr>
              <p14:cNvContentPartPr/>
              <p14:nvPr/>
            </p14:nvContentPartPr>
            <p14:xfrm>
              <a:off x="7497360" y="2416320"/>
              <a:ext cx="832320" cy="336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EBC844A-25EE-4862-BB38-83EFA75747D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88360" y="2407680"/>
                <a:ext cx="8499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6D6E02D-DB84-41EB-B3DF-839A3DEDBA3C}"/>
                  </a:ext>
                </a:extLst>
              </p14:cNvPr>
              <p14:cNvContentPartPr/>
              <p14:nvPr/>
            </p14:nvContentPartPr>
            <p14:xfrm>
              <a:off x="4291560" y="3578040"/>
              <a:ext cx="480960" cy="444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6D6E02D-DB84-41EB-B3DF-839A3DEDBA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82920" y="3569040"/>
                <a:ext cx="4986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DFB1B12-0DCC-4CEC-89DF-68886F99BBF4}"/>
                  </a:ext>
                </a:extLst>
              </p14:cNvPr>
              <p14:cNvContentPartPr/>
              <p14:nvPr/>
            </p14:nvContentPartPr>
            <p14:xfrm>
              <a:off x="5134320" y="3609720"/>
              <a:ext cx="171000" cy="47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DFB1B12-0DCC-4CEC-89DF-68886F99BBF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25320" y="3600720"/>
                <a:ext cx="1886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C8AD920-4CB0-43A9-B021-ADC46EB3CBA2}"/>
                  </a:ext>
                </a:extLst>
              </p14:cNvPr>
              <p14:cNvContentPartPr/>
              <p14:nvPr/>
            </p14:nvContentPartPr>
            <p14:xfrm>
              <a:off x="5159880" y="3711600"/>
              <a:ext cx="151560" cy="18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C8AD920-4CB0-43A9-B021-ADC46EB3CBA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0880" y="3702600"/>
                <a:ext cx="169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26B235D-3AD1-4394-9CA7-5C81BE3E6309}"/>
                  </a:ext>
                </a:extLst>
              </p14:cNvPr>
              <p14:cNvContentPartPr/>
              <p14:nvPr/>
            </p14:nvContentPartPr>
            <p14:xfrm>
              <a:off x="3226680" y="3875760"/>
              <a:ext cx="49680" cy="21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26B235D-3AD1-4394-9CA7-5C81BE3E630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8040" y="3867120"/>
                <a:ext cx="673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299ADF2-1C3F-4C56-8EFF-1156EACE7866}"/>
                  </a:ext>
                </a:extLst>
              </p14:cNvPr>
              <p14:cNvContentPartPr/>
              <p14:nvPr/>
            </p14:nvContentPartPr>
            <p14:xfrm>
              <a:off x="3051720" y="4057560"/>
              <a:ext cx="96840" cy="33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299ADF2-1C3F-4C56-8EFF-1156EACE786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43080" y="4048920"/>
                <a:ext cx="114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2336AE-89F0-491C-BC98-186E8A889B64}"/>
                  </a:ext>
                </a:extLst>
              </p14:cNvPr>
              <p14:cNvContentPartPr/>
              <p14:nvPr/>
            </p14:nvContentPartPr>
            <p14:xfrm>
              <a:off x="5974200" y="3573720"/>
              <a:ext cx="18000" cy="374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2336AE-89F0-491C-BC98-186E8A889B6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65560" y="3564720"/>
                <a:ext cx="356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6F4CF24-8480-4F1E-AE09-2BF9CE363778}"/>
                  </a:ext>
                </a:extLst>
              </p14:cNvPr>
              <p14:cNvContentPartPr/>
              <p14:nvPr/>
            </p14:nvContentPartPr>
            <p14:xfrm>
              <a:off x="6113880" y="3702960"/>
              <a:ext cx="74160" cy="63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6F4CF24-8480-4F1E-AE09-2BF9CE36377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05240" y="3693960"/>
                <a:ext cx="918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EED0EDE-4D73-43F7-88B3-FCE910419BEC}"/>
                  </a:ext>
                </a:extLst>
              </p14:cNvPr>
              <p14:cNvContentPartPr/>
              <p14:nvPr/>
            </p14:nvContentPartPr>
            <p14:xfrm>
              <a:off x="6344280" y="3517200"/>
              <a:ext cx="182520" cy="356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EED0EDE-4D73-43F7-88B3-FCE910419BE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35280" y="3508560"/>
                <a:ext cx="2001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561419-3A69-4D89-A036-237A040533D8}"/>
                  </a:ext>
                </a:extLst>
              </p14:cNvPr>
              <p14:cNvContentPartPr/>
              <p14:nvPr/>
            </p14:nvContentPartPr>
            <p14:xfrm>
              <a:off x="7301160" y="3522600"/>
              <a:ext cx="23760" cy="279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561419-3A69-4D89-A036-237A040533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92520" y="3513600"/>
                <a:ext cx="414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98869CA-2C32-4C7B-8CB1-1F361E53007C}"/>
                  </a:ext>
                </a:extLst>
              </p14:cNvPr>
              <p14:cNvContentPartPr/>
              <p14:nvPr/>
            </p14:nvContentPartPr>
            <p14:xfrm>
              <a:off x="7469640" y="3478680"/>
              <a:ext cx="139320" cy="291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98869CA-2C32-4C7B-8CB1-1F361E5300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61000" y="3469680"/>
                <a:ext cx="1569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4837A4B-CC8F-4411-9BC4-66F175D18B54}"/>
                  </a:ext>
                </a:extLst>
              </p14:cNvPr>
              <p14:cNvContentPartPr/>
              <p14:nvPr/>
            </p14:nvContentPartPr>
            <p14:xfrm>
              <a:off x="7740000" y="3265200"/>
              <a:ext cx="165600" cy="210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4837A4B-CC8F-4411-9BC4-66F175D18B5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31360" y="3256200"/>
                <a:ext cx="183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51B406C-9E67-4896-9725-085A5C9E309D}"/>
                  </a:ext>
                </a:extLst>
              </p14:cNvPr>
              <p14:cNvContentPartPr/>
              <p14:nvPr/>
            </p14:nvContentPartPr>
            <p14:xfrm>
              <a:off x="8136000" y="3355560"/>
              <a:ext cx="221040" cy="25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51B406C-9E67-4896-9725-085A5C9E309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27000" y="3346920"/>
                <a:ext cx="2386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22E6D3-8D1F-4E05-ABAF-66B83939BBFE}"/>
                  </a:ext>
                </a:extLst>
              </p14:cNvPr>
              <p14:cNvContentPartPr/>
              <p14:nvPr/>
            </p14:nvContentPartPr>
            <p14:xfrm>
              <a:off x="8141760" y="3441600"/>
              <a:ext cx="184320" cy="320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22E6D3-8D1F-4E05-ABAF-66B83939BBF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33120" y="3432960"/>
                <a:ext cx="2019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C36246B-4D8F-4B21-9EF8-576B7ED6A1B0}"/>
                  </a:ext>
                </a:extLst>
              </p14:cNvPr>
              <p14:cNvContentPartPr/>
              <p14:nvPr/>
            </p14:nvContentPartPr>
            <p14:xfrm>
              <a:off x="6941880" y="3606120"/>
              <a:ext cx="202320" cy="213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C36246B-4D8F-4B21-9EF8-576B7ED6A1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32880" y="3597120"/>
                <a:ext cx="2199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4E1DF4D-D157-4330-B148-934B00E7A1BA}"/>
                  </a:ext>
                </a:extLst>
              </p14:cNvPr>
              <p14:cNvContentPartPr/>
              <p14:nvPr/>
            </p14:nvContentPartPr>
            <p14:xfrm>
              <a:off x="3370680" y="4064760"/>
              <a:ext cx="117360" cy="7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4E1DF4D-D157-4330-B148-934B00E7A1B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62040" y="4055760"/>
                <a:ext cx="135000" cy="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1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A686-5DC8-40BF-975C-9A358409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work = (average force)(distance), what force is required to stop the train?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A76DD-703C-4CBC-BEBF-2A59B8E7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087EC58-F14A-43B8-A9FD-F95D0038CD21}"/>
                  </a:ext>
                </a:extLst>
              </p14:cNvPr>
              <p14:cNvContentPartPr/>
              <p14:nvPr/>
            </p14:nvContentPartPr>
            <p14:xfrm>
              <a:off x="1386720" y="2683440"/>
              <a:ext cx="400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087EC58-F14A-43B8-A9FD-F95D0038CD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080" y="2674800"/>
                <a:ext cx="417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BBC0D14-9E14-4FB1-8006-41B145057E10}"/>
                  </a:ext>
                </a:extLst>
              </p14:cNvPr>
              <p14:cNvContentPartPr/>
              <p14:nvPr/>
            </p14:nvContentPartPr>
            <p14:xfrm>
              <a:off x="1994040" y="2802240"/>
              <a:ext cx="172440" cy="35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BBC0D14-9E14-4FB1-8006-41B145057E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5040" y="2793600"/>
                <a:ext cx="190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15FF456-7890-488F-A0E2-20033C1C903B}"/>
                  </a:ext>
                </a:extLst>
              </p14:cNvPr>
              <p14:cNvContentPartPr/>
              <p14:nvPr/>
            </p14:nvContentPartPr>
            <p14:xfrm>
              <a:off x="1980000" y="2909160"/>
              <a:ext cx="1911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15FF456-7890-488F-A0E2-20033C1C90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1000" y="2900520"/>
                <a:ext cx="208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3126166-F91C-4EE9-B0DC-48D3615098AC}"/>
                  </a:ext>
                </a:extLst>
              </p14:cNvPr>
              <p14:cNvContentPartPr/>
              <p14:nvPr/>
            </p14:nvContentPartPr>
            <p14:xfrm>
              <a:off x="3753720" y="2694060"/>
              <a:ext cx="228960" cy="284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3126166-F91C-4EE9-B0DC-48D3615098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44734" y="2685071"/>
                <a:ext cx="246572" cy="30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A4ED1A9-771E-44FE-A1BE-573E43324FF0}"/>
                  </a:ext>
                </a:extLst>
              </p14:cNvPr>
              <p14:cNvContentPartPr/>
              <p14:nvPr/>
            </p14:nvContentPartPr>
            <p14:xfrm>
              <a:off x="3246480" y="2608560"/>
              <a:ext cx="415440" cy="4089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A4ED1A9-771E-44FE-A1BE-573E43324F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7472" y="2599560"/>
                <a:ext cx="433095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477ADB2-DE0F-4A98-8C62-0B964703825A}"/>
                  </a:ext>
                </a:extLst>
              </p14:cNvPr>
              <p14:cNvContentPartPr/>
              <p14:nvPr/>
            </p14:nvContentPartPr>
            <p14:xfrm>
              <a:off x="240120" y="3770280"/>
              <a:ext cx="439560" cy="284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477ADB2-DE0F-4A98-8C62-0B96470382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1480" y="3761640"/>
                <a:ext cx="4572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B908857-C449-4C19-A9A0-83D83A77A37D}"/>
                  </a:ext>
                </a:extLst>
              </p14:cNvPr>
              <p14:cNvContentPartPr/>
              <p14:nvPr/>
            </p14:nvContentPartPr>
            <p14:xfrm>
              <a:off x="1689120" y="3712320"/>
              <a:ext cx="262440" cy="248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B908857-C449-4C19-A9A0-83D83A77A3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0120" y="3703680"/>
                <a:ext cx="2800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9B6C52A-213C-40AF-93CC-E16AC1DE8E15}"/>
                  </a:ext>
                </a:extLst>
              </p14:cNvPr>
              <p14:cNvContentPartPr/>
              <p14:nvPr/>
            </p14:nvContentPartPr>
            <p14:xfrm>
              <a:off x="2203920" y="3706920"/>
              <a:ext cx="182160" cy="2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9B6C52A-213C-40AF-93CC-E16AC1DE8E1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5280" y="3698280"/>
                <a:ext cx="199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5C48ED9-5C34-441D-A5A3-3802C29D10A0}"/>
                  </a:ext>
                </a:extLst>
              </p14:cNvPr>
              <p14:cNvContentPartPr/>
              <p14:nvPr/>
            </p14:nvContentPartPr>
            <p14:xfrm>
              <a:off x="2193480" y="3773880"/>
              <a:ext cx="188280" cy="20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5C48ED9-5C34-441D-A5A3-3802C29D10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84480" y="3764880"/>
                <a:ext cx="2059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A785C11-EE28-49F9-B184-A5DD0F9AE59A}"/>
                  </a:ext>
                </a:extLst>
              </p14:cNvPr>
              <p14:cNvContentPartPr/>
              <p14:nvPr/>
            </p14:nvContentPartPr>
            <p14:xfrm>
              <a:off x="1241640" y="3614400"/>
              <a:ext cx="344160" cy="39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A785C11-EE28-49F9-B184-A5DD0F9AE59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32991" y="3605400"/>
                <a:ext cx="361818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7DEF5B3-9926-4559-8848-F89BB4C4F7AE}"/>
                  </a:ext>
                </a:extLst>
              </p14:cNvPr>
              <p14:cNvContentPartPr/>
              <p14:nvPr/>
            </p14:nvContentPartPr>
            <p14:xfrm>
              <a:off x="2832120" y="3593160"/>
              <a:ext cx="7560" cy="342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7DEF5B3-9926-4559-8848-F89BB4C4F7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23480" y="3584160"/>
                <a:ext cx="252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E179803-F799-4EC4-B0CE-41B7AF50B47D}"/>
                  </a:ext>
                </a:extLst>
              </p14:cNvPr>
              <p14:cNvContentPartPr/>
              <p14:nvPr/>
            </p14:nvContentPartPr>
            <p14:xfrm>
              <a:off x="3029040" y="3727800"/>
              <a:ext cx="48960" cy="44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E179803-F799-4EC4-B0CE-41B7AF50B47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20400" y="3719160"/>
                <a:ext cx="666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3860B77-1F24-4A2D-A746-326F08926FE8}"/>
                  </a:ext>
                </a:extLst>
              </p14:cNvPr>
              <p14:cNvContentPartPr/>
              <p14:nvPr/>
            </p14:nvContentPartPr>
            <p14:xfrm>
              <a:off x="3216240" y="3573000"/>
              <a:ext cx="202320" cy="331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3860B77-1F24-4A2D-A746-326F08926FE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7240" y="3564360"/>
                <a:ext cx="2199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87D7AED-8BDE-479D-9817-F5611EB43321}"/>
                  </a:ext>
                </a:extLst>
              </p14:cNvPr>
              <p14:cNvContentPartPr/>
              <p14:nvPr/>
            </p14:nvContentPartPr>
            <p14:xfrm>
              <a:off x="3896640" y="3611160"/>
              <a:ext cx="71280" cy="254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87D7AED-8BDE-479D-9817-F5611EB4332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87640" y="3602520"/>
                <a:ext cx="88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2D83D89-9E9E-48F9-A85C-3037794BC18E}"/>
                  </a:ext>
                </a:extLst>
              </p14:cNvPr>
              <p14:cNvContentPartPr/>
              <p14:nvPr/>
            </p14:nvContentPartPr>
            <p14:xfrm>
              <a:off x="4064760" y="3545640"/>
              <a:ext cx="171360" cy="300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2D83D89-9E9E-48F9-A85C-3037794BC18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55760" y="3537000"/>
                <a:ext cx="189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7D2C32B-5355-48FF-A0BB-DD90CD204C3D}"/>
                  </a:ext>
                </a:extLst>
              </p14:cNvPr>
              <p14:cNvContentPartPr/>
              <p14:nvPr/>
            </p14:nvContentPartPr>
            <p14:xfrm>
              <a:off x="4323960" y="3430440"/>
              <a:ext cx="158760" cy="196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7D2C32B-5355-48FF-A0BB-DD90CD204C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14960" y="3421440"/>
                <a:ext cx="176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A43AA9-942E-4AE9-BCE5-27AF9B8390FD}"/>
                  </a:ext>
                </a:extLst>
              </p14:cNvPr>
              <p14:cNvContentPartPr/>
              <p14:nvPr/>
            </p14:nvContentPartPr>
            <p14:xfrm>
              <a:off x="3541320" y="3670920"/>
              <a:ext cx="183240" cy="20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A43AA9-942E-4AE9-BCE5-27AF9B8390F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32320" y="3662280"/>
                <a:ext cx="200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BEF19BE-73A1-489C-A1FE-7FF2A398C676}"/>
                  </a:ext>
                </a:extLst>
              </p14:cNvPr>
              <p14:cNvContentPartPr/>
              <p14:nvPr/>
            </p14:nvContentPartPr>
            <p14:xfrm>
              <a:off x="5673960" y="2389320"/>
              <a:ext cx="66240" cy="4058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BEF19BE-73A1-489C-A1FE-7FF2A398C67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64960" y="2380320"/>
                <a:ext cx="83880" cy="40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454EE40-313C-4005-8EC6-A2BC2E569A87}"/>
                  </a:ext>
                </a:extLst>
              </p14:cNvPr>
              <p14:cNvContentPartPr/>
              <p14:nvPr/>
            </p14:nvContentPartPr>
            <p14:xfrm>
              <a:off x="6432840" y="2445480"/>
              <a:ext cx="196200" cy="272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454EE40-313C-4005-8EC6-A2BC2E569A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24200" y="2436840"/>
                <a:ext cx="21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CC868B6-911E-450B-8510-0ACF427BC07F}"/>
                  </a:ext>
                </a:extLst>
              </p14:cNvPr>
              <p14:cNvContentPartPr/>
              <p14:nvPr/>
            </p14:nvContentPartPr>
            <p14:xfrm>
              <a:off x="6517440" y="2934720"/>
              <a:ext cx="151560" cy="268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CC868B6-911E-450B-8510-0ACF427BC07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08440" y="2926080"/>
                <a:ext cx="169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9FC7495-EC12-4AD5-AD52-3F86A5D0772A}"/>
                  </a:ext>
                </a:extLst>
              </p14:cNvPr>
              <p14:cNvContentPartPr/>
              <p14:nvPr/>
            </p14:nvContentPartPr>
            <p14:xfrm>
              <a:off x="6472440" y="3388320"/>
              <a:ext cx="146520" cy="237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9FC7495-EC12-4AD5-AD52-3F86A5D0772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63800" y="3379320"/>
                <a:ext cx="1641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BBC268D-5720-44E1-B721-40BB5207FA81}"/>
                  </a:ext>
                </a:extLst>
              </p14:cNvPr>
              <p14:cNvContentPartPr/>
              <p14:nvPr/>
            </p14:nvContentPartPr>
            <p14:xfrm>
              <a:off x="6465960" y="3875040"/>
              <a:ext cx="144000" cy="216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BBC268D-5720-44E1-B721-40BB5207FA8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57320" y="3866040"/>
                <a:ext cx="1616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55EB9E9-CEE6-45FB-A812-181906F09EE7}"/>
                  </a:ext>
                </a:extLst>
              </p14:cNvPr>
              <p14:cNvContentPartPr/>
              <p14:nvPr/>
            </p14:nvContentPartPr>
            <p14:xfrm>
              <a:off x="6427080" y="4334400"/>
              <a:ext cx="159120" cy="404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55EB9E9-CEE6-45FB-A812-181906F09E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18080" y="4325760"/>
                <a:ext cx="17676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5740A7F-462C-405D-88F2-48DFEE030495}"/>
                  </a:ext>
                </a:extLst>
              </p14:cNvPr>
              <p14:cNvContentPartPr/>
              <p14:nvPr/>
            </p14:nvContentPartPr>
            <p14:xfrm>
              <a:off x="6811560" y="2508480"/>
              <a:ext cx="112680" cy="16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5740A7F-462C-405D-88F2-48DFEE0304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02920" y="2499840"/>
                <a:ext cx="130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0CCF59D-891D-439E-84EB-8DF2D1602F59}"/>
                  </a:ext>
                </a:extLst>
              </p14:cNvPr>
              <p14:cNvContentPartPr/>
              <p14:nvPr/>
            </p14:nvContentPartPr>
            <p14:xfrm>
              <a:off x="6822360" y="2591280"/>
              <a:ext cx="149760" cy="8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0CCF59D-891D-439E-84EB-8DF2D1602F5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13360" y="2582280"/>
                <a:ext cx="1674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940193E-0611-4F16-AF4A-FD8C20E870B9}"/>
                  </a:ext>
                </a:extLst>
              </p14:cNvPr>
              <p14:cNvContentPartPr/>
              <p14:nvPr/>
            </p14:nvContentPartPr>
            <p14:xfrm>
              <a:off x="7252920" y="2886480"/>
              <a:ext cx="213840" cy="341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940193E-0611-4F16-AF4A-FD8C20E870B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43920" y="2877480"/>
                <a:ext cx="2314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49DFD63-B304-48C7-8C48-39474594582A}"/>
                  </a:ext>
                </a:extLst>
              </p14:cNvPr>
              <p14:cNvContentPartPr/>
              <p14:nvPr/>
            </p14:nvContentPartPr>
            <p14:xfrm>
              <a:off x="7267320" y="3390840"/>
              <a:ext cx="168480" cy="282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49DFD63-B304-48C7-8C48-39474594582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58680" y="3381840"/>
                <a:ext cx="1861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18AFF30-5FDA-478A-ADB0-BE9CC5C34E8C}"/>
                  </a:ext>
                </a:extLst>
              </p14:cNvPr>
              <p14:cNvContentPartPr/>
              <p14:nvPr/>
            </p14:nvContentPartPr>
            <p14:xfrm>
              <a:off x="6844320" y="3908160"/>
              <a:ext cx="164520" cy="116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18AFF30-5FDA-478A-ADB0-BE9CC5C34E8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5320" y="3899520"/>
                <a:ext cx="182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6B81A8D-751A-434B-826D-1A952209FAFC}"/>
                  </a:ext>
                </a:extLst>
              </p14:cNvPr>
              <p14:cNvContentPartPr/>
              <p14:nvPr/>
            </p14:nvContentPartPr>
            <p14:xfrm>
              <a:off x="6899400" y="3409200"/>
              <a:ext cx="154080" cy="110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6B81A8D-751A-434B-826D-1A952209FAF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90760" y="3400560"/>
                <a:ext cx="171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C481100-A61F-41D0-B666-3CAA81F7B304}"/>
                  </a:ext>
                </a:extLst>
              </p14:cNvPr>
              <p14:cNvContentPartPr/>
              <p14:nvPr/>
            </p14:nvContentPartPr>
            <p14:xfrm>
              <a:off x="6880320" y="2970720"/>
              <a:ext cx="146160" cy="74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C481100-A61F-41D0-B666-3CAA81F7B30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71320" y="2962080"/>
                <a:ext cx="1638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3A74631-C18D-4E8C-9C5B-0E9E0654E98F}"/>
                  </a:ext>
                </a:extLst>
              </p14:cNvPr>
              <p14:cNvContentPartPr/>
              <p14:nvPr/>
            </p14:nvContentPartPr>
            <p14:xfrm>
              <a:off x="7179120" y="2352240"/>
              <a:ext cx="427680" cy="347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3A74631-C18D-4E8C-9C5B-0E9E0654E9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170120" y="2343240"/>
                <a:ext cx="4453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5D36A3A-C03F-4E3A-B8FE-78086C563F09}"/>
                  </a:ext>
                </a:extLst>
              </p14:cNvPr>
              <p14:cNvContentPartPr/>
              <p14:nvPr/>
            </p14:nvContentPartPr>
            <p14:xfrm>
              <a:off x="7184160" y="3890880"/>
              <a:ext cx="191880" cy="20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5D36A3A-C03F-4E3A-B8FE-78086C563F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75520" y="3881880"/>
                <a:ext cx="2095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77220EA-A143-4E83-AEB4-2B9363D83C3A}"/>
                  </a:ext>
                </a:extLst>
              </p14:cNvPr>
              <p14:cNvContentPartPr/>
              <p14:nvPr/>
            </p14:nvContentPartPr>
            <p14:xfrm>
              <a:off x="6931080" y="4463640"/>
              <a:ext cx="156600" cy="82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77220EA-A143-4E83-AEB4-2B9363D83C3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22440" y="4454640"/>
                <a:ext cx="174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75D7191-845C-4574-B586-918748D2F2DF}"/>
                  </a:ext>
                </a:extLst>
              </p14:cNvPr>
              <p14:cNvContentPartPr/>
              <p14:nvPr/>
            </p14:nvContentPartPr>
            <p14:xfrm>
              <a:off x="7281720" y="4318200"/>
              <a:ext cx="488880" cy="339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75D7191-845C-4574-B586-918748D2F2D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73080" y="4309200"/>
                <a:ext cx="5065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1370EBC-CDF7-47B2-A857-D74B6E3B26D4}"/>
                  </a:ext>
                </a:extLst>
              </p14:cNvPr>
              <p14:cNvContentPartPr/>
              <p14:nvPr/>
            </p14:nvContentPartPr>
            <p14:xfrm>
              <a:off x="8526960" y="2813040"/>
              <a:ext cx="272880" cy="330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1370EBC-CDF7-47B2-A857-D74B6E3B26D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518320" y="2804040"/>
                <a:ext cx="2905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673FBD4-F06F-4D99-9387-5CDCB4858723}"/>
                  </a:ext>
                </a:extLst>
              </p14:cNvPr>
              <p14:cNvContentPartPr/>
              <p14:nvPr/>
            </p14:nvContentPartPr>
            <p14:xfrm>
              <a:off x="10706760" y="2628360"/>
              <a:ext cx="177840" cy="403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673FBD4-F06F-4D99-9387-5CDCB485872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98120" y="2619360"/>
                <a:ext cx="195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D81CAE3-9B2B-4DF6-95CD-4FD368C4E638}"/>
                  </a:ext>
                </a:extLst>
              </p14:cNvPr>
              <p14:cNvContentPartPr/>
              <p14:nvPr/>
            </p14:nvContentPartPr>
            <p14:xfrm>
              <a:off x="9284040" y="2458440"/>
              <a:ext cx="1198800" cy="1032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D81CAE3-9B2B-4DF6-95CD-4FD368C4E6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275397" y="2449800"/>
                <a:ext cx="1216445" cy="10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F78EFED-2434-45E1-923E-5E7FDC9DB9A6}"/>
                  </a:ext>
                </a:extLst>
              </p14:cNvPr>
              <p14:cNvContentPartPr/>
              <p14:nvPr/>
            </p14:nvContentPartPr>
            <p14:xfrm>
              <a:off x="8932680" y="2841480"/>
              <a:ext cx="219960" cy="98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F78EFED-2434-45E1-923E-5E7FDC9DB9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924040" y="2832840"/>
                <a:ext cx="237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CD1541E-6E34-46AE-8E05-8EEA8D018C95}"/>
                  </a:ext>
                </a:extLst>
              </p14:cNvPr>
              <p14:cNvContentPartPr/>
              <p14:nvPr/>
            </p14:nvContentPartPr>
            <p14:xfrm>
              <a:off x="9054000" y="3692880"/>
              <a:ext cx="2692440" cy="1483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CD1541E-6E34-46AE-8E05-8EEA8D018C9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045360" y="3684240"/>
                <a:ext cx="2710080" cy="15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349034C-0215-4A23-B069-99C994F420AA}"/>
                  </a:ext>
                </a:extLst>
              </p14:cNvPr>
              <p14:cNvContentPartPr/>
              <p14:nvPr/>
            </p14:nvContentPartPr>
            <p14:xfrm>
              <a:off x="3906720" y="4555080"/>
              <a:ext cx="23040" cy="2394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349034C-0215-4A23-B069-99C994F420A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98080" y="4546080"/>
                <a:ext cx="406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D16B241-9CD1-4B94-BE1D-432922DD73E9}"/>
                  </a:ext>
                </a:extLst>
              </p14:cNvPr>
              <p14:cNvContentPartPr/>
              <p14:nvPr/>
            </p14:nvContentPartPr>
            <p14:xfrm>
              <a:off x="4050000" y="4500360"/>
              <a:ext cx="154080" cy="2674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D16B241-9CD1-4B94-BE1D-432922DD73E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41000" y="4491720"/>
                <a:ext cx="1717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6F1CFFB-0D85-4B52-89DD-5AE05BF172DB}"/>
                  </a:ext>
                </a:extLst>
              </p14:cNvPr>
              <p14:cNvContentPartPr/>
              <p14:nvPr/>
            </p14:nvContentPartPr>
            <p14:xfrm>
              <a:off x="4353120" y="4269600"/>
              <a:ext cx="131400" cy="258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6F1CFFB-0D85-4B52-89DD-5AE05BF172D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44120" y="4260960"/>
                <a:ext cx="1490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A1F909A-089A-475E-85C4-D4636C689458}"/>
                  </a:ext>
                </a:extLst>
              </p14:cNvPr>
              <p14:cNvContentPartPr/>
              <p14:nvPr/>
            </p14:nvContentPartPr>
            <p14:xfrm>
              <a:off x="2937600" y="5078160"/>
              <a:ext cx="1486440" cy="1059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A1F909A-089A-475E-85C4-D4636C68945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928960" y="5069160"/>
                <a:ext cx="15040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3F9093-97E6-44CD-ABD3-7AE98DB1E91F}"/>
                  </a:ext>
                </a:extLst>
              </p14:cNvPr>
              <p14:cNvContentPartPr/>
              <p14:nvPr/>
            </p14:nvContentPartPr>
            <p14:xfrm>
              <a:off x="2316600" y="5530320"/>
              <a:ext cx="216360" cy="867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3F9093-97E6-44CD-ABD3-7AE98DB1E9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307600" y="5521320"/>
                <a:ext cx="234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B3A1DB7-DD81-47A5-9995-AEB04C9F3D06}"/>
                  </a:ext>
                </a:extLst>
              </p14:cNvPr>
              <p14:cNvContentPartPr/>
              <p14:nvPr/>
            </p14:nvContentPartPr>
            <p14:xfrm>
              <a:off x="1856880" y="5398560"/>
              <a:ext cx="238320" cy="3895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B3A1DB7-DD81-47A5-9995-AEB04C9F3D0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47894" y="5389912"/>
                <a:ext cx="255933" cy="40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0E82F0B-F5D8-4BEE-870B-39D459F26C7D}"/>
                  </a:ext>
                </a:extLst>
              </p14:cNvPr>
              <p14:cNvContentPartPr/>
              <p14:nvPr/>
            </p14:nvContentPartPr>
            <p14:xfrm>
              <a:off x="3570120" y="4664880"/>
              <a:ext cx="198000" cy="1576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0E82F0B-F5D8-4BEE-870B-39D459F26C7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61480" y="4655880"/>
                <a:ext cx="215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9374979-A55D-4EA0-87B3-62CF1E61DF03}"/>
                  </a:ext>
                </a:extLst>
              </p14:cNvPr>
              <p14:cNvContentPartPr/>
              <p14:nvPr/>
            </p14:nvContentPartPr>
            <p14:xfrm>
              <a:off x="2355120" y="4633920"/>
              <a:ext cx="239400" cy="1087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9374979-A55D-4EA0-87B3-62CF1E61DF0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46120" y="4625251"/>
                <a:ext cx="257040" cy="126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4F05066-3B3C-46BB-9C7E-DDEAABF5D2E8}"/>
                  </a:ext>
                </a:extLst>
              </p14:cNvPr>
              <p14:cNvContentPartPr/>
              <p14:nvPr/>
            </p14:nvContentPartPr>
            <p14:xfrm>
              <a:off x="809640" y="4413600"/>
              <a:ext cx="1366560" cy="6732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4F05066-3B3C-46BB-9C7E-DDEAABF5D2E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0640" y="4404600"/>
                <a:ext cx="138420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E658967-BDFD-4956-87FD-ADDB9C742892}"/>
                  </a:ext>
                </a:extLst>
              </p14:cNvPr>
              <p14:cNvContentPartPr/>
              <p14:nvPr/>
            </p14:nvContentPartPr>
            <p14:xfrm>
              <a:off x="141840" y="4677480"/>
              <a:ext cx="332640" cy="3826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E658967-BDFD-4956-87FD-ADDB9C74289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2840" y="4668840"/>
                <a:ext cx="3502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C02B12E-7DC3-4769-A838-F35E4D386D2A}"/>
                  </a:ext>
                </a:extLst>
              </p14:cNvPr>
              <p14:cNvContentPartPr/>
              <p14:nvPr/>
            </p14:nvContentPartPr>
            <p14:xfrm>
              <a:off x="2381400" y="6309720"/>
              <a:ext cx="395640" cy="1634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C02B12E-7DC3-4769-A838-F35E4D386D2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72760" y="6300720"/>
                <a:ext cx="4132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BD682B6-A2DC-4B77-A75F-A40266333145}"/>
                  </a:ext>
                </a:extLst>
              </p14:cNvPr>
              <p14:cNvContentPartPr/>
              <p14:nvPr/>
            </p14:nvContentPartPr>
            <p14:xfrm>
              <a:off x="2317320" y="6549480"/>
              <a:ext cx="361800" cy="1317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BD682B6-A2DC-4B77-A75F-A4026633314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08320" y="6540840"/>
                <a:ext cx="379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2B41ED1-7A33-47F7-A1D1-7FAC82067769}"/>
                  </a:ext>
                </a:extLst>
              </p14:cNvPr>
              <p14:cNvContentPartPr/>
              <p14:nvPr/>
            </p14:nvContentPartPr>
            <p14:xfrm>
              <a:off x="4607280" y="6214680"/>
              <a:ext cx="352800" cy="397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2B41ED1-7A33-47F7-A1D1-7FAC8206776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98280" y="6206040"/>
                <a:ext cx="3704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2DFAF63-180F-40B0-ACC0-2F12A25A9806}"/>
                  </a:ext>
                </a:extLst>
              </p14:cNvPr>
              <p14:cNvContentPartPr/>
              <p14:nvPr/>
            </p14:nvContentPartPr>
            <p14:xfrm>
              <a:off x="3653640" y="6318360"/>
              <a:ext cx="748440" cy="4046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2DFAF63-180F-40B0-ACC0-2F12A25A980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644996" y="6309720"/>
                <a:ext cx="766088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66F993-0CAD-4908-A0E3-AE159417D725}"/>
                  </a:ext>
                </a:extLst>
              </p14:cNvPr>
              <p14:cNvContentPartPr/>
              <p14:nvPr/>
            </p14:nvContentPartPr>
            <p14:xfrm>
              <a:off x="2746898" y="2616185"/>
              <a:ext cx="231120" cy="457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66F993-0CAD-4908-A0E3-AE159417D72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38258" y="2607545"/>
                <a:ext cx="24876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089E0CF-3BBF-4CEB-8FC2-6775A766CA26}"/>
                  </a:ext>
                </a:extLst>
              </p14:cNvPr>
              <p14:cNvContentPartPr/>
              <p14:nvPr/>
            </p14:nvContentPartPr>
            <p14:xfrm>
              <a:off x="928898" y="3969065"/>
              <a:ext cx="195840" cy="161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089E0CF-3BBF-4CEB-8FC2-6775A766CA2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19898" y="3960065"/>
                <a:ext cx="213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3BA348-05FA-4E2F-B828-870E5AB7ABCE}"/>
                  </a:ext>
                </a:extLst>
              </p14:cNvPr>
              <p14:cNvContentPartPr/>
              <p14:nvPr/>
            </p14:nvContentPartPr>
            <p14:xfrm>
              <a:off x="906578" y="3672425"/>
              <a:ext cx="120240" cy="238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3BA348-05FA-4E2F-B828-870E5AB7AB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97578" y="3663772"/>
                <a:ext cx="137880" cy="25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AE459C0-2C06-4A25-9BC8-70C4EDCCAE22}"/>
                  </a:ext>
                </a:extLst>
              </p14:cNvPr>
              <p14:cNvContentPartPr/>
              <p14:nvPr/>
            </p14:nvContentPartPr>
            <p14:xfrm>
              <a:off x="2940578" y="4513745"/>
              <a:ext cx="178920" cy="267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AE459C0-2C06-4A25-9BC8-70C4EDCCAE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931578" y="4504745"/>
                <a:ext cx="1965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01B94F2-4EB9-4A0C-A0E8-CD4DBDD1FA45}"/>
                  </a:ext>
                </a:extLst>
              </p14:cNvPr>
              <p14:cNvContentPartPr/>
              <p14:nvPr/>
            </p14:nvContentPartPr>
            <p14:xfrm>
              <a:off x="3212738" y="4457585"/>
              <a:ext cx="277200" cy="39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01B94F2-4EB9-4A0C-A0E8-CD4DBDD1FA4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04098" y="4448937"/>
                <a:ext cx="294840" cy="408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37A2ED-D325-4956-87CC-94FB38EA9811}"/>
                  </a:ext>
                </a:extLst>
              </p14:cNvPr>
              <p14:cNvContentPartPr/>
              <p14:nvPr/>
            </p14:nvContentPartPr>
            <p14:xfrm>
              <a:off x="2930138" y="5303585"/>
              <a:ext cx="164880" cy="295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37A2ED-D325-4956-87CC-94FB38EA981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921498" y="5294945"/>
                <a:ext cx="182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870CA56-38B4-4E7D-B1E5-2C871BC0EC64}"/>
                  </a:ext>
                </a:extLst>
              </p14:cNvPr>
              <p14:cNvContentPartPr/>
              <p14:nvPr/>
            </p14:nvContentPartPr>
            <p14:xfrm>
              <a:off x="3161618" y="5446145"/>
              <a:ext cx="23040" cy="46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870CA56-38B4-4E7D-B1E5-2C871BC0EC6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52978" y="5437145"/>
                <a:ext cx="40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326A05A-EFC5-4D8E-8A0F-51E55F5F4375}"/>
                  </a:ext>
                </a:extLst>
              </p14:cNvPr>
              <p14:cNvContentPartPr/>
              <p14:nvPr/>
            </p14:nvContentPartPr>
            <p14:xfrm>
              <a:off x="3267098" y="5310785"/>
              <a:ext cx="194760" cy="324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326A05A-EFC5-4D8E-8A0F-51E55F5F437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258458" y="5302145"/>
                <a:ext cx="2124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09F0C2B-7735-40EB-AD5F-DB1CA5A5E824}"/>
                  </a:ext>
                </a:extLst>
              </p14:cNvPr>
              <p14:cNvContentPartPr/>
              <p14:nvPr/>
            </p14:nvContentPartPr>
            <p14:xfrm>
              <a:off x="3017618" y="6407705"/>
              <a:ext cx="157320" cy="262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09F0C2B-7735-40EB-AD5F-DB1CA5A5E82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008618" y="6399065"/>
                <a:ext cx="174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9D677A8-C6BD-43E2-A053-CC19F8121827}"/>
                  </a:ext>
                </a:extLst>
              </p14:cNvPr>
              <p14:cNvContentPartPr/>
              <p14:nvPr/>
            </p14:nvContentPartPr>
            <p14:xfrm>
              <a:off x="3451058" y="6374585"/>
              <a:ext cx="144720" cy="334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9D677A8-C6BD-43E2-A053-CC19F812182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442058" y="6365585"/>
                <a:ext cx="1623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B245ED-7930-4826-83BC-B601CD858C0C}"/>
                  </a:ext>
                </a:extLst>
              </p14:cNvPr>
              <p14:cNvContentPartPr/>
              <p14:nvPr/>
            </p14:nvContentPartPr>
            <p14:xfrm>
              <a:off x="3262418" y="6449105"/>
              <a:ext cx="115560" cy="245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B245ED-7930-4826-83BC-B601CD858C0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53418" y="6440118"/>
                <a:ext cx="133200" cy="2627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6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A9BA-1517-4A96-9062-AAE96444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Following Hooke’s Law, find a value for the spring constant (</a:t>
            </a:r>
            <a:r>
              <a:rPr lang="en-GB" i="1" dirty="0"/>
              <a:t>k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B5B4B-4E95-44B1-856F-31AB4F67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4" y="318020"/>
            <a:ext cx="2850928" cy="1284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6100A6-7CCE-425C-891C-F1AF014C9CC7}"/>
                  </a:ext>
                </a:extLst>
              </p14:cNvPr>
              <p14:cNvContentPartPr/>
              <p14:nvPr/>
            </p14:nvContentPartPr>
            <p14:xfrm>
              <a:off x="4549320" y="2601000"/>
              <a:ext cx="238320" cy="423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6100A6-7CCE-425C-891C-F1AF014C9C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0320" y="2592000"/>
                <a:ext cx="2559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3F1F4D-6B69-4446-8D8D-56B974D835EC}"/>
                  </a:ext>
                </a:extLst>
              </p14:cNvPr>
              <p14:cNvContentPartPr/>
              <p14:nvPr/>
            </p14:nvContentPartPr>
            <p14:xfrm>
              <a:off x="4085280" y="2530800"/>
              <a:ext cx="288360" cy="575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3F1F4D-6B69-4446-8D8D-56B974D835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291" y="2521800"/>
                <a:ext cx="305978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7E95F3-AB40-49E3-B911-B824CE4F8D18}"/>
                  </a:ext>
                </a:extLst>
              </p14:cNvPr>
              <p14:cNvContentPartPr/>
              <p14:nvPr/>
            </p14:nvContentPartPr>
            <p14:xfrm>
              <a:off x="3510720" y="2773440"/>
              <a:ext cx="171720" cy="7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7E95F3-AB40-49E3-B911-B824CE4F8D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1720" y="2764761"/>
                <a:ext cx="189360" cy="96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51E1E0-1261-435C-A409-454546ED8964}"/>
                  </a:ext>
                </a:extLst>
              </p14:cNvPr>
              <p14:cNvContentPartPr/>
              <p14:nvPr/>
            </p14:nvContentPartPr>
            <p14:xfrm>
              <a:off x="3051000" y="2522520"/>
              <a:ext cx="270360" cy="531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51E1E0-1261-435C-A409-454546ED89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2000" y="2513874"/>
                <a:ext cx="288000" cy="549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E14913-9200-4534-B81E-3F59BBB220F7}"/>
                  </a:ext>
                </a:extLst>
              </p14:cNvPr>
              <p14:cNvContentPartPr/>
              <p14:nvPr/>
            </p14:nvContentPartPr>
            <p14:xfrm>
              <a:off x="2688120" y="3543120"/>
              <a:ext cx="898560" cy="371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E14913-9200-4534-B81E-3F59BBB220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9120" y="3534120"/>
                <a:ext cx="9162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F8DB5EB-B040-4FD3-BAFD-9E5279E45E3C}"/>
                  </a:ext>
                </a:extLst>
              </p14:cNvPr>
              <p14:cNvContentPartPr/>
              <p14:nvPr/>
            </p14:nvContentPartPr>
            <p14:xfrm>
              <a:off x="3898800" y="3662280"/>
              <a:ext cx="104040" cy="1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F8DB5EB-B040-4FD3-BAFD-9E5279E45E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90160" y="3653640"/>
                <a:ext cx="121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DAAB0C4-816F-4031-98A8-B18BFA06A903}"/>
                  </a:ext>
                </a:extLst>
              </p14:cNvPr>
              <p14:cNvContentPartPr/>
              <p14:nvPr/>
            </p14:nvContentPartPr>
            <p14:xfrm>
              <a:off x="3885840" y="3757320"/>
              <a:ext cx="191160" cy="15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DAAB0C4-816F-4031-98A8-B18BFA06A9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6840" y="3748320"/>
                <a:ext cx="208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9E51A83-0270-4EE9-8A54-870D2BB91D36}"/>
                  </a:ext>
                </a:extLst>
              </p14:cNvPr>
              <p14:cNvContentPartPr/>
              <p14:nvPr/>
            </p14:nvContentPartPr>
            <p14:xfrm>
              <a:off x="4488480" y="3522600"/>
              <a:ext cx="291960" cy="405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9E51A83-0270-4EE9-8A54-870D2BB91D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9840" y="3513600"/>
                <a:ext cx="3096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E79126C-85F1-4109-A7E0-C8C1747EC38C}"/>
                  </a:ext>
                </a:extLst>
              </p14:cNvPr>
              <p14:cNvContentPartPr/>
              <p14:nvPr/>
            </p14:nvContentPartPr>
            <p14:xfrm>
              <a:off x="2485080" y="3958200"/>
              <a:ext cx="2880" cy="137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79126C-85F1-4109-A7E0-C8C1747EC3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0108" y="3587394"/>
                <a:ext cx="277225" cy="517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0B9D759-D0C3-4F5E-850A-539459B022A4}"/>
                  </a:ext>
                </a:extLst>
              </p14:cNvPr>
              <p14:cNvContentPartPr/>
              <p14:nvPr/>
            </p14:nvContentPartPr>
            <p14:xfrm>
              <a:off x="5145120" y="3288960"/>
              <a:ext cx="369720" cy="76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0B9D759-D0C3-4F5E-850A-539459B022A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36488" y="3279960"/>
                <a:ext cx="387343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E458439-1BCE-454C-A723-6D43BCAA742F}"/>
                  </a:ext>
                </a:extLst>
              </p14:cNvPr>
              <p14:cNvContentPartPr/>
              <p14:nvPr/>
            </p14:nvContentPartPr>
            <p14:xfrm>
              <a:off x="5714280" y="3359880"/>
              <a:ext cx="790920" cy="540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E458439-1BCE-454C-A723-6D43BCAA742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05280" y="3351240"/>
                <a:ext cx="80856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F509674-800C-4EBE-81B2-64CDFBD0A00A}"/>
                  </a:ext>
                </a:extLst>
              </p14:cNvPr>
              <p14:cNvContentPartPr/>
              <p14:nvPr/>
            </p14:nvContentPartPr>
            <p14:xfrm>
              <a:off x="5147280" y="5054760"/>
              <a:ext cx="197280" cy="324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F509674-800C-4EBE-81B2-64CDFBD0A00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38640" y="5046120"/>
                <a:ext cx="2149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85922EF-8F41-48E6-9BB0-00B262CDD283}"/>
                  </a:ext>
                </a:extLst>
              </p14:cNvPr>
              <p14:cNvContentPartPr/>
              <p14:nvPr/>
            </p14:nvContentPartPr>
            <p14:xfrm>
              <a:off x="5522760" y="4998960"/>
              <a:ext cx="607680" cy="347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85922EF-8F41-48E6-9BB0-00B262CDD2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13760" y="4990329"/>
                <a:ext cx="625320" cy="365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D8C6C3B-9C8B-45B4-8168-9BB134AC16B4}"/>
                  </a:ext>
                </a:extLst>
              </p14:cNvPr>
              <p14:cNvContentPartPr/>
              <p14:nvPr/>
            </p14:nvContentPartPr>
            <p14:xfrm>
              <a:off x="4654440" y="4326120"/>
              <a:ext cx="1978200" cy="585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D8C6C3B-9C8B-45B4-8168-9BB134AC16B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45800" y="4317480"/>
                <a:ext cx="19958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A8CAF0-B806-4C22-962A-73224E9BA2E6}"/>
                  </a:ext>
                </a:extLst>
              </p14:cNvPr>
              <p14:cNvContentPartPr/>
              <p14:nvPr/>
            </p14:nvContentPartPr>
            <p14:xfrm>
              <a:off x="3824280" y="4639320"/>
              <a:ext cx="274680" cy="99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A8CAF0-B806-4C22-962A-73224E9BA2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15280" y="4630680"/>
                <a:ext cx="2923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7A79DCE-D869-4FFE-9B08-A7865786F206}"/>
                  </a:ext>
                </a:extLst>
              </p14:cNvPr>
              <p14:cNvContentPartPr/>
              <p14:nvPr/>
            </p14:nvContentPartPr>
            <p14:xfrm>
              <a:off x="3229200" y="4500360"/>
              <a:ext cx="288000" cy="427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7A79DCE-D869-4FFE-9B08-A7865786F2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20549" y="4491720"/>
                <a:ext cx="305662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A7B3BCC-5D19-41ED-A265-C1184FBF66E9}"/>
                  </a:ext>
                </a:extLst>
              </p14:cNvPr>
              <p14:cNvContentPartPr/>
              <p14:nvPr/>
            </p14:nvContentPartPr>
            <p14:xfrm>
              <a:off x="3954240" y="6421320"/>
              <a:ext cx="345960" cy="240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A7B3BCC-5D19-41ED-A265-C1184FBF66E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45591" y="6412680"/>
                <a:ext cx="363618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04544C-6F73-4938-A70E-F5C0020BF48F}"/>
                  </a:ext>
                </a:extLst>
              </p14:cNvPr>
              <p14:cNvContentPartPr/>
              <p14:nvPr/>
            </p14:nvContentPartPr>
            <p14:xfrm>
              <a:off x="5823360" y="6285960"/>
              <a:ext cx="275400" cy="289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04544C-6F73-4938-A70E-F5C0020BF48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14360" y="6276960"/>
                <a:ext cx="2930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3BE644F-792A-4605-895E-4235E85BCA14}"/>
                  </a:ext>
                </a:extLst>
              </p14:cNvPr>
              <p14:cNvContentPartPr/>
              <p14:nvPr/>
            </p14:nvContentPartPr>
            <p14:xfrm>
              <a:off x="6288840" y="6237720"/>
              <a:ext cx="616320" cy="363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3BE644F-792A-4605-895E-4235E85BCA1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80200" y="6228729"/>
                <a:ext cx="633960" cy="381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4A4BB2-7169-49F0-A1C9-7F90D87FEE88}"/>
                  </a:ext>
                </a:extLst>
              </p14:cNvPr>
              <p14:cNvContentPartPr/>
              <p14:nvPr/>
            </p14:nvContentPartPr>
            <p14:xfrm>
              <a:off x="1688858" y="3673145"/>
              <a:ext cx="159840" cy="28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4A4BB2-7169-49F0-A1C9-7F90D87FEE8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79858" y="3664505"/>
                <a:ext cx="177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A3CDFD-63E4-4E5E-A683-E227F5BB9B3E}"/>
                  </a:ext>
                </a:extLst>
              </p14:cNvPr>
              <p14:cNvContentPartPr/>
              <p14:nvPr/>
            </p14:nvContentPartPr>
            <p14:xfrm>
              <a:off x="2195738" y="3535625"/>
              <a:ext cx="160200" cy="320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A3CDFD-63E4-4E5E-A683-E227F5BB9B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86738" y="3526625"/>
                <a:ext cx="177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7E04CD-08D3-43C8-9616-B1A535C2918F}"/>
                  </a:ext>
                </a:extLst>
              </p14:cNvPr>
              <p14:cNvContentPartPr/>
              <p14:nvPr/>
            </p14:nvContentPartPr>
            <p14:xfrm>
              <a:off x="1927178" y="3631745"/>
              <a:ext cx="135000" cy="279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7E04CD-08D3-43C8-9616-B1A535C2918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18538" y="3622757"/>
                <a:ext cx="152640" cy="29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36B097-E8DF-4F2E-BC0E-562056141017}"/>
                  </a:ext>
                </a:extLst>
              </p14:cNvPr>
              <p14:cNvContentPartPr/>
              <p14:nvPr/>
            </p14:nvContentPartPr>
            <p14:xfrm>
              <a:off x="4619258" y="4445345"/>
              <a:ext cx="222840" cy="283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36B097-E8DF-4F2E-BC0E-5620561410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10618" y="4436705"/>
                <a:ext cx="2404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C277A8-441C-4612-8BED-7A29FB008C60}"/>
                  </a:ext>
                </a:extLst>
              </p14:cNvPr>
              <p14:cNvContentPartPr/>
              <p14:nvPr/>
            </p14:nvContentPartPr>
            <p14:xfrm>
              <a:off x="5219738" y="4360385"/>
              <a:ext cx="151200" cy="330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C277A8-441C-4612-8BED-7A29FB008C6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11098" y="4351745"/>
                <a:ext cx="168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2F2A554-81D2-4DB0-9127-235D8E2E220D}"/>
                  </a:ext>
                </a:extLst>
              </p14:cNvPr>
              <p14:cNvContentPartPr/>
              <p14:nvPr/>
            </p14:nvContentPartPr>
            <p14:xfrm>
              <a:off x="4939658" y="4409345"/>
              <a:ext cx="150480" cy="246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2F2A554-81D2-4DB0-9127-235D8E2E220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1018" y="4400705"/>
                <a:ext cx="168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C8452EF-CE16-4955-973F-A38DF9F355B5}"/>
                  </a:ext>
                </a:extLst>
              </p14:cNvPr>
              <p14:cNvContentPartPr/>
              <p14:nvPr/>
            </p14:nvContentPartPr>
            <p14:xfrm>
              <a:off x="4762898" y="6312665"/>
              <a:ext cx="172440" cy="295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C8452EF-CE16-4955-973F-A38DF9F355B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54258" y="6303665"/>
                <a:ext cx="1900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F125A9-9929-4C0D-B4C0-110B4E22C831}"/>
                  </a:ext>
                </a:extLst>
              </p14:cNvPr>
              <p14:cNvContentPartPr/>
              <p14:nvPr/>
            </p14:nvContentPartPr>
            <p14:xfrm>
              <a:off x="5350418" y="6293225"/>
              <a:ext cx="139680" cy="285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F125A9-9929-4C0D-B4C0-110B4E22C83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41418" y="6284585"/>
                <a:ext cx="1573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C0F305-DE4E-4EB0-A81B-6BE2F4BF949A}"/>
                  </a:ext>
                </a:extLst>
              </p14:cNvPr>
              <p14:cNvContentPartPr/>
              <p14:nvPr/>
            </p14:nvContentPartPr>
            <p14:xfrm>
              <a:off x="5048378" y="6295025"/>
              <a:ext cx="18360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C0F305-DE4E-4EB0-A81B-6BE2F4BF949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39378" y="6286385"/>
                <a:ext cx="20124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77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4" ma:contentTypeDescription="Create a new document." ma:contentTypeScope="" ma:versionID="2a42c496c0f92f657bebb44c77e975b8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51f6621264e054d6851ff2ee9fe8e372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11F5D3-8796-43AC-A4A4-1DB52C3EF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1CB22-02DB-41BA-B1B7-0C40299014B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11802992-a67b-4895-bf87-1ec05fd9643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bb143a9-e604-4eea-bcde-aa80cf463e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A5FCD7-4D10-49C9-8EDE-1EF87A4607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36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Spiderman</vt:lpstr>
      <vt:lpstr>Hooke’s Law (from Spiderman)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Spiderman</dc:title>
  <dc:creator>Tom Tierney</dc:creator>
  <cp:lastModifiedBy>Tom Tierney</cp:lastModifiedBy>
  <cp:revision>1</cp:revision>
  <dcterms:created xsi:type="dcterms:W3CDTF">2022-01-10T16:46:01Z</dcterms:created>
  <dcterms:modified xsi:type="dcterms:W3CDTF">2022-01-11T13:45:39Z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