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0" r:id="rId8"/>
    <p:sldId id="262" r:id="rId9"/>
    <p:sldId id="261" r:id="rId10"/>
    <p:sldId id="263" r:id="rId11"/>
    <p:sldId id="266" r:id="rId12"/>
    <p:sldId id="268" r:id="rId13"/>
    <p:sldId id="314" r:id="rId14"/>
    <p:sldId id="269" r:id="rId15"/>
    <p:sldId id="270" r:id="rId16"/>
    <p:sldId id="271" r:id="rId17"/>
    <p:sldId id="299" r:id="rId18"/>
    <p:sldId id="297" r:id="rId19"/>
    <p:sldId id="300" r:id="rId20"/>
    <p:sldId id="301" r:id="rId21"/>
    <p:sldId id="315" r:id="rId22"/>
    <p:sldId id="274" r:id="rId23"/>
    <p:sldId id="275" r:id="rId24"/>
    <p:sldId id="277" r:id="rId25"/>
    <p:sldId id="278" r:id="rId26"/>
    <p:sldId id="279" r:id="rId27"/>
    <p:sldId id="276" r:id="rId28"/>
    <p:sldId id="290" r:id="rId29"/>
    <p:sldId id="302" r:id="rId30"/>
    <p:sldId id="304" r:id="rId31"/>
    <p:sldId id="305" r:id="rId32"/>
    <p:sldId id="306" r:id="rId33"/>
    <p:sldId id="280" r:id="rId34"/>
    <p:sldId id="293" r:id="rId35"/>
    <p:sldId id="307" r:id="rId36"/>
    <p:sldId id="308" r:id="rId37"/>
    <p:sldId id="310" r:id="rId38"/>
    <p:sldId id="312" r:id="rId39"/>
    <p:sldId id="316" r:id="rId40"/>
    <p:sldId id="317" r:id="rId41"/>
    <p:sldId id="318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9" d="100"/>
          <a:sy n="79" d="100"/>
        </p:scale>
        <p:origin x="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Tierney" userId="98ae919e-0f69-4050-89a6-75b9e3bee043" providerId="ADAL" clId="{87CC28A5-E384-4441-8E60-12352E5966B8}"/>
    <pc:docChg chg="undo custSel addSld delSld modSld sldOrd">
      <pc:chgData name="Tom Tierney" userId="98ae919e-0f69-4050-89a6-75b9e3bee043" providerId="ADAL" clId="{87CC28A5-E384-4441-8E60-12352E5966B8}" dt="2020-12-22T11:04:06.916" v="5512" actId="20577"/>
      <pc:docMkLst>
        <pc:docMk/>
      </pc:docMkLst>
      <pc:sldChg chg="modSp modAnim">
        <pc:chgData name="Tom Tierney" userId="98ae919e-0f69-4050-89a6-75b9e3bee043" providerId="ADAL" clId="{87CC28A5-E384-4441-8E60-12352E5966B8}" dt="2020-12-01T15:37:46.216" v="4550"/>
        <pc:sldMkLst>
          <pc:docMk/>
          <pc:sldMk cId="2241840982" sldId="257"/>
        </pc:sldMkLst>
        <pc:spChg chg="mod">
          <ac:chgData name="Tom Tierney" userId="98ae919e-0f69-4050-89a6-75b9e3bee043" providerId="ADAL" clId="{87CC28A5-E384-4441-8E60-12352E5966B8}" dt="2020-12-01T15:37:13.712" v="4538" actId="20577"/>
          <ac:spMkLst>
            <pc:docMk/>
            <pc:sldMk cId="2241840982" sldId="257"/>
            <ac:spMk id="4" creationId="{51BB095D-75D6-4786-81BF-CE8F57EBF76C}"/>
          </ac:spMkLst>
        </pc:spChg>
        <pc:spChg chg="mod">
          <ac:chgData name="Tom Tierney" userId="98ae919e-0f69-4050-89a6-75b9e3bee043" providerId="ADAL" clId="{87CC28A5-E384-4441-8E60-12352E5966B8}" dt="2020-12-01T15:36:12.541" v="4505" actId="1076"/>
          <ac:spMkLst>
            <pc:docMk/>
            <pc:sldMk cId="2241840982" sldId="257"/>
            <ac:spMk id="5" creationId="{6F97023A-BFB8-4D90-85E0-29DC6E5E6893}"/>
          </ac:spMkLst>
        </pc:spChg>
        <pc:spChg chg="mod">
          <ac:chgData name="Tom Tierney" userId="98ae919e-0f69-4050-89a6-75b9e3bee043" providerId="ADAL" clId="{87CC28A5-E384-4441-8E60-12352E5966B8}" dt="2020-12-01T15:37:31.404" v="4548" actId="20577"/>
          <ac:spMkLst>
            <pc:docMk/>
            <pc:sldMk cId="2241840982" sldId="257"/>
            <ac:spMk id="6" creationId="{CD129C67-04F5-46FB-90D4-E3CFA6B133D6}"/>
          </ac:spMkLst>
        </pc:spChg>
      </pc:sldChg>
      <pc:sldChg chg="modAnim">
        <pc:chgData name="Tom Tierney" userId="98ae919e-0f69-4050-89a6-75b9e3bee043" providerId="ADAL" clId="{87CC28A5-E384-4441-8E60-12352E5966B8}" dt="2020-12-01T15:38:03.877" v="4552"/>
        <pc:sldMkLst>
          <pc:docMk/>
          <pc:sldMk cId="513667094" sldId="258"/>
        </pc:sldMkLst>
      </pc:sldChg>
      <pc:sldChg chg="addSp modSp ord modAnim">
        <pc:chgData name="Tom Tierney" userId="98ae919e-0f69-4050-89a6-75b9e3bee043" providerId="ADAL" clId="{87CC28A5-E384-4441-8E60-12352E5966B8}" dt="2020-12-01T15:40:30.710" v="4586" actId="20577"/>
        <pc:sldMkLst>
          <pc:docMk/>
          <pc:sldMk cId="2473461879" sldId="260"/>
        </pc:sldMkLst>
        <pc:spChg chg="mod">
          <ac:chgData name="Tom Tierney" userId="98ae919e-0f69-4050-89a6-75b9e3bee043" providerId="ADAL" clId="{87CC28A5-E384-4441-8E60-12352E5966B8}" dt="2020-12-01T15:40:30.710" v="4586" actId="20577"/>
          <ac:spMkLst>
            <pc:docMk/>
            <pc:sldMk cId="2473461879" sldId="260"/>
            <ac:spMk id="4" creationId="{EEA923A8-1F22-4866-A46C-34DB199D1D3B}"/>
          </ac:spMkLst>
        </pc:spChg>
        <pc:spChg chg="mod">
          <ac:chgData name="Tom Tierney" userId="98ae919e-0f69-4050-89a6-75b9e3bee043" providerId="ADAL" clId="{87CC28A5-E384-4441-8E60-12352E5966B8}" dt="2020-12-01T15:38:33.737" v="4555" actId="1076"/>
          <ac:spMkLst>
            <pc:docMk/>
            <pc:sldMk cId="2473461879" sldId="260"/>
            <ac:spMk id="5" creationId="{1D4A9E40-478E-4DBC-9E76-7BC5D45FF806}"/>
          </ac:spMkLst>
        </pc:spChg>
        <pc:spChg chg="add mod">
          <ac:chgData name="Tom Tierney" userId="98ae919e-0f69-4050-89a6-75b9e3bee043" providerId="ADAL" clId="{87CC28A5-E384-4441-8E60-12352E5966B8}" dt="2020-12-01T15:40:08.876" v="4568" actId="1076"/>
          <ac:spMkLst>
            <pc:docMk/>
            <pc:sldMk cId="2473461879" sldId="260"/>
            <ac:spMk id="6" creationId="{4A22A441-9571-4F4E-836C-CCFB3B3361F4}"/>
          </ac:spMkLst>
        </pc:spChg>
        <pc:spChg chg="mod">
          <ac:chgData name="Tom Tierney" userId="98ae919e-0f69-4050-89a6-75b9e3bee043" providerId="ADAL" clId="{87CC28A5-E384-4441-8E60-12352E5966B8}" dt="2020-12-01T15:38:43.654" v="4557" actId="1076"/>
          <ac:spMkLst>
            <pc:docMk/>
            <pc:sldMk cId="2473461879" sldId="260"/>
            <ac:spMk id="7" creationId="{41098FF1-683A-4FA3-A095-DCD502AF52EE}"/>
          </ac:spMkLst>
        </pc:spChg>
        <pc:spChg chg="mod">
          <ac:chgData name="Tom Tierney" userId="98ae919e-0f69-4050-89a6-75b9e3bee043" providerId="ADAL" clId="{87CC28A5-E384-4441-8E60-12352E5966B8}" dt="2020-12-01T15:38:40.287" v="4556" actId="1076"/>
          <ac:spMkLst>
            <pc:docMk/>
            <pc:sldMk cId="2473461879" sldId="260"/>
            <ac:spMk id="8" creationId="{7893B8C9-2A13-42B8-9CE1-5AFA3D2B0145}"/>
          </ac:spMkLst>
        </pc:spChg>
        <pc:picChg chg="add mod">
          <ac:chgData name="Tom Tierney" userId="98ae919e-0f69-4050-89a6-75b9e3bee043" providerId="ADAL" clId="{87CC28A5-E384-4441-8E60-12352E5966B8}" dt="2020-12-01T15:40:00.596" v="4567" actId="1076"/>
          <ac:picMkLst>
            <pc:docMk/>
            <pc:sldMk cId="2473461879" sldId="260"/>
            <ac:picMk id="2" creationId="{824F490A-33DC-4223-AF58-BCAE7241831D}"/>
          </ac:picMkLst>
        </pc:picChg>
      </pc:sldChg>
      <pc:sldChg chg="modSp modAnim">
        <pc:chgData name="Tom Tierney" userId="98ae919e-0f69-4050-89a6-75b9e3bee043" providerId="ADAL" clId="{87CC28A5-E384-4441-8E60-12352E5966B8}" dt="2020-12-04T11:41:22.320" v="5444" actId="20577"/>
        <pc:sldMkLst>
          <pc:docMk/>
          <pc:sldMk cId="2832617699" sldId="261"/>
        </pc:sldMkLst>
        <pc:spChg chg="mod">
          <ac:chgData name="Tom Tierney" userId="98ae919e-0f69-4050-89a6-75b9e3bee043" providerId="ADAL" clId="{87CC28A5-E384-4441-8E60-12352E5966B8}" dt="2020-12-04T11:41:22.320" v="5444" actId="20577"/>
          <ac:spMkLst>
            <pc:docMk/>
            <pc:sldMk cId="2832617699" sldId="261"/>
            <ac:spMk id="5" creationId="{A9A84F6F-CED0-48AF-84A2-1DE20E81CC62}"/>
          </ac:spMkLst>
        </pc:spChg>
      </pc:sldChg>
      <pc:sldChg chg="modSp">
        <pc:chgData name="Tom Tierney" userId="98ae919e-0f69-4050-89a6-75b9e3bee043" providerId="ADAL" clId="{87CC28A5-E384-4441-8E60-12352E5966B8}" dt="2020-12-01T15:41:39.779" v="4593" actId="255"/>
        <pc:sldMkLst>
          <pc:docMk/>
          <pc:sldMk cId="2260930889" sldId="263"/>
        </pc:sldMkLst>
        <pc:spChg chg="mod">
          <ac:chgData name="Tom Tierney" userId="98ae919e-0f69-4050-89a6-75b9e3bee043" providerId="ADAL" clId="{87CC28A5-E384-4441-8E60-12352E5966B8}" dt="2020-12-01T15:41:39.779" v="4593" actId="255"/>
          <ac:spMkLst>
            <pc:docMk/>
            <pc:sldMk cId="2260930889" sldId="263"/>
            <ac:spMk id="5" creationId="{A9A84F6F-CED0-48AF-84A2-1DE20E81CC62}"/>
          </ac:spMkLst>
        </pc:spChg>
      </pc:sldChg>
      <pc:sldChg chg="addSp modSp modAnim">
        <pc:chgData name="Tom Tierney" userId="98ae919e-0f69-4050-89a6-75b9e3bee043" providerId="ADAL" clId="{87CC28A5-E384-4441-8E60-12352E5966B8}" dt="2020-12-01T15:43:45.616" v="4627"/>
        <pc:sldMkLst>
          <pc:docMk/>
          <pc:sldMk cId="826992002" sldId="266"/>
        </pc:sldMkLst>
        <pc:spChg chg="mod">
          <ac:chgData name="Tom Tierney" userId="98ae919e-0f69-4050-89a6-75b9e3bee043" providerId="ADAL" clId="{87CC28A5-E384-4441-8E60-12352E5966B8}" dt="2020-12-01T15:42:44.437" v="4619" actId="20577"/>
          <ac:spMkLst>
            <pc:docMk/>
            <pc:sldMk cId="826992002" sldId="266"/>
            <ac:spMk id="2" creationId="{233D9AE7-4D53-4926-BD25-4873C007D42A}"/>
          </ac:spMkLst>
        </pc:spChg>
        <pc:spChg chg="mod">
          <ac:chgData name="Tom Tierney" userId="98ae919e-0f69-4050-89a6-75b9e3bee043" providerId="ADAL" clId="{87CC28A5-E384-4441-8E60-12352E5966B8}" dt="2020-12-01T15:41:52.378" v="4594" actId="255"/>
          <ac:spMkLst>
            <pc:docMk/>
            <pc:sldMk cId="826992002" sldId="266"/>
            <ac:spMk id="5" creationId="{A9A84F6F-CED0-48AF-84A2-1DE20E81CC62}"/>
          </ac:spMkLst>
        </pc:spChg>
        <pc:spChg chg="mod">
          <ac:chgData name="Tom Tierney" userId="98ae919e-0f69-4050-89a6-75b9e3bee043" providerId="ADAL" clId="{87CC28A5-E384-4441-8E60-12352E5966B8}" dt="2020-12-01T15:42:07.218" v="4596" actId="20577"/>
          <ac:spMkLst>
            <pc:docMk/>
            <pc:sldMk cId="826992002" sldId="266"/>
            <ac:spMk id="6" creationId="{167B0366-A19B-4109-B29D-1FA93DF4FE02}"/>
          </ac:spMkLst>
        </pc:spChg>
        <pc:picChg chg="add mod">
          <ac:chgData name="Tom Tierney" userId="98ae919e-0f69-4050-89a6-75b9e3bee043" providerId="ADAL" clId="{87CC28A5-E384-4441-8E60-12352E5966B8}" dt="2020-12-01T15:43:38.379" v="4625" actId="1076"/>
          <ac:picMkLst>
            <pc:docMk/>
            <pc:sldMk cId="826992002" sldId="266"/>
            <ac:picMk id="3" creationId="{FFCFE0A2-982B-4392-805B-653EFE719338}"/>
          </ac:picMkLst>
        </pc:picChg>
      </pc:sldChg>
      <pc:sldChg chg="modSp">
        <pc:chgData name="Tom Tierney" userId="98ae919e-0f69-4050-89a6-75b9e3bee043" providerId="ADAL" clId="{87CC28A5-E384-4441-8E60-12352E5966B8}" dt="2020-12-01T15:42:18.843" v="4598" actId="1076"/>
        <pc:sldMkLst>
          <pc:docMk/>
          <pc:sldMk cId="765288845" sldId="268"/>
        </pc:sldMkLst>
        <pc:spChg chg="mod">
          <ac:chgData name="Tom Tierney" userId="98ae919e-0f69-4050-89a6-75b9e3bee043" providerId="ADAL" clId="{87CC28A5-E384-4441-8E60-12352E5966B8}" dt="2020-12-01T15:42:15.964" v="4597" actId="255"/>
          <ac:spMkLst>
            <pc:docMk/>
            <pc:sldMk cId="765288845" sldId="268"/>
            <ac:spMk id="5" creationId="{A9A84F6F-CED0-48AF-84A2-1DE20E81CC62}"/>
          </ac:spMkLst>
        </pc:spChg>
        <pc:picChg chg="mod">
          <ac:chgData name="Tom Tierney" userId="98ae919e-0f69-4050-89a6-75b9e3bee043" providerId="ADAL" clId="{87CC28A5-E384-4441-8E60-12352E5966B8}" dt="2020-12-01T15:42:18.843" v="4598" actId="1076"/>
          <ac:picMkLst>
            <pc:docMk/>
            <pc:sldMk cId="765288845" sldId="268"/>
            <ac:picMk id="3" creationId="{BBB79BAF-3E4A-464D-86D0-DBB94BC6A868}"/>
          </ac:picMkLst>
        </pc:picChg>
      </pc:sldChg>
      <pc:sldChg chg="modSp modAnim">
        <pc:chgData name="Tom Tierney" userId="98ae919e-0f69-4050-89a6-75b9e3bee043" providerId="ADAL" clId="{87CC28A5-E384-4441-8E60-12352E5966B8}" dt="2020-12-01T15:48:10.044" v="4867"/>
        <pc:sldMkLst>
          <pc:docMk/>
          <pc:sldMk cId="1678874414" sldId="269"/>
        </pc:sldMkLst>
        <pc:spChg chg="mod">
          <ac:chgData name="Tom Tierney" userId="98ae919e-0f69-4050-89a6-75b9e3bee043" providerId="ADAL" clId="{87CC28A5-E384-4441-8E60-12352E5966B8}" dt="2020-12-01T15:47:50.986" v="4861" actId="255"/>
          <ac:spMkLst>
            <pc:docMk/>
            <pc:sldMk cId="1678874414" sldId="269"/>
            <ac:spMk id="5" creationId="{A9A84F6F-CED0-48AF-84A2-1DE20E81CC62}"/>
          </ac:spMkLst>
        </pc:spChg>
      </pc:sldChg>
      <pc:sldChg chg="modSp modAnim">
        <pc:chgData name="Tom Tierney" userId="98ae919e-0f69-4050-89a6-75b9e3bee043" providerId="ADAL" clId="{87CC28A5-E384-4441-8E60-12352E5966B8}" dt="2020-12-04T11:44:04.063" v="5452"/>
        <pc:sldMkLst>
          <pc:docMk/>
          <pc:sldMk cId="2166512421" sldId="270"/>
        </pc:sldMkLst>
        <pc:spChg chg="mod">
          <ac:chgData name="Tom Tierney" userId="98ae919e-0f69-4050-89a6-75b9e3bee043" providerId="ADAL" clId="{87CC28A5-E384-4441-8E60-12352E5966B8}" dt="2020-12-01T10:32:06.986" v="2321" actId="313"/>
          <ac:spMkLst>
            <pc:docMk/>
            <pc:sldMk cId="2166512421" sldId="270"/>
            <ac:spMk id="2" creationId="{233D9AE7-4D53-4926-BD25-4873C007D42A}"/>
          </ac:spMkLst>
        </pc:spChg>
        <pc:spChg chg="mod">
          <ac:chgData name="Tom Tierney" userId="98ae919e-0f69-4050-89a6-75b9e3bee043" providerId="ADAL" clId="{87CC28A5-E384-4441-8E60-12352E5966B8}" dt="2020-12-04T11:43:46.554" v="5448" actId="20578"/>
          <ac:spMkLst>
            <pc:docMk/>
            <pc:sldMk cId="2166512421" sldId="270"/>
            <ac:spMk id="3" creationId="{4F7F37A6-D1DA-437F-97A6-F504725E4995}"/>
          </ac:spMkLst>
        </pc:spChg>
        <pc:picChg chg="mod">
          <ac:chgData name="Tom Tierney" userId="98ae919e-0f69-4050-89a6-75b9e3bee043" providerId="ADAL" clId="{87CC28A5-E384-4441-8E60-12352E5966B8}" dt="2020-12-01T15:48:38.585" v="4871" actId="1076"/>
          <ac:picMkLst>
            <pc:docMk/>
            <pc:sldMk cId="2166512421" sldId="270"/>
            <ac:picMk id="6" creationId="{40EB4672-3335-4247-B8D2-608D61241CE0}"/>
          </ac:picMkLst>
        </pc:picChg>
      </pc:sldChg>
      <pc:sldChg chg="modSp modAnim">
        <pc:chgData name="Tom Tierney" userId="98ae919e-0f69-4050-89a6-75b9e3bee043" providerId="ADAL" clId="{87CC28A5-E384-4441-8E60-12352E5966B8}" dt="2020-12-04T11:44:31.855" v="5455"/>
        <pc:sldMkLst>
          <pc:docMk/>
          <pc:sldMk cId="3661489516" sldId="271"/>
        </pc:sldMkLst>
        <pc:spChg chg="mod">
          <ac:chgData name="Tom Tierney" userId="98ae919e-0f69-4050-89a6-75b9e3bee043" providerId="ADAL" clId="{87CC28A5-E384-4441-8E60-12352E5966B8}" dt="2020-12-01T10:32:11.587" v="2323" actId="313"/>
          <ac:spMkLst>
            <pc:docMk/>
            <pc:sldMk cId="3661489516" sldId="271"/>
            <ac:spMk id="2" creationId="{233D9AE7-4D53-4926-BD25-4873C007D42A}"/>
          </ac:spMkLst>
        </pc:spChg>
        <pc:spChg chg="mod">
          <ac:chgData name="Tom Tierney" userId="98ae919e-0f69-4050-89a6-75b9e3bee043" providerId="ADAL" clId="{87CC28A5-E384-4441-8E60-12352E5966B8}" dt="2020-12-01T15:49:06.412" v="4874" actId="255"/>
          <ac:spMkLst>
            <pc:docMk/>
            <pc:sldMk cId="3661489516" sldId="271"/>
            <ac:spMk id="3" creationId="{4F7F37A6-D1DA-437F-97A6-F504725E4995}"/>
          </ac:spMkLst>
        </pc:spChg>
        <pc:picChg chg="mod">
          <ac:chgData name="Tom Tierney" userId="98ae919e-0f69-4050-89a6-75b9e3bee043" providerId="ADAL" clId="{87CC28A5-E384-4441-8E60-12352E5966B8}" dt="2020-12-01T15:49:20.365" v="4876" actId="1076"/>
          <ac:picMkLst>
            <pc:docMk/>
            <pc:sldMk cId="3661489516" sldId="271"/>
            <ac:picMk id="5" creationId="{4165D645-F733-492C-897A-66E8B9743A57}"/>
          </ac:picMkLst>
        </pc:picChg>
      </pc:sldChg>
      <pc:sldChg chg="addSp delSp modSp add delAnim modAnim">
        <pc:chgData name="Tom Tierney" userId="98ae919e-0f69-4050-89a6-75b9e3bee043" providerId="ADAL" clId="{87CC28A5-E384-4441-8E60-12352E5966B8}" dt="2020-12-01T11:52:20.135" v="3034"/>
        <pc:sldMkLst>
          <pc:docMk/>
          <pc:sldMk cId="747272222" sldId="274"/>
        </pc:sldMkLst>
        <pc:spChg chg="del">
          <ac:chgData name="Tom Tierney" userId="98ae919e-0f69-4050-89a6-75b9e3bee043" providerId="ADAL" clId="{87CC28A5-E384-4441-8E60-12352E5966B8}" dt="2020-11-20T10:34:23.954" v="1951" actId="478"/>
          <ac:spMkLst>
            <pc:docMk/>
            <pc:sldMk cId="747272222" sldId="274"/>
            <ac:spMk id="2" creationId="{C8A8982D-1628-40B4-B456-01795D2F581A}"/>
          </ac:spMkLst>
        </pc:spChg>
        <pc:spChg chg="mod">
          <ac:chgData name="Tom Tierney" userId="98ae919e-0f69-4050-89a6-75b9e3bee043" providerId="ADAL" clId="{87CC28A5-E384-4441-8E60-12352E5966B8}" dt="2020-11-20T10:12:19.933" v="1897" actId="1076"/>
          <ac:spMkLst>
            <pc:docMk/>
            <pc:sldMk cId="747272222" sldId="274"/>
            <ac:spMk id="4" creationId="{00000000-0000-0000-0000-000000000000}"/>
          </ac:spMkLst>
        </pc:spChg>
        <pc:spChg chg="add mod">
          <ac:chgData name="Tom Tierney" userId="98ae919e-0f69-4050-89a6-75b9e3bee043" providerId="ADAL" clId="{87CC28A5-E384-4441-8E60-12352E5966B8}" dt="2020-11-20T10:12:47.649" v="1916" actId="20577"/>
          <ac:spMkLst>
            <pc:docMk/>
            <pc:sldMk cId="747272222" sldId="274"/>
            <ac:spMk id="14" creationId="{DF135412-E811-4A31-B9B8-4B0E46328C46}"/>
          </ac:spMkLst>
        </pc:spChg>
        <pc:picChg chg="del mod">
          <ac:chgData name="Tom Tierney" userId="98ae919e-0f69-4050-89a6-75b9e3bee043" providerId="ADAL" clId="{87CC28A5-E384-4441-8E60-12352E5966B8}" dt="2020-12-01T11:50:13.286" v="3025" actId="478"/>
          <ac:picMkLst>
            <pc:docMk/>
            <pc:sldMk cId="747272222" sldId="274"/>
            <ac:picMk id="5" creationId="{00000000-0000-0000-0000-000000000000}"/>
          </ac:picMkLst>
        </pc:picChg>
        <pc:picChg chg="add mod">
          <ac:chgData name="Tom Tierney" userId="98ae919e-0f69-4050-89a6-75b9e3bee043" providerId="ADAL" clId="{87CC28A5-E384-4441-8E60-12352E5966B8}" dt="2020-11-20T10:34:31.587" v="1953" actId="1076"/>
          <ac:picMkLst>
            <pc:docMk/>
            <pc:sldMk cId="747272222" sldId="274"/>
            <ac:picMk id="15" creationId="{4875AF51-4DDE-44B5-A6E1-9431D7F11C21}"/>
          </ac:picMkLst>
        </pc:picChg>
      </pc:sldChg>
      <pc:sldChg chg="addSp delSp modSp add modAnim">
        <pc:chgData name="Tom Tierney" userId="98ae919e-0f69-4050-89a6-75b9e3bee043" providerId="ADAL" clId="{87CC28A5-E384-4441-8E60-12352E5966B8}" dt="2020-12-01T11:52:57.803" v="3045" actId="1076"/>
        <pc:sldMkLst>
          <pc:docMk/>
          <pc:sldMk cId="3961239369" sldId="275"/>
        </pc:sldMkLst>
        <pc:spChg chg="del mod">
          <ac:chgData name="Tom Tierney" userId="98ae919e-0f69-4050-89a6-75b9e3bee043" providerId="ADAL" clId="{87CC28A5-E384-4441-8E60-12352E5966B8}" dt="2020-11-20T10:33:47.016" v="1945" actId="478"/>
          <ac:spMkLst>
            <pc:docMk/>
            <pc:sldMk cId="3961239369" sldId="275"/>
            <ac:spMk id="2" creationId="{C8A8982D-1628-40B4-B456-01795D2F581A}"/>
          </ac:spMkLst>
        </pc:spChg>
        <pc:spChg chg="mod">
          <ac:chgData name="Tom Tierney" userId="98ae919e-0f69-4050-89a6-75b9e3bee043" providerId="ADAL" clId="{87CC28A5-E384-4441-8E60-12352E5966B8}" dt="2020-11-20T10:13:00.293" v="1917" actId="1076"/>
          <ac:spMkLst>
            <pc:docMk/>
            <pc:sldMk cId="3961239369" sldId="275"/>
            <ac:spMk id="3" creationId="{69A9F2D6-0B95-4B5A-A4EA-A2CAD0C4A8E3}"/>
          </ac:spMkLst>
        </pc:spChg>
        <pc:spChg chg="mod">
          <ac:chgData name="Tom Tierney" userId="98ae919e-0f69-4050-89a6-75b9e3bee043" providerId="ADAL" clId="{87CC28A5-E384-4441-8E60-12352E5966B8}" dt="2020-11-20T10:13:09.677" v="1919" actId="1076"/>
          <ac:spMkLst>
            <pc:docMk/>
            <pc:sldMk cId="3961239369" sldId="275"/>
            <ac:spMk id="8" creationId="{50ADF926-206C-4F25-8B02-5FC6B8282D01}"/>
          </ac:spMkLst>
        </pc:spChg>
        <pc:spChg chg="add">
          <ac:chgData name="Tom Tierney" userId="98ae919e-0f69-4050-89a6-75b9e3bee043" providerId="ADAL" clId="{87CC28A5-E384-4441-8E60-12352E5966B8}" dt="2020-11-20T10:13:23.986" v="1920"/>
          <ac:spMkLst>
            <pc:docMk/>
            <pc:sldMk cId="3961239369" sldId="275"/>
            <ac:spMk id="12" creationId="{92DF4213-7379-439D-BEE0-7A396B623DF0}"/>
          </ac:spMkLst>
        </pc:spChg>
        <pc:spChg chg="mod">
          <ac:chgData name="Tom Tierney" userId="98ae919e-0f69-4050-89a6-75b9e3bee043" providerId="ADAL" clId="{87CC28A5-E384-4441-8E60-12352E5966B8}" dt="2020-12-01T11:52:57.803" v="3045" actId="1076"/>
          <ac:spMkLst>
            <pc:docMk/>
            <pc:sldMk cId="3961239369" sldId="275"/>
            <ac:spMk id="13" creationId="{A13F986C-B73A-4A3D-8946-17DEEFAD08CF}"/>
          </ac:spMkLst>
        </pc:spChg>
        <pc:picChg chg="mod">
          <ac:chgData name="Tom Tierney" userId="98ae919e-0f69-4050-89a6-75b9e3bee043" providerId="ADAL" clId="{87CC28A5-E384-4441-8E60-12352E5966B8}" dt="2020-11-20T10:13:00.293" v="1917" actId="1076"/>
          <ac:picMkLst>
            <pc:docMk/>
            <pc:sldMk cId="3961239369" sldId="275"/>
            <ac:picMk id="6" creationId="{00000000-0000-0000-0000-000000000000}"/>
          </ac:picMkLst>
        </pc:picChg>
        <pc:picChg chg="mod">
          <ac:chgData name="Tom Tierney" userId="98ae919e-0f69-4050-89a6-75b9e3bee043" providerId="ADAL" clId="{87CC28A5-E384-4441-8E60-12352E5966B8}" dt="2020-11-20T10:13:00.293" v="1917" actId="1076"/>
          <ac:picMkLst>
            <pc:docMk/>
            <pc:sldMk cId="3961239369" sldId="275"/>
            <ac:picMk id="10" creationId="{4240D130-D3A4-44C9-B428-0BFF4009B65D}"/>
          </ac:picMkLst>
        </pc:picChg>
        <pc:picChg chg="mod">
          <ac:chgData name="Tom Tierney" userId="98ae919e-0f69-4050-89a6-75b9e3bee043" providerId="ADAL" clId="{87CC28A5-E384-4441-8E60-12352E5966B8}" dt="2020-11-20T10:13:00.293" v="1917" actId="1076"/>
          <ac:picMkLst>
            <pc:docMk/>
            <pc:sldMk cId="3961239369" sldId="275"/>
            <ac:picMk id="11" creationId="{D067E7C0-0EBD-4500-9922-71DCDBE4F1E6}"/>
          </ac:picMkLst>
        </pc:picChg>
        <pc:picChg chg="mod">
          <ac:chgData name="Tom Tierney" userId="98ae919e-0f69-4050-89a6-75b9e3bee043" providerId="ADAL" clId="{87CC28A5-E384-4441-8E60-12352E5966B8}" dt="2020-11-20T10:13:00.293" v="1917" actId="1076"/>
          <ac:picMkLst>
            <pc:docMk/>
            <pc:sldMk cId="3961239369" sldId="275"/>
            <ac:picMk id="14" creationId="{9456EFB0-E0CC-4DFB-8F99-BD6334A2E0C3}"/>
          </ac:picMkLst>
        </pc:picChg>
        <pc:picChg chg="add mod">
          <ac:chgData name="Tom Tierney" userId="98ae919e-0f69-4050-89a6-75b9e3bee043" providerId="ADAL" clId="{87CC28A5-E384-4441-8E60-12352E5966B8}" dt="2020-12-01T11:52:52.650" v="3043" actId="1076"/>
          <ac:picMkLst>
            <pc:docMk/>
            <pc:sldMk cId="3961239369" sldId="275"/>
            <ac:picMk id="4098" creationId="{06CE6242-54EC-4C2A-AB2E-CF61113E698E}"/>
          </ac:picMkLst>
        </pc:picChg>
        <pc:cxnChg chg="mod">
          <ac:chgData name="Tom Tierney" userId="98ae919e-0f69-4050-89a6-75b9e3bee043" providerId="ADAL" clId="{87CC28A5-E384-4441-8E60-12352E5966B8}" dt="2020-11-20T10:13:00.293" v="1917" actId="1076"/>
          <ac:cxnSpMkLst>
            <pc:docMk/>
            <pc:sldMk cId="3961239369" sldId="275"/>
            <ac:cxnSpMk id="7" creationId="{A4F417EB-B002-4DCA-BECF-104887A3545E}"/>
          </ac:cxnSpMkLst>
        </pc:cxnChg>
        <pc:cxnChg chg="mod">
          <ac:chgData name="Tom Tierney" userId="98ae919e-0f69-4050-89a6-75b9e3bee043" providerId="ADAL" clId="{87CC28A5-E384-4441-8E60-12352E5966B8}" dt="2020-11-20T10:13:00.293" v="1917" actId="1076"/>
          <ac:cxnSpMkLst>
            <pc:docMk/>
            <pc:sldMk cId="3961239369" sldId="275"/>
            <ac:cxnSpMk id="9" creationId="{014AE7C0-E549-4C39-BB21-F296230F86B4}"/>
          </ac:cxnSpMkLst>
        </pc:cxnChg>
      </pc:sldChg>
      <pc:sldChg chg="addSp delSp modSp add addAnim delAnim">
        <pc:chgData name="Tom Tierney" userId="98ae919e-0f69-4050-89a6-75b9e3bee043" providerId="ADAL" clId="{87CC28A5-E384-4441-8E60-12352E5966B8}" dt="2020-11-20T10:16:33.928" v="1939" actId="478"/>
        <pc:sldMkLst>
          <pc:docMk/>
          <pc:sldMk cId="396181777" sldId="276"/>
        </pc:sldMkLst>
        <pc:spChg chg="mod">
          <ac:chgData name="Tom Tierney" userId="98ae919e-0f69-4050-89a6-75b9e3bee043" providerId="ADAL" clId="{87CC28A5-E384-4441-8E60-12352E5966B8}" dt="2020-11-20T10:15:57.043" v="1935" actId="1076"/>
          <ac:spMkLst>
            <pc:docMk/>
            <pc:sldMk cId="396181777" sldId="276"/>
            <ac:spMk id="3" creationId="{9D46F4D2-3150-4F49-BB0B-3C5CB70E1DC4}"/>
          </ac:spMkLst>
        </pc:spChg>
        <pc:spChg chg="add del">
          <ac:chgData name="Tom Tierney" userId="98ae919e-0f69-4050-89a6-75b9e3bee043" providerId="ADAL" clId="{87CC28A5-E384-4441-8E60-12352E5966B8}" dt="2020-11-20T10:16:33.928" v="1939" actId="478"/>
          <ac:spMkLst>
            <pc:docMk/>
            <pc:sldMk cId="396181777" sldId="276"/>
            <ac:spMk id="11" creationId="{11A5AD19-E819-49CF-9CEC-8C5023C5D7D4}"/>
          </ac:spMkLst>
        </pc:spChg>
        <pc:spChg chg="mod">
          <ac:chgData name="Tom Tierney" userId="98ae919e-0f69-4050-89a6-75b9e3bee043" providerId="ADAL" clId="{87CC28A5-E384-4441-8E60-12352E5966B8}" dt="2020-11-20T10:15:57.043" v="1935" actId="1076"/>
          <ac:spMkLst>
            <pc:docMk/>
            <pc:sldMk cId="396181777" sldId="276"/>
            <ac:spMk id="13" creationId="{D2F365A0-E7BC-45EF-8FF8-C26CD0FE2009}"/>
          </ac:spMkLst>
        </pc:spChg>
        <pc:spChg chg="mod">
          <ac:chgData name="Tom Tierney" userId="98ae919e-0f69-4050-89a6-75b9e3bee043" providerId="ADAL" clId="{87CC28A5-E384-4441-8E60-12352E5966B8}" dt="2020-11-20T10:15:57.043" v="1935" actId="1076"/>
          <ac:spMkLst>
            <pc:docMk/>
            <pc:sldMk cId="396181777" sldId="276"/>
            <ac:spMk id="14" creationId="{A792C0D1-D638-4F1D-8441-FD22A7882B86}"/>
          </ac:spMkLst>
        </pc:spChg>
        <pc:spChg chg="mod">
          <ac:chgData name="Tom Tierney" userId="98ae919e-0f69-4050-89a6-75b9e3bee043" providerId="ADAL" clId="{87CC28A5-E384-4441-8E60-12352E5966B8}" dt="2020-11-20T10:15:57.043" v="1935" actId="1076"/>
          <ac:spMkLst>
            <pc:docMk/>
            <pc:sldMk cId="396181777" sldId="276"/>
            <ac:spMk id="21" creationId="{2E0C390A-6CA9-4B21-8ABB-B5000492967F}"/>
          </ac:spMkLst>
        </pc:spChg>
        <pc:picChg chg="mod">
          <ac:chgData name="Tom Tierney" userId="98ae919e-0f69-4050-89a6-75b9e3bee043" providerId="ADAL" clId="{87CC28A5-E384-4441-8E60-12352E5966B8}" dt="2020-11-20T10:15:57.043" v="1935" actId="1076"/>
          <ac:picMkLst>
            <pc:docMk/>
            <pc:sldMk cId="396181777" sldId="276"/>
            <ac:picMk id="2" creationId="{372DB2C0-02AB-419A-9DB3-DD09F1BB6A7C}"/>
          </ac:picMkLst>
        </pc:picChg>
        <pc:picChg chg="add del mod">
          <ac:chgData name="Tom Tierney" userId="98ae919e-0f69-4050-89a6-75b9e3bee043" providerId="ADAL" clId="{87CC28A5-E384-4441-8E60-12352E5966B8}" dt="2020-11-20T10:16:26.767" v="1938" actId="478"/>
          <ac:picMkLst>
            <pc:docMk/>
            <pc:sldMk cId="396181777" sldId="276"/>
            <ac:picMk id="6" creationId="{64547D18-CE01-4FED-9625-597E5CCDC599}"/>
          </ac:picMkLst>
        </pc:picChg>
        <pc:cxnChg chg="mod">
          <ac:chgData name="Tom Tierney" userId="98ae919e-0f69-4050-89a6-75b9e3bee043" providerId="ADAL" clId="{87CC28A5-E384-4441-8E60-12352E5966B8}" dt="2020-11-20T10:15:57.043" v="1935" actId="1076"/>
          <ac:cxnSpMkLst>
            <pc:docMk/>
            <pc:sldMk cId="396181777" sldId="276"/>
            <ac:cxnSpMk id="8" creationId="{3AD10158-F258-4674-BA77-3BFECBD29D30}"/>
          </ac:cxnSpMkLst>
        </pc:cxnChg>
        <pc:cxnChg chg="mod">
          <ac:chgData name="Tom Tierney" userId="98ae919e-0f69-4050-89a6-75b9e3bee043" providerId="ADAL" clId="{87CC28A5-E384-4441-8E60-12352E5966B8}" dt="2020-11-20T10:15:57.043" v="1935" actId="1076"/>
          <ac:cxnSpMkLst>
            <pc:docMk/>
            <pc:sldMk cId="396181777" sldId="276"/>
            <ac:cxnSpMk id="16" creationId="{ED7D03FC-688F-44A7-841F-129EB32B3BDE}"/>
          </ac:cxnSpMkLst>
        </pc:cxnChg>
        <pc:cxnChg chg="mod">
          <ac:chgData name="Tom Tierney" userId="98ae919e-0f69-4050-89a6-75b9e3bee043" providerId="ADAL" clId="{87CC28A5-E384-4441-8E60-12352E5966B8}" dt="2020-11-20T10:15:57.043" v="1935" actId="1076"/>
          <ac:cxnSpMkLst>
            <pc:docMk/>
            <pc:sldMk cId="396181777" sldId="276"/>
            <ac:cxnSpMk id="18" creationId="{D4502783-9DC7-43C2-8D45-2CDFE88F0548}"/>
          </ac:cxnSpMkLst>
        </pc:cxnChg>
      </pc:sldChg>
      <pc:sldChg chg="addSp delSp modSp add delAnim">
        <pc:chgData name="Tom Tierney" userId="98ae919e-0f69-4050-89a6-75b9e3bee043" providerId="ADAL" clId="{87CC28A5-E384-4441-8E60-12352E5966B8}" dt="2020-12-01T11:53:49.710" v="3048" actId="1076"/>
        <pc:sldMkLst>
          <pc:docMk/>
          <pc:sldMk cId="309674809" sldId="277"/>
        </pc:sldMkLst>
        <pc:spChg chg="del">
          <ac:chgData name="Tom Tierney" userId="98ae919e-0f69-4050-89a6-75b9e3bee043" providerId="ADAL" clId="{87CC28A5-E384-4441-8E60-12352E5966B8}" dt="2020-11-20T10:13:54.551" v="1922" actId="478"/>
          <ac:spMkLst>
            <pc:docMk/>
            <pc:sldMk cId="309674809" sldId="277"/>
            <ac:spMk id="5" creationId="{8710AF4E-1D1F-4567-840E-4EF7AC22FA04}"/>
          </ac:spMkLst>
        </pc:spChg>
        <pc:spChg chg="mod">
          <ac:chgData name="Tom Tierney" userId="98ae919e-0f69-4050-89a6-75b9e3bee043" providerId="ADAL" clId="{87CC28A5-E384-4441-8E60-12352E5966B8}" dt="2020-12-01T11:53:49.710" v="3048" actId="1076"/>
          <ac:spMkLst>
            <pc:docMk/>
            <pc:sldMk cId="309674809" sldId="277"/>
            <ac:spMk id="6" creationId="{39734CC0-6FF5-49F7-ACA6-99B3CF15D39B}"/>
          </ac:spMkLst>
        </pc:spChg>
        <pc:spChg chg="add">
          <ac:chgData name="Tom Tierney" userId="98ae919e-0f69-4050-89a6-75b9e3bee043" providerId="ADAL" clId="{87CC28A5-E384-4441-8E60-12352E5966B8}" dt="2020-11-20T10:14:27.444" v="1926"/>
          <ac:spMkLst>
            <pc:docMk/>
            <pc:sldMk cId="309674809" sldId="277"/>
            <ac:spMk id="7" creationId="{CFBD0505-FC1B-4948-AD02-71A2ED89AB98}"/>
          </ac:spMkLst>
        </pc:spChg>
        <pc:picChg chg="mod">
          <ac:chgData name="Tom Tierney" userId="98ae919e-0f69-4050-89a6-75b9e3bee043" providerId="ADAL" clId="{87CC28A5-E384-4441-8E60-12352E5966B8}" dt="2020-12-01T11:53:44.642" v="3047" actId="1076"/>
          <ac:picMkLst>
            <pc:docMk/>
            <pc:sldMk cId="309674809" sldId="277"/>
            <ac:picMk id="4" creationId="{1C411F98-E876-404D-8761-1C0AAB357875}"/>
          </ac:picMkLst>
        </pc:picChg>
      </pc:sldChg>
      <pc:sldChg chg="modSp add">
        <pc:chgData name="Tom Tierney" userId="98ae919e-0f69-4050-89a6-75b9e3bee043" providerId="ADAL" clId="{87CC28A5-E384-4441-8E60-12352E5966B8}" dt="2020-11-20T10:14:41.080" v="1928" actId="1076"/>
        <pc:sldMkLst>
          <pc:docMk/>
          <pc:sldMk cId="4052353296" sldId="278"/>
        </pc:sldMkLst>
        <pc:spChg chg="mod">
          <ac:chgData name="Tom Tierney" userId="98ae919e-0f69-4050-89a6-75b9e3bee043" providerId="ADAL" clId="{87CC28A5-E384-4441-8E60-12352E5966B8}" dt="2020-11-20T10:14:41.080" v="1928" actId="1076"/>
          <ac:spMkLst>
            <pc:docMk/>
            <pc:sldMk cId="4052353296" sldId="278"/>
            <ac:spMk id="7" creationId="{67166C36-27EF-47C7-8A55-EF2348A32D36}"/>
          </ac:spMkLst>
        </pc:spChg>
      </pc:sldChg>
      <pc:sldChg chg="addSp delSp modSp add">
        <pc:chgData name="Tom Tierney" userId="98ae919e-0f69-4050-89a6-75b9e3bee043" providerId="ADAL" clId="{87CC28A5-E384-4441-8E60-12352E5966B8}" dt="2020-11-20T10:15:26.262" v="1933" actId="14100"/>
        <pc:sldMkLst>
          <pc:docMk/>
          <pc:sldMk cId="1733129819" sldId="279"/>
        </pc:sldMkLst>
        <pc:spChg chg="mod">
          <ac:chgData name="Tom Tierney" userId="98ae919e-0f69-4050-89a6-75b9e3bee043" providerId="ADAL" clId="{87CC28A5-E384-4441-8E60-12352E5966B8}" dt="2020-11-20T10:15:26.262" v="1933" actId="14100"/>
          <ac:spMkLst>
            <pc:docMk/>
            <pc:sldMk cId="1733129819" sldId="279"/>
            <ac:spMk id="3" creationId="{9D46F4D2-3150-4F49-BB0B-3C5CB70E1DC4}"/>
          </ac:spMkLst>
        </pc:spChg>
        <pc:spChg chg="del">
          <ac:chgData name="Tom Tierney" userId="98ae919e-0f69-4050-89a6-75b9e3bee043" providerId="ADAL" clId="{87CC28A5-E384-4441-8E60-12352E5966B8}" dt="2020-11-20T10:15:08.311" v="1931" actId="478"/>
          <ac:spMkLst>
            <pc:docMk/>
            <pc:sldMk cId="1733129819" sldId="279"/>
            <ac:spMk id="7" creationId="{67166C36-27EF-47C7-8A55-EF2348A32D36}"/>
          </ac:spMkLst>
        </pc:spChg>
        <pc:spChg chg="add del">
          <ac:chgData name="Tom Tierney" userId="98ae919e-0f69-4050-89a6-75b9e3bee043" providerId="ADAL" clId="{87CC28A5-E384-4441-8E60-12352E5966B8}" dt="2020-11-20T10:15:06.124" v="1930" actId="478"/>
          <ac:spMkLst>
            <pc:docMk/>
            <pc:sldMk cId="1733129819" sldId="279"/>
            <ac:spMk id="8" creationId="{B02C4EEA-FA84-4ACD-AF58-B05B9A7C0AB6}"/>
          </ac:spMkLst>
        </pc:spChg>
        <pc:spChg chg="add">
          <ac:chgData name="Tom Tierney" userId="98ae919e-0f69-4050-89a6-75b9e3bee043" providerId="ADAL" clId="{87CC28A5-E384-4441-8E60-12352E5966B8}" dt="2020-11-20T10:15:10.797" v="1932"/>
          <ac:spMkLst>
            <pc:docMk/>
            <pc:sldMk cId="1733129819" sldId="279"/>
            <ac:spMk id="9" creationId="{6CD52F42-2B06-4A66-9A94-6DD9E51B0D89}"/>
          </ac:spMkLst>
        </pc:spChg>
      </pc:sldChg>
      <pc:sldChg chg="addSp delSp modSp add ord modAnim">
        <pc:chgData name="Tom Tierney" userId="98ae919e-0f69-4050-89a6-75b9e3bee043" providerId="ADAL" clId="{87CC28A5-E384-4441-8E60-12352E5966B8}" dt="2020-12-01T14:52:18.361" v="3212" actId="20577"/>
        <pc:sldMkLst>
          <pc:docMk/>
          <pc:sldMk cId="4181656433" sldId="280"/>
        </pc:sldMkLst>
        <pc:spChg chg="del">
          <ac:chgData name="Tom Tierney" userId="98ae919e-0f69-4050-89a6-75b9e3bee043" providerId="ADAL" clId="{87CC28A5-E384-4441-8E60-12352E5966B8}" dt="2020-12-01T13:37:31.360" v="3111" actId="478"/>
          <ac:spMkLst>
            <pc:docMk/>
            <pc:sldMk cId="4181656433" sldId="280"/>
            <ac:spMk id="2" creationId="{E3636836-67C8-4574-9C74-A336216A961E}"/>
          </ac:spMkLst>
        </pc:spChg>
        <pc:spChg chg="mod">
          <ac:chgData name="Tom Tierney" userId="98ae919e-0f69-4050-89a6-75b9e3bee043" providerId="ADAL" clId="{87CC28A5-E384-4441-8E60-12352E5966B8}" dt="2020-12-01T14:52:18.361" v="3212" actId="20577"/>
          <ac:spMkLst>
            <pc:docMk/>
            <pc:sldMk cId="4181656433" sldId="280"/>
            <ac:spMk id="3" creationId="{5A824405-49EA-4F3C-9B24-589F61B4A88A}"/>
          </ac:spMkLst>
        </pc:spChg>
        <pc:spChg chg="add del mod">
          <ac:chgData name="Tom Tierney" userId="98ae919e-0f69-4050-89a6-75b9e3bee043" providerId="ADAL" clId="{87CC28A5-E384-4441-8E60-12352E5966B8}" dt="2020-12-01T13:37:34.687" v="3112" actId="478"/>
          <ac:spMkLst>
            <pc:docMk/>
            <pc:sldMk cId="4181656433" sldId="280"/>
            <ac:spMk id="6" creationId="{825015B3-E3CF-40C8-B2F8-A58CC05D66BC}"/>
          </ac:spMkLst>
        </pc:spChg>
        <pc:spChg chg="add mod">
          <ac:chgData name="Tom Tierney" userId="98ae919e-0f69-4050-89a6-75b9e3bee043" providerId="ADAL" clId="{87CC28A5-E384-4441-8E60-12352E5966B8}" dt="2020-12-01T13:38:00.320" v="3116" actId="113"/>
          <ac:spMkLst>
            <pc:docMk/>
            <pc:sldMk cId="4181656433" sldId="280"/>
            <ac:spMk id="7" creationId="{27B51934-8277-46DB-9CFC-35C60A16DB62}"/>
          </ac:spMkLst>
        </pc:spChg>
        <pc:spChg chg="add">
          <ac:chgData name="Tom Tierney" userId="98ae919e-0f69-4050-89a6-75b9e3bee043" providerId="ADAL" clId="{87CC28A5-E384-4441-8E60-12352E5966B8}" dt="2020-12-01T13:39:46.290" v="3127"/>
          <ac:spMkLst>
            <pc:docMk/>
            <pc:sldMk cId="4181656433" sldId="280"/>
            <ac:spMk id="8" creationId="{DB16038A-D434-4409-B3B1-73F6D5DCE1AA}"/>
          </ac:spMkLst>
        </pc:spChg>
        <pc:picChg chg="add mod">
          <ac:chgData name="Tom Tierney" userId="98ae919e-0f69-4050-89a6-75b9e3bee043" providerId="ADAL" clId="{87CC28A5-E384-4441-8E60-12352E5966B8}" dt="2020-12-01T13:39:57.973" v="3130" actId="1076"/>
          <ac:picMkLst>
            <pc:docMk/>
            <pc:sldMk cId="4181656433" sldId="280"/>
            <ac:picMk id="4" creationId="{F19241F0-C83F-40DA-8859-0F08C3DF3E1B}"/>
          </ac:picMkLst>
        </pc:picChg>
      </pc:sldChg>
      <pc:sldChg chg="addSp modSp add ord setBg">
        <pc:chgData name="Tom Tierney" userId="98ae919e-0f69-4050-89a6-75b9e3bee043" providerId="ADAL" clId="{87CC28A5-E384-4441-8E60-12352E5966B8}" dt="2020-12-01T10:36:18.312" v="2561" actId="1076"/>
        <pc:sldMkLst>
          <pc:docMk/>
          <pc:sldMk cId="2814075581" sldId="290"/>
        </pc:sldMkLst>
        <pc:spChg chg="mod">
          <ac:chgData name="Tom Tierney" userId="98ae919e-0f69-4050-89a6-75b9e3bee043" providerId="ADAL" clId="{87CC28A5-E384-4441-8E60-12352E5966B8}" dt="2020-12-01T10:36:13.237" v="2560" actId="20577"/>
          <ac:spMkLst>
            <pc:docMk/>
            <pc:sldMk cId="2814075581" sldId="290"/>
            <ac:spMk id="3" creationId="{6973C88C-B3DD-462A-8E1B-1CBD7BD579EA}"/>
          </ac:spMkLst>
        </pc:spChg>
        <pc:spChg chg="add">
          <ac:chgData name="Tom Tierney" userId="98ae919e-0f69-4050-89a6-75b9e3bee043" providerId="ADAL" clId="{87CC28A5-E384-4441-8E60-12352E5966B8}" dt="2020-12-01T10:34:54.251" v="2334"/>
          <ac:spMkLst>
            <pc:docMk/>
            <pc:sldMk cId="2814075581" sldId="290"/>
            <ac:spMk id="5" creationId="{8B074B01-C0ED-42C2-9845-37ED6E068A2E}"/>
          </ac:spMkLst>
        </pc:spChg>
        <pc:picChg chg="mod">
          <ac:chgData name="Tom Tierney" userId="98ae919e-0f69-4050-89a6-75b9e3bee043" providerId="ADAL" clId="{87CC28A5-E384-4441-8E60-12352E5966B8}" dt="2020-12-01T10:35:30.036" v="2376" actId="1076"/>
          <ac:picMkLst>
            <pc:docMk/>
            <pc:sldMk cId="2814075581" sldId="290"/>
            <ac:picMk id="1027" creationId="{9F81FF1C-3467-4F08-AEEA-AFC50E14564E}"/>
          </ac:picMkLst>
        </pc:picChg>
        <pc:picChg chg="mod">
          <ac:chgData name="Tom Tierney" userId="98ae919e-0f69-4050-89a6-75b9e3bee043" providerId="ADAL" clId="{87CC28A5-E384-4441-8E60-12352E5966B8}" dt="2020-12-01T10:36:18.312" v="2561" actId="1076"/>
          <ac:picMkLst>
            <pc:docMk/>
            <pc:sldMk cId="2814075581" sldId="290"/>
            <ac:picMk id="1029" creationId="{C24D578C-BA50-42A6-8C6C-F00F56C5D8BE}"/>
          </ac:picMkLst>
        </pc:picChg>
      </pc:sldChg>
      <pc:sldChg chg="addSp delSp modSp add delAnim modAnim">
        <pc:chgData name="Tom Tierney" userId="98ae919e-0f69-4050-89a6-75b9e3bee043" providerId="ADAL" clId="{87CC28A5-E384-4441-8E60-12352E5966B8}" dt="2020-12-04T11:49:37.354" v="5462"/>
        <pc:sldMkLst>
          <pc:docMk/>
          <pc:sldMk cId="3157777291" sldId="293"/>
        </pc:sldMkLst>
        <pc:spChg chg="add mod">
          <ac:chgData name="Tom Tierney" userId="98ae919e-0f69-4050-89a6-75b9e3bee043" providerId="ADAL" clId="{87CC28A5-E384-4441-8E60-12352E5966B8}" dt="2020-12-01T15:08:18.726" v="3895" actId="20577"/>
          <ac:spMkLst>
            <pc:docMk/>
            <pc:sldMk cId="3157777291" sldId="293"/>
            <ac:spMk id="2" creationId="{AB2803B3-D7CB-4E14-82F6-3E85CD6E53C6}"/>
          </ac:spMkLst>
        </pc:spChg>
        <pc:spChg chg="add mod">
          <ac:chgData name="Tom Tierney" userId="98ae919e-0f69-4050-89a6-75b9e3bee043" providerId="ADAL" clId="{87CC28A5-E384-4441-8E60-12352E5966B8}" dt="2020-12-01T14:57:04.387" v="3444" actId="1076"/>
          <ac:spMkLst>
            <pc:docMk/>
            <pc:sldMk cId="3157777291" sldId="293"/>
            <ac:spMk id="3" creationId="{DBE067FF-C86E-40A6-9C46-65148929D959}"/>
          </ac:spMkLst>
        </pc:spChg>
        <pc:spChg chg="add mod">
          <ac:chgData name="Tom Tierney" userId="98ae919e-0f69-4050-89a6-75b9e3bee043" providerId="ADAL" clId="{87CC28A5-E384-4441-8E60-12352E5966B8}" dt="2020-12-01T14:57:07.771" v="3445" actId="14100"/>
          <ac:spMkLst>
            <pc:docMk/>
            <pc:sldMk cId="3157777291" sldId="293"/>
            <ac:spMk id="4" creationId="{A4F5A593-C0C6-4C05-9040-29B532F84377}"/>
          </ac:spMkLst>
        </pc:spChg>
        <pc:spChg chg="del">
          <ac:chgData name="Tom Tierney" userId="98ae919e-0f69-4050-89a6-75b9e3bee043" providerId="ADAL" clId="{87CC28A5-E384-4441-8E60-12352E5966B8}" dt="2020-12-01T11:01:17.590" v="2901" actId="478"/>
          <ac:spMkLst>
            <pc:docMk/>
            <pc:sldMk cId="3157777291" sldId="293"/>
            <ac:spMk id="6" creationId="{00000000-0000-0000-0000-000000000000}"/>
          </ac:spMkLst>
        </pc:spChg>
        <pc:spChg chg="del mod">
          <ac:chgData name="Tom Tierney" userId="98ae919e-0f69-4050-89a6-75b9e3bee043" providerId="ADAL" clId="{87CC28A5-E384-4441-8E60-12352E5966B8}" dt="2020-12-01T11:03:14.837" v="2916" actId="478"/>
          <ac:spMkLst>
            <pc:docMk/>
            <pc:sldMk cId="3157777291" sldId="293"/>
            <ac:spMk id="7" creationId="{00000000-0000-0000-0000-000000000000}"/>
          </ac:spMkLst>
        </pc:spChg>
        <pc:spChg chg="del">
          <ac:chgData name="Tom Tierney" userId="98ae919e-0f69-4050-89a6-75b9e3bee043" providerId="ADAL" clId="{87CC28A5-E384-4441-8E60-12352E5966B8}" dt="2020-12-01T11:03:17.092" v="2917" actId="478"/>
          <ac:spMkLst>
            <pc:docMk/>
            <pc:sldMk cId="3157777291" sldId="293"/>
            <ac:spMk id="8" creationId="{00000000-0000-0000-0000-000000000000}"/>
          </ac:spMkLst>
        </pc:spChg>
        <pc:spChg chg="mod">
          <ac:chgData name="Tom Tierney" userId="98ae919e-0f69-4050-89a6-75b9e3bee043" providerId="ADAL" clId="{87CC28A5-E384-4441-8E60-12352E5966B8}" dt="2020-12-01T14:56:11.580" v="3430" actId="255"/>
          <ac:spMkLst>
            <pc:docMk/>
            <pc:sldMk cId="3157777291" sldId="293"/>
            <ac:spMk id="9" creationId="{00000000-0000-0000-0000-000000000000}"/>
          </ac:spMkLst>
        </pc:spChg>
        <pc:spChg chg="del mod">
          <ac:chgData name="Tom Tierney" userId="98ae919e-0f69-4050-89a6-75b9e3bee043" providerId="ADAL" clId="{87CC28A5-E384-4441-8E60-12352E5966B8}" dt="2020-12-01T14:59:06.986" v="3461" actId="478"/>
          <ac:spMkLst>
            <pc:docMk/>
            <pc:sldMk cId="3157777291" sldId="293"/>
            <ac:spMk id="11" creationId="{00000000-0000-0000-0000-000000000000}"/>
          </ac:spMkLst>
        </pc:spChg>
        <pc:spChg chg="del mod">
          <ac:chgData name="Tom Tierney" userId="98ae919e-0f69-4050-89a6-75b9e3bee043" providerId="ADAL" clId="{87CC28A5-E384-4441-8E60-12352E5966B8}" dt="2020-12-01T14:54:53.424" v="3395" actId="478"/>
          <ac:spMkLst>
            <pc:docMk/>
            <pc:sldMk cId="3157777291" sldId="293"/>
            <ac:spMk id="14" creationId="{00000000-0000-0000-0000-000000000000}"/>
          </ac:spMkLst>
        </pc:spChg>
        <pc:spChg chg="mod">
          <ac:chgData name="Tom Tierney" userId="98ae919e-0f69-4050-89a6-75b9e3bee043" providerId="ADAL" clId="{87CC28A5-E384-4441-8E60-12352E5966B8}" dt="2020-12-01T14:55:16.848" v="3424" actId="114"/>
          <ac:spMkLst>
            <pc:docMk/>
            <pc:sldMk cId="3157777291" sldId="293"/>
            <ac:spMk id="15" creationId="{00000000-0000-0000-0000-000000000000}"/>
          </ac:spMkLst>
        </pc:spChg>
        <pc:spChg chg="del mod">
          <ac:chgData name="Tom Tierney" userId="98ae919e-0f69-4050-89a6-75b9e3bee043" providerId="ADAL" clId="{87CC28A5-E384-4441-8E60-12352E5966B8}" dt="2020-12-01T14:54:55.270" v="3396" actId="478"/>
          <ac:spMkLst>
            <pc:docMk/>
            <pc:sldMk cId="3157777291" sldId="293"/>
            <ac:spMk id="16" creationId="{00000000-0000-0000-0000-000000000000}"/>
          </ac:spMkLst>
        </pc:spChg>
        <pc:spChg chg="mod">
          <ac:chgData name="Tom Tierney" userId="98ae919e-0f69-4050-89a6-75b9e3bee043" providerId="ADAL" clId="{87CC28A5-E384-4441-8E60-12352E5966B8}" dt="2020-12-01T11:05:00.521" v="2982" actId="1076"/>
          <ac:spMkLst>
            <pc:docMk/>
            <pc:sldMk cId="3157777291" sldId="293"/>
            <ac:spMk id="17" creationId="{00000000-0000-0000-0000-000000000000}"/>
          </ac:spMkLst>
        </pc:spChg>
        <pc:spChg chg="mod">
          <ac:chgData name="Tom Tierney" userId="98ae919e-0f69-4050-89a6-75b9e3bee043" providerId="ADAL" clId="{87CC28A5-E384-4441-8E60-12352E5966B8}" dt="2020-12-01T14:54:40.483" v="3392" actId="1076"/>
          <ac:spMkLst>
            <pc:docMk/>
            <pc:sldMk cId="3157777291" sldId="293"/>
            <ac:spMk id="18" creationId="{C6EF8C92-0181-40B2-B02A-26086EAB548B}"/>
          </ac:spMkLst>
        </pc:spChg>
        <pc:spChg chg="mod">
          <ac:chgData name="Tom Tierney" userId="98ae919e-0f69-4050-89a6-75b9e3bee043" providerId="ADAL" clId="{87CC28A5-E384-4441-8E60-12352E5966B8}" dt="2020-12-01T14:54:43.728" v="3393" actId="1076"/>
          <ac:spMkLst>
            <pc:docMk/>
            <pc:sldMk cId="3157777291" sldId="293"/>
            <ac:spMk id="19" creationId="{CD574FA1-801C-4605-9BD4-EE22257113A5}"/>
          </ac:spMkLst>
        </pc:spChg>
        <pc:spChg chg="add del mod">
          <ac:chgData name="Tom Tierney" userId="98ae919e-0f69-4050-89a6-75b9e3bee043" providerId="ADAL" clId="{87CC28A5-E384-4441-8E60-12352E5966B8}" dt="2020-12-01T14:54:33.593" v="3390" actId="478"/>
          <ac:spMkLst>
            <pc:docMk/>
            <pc:sldMk cId="3157777291" sldId="293"/>
            <ac:spMk id="21" creationId="{FD2B7E33-871F-476C-A1E8-D63B3373415A}"/>
          </ac:spMkLst>
        </pc:spChg>
        <pc:spChg chg="add mod">
          <ac:chgData name="Tom Tierney" userId="98ae919e-0f69-4050-89a6-75b9e3bee043" providerId="ADAL" clId="{87CC28A5-E384-4441-8E60-12352E5966B8}" dt="2020-12-01T14:57:10.482" v="3446" actId="1076"/>
          <ac:spMkLst>
            <pc:docMk/>
            <pc:sldMk cId="3157777291" sldId="293"/>
            <ac:spMk id="22" creationId="{D12D081C-F598-48E2-9DD0-41699F8AD133}"/>
          </ac:spMkLst>
        </pc:spChg>
        <pc:spChg chg="add mod">
          <ac:chgData name="Tom Tierney" userId="98ae919e-0f69-4050-89a6-75b9e3bee043" providerId="ADAL" clId="{87CC28A5-E384-4441-8E60-12352E5966B8}" dt="2020-12-01T14:57:26.800" v="3449" actId="14100"/>
          <ac:spMkLst>
            <pc:docMk/>
            <pc:sldMk cId="3157777291" sldId="293"/>
            <ac:spMk id="23" creationId="{DEE3B735-0EEF-4D5B-ABDA-DCE8A32D4EEF}"/>
          </ac:spMkLst>
        </pc:spChg>
        <pc:picChg chg="del">
          <ac:chgData name="Tom Tierney" userId="98ae919e-0f69-4050-89a6-75b9e3bee043" providerId="ADAL" clId="{87CC28A5-E384-4441-8E60-12352E5966B8}" dt="2020-12-01T11:01:15.536" v="2900" actId="478"/>
          <ac:picMkLst>
            <pc:docMk/>
            <pc:sldMk cId="3157777291" sldId="293"/>
            <ac:picMk id="5" creationId="{00000000-0000-0000-0000-000000000000}"/>
          </ac:picMkLst>
        </pc:picChg>
        <pc:picChg chg="add mod">
          <ac:chgData name="Tom Tierney" userId="98ae919e-0f69-4050-89a6-75b9e3bee043" providerId="ADAL" clId="{87CC28A5-E384-4441-8E60-12352E5966B8}" dt="2020-12-01T14:57:37.422" v="3450" actId="1076"/>
          <ac:picMkLst>
            <pc:docMk/>
            <pc:sldMk cId="3157777291" sldId="293"/>
            <ac:picMk id="20" creationId="{EE86AB1C-C36B-49B3-B355-3923E8746AD6}"/>
          </ac:picMkLst>
        </pc:picChg>
      </pc:sldChg>
      <pc:sldChg chg="addSp delSp modSp add modAnim">
        <pc:chgData name="Tom Tierney" userId="98ae919e-0f69-4050-89a6-75b9e3bee043" providerId="ADAL" clId="{87CC28A5-E384-4441-8E60-12352E5966B8}" dt="2020-12-01T15:50:21.641" v="4884"/>
        <pc:sldMkLst>
          <pc:docMk/>
          <pc:sldMk cId="3799562141" sldId="297"/>
        </pc:sldMkLst>
        <pc:spChg chg="add mod">
          <ac:chgData name="Tom Tierney" userId="98ae919e-0f69-4050-89a6-75b9e3bee043" providerId="ADAL" clId="{87CC28A5-E384-4441-8E60-12352E5966B8}" dt="2020-11-20T09:46:57.986" v="515" actId="6549"/>
          <ac:spMkLst>
            <pc:docMk/>
            <pc:sldMk cId="3799562141" sldId="297"/>
            <ac:spMk id="2" creationId="{D3763470-40C5-405E-A7BE-FF4CAD17BC21}"/>
          </ac:spMkLst>
        </pc:spChg>
        <pc:spChg chg="add del mod">
          <ac:chgData name="Tom Tierney" userId="98ae919e-0f69-4050-89a6-75b9e3bee043" providerId="ADAL" clId="{87CC28A5-E384-4441-8E60-12352E5966B8}" dt="2020-11-20T09:49:00.736" v="655"/>
          <ac:spMkLst>
            <pc:docMk/>
            <pc:sldMk cId="3799562141" sldId="297"/>
            <ac:spMk id="3" creationId="{CD8AE1EA-0FEF-4774-B11D-B58C3EC52FC3}"/>
          </ac:spMkLst>
        </pc:spChg>
        <pc:spChg chg="add mod">
          <ac:chgData name="Tom Tierney" userId="98ae919e-0f69-4050-89a6-75b9e3bee043" providerId="ADAL" clId="{87CC28A5-E384-4441-8E60-12352E5966B8}" dt="2020-11-20T09:48:51.953" v="653" actId="20577"/>
          <ac:spMkLst>
            <pc:docMk/>
            <pc:sldMk cId="3799562141" sldId="297"/>
            <ac:spMk id="4" creationId="{2C903BD4-9796-4BC0-8BD5-CA3ABB1F77CE}"/>
          </ac:spMkLst>
        </pc:spChg>
        <pc:spChg chg="del">
          <ac:chgData name="Tom Tierney" userId="98ae919e-0f69-4050-89a6-75b9e3bee043" providerId="ADAL" clId="{87CC28A5-E384-4441-8E60-12352E5966B8}" dt="2020-11-20T09:25:17.812" v="119" actId="478"/>
          <ac:spMkLst>
            <pc:docMk/>
            <pc:sldMk cId="3799562141" sldId="297"/>
            <ac:spMk id="6" creationId="{F4FF6AD2-0C43-4233-915E-482CA7B75A6E}"/>
          </ac:spMkLst>
        </pc:spChg>
        <pc:picChg chg="add mod">
          <ac:chgData name="Tom Tierney" userId="98ae919e-0f69-4050-89a6-75b9e3bee043" providerId="ADAL" clId="{87CC28A5-E384-4441-8E60-12352E5966B8}" dt="2020-11-20T09:25:57.460" v="122" actId="14100"/>
          <ac:picMkLst>
            <pc:docMk/>
            <pc:sldMk cId="3799562141" sldId="297"/>
            <ac:picMk id="2050" creationId="{1A5CE899-7C67-432E-8405-272A5F90D6C8}"/>
          </ac:picMkLst>
        </pc:picChg>
      </pc:sldChg>
      <pc:sldChg chg="addSp delSp modSp add modAnim">
        <pc:chgData name="Tom Tierney" userId="98ae919e-0f69-4050-89a6-75b9e3bee043" providerId="ADAL" clId="{87CC28A5-E384-4441-8E60-12352E5966B8}" dt="2020-12-01T15:49:52.964" v="4880"/>
        <pc:sldMkLst>
          <pc:docMk/>
          <pc:sldMk cId="2789485587" sldId="299"/>
        </pc:sldMkLst>
        <pc:spChg chg="add del mod">
          <ac:chgData name="Tom Tierney" userId="98ae919e-0f69-4050-89a6-75b9e3bee043" providerId="ADAL" clId="{87CC28A5-E384-4441-8E60-12352E5966B8}" dt="2020-11-20T09:49:44.435" v="689" actId="478"/>
          <ac:spMkLst>
            <pc:docMk/>
            <pc:sldMk cId="2789485587" sldId="299"/>
            <ac:spMk id="2" creationId="{63F3AA24-2A31-4607-A139-5246520D0DCD}"/>
          </ac:spMkLst>
        </pc:spChg>
        <pc:spChg chg="mod">
          <ac:chgData name="Tom Tierney" userId="98ae919e-0f69-4050-89a6-75b9e3bee043" providerId="ADAL" clId="{87CC28A5-E384-4441-8E60-12352E5966B8}" dt="2020-12-01T15:49:40.950" v="4877" actId="113"/>
          <ac:spMkLst>
            <pc:docMk/>
            <pc:sldMk cId="2789485587" sldId="299"/>
            <ac:spMk id="6" creationId="{F4FF6AD2-0C43-4233-915E-482CA7B75A6E}"/>
          </ac:spMkLst>
        </pc:spChg>
      </pc:sldChg>
      <pc:sldChg chg="delSp modSp add modAnim">
        <pc:chgData name="Tom Tierney" userId="98ae919e-0f69-4050-89a6-75b9e3bee043" providerId="ADAL" clId="{87CC28A5-E384-4441-8E60-12352E5966B8}" dt="2020-12-01T15:50:58.917" v="4889"/>
        <pc:sldMkLst>
          <pc:docMk/>
          <pc:sldMk cId="2299839815" sldId="300"/>
        </pc:sldMkLst>
        <pc:spChg chg="mod">
          <ac:chgData name="Tom Tierney" userId="98ae919e-0f69-4050-89a6-75b9e3bee043" providerId="ADAL" clId="{87CC28A5-E384-4441-8E60-12352E5966B8}" dt="2020-12-01T15:50:35.975" v="4886" actId="113"/>
          <ac:spMkLst>
            <pc:docMk/>
            <pc:sldMk cId="2299839815" sldId="300"/>
            <ac:spMk id="2" creationId="{D3763470-40C5-405E-A7BE-FF4CAD17BC21}"/>
          </ac:spMkLst>
        </pc:spChg>
        <pc:spChg chg="del mod">
          <ac:chgData name="Tom Tierney" userId="98ae919e-0f69-4050-89a6-75b9e3bee043" providerId="ADAL" clId="{87CC28A5-E384-4441-8E60-12352E5966B8}" dt="2020-11-20T09:53:20.619" v="1228" actId="478"/>
          <ac:spMkLst>
            <pc:docMk/>
            <pc:sldMk cId="2299839815" sldId="300"/>
            <ac:spMk id="4" creationId="{2C903BD4-9796-4BC0-8BD5-CA3ABB1F77CE}"/>
          </ac:spMkLst>
        </pc:spChg>
        <pc:picChg chg="del">
          <ac:chgData name="Tom Tierney" userId="98ae919e-0f69-4050-89a6-75b9e3bee043" providerId="ADAL" clId="{87CC28A5-E384-4441-8E60-12352E5966B8}" dt="2020-11-20T09:51:39.382" v="952" actId="478"/>
          <ac:picMkLst>
            <pc:docMk/>
            <pc:sldMk cId="2299839815" sldId="300"/>
            <ac:picMk id="2050" creationId="{1A5CE899-7C67-432E-8405-272A5F90D6C8}"/>
          </ac:picMkLst>
        </pc:picChg>
      </pc:sldChg>
      <pc:sldChg chg="addSp delSp modSp add">
        <pc:chgData name="Tom Tierney" userId="98ae919e-0f69-4050-89a6-75b9e3bee043" providerId="ADAL" clId="{87CC28A5-E384-4441-8E60-12352E5966B8}" dt="2020-12-22T11:04:06.916" v="5512" actId="20577"/>
        <pc:sldMkLst>
          <pc:docMk/>
          <pc:sldMk cId="2830970198" sldId="301"/>
        </pc:sldMkLst>
        <pc:spChg chg="del">
          <ac:chgData name="Tom Tierney" userId="98ae919e-0f69-4050-89a6-75b9e3bee043" providerId="ADAL" clId="{87CC28A5-E384-4441-8E60-12352E5966B8}" dt="2020-11-20T09:54:04.974" v="1246" actId="478"/>
          <ac:spMkLst>
            <pc:docMk/>
            <pc:sldMk cId="2830970198" sldId="301"/>
            <ac:spMk id="2" creationId="{D3763470-40C5-405E-A7BE-FF4CAD17BC21}"/>
          </ac:spMkLst>
        </pc:spChg>
        <pc:spChg chg="add del mod">
          <ac:chgData name="Tom Tierney" userId="98ae919e-0f69-4050-89a6-75b9e3bee043" providerId="ADAL" clId="{87CC28A5-E384-4441-8E60-12352E5966B8}" dt="2020-11-20T09:59:37.723" v="1720" actId="478"/>
          <ac:spMkLst>
            <pc:docMk/>
            <pc:sldMk cId="2830970198" sldId="301"/>
            <ac:spMk id="3" creationId="{25D82F24-928B-4A7A-A12E-F2A325DF1C91}"/>
          </ac:spMkLst>
        </pc:spChg>
        <pc:spChg chg="mod">
          <ac:chgData name="Tom Tierney" userId="98ae919e-0f69-4050-89a6-75b9e3bee043" providerId="ADAL" clId="{87CC28A5-E384-4441-8E60-12352E5966B8}" dt="2020-11-20T10:03:35.215" v="1745" actId="20577"/>
          <ac:spMkLst>
            <pc:docMk/>
            <pc:sldMk cId="2830970198" sldId="301"/>
            <ac:spMk id="5" creationId="{DFDECB5C-9885-4223-B87C-47BE010A5012}"/>
          </ac:spMkLst>
        </pc:spChg>
        <pc:spChg chg="add mod">
          <ac:chgData name="Tom Tierney" userId="98ae919e-0f69-4050-89a6-75b9e3bee043" providerId="ADAL" clId="{87CC28A5-E384-4441-8E60-12352E5966B8}" dt="2020-12-01T15:51:08.187" v="4890" actId="255"/>
          <ac:spMkLst>
            <pc:docMk/>
            <pc:sldMk cId="2830970198" sldId="301"/>
            <ac:spMk id="8" creationId="{B8401619-5906-42A2-8AC9-CED8ABA63EFA}"/>
          </ac:spMkLst>
        </pc:spChg>
        <pc:spChg chg="add mod">
          <ac:chgData name="Tom Tierney" userId="98ae919e-0f69-4050-89a6-75b9e3bee043" providerId="ADAL" clId="{87CC28A5-E384-4441-8E60-12352E5966B8}" dt="2020-12-22T11:04:06.916" v="5512" actId="20577"/>
          <ac:spMkLst>
            <pc:docMk/>
            <pc:sldMk cId="2830970198" sldId="301"/>
            <ac:spMk id="10" creationId="{DB4C4E1B-0A45-4441-8221-CF98A096CD38}"/>
          </ac:spMkLst>
        </pc:spChg>
        <pc:picChg chg="add mod">
          <ac:chgData name="Tom Tierney" userId="98ae919e-0f69-4050-89a6-75b9e3bee043" providerId="ADAL" clId="{87CC28A5-E384-4441-8E60-12352E5966B8}" dt="2020-11-20T10:05:57.661" v="1748"/>
          <ac:picMkLst>
            <pc:docMk/>
            <pc:sldMk cId="2830970198" sldId="301"/>
            <ac:picMk id="4" creationId="{F7CF8CE5-FB58-4AA0-8322-266D7BF48278}"/>
          </ac:picMkLst>
        </pc:picChg>
        <pc:picChg chg="add del mod">
          <ac:chgData name="Tom Tierney" userId="98ae919e-0f69-4050-89a6-75b9e3bee043" providerId="ADAL" clId="{87CC28A5-E384-4441-8E60-12352E5966B8}" dt="2020-11-20T09:59:40.432" v="1721" actId="478"/>
          <ac:picMkLst>
            <pc:docMk/>
            <pc:sldMk cId="2830970198" sldId="301"/>
            <ac:picMk id="6" creationId="{0A809258-8E29-4C76-BC5E-A946EF615E5A}"/>
          </ac:picMkLst>
        </pc:picChg>
        <pc:picChg chg="add del mod">
          <ac:chgData name="Tom Tierney" userId="98ae919e-0f69-4050-89a6-75b9e3bee043" providerId="ADAL" clId="{87CC28A5-E384-4441-8E60-12352E5966B8}" dt="2020-11-20T10:03:27.584" v="1725" actId="478"/>
          <ac:picMkLst>
            <pc:docMk/>
            <pc:sldMk cId="2830970198" sldId="301"/>
            <ac:picMk id="7" creationId="{B7C6B2EE-1447-4383-AC32-7AD4587F2E99}"/>
          </ac:picMkLst>
        </pc:picChg>
        <pc:picChg chg="add mod">
          <ac:chgData name="Tom Tierney" userId="98ae919e-0f69-4050-89a6-75b9e3bee043" providerId="ADAL" clId="{87CC28A5-E384-4441-8E60-12352E5966B8}" dt="2020-11-20T10:11:18.721" v="1837" actId="1076"/>
          <ac:picMkLst>
            <pc:docMk/>
            <pc:sldMk cId="2830970198" sldId="301"/>
            <ac:picMk id="9" creationId="{BFF45F87-5FE5-4151-B580-E2DA6D701B25}"/>
          </ac:picMkLst>
        </pc:picChg>
      </pc:sldChg>
      <pc:sldChg chg="addSp delSp modSp add modAnim">
        <pc:chgData name="Tom Tierney" userId="98ae919e-0f69-4050-89a6-75b9e3bee043" providerId="ADAL" clId="{87CC28A5-E384-4441-8E60-12352E5966B8}" dt="2020-12-01T10:46:33.545" v="2615"/>
        <pc:sldMkLst>
          <pc:docMk/>
          <pc:sldMk cId="2254067580" sldId="302"/>
        </pc:sldMkLst>
        <pc:spChg chg="del">
          <ac:chgData name="Tom Tierney" userId="98ae919e-0f69-4050-89a6-75b9e3bee043" providerId="ADAL" clId="{87CC28A5-E384-4441-8E60-12352E5966B8}" dt="2020-11-20T10:38:38.507" v="2039" actId="478"/>
          <ac:spMkLst>
            <pc:docMk/>
            <pc:sldMk cId="2254067580" sldId="302"/>
            <ac:spMk id="2" creationId="{12D403F7-FB25-447D-8739-79AA7B0F2FCA}"/>
          </ac:spMkLst>
        </pc:spChg>
        <pc:spChg chg="del">
          <ac:chgData name="Tom Tierney" userId="98ae919e-0f69-4050-89a6-75b9e3bee043" providerId="ADAL" clId="{87CC28A5-E384-4441-8E60-12352E5966B8}" dt="2020-11-20T10:38:34.640" v="2038" actId="478"/>
          <ac:spMkLst>
            <pc:docMk/>
            <pc:sldMk cId="2254067580" sldId="302"/>
            <ac:spMk id="3" creationId="{7918C6C1-966E-4ED0-AC18-C3559A897333}"/>
          </ac:spMkLst>
        </pc:spChg>
        <pc:spChg chg="add mod">
          <ac:chgData name="Tom Tierney" userId="98ae919e-0f69-4050-89a6-75b9e3bee043" providerId="ADAL" clId="{87CC28A5-E384-4441-8E60-12352E5966B8}" dt="2020-11-20T10:41:50.608" v="2051" actId="1076"/>
          <ac:spMkLst>
            <pc:docMk/>
            <pc:sldMk cId="2254067580" sldId="302"/>
            <ac:spMk id="6" creationId="{EC1B354C-EC72-4D8E-A70D-58B5299FB460}"/>
          </ac:spMkLst>
        </pc:spChg>
        <pc:spChg chg="add mod">
          <ac:chgData name="Tom Tierney" userId="98ae919e-0f69-4050-89a6-75b9e3bee043" providerId="ADAL" clId="{87CC28A5-E384-4441-8E60-12352E5966B8}" dt="2020-11-20T10:44:07.816" v="2197" actId="255"/>
          <ac:spMkLst>
            <pc:docMk/>
            <pc:sldMk cId="2254067580" sldId="302"/>
            <ac:spMk id="8" creationId="{0ED7D0A0-76E0-4714-B0C5-9B9D9AC8D586}"/>
          </ac:spMkLst>
        </pc:spChg>
        <pc:spChg chg="add">
          <ac:chgData name="Tom Tierney" userId="98ae919e-0f69-4050-89a6-75b9e3bee043" providerId="ADAL" clId="{87CC28A5-E384-4441-8E60-12352E5966B8}" dt="2020-12-01T10:46:33.545" v="2615"/>
          <ac:spMkLst>
            <pc:docMk/>
            <pc:sldMk cId="2254067580" sldId="302"/>
            <ac:spMk id="9" creationId="{D7519C99-9559-4A23-A47B-2497A1854650}"/>
          </ac:spMkLst>
        </pc:spChg>
        <pc:picChg chg="add mod">
          <ac:chgData name="Tom Tierney" userId="98ae919e-0f69-4050-89a6-75b9e3bee043" providerId="ADAL" clId="{87CC28A5-E384-4441-8E60-12352E5966B8}" dt="2020-11-20T10:40:16.134" v="2044" actId="1076"/>
          <ac:picMkLst>
            <pc:docMk/>
            <pc:sldMk cId="2254067580" sldId="302"/>
            <ac:picMk id="8194" creationId="{DBA63ECD-79F9-4050-BDB4-610418E93456}"/>
          </ac:picMkLst>
        </pc:picChg>
        <pc:cxnChg chg="add mod">
          <ac:chgData name="Tom Tierney" userId="98ae919e-0f69-4050-89a6-75b9e3bee043" providerId="ADAL" clId="{87CC28A5-E384-4441-8E60-12352E5966B8}" dt="2020-11-20T10:41:02.936" v="2046" actId="1582"/>
          <ac:cxnSpMkLst>
            <pc:docMk/>
            <pc:sldMk cId="2254067580" sldId="302"/>
            <ac:cxnSpMk id="5" creationId="{FEAA9581-F29A-4825-8A55-9DDF8854059C}"/>
          </ac:cxnSpMkLst>
        </pc:cxnChg>
        <pc:cxnChg chg="add mod">
          <ac:chgData name="Tom Tierney" userId="98ae919e-0f69-4050-89a6-75b9e3bee043" providerId="ADAL" clId="{87CC28A5-E384-4441-8E60-12352E5966B8}" dt="2020-11-20T10:41:20.520" v="2048" actId="1076"/>
          <ac:cxnSpMkLst>
            <pc:docMk/>
            <pc:sldMk cId="2254067580" sldId="302"/>
            <ac:cxnSpMk id="7" creationId="{42C3D358-9EE1-4716-B5E1-68DA288BE437}"/>
          </ac:cxnSpMkLst>
        </pc:cxnChg>
      </pc:sldChg>
      <pc:sldChg chg="addSp delSp modSp add modAnim">
        <pc:chgData name="Tom Tierney" userId="98ae919e-0f69-4050-89a6-75b9e3bee043" providerId="ADAL" clId="{87CC28A5-E384-4441-8E60-12352E5966B8}" dt="2020-12-01T10:46:37.937" v="2616"/>
        <pc:sldMkLst>
          <pc:docMk/>
          <pc:sldMk cId="2266027072" sldId="304"/>
        </pc:sldMkLst>
        <pc:spChg chg="mod">
          <ac:chgData name="Tom Tierney" userId="98ae919e-0f69-4050-89a6-75b9e3bee043" providerId="ADAL" clId="{87CC28A5-E384-4441-8E60-12352E5966B8}" dt="2020-11-20T10:46:04.789" v="2254" actId="1076"/>
          <ac:spMkLst>
            <pc:docMk/>
            <pc:sldMk cId="2266027072" sldId="304"/>
            <ac:spMk id="6" creationId="{EC1B354C-EC72-4D8E-A70D-58B5299FB460}"/>
          </ac:spMkLst>
        </pc:spChg>
        <pc:spChg chg="mod">
          <ac:chgData name="Tom Tierney" userId="98ae919e-0f69-4050-89a6-75b9e3bee043" providerId="ADAL" clId="{87CC28A5-E384-4441-8E60-12352E5966B8}" dt="2020-11-20T10:51:25.390" v="2298" actId="6549"/>
          <ac:spMkLst>
            <pc:docMk/>
            <pc:sldMk cId="2266027072" sldId="304"/>
            <ac:spMk id="8" creationId="{0ED7D0A0-76E0-4714-B0C5-9B9D9AC8D586}"/>
          </ac:spMkLst>
        </pc:spChg>
        <pc:spChg chg="add">
          <ac:chgData name="Tom Tierney" userId="98ae919e-0f69-4050-89a6-75b9e3bee043" providerId="ADAL" clId="{87CC28A5-E384-4441-8E60-12352E5966B8}" dt="2020-12-01T10:46:37.937" v="2616"/>
          <ac:spMkLst>
            <pc:docMk/>
            <pc:sldMk cId="2266027072" sldId="304"/>
            <ac:spMk id="20" creationId="{4D511BC1-098D-41DC-9A86-D60F45CFF36F}"/>
          </ac:spMkLst>
        </pc:spChg>
        <pc:picChg chg="mod">
          <ac:chgData name="Tom Tierney" userId="98ae919e-0f69-4050-89a6-75b9e3bee043" providerId="ADAL" clId="{87CC28A5-E384-4441-8E60-12352E5966B8}" dt="2020-11-20T10:46:04.789" v="2254" actId="1076"/>
          <ac:picMkLst>
            <pc:docMk/>
            <pc:sldMk cId="2266027072" sldId="304"/>
            <ac:picMk id="8194" creationId="{DBA63ECD-79F9-4050-BDB4-610418E93456}"/>
          </ac:picMkLst>
        </pc:picChg>
        <pc:cxnChg chg="mod">
          <ac:chgData name="Tom Tierney" userId="98ae919e-0f69-4050-89a6-75b9e3bee043" providerId="ADAL" clId="{87CC28A5-E384-4441-8E60-12352E5966B8}" dt="2020-11-20T10:46:04.789" v="2254" actId="1076"/>
          <ac:cxnSpMkLst>
            <pc:docMk/>
            <pc:sldMk cId="2266027072" sldId="304"/>
            <ac:cxnSpMk id="5" creationId="{FEAA9581-F29A-4825-8A55-9DDF8854059C}"/>
          </ac:cxnSpMkLst>
        </pc:cxnChg>
        <pc:cxnChg chg="mod">
          <ac:chgData name="Tom Tierney" userId="98ae919e-0f69-4050-89a6-75b9e3bee043" providerId="ADAL" clId="{87CC28A5-E384-4441-8E60-12352E5966B8}" dt="2020-11-20T10:46:04.789" v="2254" actId="1076"/>
          <ac:cxnSpMkLst>
            <pc:docMk/>
            <pc:sldMk cId="2266027072" sldId="304"/>
            <ac:cxnSpMk id="7" creationId="{42C3D358-9EE1-4716-B5E1-68DA288BE437}"/>
          </ac:cxnSpMkLst>
        </pc:cxnChg>
        <pc:cxnChg chg="add del mod">
          <ac:chgData name="Tom Tierney" userId="98ae919e-0f69-4050-89a6-75b9e3bee043" providerId="ADAL" clId="{87CC28A5-E384-4441-8E60-12352E5966B8}" dt="2020-11-20T10:51:47.035" v="2300" actId="11529"/>
          <ac:cxnSpMkLst>
            <pc:docMk/>
            <pc:sldMk cId="2266027072" sldId="304"/>
            <ac:cxnSpMk id="11" creationId="{D59A3A79-D348-4C30-9697-26B9871ABC17}"/>
          </ac:cxnSpMkLst>
        </pc:cxnChg>
        <pc:cxnChg chg="add mod">
          <ac:chgData name="Tom Tierney" userId="98ae919e-0f69-4050-89a6-75b9e3bee043" providerId="ADAL" clId="{87CC28A5-E384-4441-8E60-12352E5966B8}" dt="2020-11-20T10:53:52.134" v="2304" actId="14100"/>
          <ac:cxnSpMkLst>
            <pc:docMk/>
            <pc:sldMk cId="2266027072" sldId="304"/>
            <ac:cxnSpMk id="13" creationId="{F27B0A5F-C11D-42F2-B0D2-8E42D48F0F0A}"/>
          </ac:cxnSpMkLst>
        </pc:cxnChg>
        <pc:cxnChg chg="add mod">
          <ac:chgData name="Tom Tierney" userId="98ae919e-0f69-4050-89a6-75b9e3bee043" providerId="ADAL" clId="{87CC28A5-E384-4441-8E60-12352E5966B8}" dt="2020-12-01T10:37:39.375" v="2570" actId="692"/>
          <ac:cxnSpMkLst>
            <pc:docMk/>
            <pc:sldMk cId="2266027072" sldId="304"/>
            <ac:cxnSpMk id="16" creationId="{5E4B101E-1386-456C-9E72-72D06BC456A4}"/>
          </ac:cxnSpMkLst>
        </pc:cxnChg>
        <pc:cxnChg chg="add mod">
          <ac:chgData name="Tom Tierney" userId="98ae919e-0f69-4050-89a6-75b9e3bee043" providerId="ADAL" clId="{87CC28A5-E384-4441-8E60-12352E5966B8}" dt="2020-12-01T10:37:39.375" v="2570" actId="692"/>
          <ac:cxnSpMkLst>
            <pc:docMk/>
            <pc:sldMk cId="2266027072" sldId="304"/>
            <ac:cxnSpMk id="17" creationId="{CC6DF1AF-949E-4E4F-A367-8C081E23E51C}"/>
          </ac:cxnSpMkLst>
        </pc:cxnChg>
        <pc:cxnChg chg="add mod">
          <ac:chgData name="Tom Tierney" userId="98ae919e-0f69-4050-89a6-75b9e3bee043" providerId="ADAL" clId="{87CC28A5-E384-4441-8E60-12352E5966B8}" dt="2020-12-01T10:37:39.375" v="2570" actId="692"/>
          <ac:cxnSpMkLst>
            <pc:docMk/>
            <pc:sldMk cId="2266027072" sldId="304"/>
            <ac:cxnSpMk id="22" creationId="{5D67B9AC-4E6D-49C3-9B73-97A7389ECB3A}"/>
          </ac:cxnSpMkLst>
        </pc:cxnChg>
        <pc:cxnChg chg="add mod">
          <ac:chgData name="Tom Tierney" userId="98ae919e-0f69-4050-89a6-75b9e3bee043" providerId="ADAL" clId="{87CC28A5-E384-4441-8E60-12352E5966B8}" dt="2020-12-01T10:37:39.375" v="2570" actId="692"/>
          <ac:cxnSpMkLst>
            <pc:docMk/>
            <pc:sldMk cId="2266027072" sldId="304"/>
            <ac:cxnSpMk id="24" creationId="{1AA545C4-BD74-4CCE-B0AF-6554DE2536DE}"/>
          </ac:cxnSpMkLst>
        </pc:cxnChg>
        <pc:cxnChg chg="add mod">
          <ac:chgData name="Tom Tierney" userId="98ae919e-0f69-4050-89a6-75b9e3bee043" providerId="ADAL" clId="{87CC28A5-E384-4441-8E60-12352E5966B8}" dt="2020-12-01T10:37:39.375" v="2570" actId="692"/>
          <ac:cxnSpMkLst>
            <pc:docMk/>
            <pc:sldMk cId="2266027072" sldId="304"/>
            <ac:cxnSpMk id="26" creationId="{79298A56-0F2C-4EBC-8FF9-87123EAB615F}"/>
          </ac:cxnSpMkLst>
        </pc:cxnChg>
        <pc:cxnChg chg="add mod">
          <ac:chgData name="Tom Tierney" userId="98ae919e-0f69-4050-89a6-75b9e3bee043" providerId="ADAL" clId="{87CC28A5-E384-4441-8E60-12352E5966B8}" dt="2020-12-01T10:37:39.375" v="2570" actId="692"/>
          <ac:cxnSpMkLst>
            <pc:docMk/>
            <pc:sldMk cId="2266027072" sldId="304"/>
            <ac:cxnSpMk id="28" creationId="{8902EF15-4C0E-4BA3-9B06-C44659060B6D}"/>
          </ac:cxnSpMkLst>
        </pc:cxnChg>
      </pc:sldChg>
      <pc:sldChg chg="addSp delSp modSp add modAnim">
        <pc:chgData name="Tom Tierney" userId="98ae919e-0f69-4050-89a6-75b9e3bee043" providerId="ADAL" clId="{87CC28A5-E384-4441-8E60-12352E5966B8}" dt="2020-12-04T11:48:37.783" v="5460"/>
        <pc:sldMkLst>
          <pc:docMk/>
          <pc:sldMk cId="2187373813" sldId="305"/>
        </pc:sldMkLst>
        <pc:spChg chg="del">
          <ac:chgData name="Tom Tierney" userId="98ae919e-0f69-4050-89a6-75b9e3bee043" providerId="ADAL" clId="{87CC28A5-E384-4441-8E60-12352E5966B8}" dt="2020-12-01T10:38:18.084" v="2573" actId="478"/>
          <ac:spMkLst>
            <pc:docMk/>
            <pc:sldMk cId="2187373813" sldId="305"/>
            <ac:spMk id="2" creationId="{99CDB001-2642-492E-A913-751DEC99BAD3}"/>
          </ac:spMkLst>
        </pc:spChg>
        <pc:spChg chg="del">
          <ac:chgData name="Tom Tierney" userId="98ae919e-0f69-4050-89a6-75b9e3bee043" providerId="ADAL" clId="{87CC28A5-E384-4441-8E60-12352E5966B8}" dt="2020-12-01T10:38:17.502" v="2572" actId="478"/>
          <ac:spMkLst>
            <pc:docMk/>
            <pc:sldMk cId="2187373813" sldId="305"/>
            <ac:spMk id="3" creationId="{F77D14B7-FDBD-4D7A-97BC-9C551CCB0BC8}"/>
          </ac:spMkLst>
        </pc:spChg>
        <pc:spChg chg="add mod">
          <ac:chgData name="Tom Tierney" userId="98ae919e-0f69-4050-89a6-75b9e3bee043" providerId="ADAL" clId="{87CC28A5-E384-4441-8E60-12352E5966B8}" dt="2020-12-01T10:46:17.422" v="2614" actId="1076"/>
          <ac:spMkLst>
            <pc:docMk/>
            <pc:sldMk cId="2187373813" sldId="305"/>
            <ac:spMk id="7" creationId="{72DC764B-3EB7-42D8-B8C5-FC8562FB32DA}"/>
          </ac:spMkLst>
        </pc:spChg>
        <pc:spChg chg="add del mod">
          <ac:chgData name="Tom Tierney" userId="98ae919e-0f69-4050-89a6-75b9e3bee043" providerId="ADAL" clId="{87CC28A5-E384-4441-8E60-12352E5966B8}" dt="2020-12-01T10:40:25.297" v="2579" actId="478"/>
          <ac:spMkLst>
            <pc:docMk/>
            <pc:sldMk cId="2187373813" sldId="305"/>
            <ac:spMk id="18" creationId="{80B5063B-FA9A-4D0C-B712-C2BE55B2F5DF}"/>
          </ac:spMkLst>
        </pc:spChg>
        <pc:spChg chg="add mod">
          <ac:chgData name="Tom Tierney" userId="98ae919e-0f69-4050-89a6-75b9e3bee043" providerId="ADAL" clId="{87CC28A5-E384-4441-8E60-12352E5966B8}" dt="2020-12-01T10:40:45.969" v="2583" actId="13822"/>
          <ac:spMkLst>
            <pc:docMk/>
            <pc:sldMk cId="2187373813" sldId="305"/>
            <ac:spMk id="19" creationId="{307F0039-726E-4C8C-9824-48B18243941F}"/>
          </ac:spMkLst>
        </pc:spChg>
        <pc:spChg chg="add">
          <ac:chgData name="Tom Tierney" userId="98ae919e-0f69-4050-89a6-75b9e3bee043" providerId="ADAL" clId="{87CC28A5-E384-4441-8E60-12352E5966B8}" dt="2020-12-01T10:46:41.571" v="2617"/>
          <ac:spMkLst>
            <pc:docMk/>
            <pc:sldMk cId="2187373813" sldId="305"/>
            <ac:spMk id="20" creationId="{EE01A776-3883-426C-AB4F-9E78274C8943}"/>
          </ac:spMkLst>
        </pc:spChg>
        <pc:spChg chg="add mod">
          <ac:chgData name="Tom Tierney" userId="98ae919e-0f69-4050-89a6-75b9e3bee043" providerId="ADAL" clId="{87CC28A5-E384-4441-8E60-12352E5966B8}" dt="2020-12-01T10:50:50.367" v="2651" actId="313"/>
          <ac:spMkLst>
            <pc:docMk/>
            <pc:sldMk cId="2187373813" sldId="305"/>
            <ac:spMk id="25" creationId="{FD600121-CF3C-47BA-BF35-B2857754FE32}"/>
          </ac:spMkLst>
        </pc:spChg>
        <pc:spChg chg="add mod">
          <ac:chgData name="Tom Tierney" userId="98ae919e-0f69-4050-89a6-75b9e3bee043" providerId="ADAL" clId="{87CC28A5-E384-4441-8E60-12352E5966B8}" dt="2020-12-01T10:51:09.306" v="2656" actId="20577"/>
          <ac:spMkLst>
            <pc:docMk/>
            <pc:sldMk cId="2187373813" sldId="305"/>
            <ac:spMk id="26" creationId="{BD3D0FDE-4E02-4748-A56E-FF38408BF3B3}"/>
          </ac:spMkLst>
        </pc:spChg>
        <pc:spChg chg="add mod">
          <ac:chgData name="Tom Tierney" userId="98ae919e-0f69-4050-89a6-75b9e3bee043" providerId="ADAL" clId="{87CC28A5-E384-4441-8E60-12352E5966B8}" dt="2020-12-01T10:51:23.998" v="2659" actId="6549"/>
          <ac:spMkLst>
            <pc:docMk/>
            <pc:sldMk cId="2187373813" sldId="305"/>
            <ac:spMk id="27" creationId="{81393172-DDF8-46A3-9D98-8106CDC7AE4D}"/>
          </ac:spMkLst>
        </pc:spChg>
        <pc:spChg chg="add mod">
          <ac:chgData name="Tom Tierney" userId="98ae919e-0f69-4050-89a6-75b9e3bee043" providerId="ADAL" clId="{87CC28A5-E384-4441-8E60-12352E5966B8}" dt="2020-12-01T10:55:49.718" v="2709" actId="1076"/>
          <ac:spMkLst>
            <pc:docMk/>
            <pc:sldMk cId="2187373813" sldId="305"/>
            <ac:spMk id="28" creationId="{A7E913F7-BD4E-4A15-A1B6-27338E5701E9}"/>
          </ac:spMkLst>
        </pc:spChg>
        <pc:spChg chg="add mod">
          <ac:chgData name="Tom Tierney" userId="98ae919e-0f69-4050-89a6-75b9e3bee043" providerId="ADAL" clId="{87CC28A5-E384-4441-8E60-12352E5966B8}" dt="2020-12-01T10:54:06.622" v="2693" actId="692"/>
          <ac:spMkLst>
            <pc:docMk/>
            <pc:sldMk cId="2187373813" sldId="305"/>
            <ac:spMk id="29" creationId="{EE909E70-22EF-43D4-B482-CDA763B1E9B2}"/>
          </ac:spMkLst>
        </pc:spChg>
        <pc:spChg chg="add mod">
          <ac:chgData name="Tom Tierney" userId="98ae919e-0f69-4050-89a6-75b9e3bee043" providerId="ADAL" clId="{87CC28A5-E384-4441-8E60-12352E5966B8}" dt="2020-12-01T10:54:21.971" v="2695" actId="692"/>
          <ac:spMkLst>
            <pc:docMk/>
            <pc:sldMk cId="2187373813" sldId="305"/>
            <ac:spMk id="30" creationId="{436E838E-8584-4598-A930-3471379BE4A0}"/>
          </ac:spMkLst>
        </pc:spChg>
        <pc:spChg chg="add mod">
          <ac:chgData name="Tom Tierney" userId="98ae919e-0f69-4050-89a6-75b9e3bee043" providerId="ADAL" clId="{87CC28A5-E384-4441-8E60-12352E5966B8}" dt="2020-12-01T10:54:36.597" v="2697" actId="692"/>
          <ac:spMkLst>
            <pc:docMk/>
            <pc:sldMk cId="2187373813" sldId="305"/>
            <ac:spMk id="31" creationId="{8FB01001-1C65-4470-88BF-62079A47BEA3}"/>
          </ac:spMkLst>
        </pc:spChg>
        <pc:spChg chg="add mod">
          <ac:chgData name="Tom Tierney" userId="98ae919e-0f69-4050-89a6-75b9e3bee043" providerId="ADAL" clId="{87CC28A5-E384-4441-8E60-12352E5966B8}" dt="2020-12-01T10:57:36.979" v="2878" actId="1076"/>
          <ac:spMkLst>
            <pc:docMk/>
            <pc:sldMk cId="2187373813" sldId="305"/>
            <ac:spMk id="32" creationId="{6BAC8175-B148-42EC-804A-35CCC003FC38}"/>
          </ac:spMkLst>
        </pc:spChg>
        <pc:picChg chg="add mod">
          <ac:chgData name="Tom Tierney" userId="98ae919e-0f69-4050-89a6-75b9e3bee043" providerId="ADAL" clId="{87CC28A5-E384-4441-8E60-12352E5966B8}" dt="2020-12-01T10:46:17.422" v="2614" actId="1076"/>
          <ac:picMkLst>
            <pc:docMk/>
            <pc:sldMk cId="2187373813" sldId="305"/>
            <ac:picMk id="4" creationId="{0E8BF0F3-F2E8-42B0-B265-9310A7A4EEF4}"/>
          </ac:picMkLst>
        </pc:picChg>
        <pc:cxnChg chg="add mod">
          <ac:chgData name="Tom Tierney" userId="98ae919e-0f69-4050-89a6-75b9e3bee043" providerId="ADAL" clId="{87CC28A5-E384-4441-8E60-12352E5966B8}" dt="2020-12-01T10:46:17.422" v="2614" actId="1076"/>
          <ac:cxnSpMkLst>
            <pc:docMk/>
            <pc:sldMk cId="2187373813" sldId="305"/>
            <ac:cxnSpMk id="5" creationId="{6AEAED43-6C97-4C40-AFCC-2D72374D0A11}"/>
          </ac:cxnSpMkLst>
        </pc:cxnChg>
        <pc:cxnChg chg="add mod">
          <ac:chgData name="Tom Tierney" userId="98ae919e-0f69-4050-89a6-75b9e3bee043" providerId="ADAL" clId="{87CC28A5-E384-4441-8E60-12352E5966B8}" dt="2020-12-01T10:46:17.422" v="2614" actId="1076"/>
          <ac:cxnSpMkLst>
            <pc:docMk/>
            <pc:sldMk cId="2187373813" sldId="305"/>
            <ac:cxnSpMk id="6" creationId="{B0D9E4E2-DBE7-4185-ACA3-87B532EBCC11}"/>
          </ac:cxnSpMkLst>
        </pc:cxnChg>
        <pc:cxnChg chg="add">
          <ac:chgData name="Tom Tierney" userId="98ae919e-0f69-4050-89a6-75b9e3bee043" providerId="ADAL" clId="{87CC28A5-E384-4441-8E60-12352E5966B8}" dt="2020-12-01T10:38:20.413" v="2574"/>
          <ac:cxnSpMkLst>
            <pc:docMk/>
            <pc:sldMk cId="2187373813" sldId="305"/>
            <ac:cxnSpMk id="8" creationId="{CCA41075-0E8D-4123-9EDB-A11A39A8B6DF}"/>
          </ac:cxnSpMkLst>
        </pc:cxnChg>
        <pc:cxnChg chg="add">
          <ac:chgData name="Tom Tierney" userId="98ae919e-0f69-4050-89a6-75b9e3bee043" providerId="ADAL" clId="{87CC28A5-E384-4441-8E60-12352E5966B8}" dt="2020-12-01T10:38:20.413" v="2574"/>
          <ac:cxnSpMkLst>
            <pc:docMk/>
            <pc:sldMk cId="2187373813" sldId="305"/>
            <ac:cxnSpMk id="9" creationId="{7EF5A710-ECB5-41BB-B1EC-2DE57EFCAD16}"/>
          </ac:cxnSpMkLst>
        </pc:cxnChg>
        <pc:cxnChg chg="add">
          <ac:chgData name="Tom Tierney" userId="98ae919e-0f69-4050-89a6-75b9e3bee043" providerId="ADAL" clId="{87CC28A5-E384-4441-8E60-12352E5966B8}" dt="2020-12-01T10:38:20.413" v="2574"/>
          <ac:cxnSpMkLst>
            <pc:docMk/>
            <pc:sldMk cId="2187373813" sldId="305"/>
            <ac:cxnSpMk id="10" creationId="{357DD4C9-DF9F-412E-9ED9-92F98D399ABC}"/>
          </ac:cxnSpMkLst>
        </pc:cxnChg>
        <pc:cxnChg chg="add">
          <ac:chgData name="Tom Tierney" userId="98ae919e-0f69-4050-89a6-75b9e3bee043" providerId="ADAL" clId="{87CC28A5-E384-4441-8E60-12352E5966B8}" dt="2020-12-01T10:38:20.413" v="2574"/>
          <ac:cxnSpMkLst>
            <pc:docMk/>
            <pc:sldMk cId="2187373813" sldId="305"/>
            <ac:cxnSpMk id="11" creationId="{E85B625A-4D63-45A0-AB24-A66282544D41}"/>
          </ac:cxnSpMkLst>
        </pc:cxnChg>
        <pc:cxnChg chg="add">
          <ac:chgData name="Tom Tierney" userId="98ae919e-0f69-4050-89a6-75b9e3bee043" providerId="ADAL" clId="{87CC28A5-E384-4441-8E60-12352E5966B8}" dt="2020-12-01T10:38:20.413" v="2574"/>
          <ac:cxnSpMkLst>
            <pc:docMk/>
            <pc:sldMk cId="2187373813" sldId="305"/>
            <ac:cxnSpMk id="12" creationId="{2C18BD79-4EC4-47C2-9D2B-54B25776297F}"/>
          </ac:cxnSpMkLst>
        </pc:cxnChg>
        <pc:cxnChg chg="add">
          <ac:chgData name="Tom Tierney" userId="98ae919e-0f69-4050-89a6-75b9e3bee043" providerId="ADAL" clId="{87CC28A5-E384-4441-8E60-12352E5966B8}" dt="2020-12-01T10:38:20.413" v="2574"/>
          <ac:cxnSpMkLst>
            <pc:docMk/>
            <pc:sldMk cId="2187373813" sldId="305"/>
            <ac:cxnSpMk id="13" creationId="{806B3A58-3859-4F2A-80BE-7A54EC9EE4BE}"/>
          </ac:cxnSpMkLst>
        </pc:cxnChg>
        <pc:cxnChg chg="add">
          <ac:chgData name="Tom Tierney" userId="98ae919e-0f69-4050-89a6-75b9e3bee043" providerId="ADAL" clId="{87CC28A5-E384-4441-8E60-12352E5966B8}" dt="2020-12-01T10:38:20.413" v="2574"/>
          <ac:cxnSpMkLst>
            <pc:docMk/>
            <pc:sldMk cId="2187373813" sldId="305"/>
            <ac:cxnSpMk id="14" creationId="{01EB33AD-7373-420C-A8DB-67912E2797BB}"/>
          </ac:cxnSpMkLst>
        </pc:cxnChg>
        <pc:cxnChg chg="add del mod">
          <ac:chgData name="Tom Tierney" userId="98ae919e-0f69-4050-89a6-75b9e3bee043" providerId="ADAL" clId="{87CC28A5-E384-4441-8E60-12352E5966B8}" dt="2020-12-01T10:40:10.734" v="2577" actId="478"/>
          <ac:cxnSpMkLst>
            <pc:docMk/>
            <pc:sldMk cId="2187373813" sldId="305"/>
            <ac:cxnSpMk id="16" creationId="{CB566FD8-9113-4364-A577-25FF18462BEF}"/>
          </ac:cxnSpMkLst>
        </pc:cxnChg>
        <pc:cxnChg chg="add mod">
          <ac:chgData name="Tom Tierney" userId="98ae919e-0f69-4050-89a6-75b9e3bee043" providerId="ADAL" clId="{87CC28A5-E384-4441-8E60-12352E5966B8}" dt="2020-12-01T10:47:43.550" v="2626" actId="692"/>
          <ac:cxnSpMkLst>
            <pc:docMk/>
            <pc:sldMk cId="2187373813" sldId="305"/>
            <ac:cxnSpMk id="22" creationId="{DBAEEDD3-544D-4F69-832C-0F8785E97AD1}"/>
          </ac:cxnSpMkLst>
        </pc:cxnChg>
        <pc:cxnChg chg="add mod">
          <ac:chgData name="Tom Tierney" userId="98ae919e-0f69-4050-89a6-75b9e3bee043" providerId="ADAL" clId="{87CC28A5-E384-4441-8E60-12352E5966B8}" dt="2020-12-01T10:48:19.972" v="2634" actId="692"/>
          <ac:cxnSpMkLst>
            <pc:docMk/>
            <pc:sldMk cId="2187373813" sldId="305"/>
            <ac:cxnSpMk id="24" creationId="{CB2EC9D5-3213-4397-A3A4-B3B07B789139}"/>
          </ac:cxnSpMkLst>
        </pc:cxnChg>
      </pc:sldChg>
      <pc:sldChg chg="addSp delSp modSp add delAnim modAnim">
        <pc:chgData name="Tom Tierney" userId="98ae919e-0f69-4050-89a6-75b9e3bee043" providerId="ADAL" clId="{87CC28A5-E384-4441-8E60-12352E5966B8}" dt="2020-12-04T11:47:46.631" v="5458"/>
        <pc:sldMkLst>
          <pc:docMk/>
          <pc:sldMk cId="1650994" sldId="306"/>
        </pc:sldMkLst>
        <pc:spChg chg="del">
          <ac:chgData name="Tom Tierney" userId="98ae919e-0f69-4050-89a6-75b9e3bee043" providerId="ADAL" clId="{87CC28A5-E384-4441-8E60-12352E5966B8}" dt="2020-12-01T10:58:52.019" v="2889" actId="478"/>
          <ac:spMkLst>
            <pc:docMk/>
            <pc:sldMk cId="1650994" sldId="306"/>
            <ac:spMk id="2" creationId="{82414A65-4B81-4CFA-9D03-11D1DE8945C3}"/>
          </ac:spMkLst>
        </pc:spChg>
        <pc:spChg chg="del">
          <ac:chgData name="Tom Tierney" userId="98ae919e-0f69-4050-89a6-75b9e3bee043" providerId="ADAL" clId="{87CC28A5-E384-4441-8E60-12352E5966B8}" dt="2020-12-01T10:58:51.391" v="2888" actId="478"/>
          <ac:spMkLst>
            <pc:docMk/>
            <pc:sldMk cId="1650994" sldId="306"/>
            <ac:spMk id="3" creationId="{1F35B485-6051-49F2-8F0D-99038891B092}"/>
          </ac:spMkLst>
        </pc:spChg>
        <pc:spChg chg="add del mod">
          <ac:chgData name="Tom Tierney" userId="98ae919e-0f69-4050-89a6-75b9e3bee043" providerId="ADAL" clId="{87CC28A5-E384-4441-8E60-12352E5966B8}" dt="2020-12-01T12:05:28.123" v="3088" actId="478"/>
          <ac:spMkLst>
            <pc:docMk/>
            <pc:sldMk cId="1650994" sldId="306"/>
            <ac:spMk id="5" creationId="{CB9775D0-1C91-4833-A99D-CD7C61434A94}"/>
          </ac:spMkLst>
        </pc:spChg>
        <pc:spChg chg="add mod">
          <ac:chgData name="Tom Tierney" userId="98ae919e-0f69-4050-89a6-75b9e3bee043" providerId="ADAL" clId="{87CC28A5-E384-4441-8E60-12352E5966B8}" dt="2020-12-01T11:00:31.126" v="2893" actId="1076"/>
          <ac:spMkLst>
            <pc:docMk/>
            <pc:sldMk cId="1650994" sldId="306"/>
            <ac:spMk id="9" creationId="{998E0E02-7CAC-4F70-8FAB-9E4EE74E4BAB}"/>
          </ac:spMkLst>
        </pc:spChg>
        <pc:spChg chg="add mod">
          <ac:chgData name="Tom Tierney" userId="98ae919e-0f69-4050-89a6-75b9e3bee043" providerId="ADAL" clId="{87CC28A5-E384-4441-8E60-12352E5966B8}" dt="2020-12-01T11:00:31.126" v="2893" actId="1076"/>
          <ac:spMkLst>
            <pc:docMk/>
            <pc:sldMk cId="1650994" sldId="306"/>
            <ac:spMk id="10" creationId="{A5672B3A-1F4A-42C9-ACE8-D4964B1BBC12}"/>
          </ac:spMkLst>
        </pc:spChg>
        <pc:spChg chg="add mod">
          <ac:chgData name="Tom Tierney" userId="98ae919e-0f69-4050-89a6-75b9e3bee043" providerId="ADAL" clId="{87CC28A5-E384-4441-8E60-12352E5966B8}" dt="2020-12-01T11:00:31.126" v="2893" actId="1076"/>
          <ac:spMkLst>
            <pc:docMk/>
            <pc:sldMk cId="1650994" sldId="306"/>
            <ac:spMk id="11" creationId="{68639065-2BE0-43B9-A1AA-D1159DEF79F9}"/>
          </ac:spMkLst>
        </pc:spChg>
        <pc:spChg chg="add mod">
          <ac:chgData name="Tom Tierney" userId="98ae919e-0f69-4050-89a6-75b9e3bee043" providerId="ADAL" clId="{87CC28A5-E384-4441-8E60-12352E5966B8}" dt="2020-12-01T13:39:34.599" v="3126" actId="313"/>
          <ac:spMkLst>
            <pc:docMk/>
            <pc:sldMk cId="1650994" sldId="306"/>
            <ac:spMk id="12" creationId="{AF5EC130-A301-4243-A77B-70BB6468939D}"/>
          </ac:spMkLst>
        </pc:spChg>
        <pc:spChg chg="add del mod">
          <ac:chgData name="Tom Tierney" userId="98ae919e-0f69-4050-89a6-75b9e3bee043" providerId="ADAL" clId="{87CC28A5-E384-4441-8E60-12352E5966B8}" dt="2020-12-01T12:05:25.410" v="3087" actId="478"/>
          <ac:spMkLst>
            <pc:docMk/>
            <pc:sldMk cId="1650994" sldId="306"/>
            <ac:spMk id="13" creationId="{CB11ED30-FCA6-4B23-9480-D354D1AB0443}"/>
          </ac:spMkLst>
        </pc:spChg>
        <pc:spChg chg="add mod">
          <ac:chgData name="Tom Tierney" userId="98ae919e-0f69-4050-89a6-75b9e3bee043" providerId="ADAL" clId="{87CC28A5-E384-4441-8E60-12352E5966B8}" dt="2020-12-01T13:39:18.027" v="3123" actId="1076"/>
          <ac:spMkLst>
            <pc:docMk/>
            <pc:sldMk cId="1650994" sldId="306"/>
            <ac:spMk id="14" creationId="{A76F4957-FC9D-4D3D-A776-0E1C6E549C83}"/>
          </ac:spMkLst>
        </pc:spChg>
        <pc:spChg chg="add mod">
          <ac:chgData name="Tom Tierney" userId="98ae919e-0f69-4050-89a6-75b9e3bee043" providerId="ADAL" clId="{87CC28A5-E384-4441-8E60-12352E5966B8}" dt="2020-12-01T13:37:06.749" v="3108" actId="692"/>
          <ac:spMkLst>
            <pc:docMk/>
            <pc:sldMk cId="1650994" sldId="306"/>
            <ac:spMk id="15" creationId="{6344E253-AA80-4C9E-80E2-B6F80A1A6A2E}"/>
          </ac:spMkLst>
        </pc:spChg>
        <pc:spChg chg="add del mod">
          <ac:chgData name="Tom Tierney" userId="98ae919e-0f69-4050-89a6-75b9e3bee043" providerId="ADAL" clId="{87CC28A5-E384-4441-8E60-12352E5966B8}" dt="2020-12-01T13:39:20.654" v="3124" actId="478"/>
          <ac:spMkLst>
            <pc:docMk/>
            <pc:sldMk cId="1650994" sldId="306"/>
            <ac:spMk id="16" creationId="{2A96A040-935D-4A06-A9D7-74426FA92143}"/>
          </ac:spMkLst>
        </pc:spChg>
        <pc:spChg chg="add">
          <ac:chgData name="Tom Tierney" userId="98ae919e-0f69-4050-89a6-75b9e3bee043" providerId="ADAL" clId="{87CC28A5-E384-4441-8E60-12352E5966B8}" dt="2020-12-01T13:38:46.355" v="3120"/>
          <ac:spMkLst>
            <pc:docMk/>
            <pc:sldMk cId="1650994" sldId="306"/>
            <ac:spMk id="17" creationId="{98F5B379-EFA5-4D06-A40F-C138E27FB812}"/>
          </ac:spMkLst>
        </pc:spChg>
        <pc:picChg chg="add del mod">
          <ac:chgData name="Tom Tierney" userId="98ae919e-0f69-4050-89a6-75b9e3bee043" providerId="ADAL" clId="{87CC28A5-E384-4441-8E60-12352E5966B8}" dt="2020-12-01T11:55:52.765" v="3049" actId="478"/>
          <ac:picMkLst>
            <pc:docMk/>
            <pc:sldMk cId="1650994" sldId="306"/>
            <ac:picMk id="4" creationId="{D3CE3E31-DA92-4D68-92C6-A9BB7D5DED2C}"/>
          </ac:picMkLst>
        </pc:picChg>
        <pc:cxnChg chg="add mod">
          <ac:chgData name="Tom Tierney" userId="98ae919e-0f69-4050-89a6-75b9e3bee043" providerId="ADAL" clId="{87CC28A5-E384-4441-8E60-12352E5966B8}" dt="2020-12-01T11:00:31.126" v="2893" actId="1076"/>
          <ac:cxnSpMkLst>
            <pc:docMk/>
            <pc:sldMk cId="1650994" sldId="306"/>
            <ac:cxnSpMk id="6" creationId="{E1B5A561-A961-446A-A651-DCE08BA89466}"/>
          </ac:cxnSpMkLst>
        </pc:cxnChg>
        <pc:cxnChg chg="add mod">
          <ac:chgData name="Tom Tierney" userId="98ae919e-0f69-4050-89a6-75b9e3bee043" providerId="ADAL" clId="{87CC28A5-E384-4441-8E60-12352E5966B8}" dt="2020-12-01T11:00:31.126" v="2893" actId="1076"/>
          <ac:cxnSpMkLst>
            <pc:docMk/>
            <pc:sldMk cId="1650994" sldId="306"/>
            <ac:cxnSpMk id="7" creationId="{D8F9B6F4-B9E0-4A27-96A8-59AD815697B2}"/>
          </ac:cxnSpMkLst>
        </pc:cxnChg>
        <pc:cxnChg chg="add mod">
          <ac:chgData name="Tom Tierney" userId="98ae919e-0f69-4050-89a6-75b9e3bee043" providerId="ADAL" clId="{87CC28A5-E384-4441-8E60-12352E5966B8}" dt="2020-12-01T11:00:31.126" v="2893" actId="1076"/>
          <ac:cxnSpMkLst>
            <pc:docMk/>
            <pc:sldMk cId="1650994" sldId="306"/>
            <ac:cxnSpMk id="8" creationId="{FAFDC43E-C8D8-4A03-A718-14FCD8BF311D}"/>
          </ac:cxnSpMkLst>
        </pc:cxnChg>
      </pc:sldChg>
      <pc:sldChg chg="delSp modSp add delAnim modAnim">
        <pc:chgData name="Tom Tierney" userId="98ae919e-0f69-4050-89a6-75b9e3bee043" providerId="ADAL" clId="{87CC28A5-E384-4441-8E60-12352E5966B8}" dt="2020-12-04T11:51:11.820" v="5479" actId="20577"/>
        <pc:sldMkLst>
          <pc:docMk/>
          <pc:sldMk cId="2324317528" sldId="307"/>
        </pc:sldMkLst>
        <pc:spChg chg="mod">
          <ac:chgData name="Tom Tierney" userId="98ae919e-0f69-4050-89a6-75b9e3bee043" providerId="ADAL" clId="{87CC28A5-E384-4441-8E60-12352E5966B8}" dt="2020-12-01T15:07:52.808" v="3830" actId="20577"/>
          <ac:spMkLst>
            <pc:docMk/>
            <pc:sldMk cId="2324317528" sldId="307"/>
            <ac:spMk id="2" creationId="{AB2803B3-D7CB-4E14-82F6-3E85CD6E53C6}"/>
          </ac:spMkLst>
        </pc:spChg>
        <pc:spChg chg="del">
          <ac:chgData name="Tom Tierney" userId="98ae919e-0f69-4050-89a6-75b9e3bee043" providerId="ADAL" clId="{87CC28A5-E384-4441-8E60-12352E5966B8}" dt="2020-12-01T14:59:02.195" v="3460" actId="478"/>
          <ac:spMkLst>
            <pc:docMk/>
            <pc:sldMk cId="2324317528" sldId="307"/>
            <ac:spMk id="11" creationId="{00000000-0000-0000-0000-000000000000}"/>
          </ac:spMkLst>
        </pc:spChg>
        <pc:spChg chg="mod">
          <ac:chgData name="Tom Tierney" userId="98ae919e-0f69-4050-89a6-75b9e3bee043" providerId="ADAL" clId="{87CC28A5-E384-4441-8E60-12352E5966B8}" dt="2020-12-04T11:51:11.820" v="5479" actId="20577"/>
          <ac:spMkLst>
            <pc:docMk/>
            <pc:sldMk cId="2324317528" sldId="307"/>
            <ac:spMk id="15" creationId="{00000000-0000-0000-0000-000000000000}"/>
          </ac:spMkLst>
        </pc:spChg>
        <pc:spChg chg="mod">
          <ac:chgData name="Tom Tierney" userId="98ae919e-0f69-4050-89a6-75b9e3bee043" providerId="ADAL" clId="{87CC28A5-E384-4441-8E60-12352E5966B8}" dt="2020-12-01T14:58:31.028" v="3455" actId="20577"/>
          <ac:spMkLst>
            <pc:docMk/>
            <pc:sldMk cId="2324317528" sldId="307"/>
            <ac:spMk id="17" creationId="{00000000-0000-0000-0000-000000000000}"/>
          </ac:spMkLst>
        </pc:spChg>
        <pc:spChg chg="mod">
          <ac:chgData name="Tom Tierney" userId="98ae919e-0f69-4050-89a6-75b9e3bee043" providerId="ADAL" clId="{87CC28A5-E384-4441-8E60-12352E5966B8}" dt="2020-12-01T14:58:38.045" v="3459" actId="20577"/>
          <ac:spMkLst>
            <pc:docMk/>
            <pc:sldMk cId="2324317528" sldId="307"/>
            <ac:spMk id="18" creationId="{C6EF8C92-0181-40B2-B02A-26086EAB548B}"/>
          </ac:spMkLst>
        </pc:spChg>
      </pc:sldChg>
      <pc:sldChg chg="addSp delSp modSp add modAnim">
        <pc:chgData name="Tom Tierney" userId="98ae919e-0f69-4050-89a6-75b9e3bee043" providerId="ADAL" clId="{87CC28A5-E384-4441-8E60-12352E5966B8}" dt="2020-12-04T11:50:20.601" v="5470"/>
        <pc:sldMkLst>
          <pc:docMk/>
          <pc:sldMk cId="3453806430" sldId="308"/>
        </pc:sldMkLst>
        <pc:spChg chg="del mod">
          <ac:chgData name="Tom Tierney" userId="98ae919e-0f69-4050-89a6-75b9e3bee043" providerId="ADAL" clId="{87CC28A5-E384-4441-8E60-12352E5966B8}" dt="2020-12-01T15:02:27.609" v="3506" actId="478"/>
          <ac:spMkLst>
            <pc:docMk/>
            <pc:sldMk cId="3453806430" sldId="308"/>
            <ac:spMk id="2" creationId="{AB2803B3-D7CB-4E14-82F6-3E85CD6E53C6}"/>
          </ac:spMkLst>
        </pc:spChg>
        <pc:spChg chg="add mod">
          <ac:chgData name="Tom Tierney" userId="98ae919e-0f69-4050-89a6-75b9e3bee043" providerId="ADAL" clId="{87CC28A5-E384-4441-8E60-12352E5966B8}" dt="2020-12-01T15:09:45.490" v="3920" actId="1076"/>
          <ac:spMkLst>
            <pc:docMk/>
            <pc:sldMk cId="3453806430" sldId="308"/>
            <ac:spMk id="5" creationId="{7B421C95-0E32-419A-AFA6-F7706A70EE9A}"/>
          </ac:spMkLst>
        </pc:spChg>
        <pc:spChg chg="mod">
          <ac:chgData name="Tom Tierney" userId="98ae919e-0f69-4050-89a6-75b9e3bee043" providerId="ADAL" clId="{87CC28A5-E384-4441-8E60-12352E5966B8}" dt="2020-12-01T15:09:26.046" v="3917" actId="20577"/>
          <ac:spMkLst>
            <pc:docMk/>
            <pc:sldMk cId="3453806430" sldId="308"/>
            <ac:spMk id="15" creationId="{00000000-0000-0000-0000-000000000000}"/>
          </ac:spMkLst>
        </pc:spChg>
        <pc:spChg chg="mod">
          <ac:chgData name="Tom Tierney" userId="98ae919e-0f69-4050-89a6-75b9e3bee043" providerId="ADAL" clId="{87CC28A5-E384-4441-8E60-12352E5966B8}" dt="2020-12-01T15:08:54.005" v="3903" actId="20577"/>
          <ac:spMkLst>
            <pc:docMk/>
            <pc:sldMk cId="3453806430" sldId="308"/>
            <ac:spMk id="17" creationId="{00000000-0000-0000-0000-000000000000}"/>
          </ac:spMkLst>
        </pc:spChg>
        <pc:spChg chg="mod">
          <ac:chgData name="Tom Tierney" userId="98ae919e-0f69-4050-89a6-75b9e3bee043" providerId="ADAL" clId="{87CC28A5-E384-4441-8E60-12352E5966B8}" dt="2020-12-01T15:09:01.949" v="3909" actId="20577"/>
          <ac:spMkLst>
            <pc:docMk/>
            <pc:sldMk cId="3453806430" sldId="308"/>
            <ac:spMk id="18" creationId="{C6EF8C92-0181-40B2-B02A-26086EAB548B}"/>
          </ac:spMkLst>
        </pc:spChg>
      </pc:sldChg>
      <pc:sldChg chg="addSp delSp modSp add addAnim delAnim modAnim">
        <pc:chgData name="Tom Tierney" userId="98ae919e-0f69-4050-89a6-75b9e3bee043" providerId="ADAL" clId="{87CC28A5-E384-4441-8E60-12352E5966B8}" dt="2020-12-04T11:52:21.276" v="5482"/>
        <pc:sldMkLst>
          <pc:docMk/>
          <pc:sldMk cId="1629769482" sldId="310"/>
        </pc:sldMkLst>
        <pc:spChg chg="mod">
          <ac:chgData name="Tom Tierney" userId="98ae919e-0f69-4050-89a6-75b9e3bee043" providerId="ADAL" clId="{87CC28A5-E384-4441-8E60-12352E5966B8}" dt="2020-12-01T15:20:39.391" v="4038" actId="114"/>
          <ac:spMkLst>
            <pc:docMk/>
            <pc:sldMk cId="1629769482" sldId="310"/>
            <ac:spMk id="5" creationId="{7B421C95-0E32-419A-AFA6-F7706A70EE9A}"/>
          </ac:spMkLst>
        </pc:spChg>
        <pc:spChg chg="add mod">
          <ac:chgData name="Tom Tierney" userId="98ae919e-0f69-4050-89a6-75b9e3bee043" providerId="ADAL" clId="{87CC28A5-E384-4441-8E60-12352E5966B8}" dt="2020-12-01T15:53:19.886" v="4949" actId="207"/>
          <ac:spMkLst>
            <pc:docMk/>
            <pc:sldMk cId="1629769482" sldId="310"/>
            <ac:spMk id="6" creationId="{779811CB-244E-4C2C-A42F-857F23B7FB58}"/>
          </ac:spMkLst>
        </pc:spChg>
        <pc:spChg chg="mod">
          <ac:chgData name="Tom Tierney" userId="98ae919e-0f69-4050-89a6-75b9e3bee043" providerId="ADAL" clId="{87CC28A5-E384-4441-8E60-12352E5966B8}" dt="2020-12-01T15:19:26.566" v="4020" actId="20577"/>
          <ac:spMkLst>
            <pc:docMk/>
            <pc:sldMk cId="1629769482" sldId="310"/>
            <ac:spMk id="15" creationId="{00000000-0000-0000-0000-000000000000}"/>
          </ac:spMkLst>
        </pc:spChg>
        <pc:spChg chg="mod">
          <ac:chgData name="Tom Tierney" userId="98ae919e-0f69-4050-89a6-75b9e3bee043" providerId="ADAL" clId="{87CC28A5-E384-4441-8E60-12352E5966B8}" dt="2020-12-01T15:18:13.664" v="3997" actId="20577"/>
          <ac:spMkLst>
            <pc:docMk/>
            <pc:sldMk cId="1629769482" sldId="310"/>
            <ac:spMk id="17" creationId="{00000000-0000-0000-0000-000000000000}"/>
          </ac:spMkLst>
        </pc:spChg>
        <pc:spChg chg="add del mod">
          <ac:chgData name="Tom Tierney" userId="98ae919e-0f69-4050-89a6-75b9e3bee043" providerId="ADAL" clId="{87CC28A5-E384-4441-8E60-12352E5966B8}" dt="2020-12-01T15:18:54.681" v="4008" actId="20577"/>
          <ac:spMkLst>
            <pc:docMk/>
            <pc:sldMk cId="1629769482" sldId="310"/>
            <ac:spMk id="18" creationId="{C6EF8C92-0181-40B2-B02A-26086EAB548B}"/>
          </ac:spMkLst>
        </pc:spChg>
        <pc:picChg chg="add mod">
          <ac:chgData name="Tom Tierney" userId="98ae919e-0f69-4050-89a6-75b9e3bee043" providerId="ADAL" clId="{87CC28A5-E384-4441-8E60-12352E5966B8}" dt="2020-12-01T15:53:00.022" v="4921" actId="14100"/>
          <ac:picMkLst>
            <pc:docMk/>
            <pc:sldMk cId="1629769482" sldId="310"/>
            <ac:picMk id="2" creationId="{F8FAEB40-EE8A-47E9-93A4-725DBD688A60}"/>
          </ac:picMkLst>
        </pc:picChg>
      </pc:sldChg>
      <pc:sldChg chg="addSp delSp modSp add delAnim modAnim">
        <pc:chgData name="Tom Tierney" userId="98ae919e-0f69-4050-89a6-75b9e3bee043" providerId="ADAL" clId="{87CC28A5-E384-4441-8E60-12352E5966B8}" dt="2020-12-04T11:53:21.270" v="5508" actId="20577"/>
        <pc:sldMkLst>
          <pc:docMk/>
          <pc:sldMk cId="396289834" sldId="312"/>
        </pc:sldMkLst>
        <pc:spChg chg="add mod">
          <ac:chgData name="Tom Tierney" userId="98ae919e-0f69-4050-89a6-75b9e3bee043" providerId="ADAL" clId="{87CC28A5-E384-4441-8E60-12352E5966B8}" dt="2020-12-01T15:24:40.321" v="4489" actId="113"/>
          <ac:spMkLst>
            <pc:docMk/>
            <pc:sldMk cId="396289834" sldId="312"/>
            <ac:spMk id="2" creationId="{D3A3DEB4-F5C5-4524-BEBB-169706AFB1EB}"/>
          </ac:spMkLst>
        </pc:spChg>
        <pc:spChg chg="del">
          <ac:chgData name="Tom Tierney" userId="98ae919e-0f69-4050-89a6-75b9e3bee043" providerId="ADAL" clId="{87CC28A5-E384-4441-8E60-12352E5966B8}" dt="2020-12-01T15:21:06.980" v="4043" actId="478"/>
          <ac:spMkLst>
            <pc:docMk/>
            <pc:sldMk cId="396289834" sldId="312"/>
            <ac:spMk id="3" creationId="{DBE067FF-C86E-40A6-9C46-65148929D959}"/>
          </ac:spMkLst>
        </pc:spChg>
        <pc:spChg chg="del">
          <ac:chgData name="Tom Tierney" userId="98ae919e-0f69-4050-89a6-75b9e3bee043" providerId="ADAL" clId="{87CC28A5-E384-4441-8E60-12352E5966B8}" dt="2020-12-01T15:21:06.980" v="4043" actId="478"/>
          <ac:spMkLst>
            <pc:docMk/>
            <pc:sldMk cId="396289834" sldId="312"/>
            <ac:spMk id="4" creationId="{A4F5A593-C0C6-4C05-9040-29B532F84377}"/>
          </ac:spMkLst>
        </pc:spChg>
        <pc:spChg chg="mod">
          <ac:chgData name="Tom Tierney" userId="98ae919e-0f69-4050-89a6-75b9e3bee043" providerId="ADAL" clId="{87CC28A5-E384-4441-8E60-12352E5966B8}" dt="2020-12-01T15:23:08.906" v="4258" actId="1076"/>
          <ac:spMkLst>
            <pc:docMk/>
            <pc:sldMk cId="396289834" sldId="312"/>
            <ac:spMk id="5" creationId="{7B421C95-0E32-419A-AFA6-F7706A70EE9A}"/>
          </ac:spMkLst>
        </pc:spChg>
        <pc:spChg chg="add mod">
          <ac:chgData name="Tom Tierney" userId="98ae919e-0f69-4050-89a6-75b9e3bee043" providerId="ADAL" clId="{87CC28A5-E384-4441-8E60-12352E5966B8}" dt="2020-12-04T11:53:21.270" v="5508" actId="20577"/>
          <ac:spMkLst>
            <pc:docMk/>
            <pc:sldMk cId="396289834" sldId="312"/>
            <ac:spMk id="6" creationId="{219E95D7-84EE-4EC4-9B32-42B95CCC68A8}"/>
          </ac:spMkLst>
        </pc:spChg>
        <pc:spChg chg="del">
          <ac:chgData name="Tom Tierney" userId="98ae919e-0f69-4050-89a6-75b9e3bee043" providerId="ADAL" clId="{87CC28A5-E384-4441-8E60-12352E5966B8}" dt="2020-12-01T15:21:09.562" v="4044" actId="478"/>
          <ac:spMkLst>
            <pc:docMk/>
            <pc:sldMk cId="396289834" sldId="312"/>
            <ac:spMk id="9" creationId="{00000000-0000-0000-0000-000000000000}"/>
          </ac:spMkLst>
        </pc:spChg>
        <pc:spChg chg="del">
          <ac:chgData name="Tom Tierney" userId="98ae919e-0f69-4050-89a6-75b9e3bee043" providerId="ADAL" clId="{87CC28A5-E384-4441-8E60-12352E5966B8}" dt="2020-12-01T15:21:13.090" v="4045" actId="478"/>
          <ac:spMkLst>
            <pc:docMk/>
            <pc:sldMk cId="396289834" sldId="312"/>
            <ac:spMk id="15" creationId="{00000000-0000-0000-0000-000000000000}"/>
          </ac:spMkLst>
        </pc:spChg>
        <pc:spChg chg="del">
          <ac:chgData name="Tom Tierney" userId="98ae919e-0f69-4050-89a6-75b9e3bee043" providerId="ADAL" clId="{87CC28A5-E384-4441-8E60-12352E5966B8}" dt="2020-12-01T15:21:06.980" v="4043" actId="478"/>
          <ac:spMkLst>
            <pc:docMk/>
            <pc:sldMk cId="396289834" sldId="312"/>
            <ac:spMk id="18" creationId="{C6EF8C92-0181-40B2-B02A-26086EAB548B}"/>
          </ac:spMkLst>
        </pc:spChg>
        <pc:spChg chg="del">
          <ac:chgData name="Tom Tierney" userId="98ae919e-0f69-4050-89a6-75b9e3bee043" providerId="ADAL" clId="{87CC28A5-E384-4441-8E60-12352E5966B8}" dt="2020-12-01T15:21:06.980" v="4043" actId="478"/>
          <ac:spMkLst>
            <pc:docMk/>
            <pc:sldMk cId="396289834" sldId="312"/>
            <ac:spMk id="19" creationId="{CD574FA1-801C-4605-9BD4-EE22257113A5}"/>
          </ac:spMkLst>
        </pc:spChg>
        <pc:spChg chg="del">
          <ac:chgData name="Tom Tierney" userId="98ae919e-0f69-4050-89a6-75b9e3bee043" providerId="ADAL" clId="{87CC28A5-E384-4441-8E60-12352E5966B8}" dt="2020-12-01T15:21:06.980" v="4043" actId="478"/>
          <ac:spMkLst>
            <pc:docMk/>
            <pc:sldMk cId="396289834" sldId="312"/>
            <ac:spMk id="22" creationId="{D12D081C-F598-48E2-9DD0-41699F8AD133}"/>
          </ac:spMkLst>
        </pc:spChg>
        <pc:spChg chg="del">
          <ac:chgData name="Tom Tierney" userId="98ae919e-0f69-4050-89a6-75b9e3bee043" providerId="ADAL" clId="{87CC28A5-E384-4441-8E60-12352E5966B8}" dt="2020-12-01T15:21:06.980" v="4043" actId="478"/>
          <ac:spMkLst>
            <pc:docMk/>
            <pc:sldMk cId="396289834" sldId="312"/>
            <ac:spMk id="23" creationId="{DEE3B735-0EEF-4D5B-ABDA-DCE8A32D4EEF}"/>
          </ac:spMkLst>
        </pc:spChg>
        <pc:picChg chg="add mod">
          <ac:chgData name="Tom Tierney" userId="98ae919e-0f69-4050-89a6-75b9e3bee043" providerId="ADAL" clId="{87CC28A5-E384-4441-8E60-12352E5966B8}" dt="2020-12-04T10:39:07.997" v="5108" actId="1076"/>
          <ac:picMkLst>
            <pc:docMk/>
            <pc:sldMk cId="396289834" sldId="312"/>
            <ac:picMk id="3" creationId="{A24EC920-F460-4488-83AE-D39593CF76AB}"/>
          </ac:picMkLst>
        </pc:picChg>
        <pc:picChg chg="mod">
          <ac:chgData name="Tom Tierney" userId="98ae919e-0f69-4050-89a6-75b9e3bee043" providerId="ADAL" clId="{87CC28A5-E384-4441-8E60-12352E5966B8}" dt="2020-12-01T15:23:10.792" v="4259" actId="1076"/>
          <ac:picMkLst>
            <pc:docMk/>
            <pc:sldMk cId="396289834" sldId="312"/>
            <ac:picMk id="20" creationId="{EE86AB1C-C36B-49B3-B355-3923E8746AD6}"/>
          </ac:picMkLst>
        </pc:picChg>
      </pc:sldChg>
      <pc:sldChg chg="addSp delSp modSp add modAnim">
        <pc:chgData name="Tom Tierney" userId="98ae919e-0f69-4050-89a6-75b9e3bee043" providerId="ADAL" clId="{87CC28A5-E384-4441-8E60-12352E5966B8}" dt="2020-12-01T15:46:40.997" v="4742"/>
        <pc:sldMkLst>
          <pc:docMk/>
          <pc:sldMk cId="3917606394" sldId="314"/>
        </pc:sldMkLst>
        <pc:spChg chg="mod ord">
          <ac:chgData name="Tom Tierney" userId="98ae919e-0f69-4050-89a6-75b9e3bee043" providerId="ADAL" clId="{87CC28A5-E384-4441-8E60-12352E5966B8}" dt="2020-12-01T15:46:37.394" v="4741" actId="166"/>
          <ac:spMkLst>
            <pc:docMk/>
            <pc:sldMk cId="3917606394" sldId="314"/>
            <ac:spMk id="5" creationId="{A9A84F6F-CED0-48AF-84A2-1DE20E81CC62}"/>
          </ac:spMkLst>
        </pc:spChg>
        <pc:picChg chg="del">
          <ac:chgData name="Tom Tierney" userId="98ae919e-0f69-4050-89a6-75b9e3bee043" providerId="ADAL" clId="{87CC28A5-E384-4441-8E60-12352E5966B8}" dt="2020-12-01T15:45:47.473" v="4668" actId="478"/>
          <ac:picMkLst>
            <pc:docMk/>
            <pc:sldMk cId="3917606394" sldId="314"/>
            <ac:picMk id="3" creationId="{BBB79BAF-3E4A-464D-86D0-DBB94BC6A868}"/>
          </ac:picMkLst>
        </pc:picChg>
        <pc:picChg chg="add mod">
          <ac:chgData name="Tom Tierney" userId="98ae919e-0f69-4050-89a6-75b9e3bee043" providerId="ADAL" clId="{87CC28A5-E384-4441-8E60-12352E5966B8}" dt="2020-12-01T15:46:31.950" v="4740" actId="1076"/>
          <ac:picMkLst>
            <pc:docMk/>
            <pc:sldMk cId="3917606394" sldId="314"/>
            <ac:picMk id="4" creationId="{FA896400-6CDA-4568-B65C-F28A9FBD98BD}"/>
          </ac:picMkLst>
        </pc:picChg>
      </pc:sldChg>
      <pc:sldChg chg="addSp delSp modSp add ord delAnim modAnim">
        <pc:chgData name="Tom Tierney" userId="98ae919e-0f69-4050-89a6-75b9e3bee043" providerId="ADAL" clId="{87CC28A5-E384-4441-8E60-12352E5966B8}" dt="2020-12-01T15:55:31.484" v="5104"/>
        <pc:sldMkLst>
          <pc:docMk/>
          <pc:sldMk cId="3170495109" sldId="315"/>
        </pc:sldMkLst>
        <pc:spChg chg="add mod">
          <ac:chgData name="Tom Tierney" userId="98ae919e-0f69-4050-89a6-75b9e3bee043" providerId="ADAL" clId="{87CC28A5-E384-4441-8E60-12352E5966B8}" dt="2020-12-01T15:54:30.526" v="5078" actId="1076"/>
          <ac:spMkLst>
            <pc:docMk/>
            <pc:sldMk cId="3170495109" sldId="315"/>
            <ac:spMk id="2" creationId="{AB9392B2-DE89-4E92-9AF7-09B358380D67}"/>
          </ac:spMkLst>
        </pc:spChg>
        <pc:spChg chg="add mod">
          <ac:chgData name="Tom Tierney" userId="98ae919e-0f69-4050-89a6-75b9e3bee043" providerId="ADAL" clId="{87CC28A5-E384-4441-8E60-12352E5966B8}" dt="2020-12-01T15:54:57.906" v="5096" actId="113"/>
          <ac:spMkLst>
            <pc:docMk/>
            <pc:sldMk cId="3170495109" sldId="315"/>
            <ac:spMk id="3" creationId="{ABB06D50-BFF8-4870-B70A-618821C4ED2E}"/>
          </ac:spMkLst>
        </pc:spChg>
        <pc:spChg chg="del">
          <ac:chgData name="Tom Tierney" userId="98ae919e-0f69-4050-89a6-75b9e3bee043" providerId="ADAL" clId="{87CC28A5-E384-4441-8E60-12352E5966B8}" dt="2020-12-01T15:51:42.699" v="4895" actId="478"/>
          <ac:spMkLst>
            <pc:docMk/>
            <pc:sldMk cId="3170495109" sldId="315"/>
            <ac:spMk id="4" creationId="{00000000-0000-0000-0000-000000000000}"/>
          </ac:spMkLst>
        </pc:spChg>
        <pc:spChg chg="del">
          <ac:chgData name="Tom Tierney" userId="98ae919e-0f69-4050-89a6-75b9e3bee043" providerId="ADAL" clId="{87CC28A5-E384-4441-8E60-12352E5966B8}" dt="2020-12-01T15:51:42.699" v="4895" actId="478"/>
          <ac:spMkLst>
            <pc:docMk/>
            <pc:sldMk cId="3170495109" sldId="315"/>
            <ac:spMk id="12" creationId="{055A6EB0-44E8-48B8-BA7F-63BA8841801C}"/>
          </ac:spMkLst>
        </pc:spChg>
        <pc:spChg chg="del">
          <ac:chgData name="Tom Tierney" userId="98ae919e-0f69-4050-89a6-75b9e3bee043" providerId="ADAL" clId="{87CC28A5-E384-4441-8E60-12352E5966B8}" dt="2020-12-01T15:51:42.699" v="4895" actId="478"/>
          <ac:spMkLst>
            <pc:docMk/>
            <pc:sldMk cId="3170495109" sldId="315"/>
            <ac:spMk id="13" creationId="{A13F986C-B73A-4A3D-8946-17DEEFAD08CF}"/>
          </ac:spMkLst>
        </pc:spChg>
        <pc:picChg chg="del">
          <ac:chgData name="Tom Tierney" userId="98ae919e-0f69-4050-89a6-75b9e3bee043" providerId="ADAL" clId="{87CC28A5-E384-4441-8E60-12352E5966B8}" dt="2020-12-01T15:51:42.699" v="4895" actId="478"/>
          <ac:picMkLst>
            <pc:docMk/>
            <pc:sldMk cId="3170495109" sldId="315"/>
            <ac:picMk id="6" creationId="{00000000-0000-0000-0000-000000000000}"/>
          </ac:picMkLst>
        </pc:picChg>
        <pc:picChg chg="del">
          <ac:chgData name="Tom Tierney" userId="98ae919e-0f69-4050-89a6-75b9e3bee043" providerId="ADAL" clId="{87CC28A5-E384-4441-8E60-12352E5966B8}" dt="2020-12-01T15:51:42.699" v="4895" actId="478"/>
          <ac:picMkLst>
            <pc:docMk/>
            <pc:sldMk cId="3170495109" sldId="315"/>
            <ac:picMk id="11" creationId="{D067E7C0-0EBD-4500-9922-71DCDBE4F1E6}"/>
          </ac:picMkLst>
        </pc:picChg>
        <pc:picChg chg="del">
          <ac:chgData name="Tom Tierney" userId="98ae919e-0f69-4050-89a6-75b9e3bee043" providerId="ADAL" clId="{87CC28A5-E384-4441-8E60-12352E5966B8}" dt="2020-12-01T15:51:42.699" v="4895" actId="478"/>
          <ac:picMkLst>
            <pc:docMk/>
            <pc:sldMk cId="3170495109" sldId="315"/>
            <ac:picMk id="15" creationId="{4875AF51-4DDE-44B5-A6E1-9431D7F11C21}"/>
          </ac:picMkLst>
        </pc:picChg>
        <pc:cxnChg chg="del">
          <ac:chgData name="Tom Tierney" userId="98ae919e-0f69-4050-89a6-75b9e3bee043" providerId="ADAL" clId="{87CC28A5-E384-4441-8E60-12352E5966B8}" dt="2020-12-01T15:51:42.699" v="4895" actId="478"/>
          <ac:cxnSpMkLst>
            <pc:docMk/>
            <pc:sldMk cId="3170495109" sldId="315"/>
            <ac:cxnSpMk id="7" creationId="{A4F417EB-B002-4DCA-BECF-104887A3545E}"/>
          </ac:cxnSpMkLst>
        </pc:cxnChg>
        <pc:cxnChg chg="del">
          <ac:chgData name="Tom Tierney" userId="98ae919e-0f69-4050-89a6-75b9e3bee043" providerId="ADAL" clId="{87CC28A5-E384-4441-8E60-12352E5966B8}" dt="2020-12-01T15:51:42.699" v="4895" actId="478"/>
          <ac:cxnSpMkLst>
            <pc:docMk/>
            <pc:sldMk cId="3170495109" sldId="315"/>
            <ac:cxnSpMk id="9" creationId="{014AE7C0-E549-4C39-BB21-F296230F86B4}"/>
          </ac:cxnSpMkLst>
        </pc:cxnChg>
      </pc:sldChg>
      <pc:sldChg chg="addSp modSp add modAnim">
        <pc:chgData name="Tom Tierney" userId="98ae919e-0f69-4050-89a6-75b9e3bee043" providerId="ADAL" clId="{87CC28A5-E384-4441-8E60-12352E5966B8}" dt="2020-12-04T10:40:39.568" v="5210" actId="20577"/>
        <pc:sldMkLst>
          <pc:docMk/>
          <pc:sldMk cId="4168198788" sldId="316"/>
        </pc:sldMkLst>
        <pc:spChg chg="mod">
          <ac:chgData name="Tom Tierney" userId="98ae919e-0f69-4050-89a6-75b9e3bee043" providerId="ADAL" clId="{87CC28A5-E384-4441-8E60-12352E5966B8}" dt="2020-12-04T10:40:07.512" v="5156" actId="1076"/>
          <ac:spMkLst>
            <pc:docMk/>
            <pc:sldMk cId="4168198788" sldId="316"/>
            <ac:spMk id="5" creationId="{6F97023A-BFB8-4D90-85E0-29DC6E5E6893}"/>
          </ac:spMkLst>
        </pc:spChg>
        <pc:spChg chg="add mod">
          <ac:chgData name="Tom Tierney" userId="98ae919e-0f69-4050-89a6-75b9e3bee043" providerId="ADAL" clId="{87CC28A5-E384-4441-8E60-12352E5966B8}" dt="2020-12-04T10:40:39.568" v="5210" actId="20577"/>
          <ac:spMkLst>
            <pc:docMk/>
            <pc:sldMk cId="4168198788" sldId="316"/>
            <ac:spMk id="7" creationId="{9507F6D1-069D-49CA-93A7-F58783611698}"/>
          </ac:spMkLst>
        </pc:spChg>
      </pc:sldChg>
      <pc:sldChg chg="addSp delSp modSp add delAnim modAnim">
        <pc:chgData name="Tom Tierney" userId="98ae919e-0f69-4050-89a6-75b9e3bee043" providerId="ADAL" clId="{87CC28A5-E384-4441-8E60-12352E5966B8}" dt="2020-12-04T10:59:16.816" v="5256"/>
        <pc:sldMkLst>
          <pc:docMk/>
          <pc:sldMk cId="3454544698" sldId="317"/>
        </pc:sldMkLst>
        <pc:spChg chg="add mod">
          <ac:chgData name="Tom Tierney" userId="98ae919e-0f69-4050-89a6-75b9e3bee043" providerId="ADAL" clId="{87CC28A5-E384-4441-8E60-12352E5966B8}" dt="2020-12-04T10:44:24.894" v="5232" actId="14100"/>
          <ac:spMkLst>
            <pc:docMk/>
            <pc:sldMk cId="3454544698" sldId="317"/>
            <ac:spMk id="2" creationId="{11DC2330-46D2-49F8-A1C3-10EAF3ED9B55}"/>
          </ac:spMkLst>
        </pc:spChg>
        <pc:spChg chg="mod">
          <ac:chgData name="Tom Tierney" userId="98ae919e-0f69-4050-89a6-75b9e3bee043" providerId="ADAL" clId="{87CC28A5-E384-4441-8E60-12352E5966B8}" dt="2020-12-04T10:43:52.091" v="5227" actId="20577"/>
          <ac:spMkLst>
            <pc:docMk/>
            <pc:sldMk cId="3454544698" sldId="317"/>
            <ac:spMk id="4" creationId="{51BB095D-75D6-4786-81BF-CE8F57EBF76C}"/>
          </ac:spMkLst>
        </pc:spChg>
        <pc:spChg chg="del">
          <ac:chgData name="Tom Tierney" userId="98ae919e-0f69-4050-89a6-75b9e3bee043" providerId="ADAL" clId="{87CC28A5-E384-4441-8E60-12352E5966B8}" dt="2020-12-04T10:43:57.356" v="5229" actId="478"/>
          <ac:spMkLst>
            <pc:docMk/>
            <pc:sldMk cId="3454544698" sldId="317"/>
            <ac:spMk id="5" creationId="{6F97023A-BFB8-4D90-85E0-29DC6E5E6893}"/>
          </ac:spMkLst>
        </pc:spChg>
        <pc:spChg chg="del">
          <ac:chgData name="Tom Tierney" userId="98ae919e-0f69-4050-89a6-75b9e3bee043" providerId="ADAL" clId="{87CC28A5-E384-4441-8E60-12352E5966B8}" dt="2020-12-04T10:43:55.115" v="5228" actId="478"/>
          <ac:spMkLst>
            <pc:docMk/>
            <pc:sldMk cId="3454544698" sldId="317"/>
            <ac:spMk id="6" creationId="{CD129C67-04F5-46FB-90D4-E3CFA6B133D6}"/>
          </ac:spMkLst>
        </pc:spChg>
        <pc:spChg chg="del">
          <ac:chgData name="Tom Tierney" userId="98ae919e-0f69-4050-89a6-75b9e3bee043" providerId="ADAL" clId="{87CC28A5-E384-4441-8E60-12352E5966B8}" dt="2020-12-04T10:43:57.356" v="5229" actId="478"/>
          <ac:spMkLst>
            <pc:docMk/>
            <pc:sldMk cId="3454544698" sldId="317"/>
            <ac:spMk id="7" creationId="{9507F6D1-069D-49CA-93A7-F58783611698}"/>
          </ac:spMkLst>
        </pc:spChg>
        <pc:picChg chg="add mod">
          <ac:chgData name="Tom Tierney" userId="98ae919e-0f69-4050-89a6-75b9e3bee043" providerId="ADAL" clId="{87CC28A5-E384-4441-8E60-12352E5966B8}" dt="2020-12-04T10:57:30.574" v="5247" actId="14100"/>
          <ac:picMkLst>
            <pc:docMk/>
            <pc:sldMk cId="3454544698" sldId="317"/>
            <ac:picMk id="3" creationId="{D139A9F2-14BF-487E-AD40-9F24638B8E73}"/>
          </ac:picMkLst>
        </pc:picChg>
        <pc:picChg chg="add mod">
          <ac:chgData name="Tom Tierney" userId="98ae919e-0f69-4050-89a6-75b9e3bee043" providerId="ADAL" clId="{87CC28A5-E384-4441-8E60-12352E5966B8}" dt="2020-12-04T10:45:18.904" v="5238" actId="14100"/>
          <ac:picMkLst>
            <pc:docMk/>
            <pc:sldMk cId="3454544698" sldId="317"/>
            <ac:picMk id="8" creationId="{BD9466BD-3817-45BE-9963-F48AF8F0B5C0}"/>
          </ac:picMkLst>
        </pc:picChg>
        <pc:picChg chg="add mod">
          <ac:chgData name="Tom Tierney" userId="98ae919e-0f69-4050-89a6-75b9e3bee043" providerId="ADAL" clId="{87CC28A5-E384-4441-8E60-12352E5966B8}" dt="2020-12-04T10:56:45.480" v="5243" actId="1076"/>
          <ac:picMkLst>
            <pc:docMk/>
            <pc:sldMk cId="3454544698" sldId="317"/>
            <ac:picMk id="9" creationId="{625FBB39-D777-4C35-B310-581BE7AD925F}"/>
          </ac:picMkLst>
        </pc:picChg>
        <pc:picChg chg="add mod">
          <ac:chgData name="Tom Tierney" userId="98ae919e-0f69-4050-89a6-75b9e3bee043" providerId="ADAL" clId="{87CC28A5-E384-4441-8E60-12352E5966B8}" dt="2020-12-04T10:57:25.338" v="5246" actId="1076"/>
          <ac:picMkLst>
            <pc:docMk/>
            <pc:sldMk cId="3454544698" sldId="317"/>
            <ac:picMk id="10" creationId="{3251293E-9B5A-487D-9AB7-4C2F91CF978E}"/>
          </ac:picMkLst>
        </pc:picChg>
        <pc:picChg chg="add mod">
          <ac:chgData name="Tom Tierney" userId="98ae919e-0f69-4050-89a6-75b9e3bee043" providerId="ADAL" clId="{87CC28A5-E384-4441-8E60-12352E5966B8}" dt="2020-12-04T10:59:14.873" v="5255" actId="1076"/>
          <ac:picMkLst>
            <pc:docMk/>
            <pc:sldMk cId="3454544698" sldId="317"/>
            <ac:picMk id="11" creationId="{3B2EA7BA-A8EC-4007-A835-012C54E2BA7D}"/>
          </ac:picMkLst>
        </pc:picChg>
      </pc:sldChg>
      <pc:sldChg chg="addSp delSp modSp add modAnim">
        <pc:chgData name="Tom Tierney" userId="98ae919e-0f69-4050-89a6-75b9e3bee043" providerId="ADAL" clId="{87CC28A5-E384-4441-8E60-12352E5966B8}" dt="2020-12-04T11:54:47.110" v="5511"/>
        <pc:sldMkLst>
          <pc:docMk/>
          <pc:sldMk cId="2373547501" sldId="318"/>
        </pc:sldMkLst>
        <pc:spChg chg="del">
          <ac:chgData name="Tom Tierney" userId="98ae919e-0f69-4050-89a6-75b9e3bee043" providerId="ADAL" clId="{87CC28A5-E384-4441-8E60-12352E5966B8}" dt="2020-12-04T10:59:28.399" v="5259" actId="478"/>
          <ac:spMkLst>
            <pc:docMk/>
            <pc:sldMk cId="2373547501" sldId="318"/>
            <ac:spMk id="2" creationId="{49AAD172-9D2D-4D4F-950F-7853C3B6F414}"/>
          </ac:spMkLst>
        </pc:spChg>
        <pc:spChg chg="del">
          <ac:chgData name="Tom Tierney" userId="98ae919e-0f69-4050-89a6-75b9e3bee043" providerId="ADAL" clId="{87CC28A5-E384-4441-8E60-12352E5966B8}" dt="2020-12-04T10:59:25.881" v="5258" actId="478"/>
          <ac:spMkLst>
            <pc:docMk/>
            <pc:sldMk cId="2373547501" sldId="318"/>
            <ac:spMk id="3" creationId="{C18E7ABC-26C9-49AC-87C7-2FA4A2574939}"/>
          </ac:spMkLst>
        </pc:spChg>
        <pc:spChg chg="add mod">
          <ac:chgData name="Tom Tierney" userId="98ae919e-0f69-4050-89a6-75b9e3bee043" providerId="ADAL" clId="{87CC28A5-E384-4441-8E60-12352E5966B8}" dt="2020-12-04T11:07:03.002" v="5376" actId="20577"/>
          <ac:spMkLst>
            <pc:docMk/>
            <pc:sldMk cId="2373547501" sldId="318"/>
            <ac:spMk id="4" creationId="{E90B8A6E-6432-4102-81DF-731F5B3E195A}"/>
          </ac:spMkLst>
        </pc:spChg>
        <pc:spChg chg="add mod ord">
          <ac:chgData name="Tom Tierney" userId="98ae919e-0f69-4050-89a6-75b9e3bee043" providerId="ADAL" clId="{87CC28A5-E384-4441-8E60-12352E5966B8}" dt="2020-12-04T11:06:56.108" v="5348" actId="1076"/>
          <ac:spMkLst>
            <pc:docMk/>
            <pc:sldMk cId="2373547501" sldId="318"/>
            <ac:spMk id="5" creationId="{1BDD0E11-FEEB-4E43-89A5-BF1B17B4259B}"/>
          </ac:spMkLst>
        </pc:spChg>
        <pc:spChg chg="add mod">
          <ac:chgData name="Tom Tierney" userId="98ae919e-0f69-4050-89a6-75b9e3bee043" providerId="ADAL" clId="{87CC28A5-E384-4441-8E60-12352E5966B8}" dt="2020-12-04T11:40:04.623" v="5439" actId="313"/>
          <ac:spMkLst>
            <pc:docMk/>
            <pc:sldMk cId="2373547501" sldId="318"/>
            <ac:spMk id="7" creationId="{02F861B1-9AD4-4267-B078-07C7329E391D}"/>
          </ac:spMkLst>
        </pc:spChg>
        <pc:picChg chg="add mod">
          <ac:chgData name="Tom Tierney" userId="98ae919e-0f69-4050-89a6-75b9e3bee043" providerId="ADAL" clId="{87CC28A5-E384-4441-8E60-12352E5966B8}" dt="2020-12-04T11:06:53.186" v="5347" actId="1076"/>
          <ac:picMkLst>
            <pc:docMk/>
            <pc:sldMk cId="2373547501" sldId="318"/>
            <ac:picMk id="6" creationId="{8F9202EA-83AE-4923-81B4-B9A3D5C13DB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2BC5C-363C-48F6-87F9-0F1204F37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92FEB8-B801-440A-B7B7-A6298AA28D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7E2EF-61E5-46AC-8BB3-AEBB6C63D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42F61-8382-49B1-A718-9E2C1DC2DF73}" type="datetimeFigureOut">
              <a:rPr lang="en-IE" smtClean="0"/>
              <a:t>22/12/2020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A963A-631E-430C-B273-991DC0358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A0F06-A447-4618-B2A6-634EC7FF0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BF67-2F6A-4B9A-84FA-DF1A762CD1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16639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AF3EC-9A9B-4FD0-973C-7D52C6765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129D4-A9E4-42A8-A6AF-9BB5F42AC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22395-BCC6-49D9-B337-17716EAAB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42F61-8382-49B1-A718-9E2C1DC2DF73}" type="datetimeFigureOut">
              <a:rPr lang="en-IE" smtClean="0"/>
              <a:t>22/12/2020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729CF-433B-46AD-AC76-CD7580B03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19DC8-F090-4DB2-9EB9-136EB1E6D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BF67-2F6A-4B9A-84FA-DF1A762CD1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05048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805AB4-375D-4C56-B1C8-C2AF7DC308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DDD0B0-FE77-4641-B021-7ED51CAEF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C07EB-F35F-4384-86A4-1325787B4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42F61-8382-49B1-A718-9E2C1DC2DF73}" type="datetimeFigureOut">
              <a:rPr lang="en-IE" smtClean="0"/>
              <a:t>22/12/2020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B2542-986C-4533-907E-0EF21A33E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1843F-24FB-46A8-A04D-99D5E25A7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BF67-2F6A-4B9A-84FA-DF1A762CD1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56109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228EC-0DAD-40C5-A81D-9C6BCC51B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628E4-1719-4B34-BD24-ED7FF5116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58041-5F93-44B0-B402-A89E83126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42F61-8382-49B1-A718-9E2C1DC2DF73}" type="datetimeFigureOut">
              <a:rPr lang="en-IE" smtClean="0"/>
              <a:t>22/12/2020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A2705-4DF5-4069-87CB-0B181C2EA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746B3-53E0-40A5-AA28-A4FF1CFA6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BF67-2F6A-4B9A-84FA-DF1A762CD1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8342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62A4A-679D-4CAA-B3AF-1A423D33E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1A4DD-F5E6-4E0E-8020-0AD93FF22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B2DAA-37FA-4A9B-9828-9B0A2B780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42F61-8382-49B1-A718-9E2C1DC2DF73}" type="datetimeFigureOut">
              <a:rPr lang="en-IE" smtClean="0"/>
              <a:t>22/12/2020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8B3D9-852B-48E8-98FB-B2AD3F9CC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C1994-BDB4-4CCD-ACB7-A7CFF1158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BF67-2F6A-4B9A-84FA-DF1A762CD1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68560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07F00-FB90-4877-8F3B-2FA7EE946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F5EDD-0BF7-48F9-91F4-EE53C8FFB2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D8AB83-2F27-4BF0-948D-3CD2870A0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7C86D-308B-4059-8CCE-93AEE09F4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42F61-8382-49B1-A718-9E2C1DC2DF73}" type="datetimeFigureOut">
              <a:rPr lang="en-IE" smtClean="0"/>
              <a:t>22/12/2020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A4D94-2F87-4D92-A7F7-53CBA9A7E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C114AC-CE5A-415C-B14D-BFBD9B4EB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BF67-2F6A-4B9A-84FA-DF1A762CD1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58236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D473C-CBD9-49C1-86D3-033462F7F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D551A-64C0-40A1-82B5-C62BC1BBA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9F161B-715C-4C8C-A018-328417EA0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D0AADC-025E-4983-887D-CA84C65BF7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007297-E262-47A3-8390-D55AE4D578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9659CD-3D47-4E99-938A-1D7BBC569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42F61-8382-49B1-A718-9E2C1DC2DF73}" type="datetimeFigureOut">
              <a:rPr lang="en-IE" smtClean="0"/>
              <a:t>22/12/2020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5F444E-3B86-46C6-BDAE-7325358B0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528697-B775-4D94-977B-A254006A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BF67-2F6A-4B9A-84FA-DF1A762CD1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0782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D36D7-5E1D-47C5-AB92-D87744F0C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DF151-DC4C-4E96-B2DE-12F1430F3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42F61-8382-49B1-A718-9E2C1DC2DF73}" type="datetimeFigureOut">
              <a:rPr lang="en-IE" smtClean="0"/>
              <a:t>22/12/2020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52CC9D-2FF5-44BA-A71B-C7711CE93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14B1A-828F-42A7-A2A1-89C1D529A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BF67-2F6A-4B9A-84FA-DF1A762CD1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81146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0DEFC4-5D8E-47A4-82D2-FED5FF0FF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42F61-8382-49B1-A718-9E2C1DC2DF73}" type="datetimeFigureOut">
              <a:rPr lang="en-IE" smtClean="0"/>
              <a:t>22/12/2020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063DA-ABFB-490F-82B8-3FCA7F3C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51F21-48FB-4660-82EF-D9916039F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BF67-2F6A-4B9A-84FA-DF1A762CD1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3532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E5D78-DBB9-4E4C-AB3B-424933903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BA7FD-2F91-43AF-BF82-27D9CC7CB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67447-7C7C-4C11-8A07-0B22CD6F8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34F895-063E-47D3-8A71-1C6153690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42F61-8382-49B1-A718-9E2C1DC2DF73}" type="datetimeFigureOut">
              <a:rPr lang="en-IE" smtClean="0"/>
              <a:t>22/12/2020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56763-14F3-4105-99F2-79547C033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893143-75FF-41B6-B543-E77C68CB0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BF67-2F6A-4B9A-84FA-DF1A762CD1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4703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4C63C-F385-4B23-8AEA-911C7A6B5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F06B64-1008-4657-AABE-396BF0E043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528CB7-D71C-4614-ACB5-4CDFEEC04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0643E-3113-4469-97C9-17C51D84F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42F61-8382-49B1-A718-9E2C1DC2DF73}" type="datetimeFigureOut">
              <a:rPr lang="en-IE" smtClean="0"/>
              <a:t>22/12/2020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3593D8-4C69-4D5A-A702-A87E6A513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560624-0CC7-46B6-B247-F9803D763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BF67-2F6A-4B9A-84FA-DF1A762CD1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10560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7D6E5B-CC51-4D52-836D-B0D15491B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D53DF-E7ED-44FC-ADCC-1C7398EB5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635A9-A6C5-426F-AF87-D7D4188C1E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42F61-8382-49B1-A718-9E2C1DC2DF73}" type="datetimeFigureOut">
              <a:rPr lang="en-IE" smtClean="0"/>
              <a:t>22/12/2020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FD21F-BAF5-4153-8AD9-98A09E1A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AC72B-117B-41EE-BD35-770591BF6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6BF67-2F6A-4B9A-84FA-DF1A762CD1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8467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y7rrrCQh2w&amp;t=6s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yuD34tEpRFw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7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stockphotos.biz/stockphoto/15685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stockphotos.biz/stockphoto/15685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reestockphotos.biz/stockphoto/15685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google.ie/imgres?imgurl=http%3A%2F%2Fwww.justscience.in%2Fwp-content%2Fuploads%2F2017%2F05%2FPythagorean-Theorem.jpeg&amp;imgrefurl=http%3A%2F%2Fwww.justscience.in%2Farticles%2Fthe-pythagoras-theorem%2F2017%2F05%2F02&amp;docid=mMr6dhAAH65sEM&amp;tbnid=p7rbgiwTMoFjqM%3A&amp;vet=10ahUKEwjG4MK_qLbhAhVCVRUIHWqQDFQQMwhrKAAwAA..i&amp;w=870&amp;h=500&amp;bih=607&amp;biw=1280&amp;q=pythagoras%20theorem&amp;ved=0ahUKEwjG4MK_qLbhAhVCVRUIHWqQDFQQMwhrKAAwAA&amp;iact=mrc&amp;uact=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hyperlink" Target="https://www.google.ie/imgres?imgurl=https%3A%2F%2Fwww.bbc.co.uk%2Fstaticarchive%2F701b935ef4072b0f79c429a0d461a6cce437f1c2.gif&amp;imgrefurl=http%3A%2F%2Fgovjobgujrat.blogspot.com%2F2017%2F04%2Fdistance-speed-and-time-formula.html&amp;docid=DE7YWY8D33uFbM&amp;tbnid=8H1eOgdpc5nbtM%3A&amp;vet=10ahUKEwiCn9PQqLbhAhUHQhUIHU9kCbcQMwhQKA0wDQ..i&amp;w=300&amp;h=200&amp;bih=607&amp;biw=1280&amp;q=distance%20speed%20time%20triangle&amp;ved=0ahUKEwiCn9PQqLbhAhUHQhUIHU9kCbcQMwhQKA0wDQ&amp;iact=mrc&amp;uact=8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arxiv.org/pdf/1308.4869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68yRIE9OvQ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kyLnWm1iC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7i00InEzh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0E09C-4B71-4884-915E-DCFF20C0D6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Physics of Time Travel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BF93D5-1444-47F7-AF45-8983E3C40C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72545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D9AE7-4D53-4926-BD25-4873C007D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Predicting the Future….</a:t>
            </a:r>
            <a:endParaRPr lang="en-I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896400-6CDA-4568-B65C-F28A9FBD9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81970">
            <a:off x="7381932" y="2000311"/>
            <a:ext cx="3101120" cy="40289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A84F6F-CED0-48AF-84A2-1DE20E81CC62}"/>
              </a:ext>
            </a:extLst>
          </p:cNvPr>
          <p:cNvSpPr txBox="1"/>
          <p:nvPr/>
        </p:nvSpPr>
        <p:spPr>
          <a:xfrm>
            <a:off x="838200" y="1824543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imagine it is 30 years in the future, and you’re shopping for clothes…</a:t>
            </a:r>
          </a:p>
          <a:p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…describe the experience</a:t>
            </a:r>
          </a:p>
        </p:txBody>
      </p:sp>
    </p:spTree>
    <p:extLst>
      <p:ext uri="{BB962C8B-B14F-4D97-AF65-F5344CB8AC3E}">
        <p14:creationId xmlns:p14="http://schemas.microsoft.com/office/powerpoint/2010/main" val="391760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D9AE7-4D53-4926-BD25-4873C007D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Predicting the Future….</a:t>
            </a:r>
            <a:endParaRPr lang="en-I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A84F6F-CED0-48AF-84A2-1DE20E81CC62}"/>
              </a:ext>
            </a:extLst>
          </p:cNvPr>
          <p:cNvSpPr txBox="1"/>
          <p:nvPr/>
        </p:nvSpPr>
        <p:spPr>
          <a:xfrm>
            <a:off x="838200" y="1843950"/>
            <a:ext cx="99755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Let’s not forget the effect of technology on climate change…</a:t>
            </a:r>
          </a:p>
          <a:p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Climate change is real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Climate change is overwhelmingly caused by human activity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Climate change will affect our futures</a:t>
            </a:r>
          </a:p>
          <a:p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Lets look at some graphs that tell us how we know this……</a:t>
            </a:r>
          </a:p>
        </p:txBody>
      </p:sp>
    </p:spTree>
    <p:extLst>
      <p:ext uri="{BB962C8B-B14F-4D97-AF65-F5344CB8AC3E}">
        <p14:creationId xmlns:p14="http://schemas.microsoft.com/office/powerpoint/2010/main" val="167887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D9AE7-4D53-4926-BD25-4873C007D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Let’s not forget about climate change</a:t>
            </a:r>
            <a:endParaRPr lang="en-I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6CC181-3F03-40A9-A566-57A01C9E52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91214" y="1546850"/>
            <a:ext cx="5731510" cy="263017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EB4672-3335-4247-B8D2-608D61241CE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115020" y="2989780"/>
            <a:ext cx="4858757" cy="3657918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7F37A6-D1DA-437F-97A6-F504725E4995}"/>
              </a:ext>
            </a:extLst>
          </p:cNvPr>
          <p:cNvSpPr txBox="1"/>
          <p:nvPr/>
        </p:nvSpPr>
        <p:spPr>
          <a:xfrm>
            <a:off x="838200" y="4611231"/>
            <a:ext cx="75961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Facts: </a:t>
            </a:r>
          </a:p>
          <a:p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Carbon dioxide does affect average temperatures…</a:t>
            </a:r>
          </a:p>
          <a:p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IE" sz="2400" dirty="0">
                <a:solidFill>
                  <a:schemeClr val="accent1">
                    <a:lumMod val="50000"/>
                  </a:schemeClr>
                </a:solidFill>
              </a:rPr>
              <a:t>e are still burning too many fossil fuels…</a:t>
            </a: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51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D9AE7-4D53-4926-BD25-4873C007D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Let’s not forget about climate change</a:t>
            </a:r>
            <a:endParaRPr lang="en-I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09847F-2E57-48FA-81A4-F355D29F91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46686" y="2799707"/>
            <a:ext cx="4903463" cy="3682697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7F37A6-D1DA-437F-97A6-F504725E4995}"/>
              </a:ext>
            </a:extLst>
          </p:cNvPr>
          <p:cNvSpPr txBox="1"/>
          <p:nvPr/>
        </p:nvSpPr>
        <p:spPr>
          <a:xfrm>
            <a:off x="838200" y="1592493"/>
            <a:ext cx="1051559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The effects are already being felt</a:t>
            </a:r>
          </a:p>
          <a:p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This is a problem that we can’t ignore when we think about future technologies and how we use them</a:t>
            </a: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Complete this page, with that in mind </a:t>
            </a:r>
            <a:endParaRPr lang="en-IE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65D645-F733-492C-897A-66E8B9743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27894">
            <a:off x="7019988" y="1176399"/>
            <a:ext cx="3959170" cy="48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8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FDECB5C-9885-4223-B87C-47BE010A501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Is time travel possible?</a:t>
            </a:r>
            <a:endParaRPr lang="en-I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FF6AD2-0C43-4233-915E-482CA7B75A6E}"/>
              </a:ext>
            </a:extLst>
          </p:cNvPr>
          <p:cNvSpPr txBox="1"/>
          <p:nvPr/>
        </p:nvSpPr>
        <p:spPr>
          <a:xfrm>
            <a:off x="1366462" y="2178122"/>
            <a:ext cx="97090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Einstein’s work in the early 1900s suggest that it might be, in 2 ways…..</a:t>
            </a:r>
          </a:p>
          <a:p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Wormholes  (from his Theory of General Relativity)</a:t>
            </a:r>
          </a:p>
          <a:p>
            <a:pPr marL="457200" indent="-457200">
              <a:buAutoNum type="arabicPeriod"/>
            </a:pPr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Time Dilation (from his Theory of Special Relativity)</a:t>
            </a:r>
            <a:endParaRPr lang="en-IE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48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FDECB5C-9885-4223-B87C-47BE010A501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Is time travel possible?</a:t>
            </a:r>
            <a:endParaRPr lang="en-I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Wormhole">
            <a:extLst>
              <a:ext uri="{FF2B5EF4-FFF2-40B4-BE49-F238E27FC236}">
                <a16:creationId xmlns:a16="http://schemas.microsoft.com/office/drawing/2014/main" id="{1A5CE899-7C67-432E-8405-272A5F90D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987" y="2512031"/>
            <a:ext cx="3678148" cy="275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763470-40C5-405E-A7BE-FF4CAD17BC21}"/>
              </a:ext>
            </a:extLst>
          </p:cNvPr>
          <p:cNvSpPr txBox="1"/>
          <p:nvPr/>
        </p:nvSpPr>
        <p:spPr>
          <a:xfrm>
            <a:off x="838200" y="2512031"/>
            <a:ext cx="59247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Wormholes are similar to black holes except …</a:t>
            </a:r>
          </a:p>
          <a:p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…anything entering one side would emerge from the other, arriving at another point in space and time </a:t>
            </a:r>
          </a:p>
          <a:p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…we have never found a wormhole</a:t>
            </a:r>
            <a:endParaRPr lang="en-IE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903BD4-9796-4BC0-8BD5-CA3ABB1F77CE}"/>
              </a:ext>
            </a:extLst>
          </p:cNvPr>
          <p:cNvSpPr txBox="1"/>
          <p:nvPr/>
        </p:nvSpPr>
        <p:spPr>
          <a:xfrm rot="20683433">
            <a:off x="2411998" y="2727474"/>
            <a:ext cx="8701934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May or may not exist</a:t>
            </a:r>
          </a:p>
          <a:p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We’re definitely not close to one</a:t>
            </a:r>
          </a:p>
          <a:p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Time travel via a wormhole is not happening anytime soon</a:t>
            </a:r>
            <a:endParaRPr lang="en-IE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6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FDECB5C-9885-4223-B87C-47BE010A501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Is time travel possible?</a:t>
            </a:r>
            <a:endParaRPr lang="en-I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763470-40C5-405E-A7BE-FF4CAD17BC21}"/>
              </a:ext>
            </a:extLst>
          </p:cNvPr>
          <p:cNvSpPr txBox="1"/>
          <p:nvPr/>
        </p:nvSpPr>
        <p:spPr>
          <a:xfrm>
            <a:off x="838200" y="2205801"/>
            <a:ext cx="82130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Time Dilation means that the faster we travel through space…, the slower we travel through time </a:t>
            </a:r>
          </a:p>
          <a:p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This is a real and provable phenomenon</a:t>
            </a:r>
          </a:p>
          <a:p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It happens all the time</a:t>
            </a:r>
          </a:p>
          <a:p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But the effects are usually too small to notice </a:t>
            </a:r>
            <a:endParaRPr lang="en-IE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8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FDECB5C-9885-4223-B87C-47BE010A501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time dilation: video explanations</a:t>
            </a:r>
            <a:endParaRPr lang="en-I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F7CF8CE5-FB58-4AA0-8322-266D7BF48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90688"/>
            <a:ext cx="1638300" cy="2571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401619-5906-42A2-8AC9-CED8ABA63EFA}"/>
              </a:ext>
            </a:extLst>
          </p:cNvPr>
          <p:cNvSpPr txBox="1"/>
          <p:nvPr/>
        </p:nvSpPr>
        <p:spPr>
          <a:xfrm>
            <a:off x="2476500" y="1720928"/>
            <a:ext cx="8794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From 1980, with dated special effects but a great explanation of time dilation</a:t>
            </a:r>
            <a:endParaRPr lang="en-IE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Online Media 3" title="Time Dilation - Einstein&amp;#39;s Theory Of Relativity Explained!">
            <a:hlinkClick r:id="" action="ppaction://media"/>
            <a:extLst>
              <a:ext uri="{FF2B5EF4-FFF2-40B4-BE49-F238E27FC236}">
                <a16:creationId xmlns:a16="http://schemas.microsoft.com/office/drawing/2014/main" id="{BFF45F87-5FE5-4151-B580-E2DA6D701B2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471245" y="3760913"/>
            <a:ext cx="3470399" cy="19520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4C4E1B-0A45-4441-8221-CF98A096CD38}"/>
              </a:ext>
            </a:extLst>
          </p:cNvPr>
          <p:cNvSpPr txBox="1"/>
          <p:nvPr/>
        </p:nvSpPr>
        <p:spPr>
          <a:xfrm>
            <a:off x="2769098" y="5199663"/>
            <a:ext cx="8794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A more recent cartoon explanation….</a:t>
            </a:r>
            <a:endParaRPr lang="en-IE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70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DF135412-E811-4A31-B9B8-4B0E46328C4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time dilation and relativity</a:t>
            </a:r>
            <a:endParaRPr lang="en-I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9392B2-DE89-4E92-9AF7-09B358380D67}"/>
              </a:ext>
            </a:extLst>
          </p:cNvPr>
          <p:cNvSpPr txBox="1"/>
          <p:nvPr/>
        </p:nvSpPr>
        <p:spPr>
          <a:xfrm>
            <a:off x="1378226" y="2236678"/>
            <a:ext cx="921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2"/>
                </a:solidFill>
              </a:rPr>
              <a:t>How does it work?</a:t>
            </a:r>
            <a:endParaRPr lang="en-IE" sz="3600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B06D50-BFF8-4870-B70A-618821C4ED2E}"/>
              </a:ext>
            </a:extLst>
          </p:cNvPr>
          <p:cNvSpPr txBox="1"/>
          <p:nvPr/>
        </p:nvSpPr>
        <p:spPr>
          <a:xfrm>
            <a:off x="1378226" y="3256721"/>
            <a:ext cx="99755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Remember that</a:t>
            </a:r>
          </a:p>
          <a:p>
            <a:endParaRPr lang="en-GB" sz="2400" b="1" dirty="0">
              <a:solidFill>
                <a:schemeClr val="tx2"/>
              </a:solidFill>
            </a:endParaRPr>
          </a:p>
          <a:p>
            <a:r>
              <a:rPr lang="en-GB" sz="2400" b="1" dirty="0">
                <a:solidFill>
                  <a:schemeClr val="tx2"/>
                </a:solidFill>
              </a:rPr>
              <a:t>	 … there won’t be a test on this</a:t>
            </a:r>
          </a:p>
          <a:p>
            <a:endParaRPr lang="en-GB" sz="2400" b="1" dirty="0">
              <a:solidFill>
                <a:schemeClr val="tx2"/>
              </a:solidFill>
            </a:endParaRPr>
          </a:p>
          <a:p>
            <a:r>
              <a:rPr lang="en-GB" sz="2400" b="1" dirty="0">
                <a:solidFill>
                  <a:schemeClr val="tx2"/>
                </a:solidFill>
              </a:rPr>
              <a:t>	…you don’t have to follow every line</a:t>
            </a:r>
          </a:p>
          <a:p>
            <a:endParaRPr lang="en-GB" sz="2400" b="1" dirty="0">
              <a:solidFill>
                <a:schemeClr val="tx2"/>
              </a:solidFill>
            </a:endParaRPr>
          </a:p>
          <a:p>
            <a:endParaRPr lang="en-GB" sz="2400" b="1" dirty="0">
              <a:solidFill>
                <a:schemeClr val="tx2"/>
              </a:solidFill>
            </a:endParaRPr>
          </a:p>
          <a:p>
            <a:r>
              <a:rPr lang="en-GB" sz="2400" b="1" dirty="0">
                <a:solidFill>
                  <a:schemeClr val="tx2"/>
                </a:solidFill>
              </a:rPr>
              <a:t>Just try to get the basic idea…</a:t>
            </a:r>
            <a:endParaRPr lang="en-IE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49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2659" y="2124436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/>
              <a:t>How do we see a ticking clock?</a:t>
            </a:r>
          </a:p>
        </p:txBody>
      </p:sp>
      <p:pic>
        <p:nvPicPr>
          <p:cNvPr id="6" name="Picture 5" descr="How often should I replace my CMOS battery, and what does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5" y="4149080"/>
            <a:ext cx="1140923" cy="1165860"/>
          </a:xfrm>
          <a:prstGeom prst="rect">
            <a:avLst/>
          </a:prstGeom>
          <a:scene3d>
            <a:camera prst="isometricOffAxis2Right"/>
            <a:lightRig rig="threePt" dir="t"/>
          </a:scene3d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F417EB-B002-4DCA-BECF-104887A3545E}"/>
              </a:ext>
            </a:extLst>
          </p:cNvPr>
          <p:cNvCxnSpPr/>
          <p:nvPr/>
        </p:nvCxnSpPr>
        <p:spPr>
          <a:xfrm flipH="1">
            <a:off x="2953611" y="3717033"/>
            <a:ext cx="3312368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14AE7C0-E549-4C39-BB21-F296230F86B4}"/>
              </a:ext>
            </a:extLst>
          </p:cNvPr>
          <p:cNvCxnSpPr/>
          <p:nvPr/>
        </p:nvCxnSpPr>
        <p:spPr>
          <a:xfrm>
            <a:off x="3025619" y="4581129"/>
            <a:ext cx="338437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 descr="Eyes">
            <a:extLst>
              <a:ext uri="{FF2B5EF4-FFF2-40B4-BE49-F238E27FC236}">
                <a16:creationId xmlns:a16="http://schemas.microsoft.com/office/drawing/2014/main" id="{D067E7C0-0EBD-4500-9922-71DCDBE4F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3294">
            <a:off x="6461386" y="4627985"/>
            <a:ext cx="72008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5A6EB0-44E8-48B8-BA7F-63BA8841801C}"/>
              </a:ext>
            </a:extLst>
          </p:cNvPr>
          <p:cNvSpPr txBox="1"/>
          <p:nvPr/>
        </p:nvSpPr>
        <p:spPr>
          <a:xfrm>
            <a:off x="2922046" y="5733257"/>
            <a:ext cx="684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Light reflects from the clock and enters your eye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3F986C-B73A-4A3D-8946-17DEEFAD08CF}"/>
              </a:ext>
            </a:extLst>
          </p:cNvPr>
          <p:cNvSpPr txBox="1"/>
          <p:nvPr/>
        </p:nvSpPr>
        <p:spPr>
          <a:xfrm>
            <a:off x="2922046" y="6270413"/>
            <a:ext cx="5982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can see the second hand moving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F135412-E811-4A31-B9B8-4B0E46328C4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time dilation and relativity</a:t>
            </a:r>
            <a:endParaRPr lang="en-I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Picture 2" descr="Shining light bulb clipart free image">
            <a:extLst>
              <a:ext uri="{FF2B5EF4-FFF2-40B4-BE49-F238E27FC236}">
                <a16:creationId xmlns:a16="http://schemas.microsoft.com/office/drawing/2014/main" id="{4875AF51-4DDE-44B5-A6E1-9431D7F11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979" y="2903552"/>
            <a:ext cx="1676932" cy="160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27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BB095D-75D6-4786-81BF-CE8F57EBF76C}"/>
              </a:ext>
            </a:extLst>
          </p:cNvPr>
          <p:cNvSpPr txBox="1"/>
          <p:nvPr/>
        </p:nvSpPr>
        <p:spPr>
          <a:xfrm>
            <a:off x="787179" y="842838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accent1">
                    <a:lumMod val="50000"/>
                  </a:schemeClr>
                </a:solidFill>
              </a:rPr>
              <a:t>Hands up….</a:t>
            </a:r>
            <a:endParaRPr lang="en-IE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97023A-BFB8-4D90-85E0-29DC6E5E6893}"/>
              </a:ext>
            </a:extLst>
          </p:cNvPr>
          <p:cNvSpPr txBox="1"/>
          <p:nvPr/>
        </p:nvSpPr>
        <p:spPr>
          <a:xfrm>
            <a:off x="2087217" y="3328758"/>
            <a:ext cx="6766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Will time travel ever be possible?</a:t>
            </a:r>
            <a:endParaRPr lang="en-IE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129C67-04F5-46FB-90D4-E3CFA6B133D6}"/>
              </a:ext>
            </a:extLst>
          </p:cNvPr>
          <p:cNvSpPr txBox="1"/>
          <p:nvPr/>
        </p:nvSpPr>
        <p:spPr>
          <a:xfrm>
            <a:off x="1402080" y="2239686"/>
            <a:ext cx="9928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Give your first impression. Don’t look at others or ask what they think….</a:t>
            </a:r>
            <a:endParaRPr lang="en-IE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84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w often should I replace my CMOS battery, and what does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15" y="3914627"/>
            <a:ext cx="1140923" cy="1165860"/>
          </a:xfrm>
          <a:prstGeom prst="rect">
            <a:avLst/>
          </a:prstGeom>
          <a:scene3d>
            <a:camera prst="isometricOffAxis2Right"/>
            <a:lightRig rig="threePt" dir="t"/>
          </a:scene3d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F417EB-B002-4DCA-BECF-104887A3545E}"/>
              </a:ext>
            </a:extLst>
          </p:cNvPr>
          <p:cNvCxnSpPr>
            <a:cxnSpLocks/>
          </p:cNvCxnSpPr>
          <p:nvPr/>
        </p:nvCxnSpPr>
        <p:spPr>
          <a:xfrm flipH="1">
            <a:off x="1537649" y="3482580"/>
            <a:ext cx="324036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14AE7C0-E549-4C39-BB21-F296230F86B4}"/>
              </a:ext>
            </a:extLst>
          </p:cNvPr>
          <p:cNvCxnSpPr/>
          <p:nvPr/>
        </p:nvCxnSpPr>
        <p:spPr>
          <a:xfrm>
            <a:off x="1537649" y="4346676"/>
            <a:ext cx="338437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 descr="Eyes">
            <a:extLst>
              <a:ext uri="{FF2B5EF4-FFF2-40B4-BE49-F238E27FC236}">
                <a16:creationId xmlns:a16="http://schemas.microsoft.com/office/drawing/2014/main" id="{D067E7C0-0EBD-4500-9922-71DCDBE4F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3294">
            <a:off x="4973262" y="4468742"/>
            <a:ext cx="72008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3F986C-B73A-4A3D-8946-17DEEFAD08CF}"/>
              </a:ext>
            </a:extLst>
          </p:cNvPr>
          <p:cNvSpPr txBox="1"/>
          <p:nvPr/>
        </p:nvSpPr>
        <p:spPr>
          <a:xfrm>
            <a:off x="5714645" y="1883478"/>
            <a:ext cx="7665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But if you move backwards at the speed of light…..</a:t>
            </a:r>
          </a:p>
          <a:p>
            <a:endParaRPr lang="en-GB" sz="2400" dirty="0"/>
          </a:p>
          <a:p>
            <a:r>
              <a:rPr lang="en-GB" sz="2400" dirty="0"/>
              <a:t>              ……. the light ray never catches up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A9F2D6-0B95-4B5A-A4EA-A2CAD0C4A8E3}"/>
              </a:ext>
            </a:extLst>
          </p:cNvPr>
          <p:cNvSpPr/>
          <p:nvPr/>
        </p:nvSpPr>
        <p:spPr>
          <a:xfrm rot="550195">
            <a:off x="109208" y="3505340"/>
            <a:ext cx="1066070" cy="1456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ADF926-206C-4F25-8B02-5FC6B8282D01}"/>
              </a:ext>
            </a:extLst>
          </p:cNvPr>
          <p:cNvSpPr txBox="1"/>
          <p:nvPr/>
        </p:nvSpPr>
        <p:spPr>
          <a:xfrm>
            <a:off x="5170070" y="5627727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If you don’t see the  clock move, has time stood still?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40D130-D3A4-44C9-B428-0BFF4009B6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2026" y="3270981"/>
            <a:ext cx="277795" cy="2469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56EFB0-E0CC-4DFB-8F99-BD6334A2E0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2275" y="3250544"/>
            <a:ext cx="277795" cy="24692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2DF4213-7379-439D-BEE0-7A396B623DF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time dilation and relativity</a:t>
            </a:r>
            <a:endParaRPr lang="en-I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Shining light bulb clipart free image">
            <a:extLst>
              <a:ext uri="{FF2B5EF4-FFF2-40B4-BE49-F238E27FC236}">
                <a16:creationId xmlns:a16="http://schemas.microsoft.com/office/drawing/2014/main" id="{06CE6242-54EC-4C2A-AB2E-CF61113E6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836" y="2377706"/>
            <a:ext cx="1676932" cy="160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23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97 0.00903 L -0.28385 0.1349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7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95951 0.1907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69" y="953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151 0.13797 L 0.55951 0.2953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292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411F98-E876-404D-8761-1C0AAB357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269" y="2195512"/>
            <a:ext cx="1847850" cy="246697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734CC0-6FF5-49F7-ACA6-99B3CF15D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0" y="2195512"/>
            <a:ext cx="8229600" cy="2466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Einstein based his work on two ideas:</a:t>
            </a:r>
          </a:p>
          <a:p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the speed of light is constant</a:t>
            </a:r>
          </a:p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the laws of physics are the same whether or not you’re moving</a:t>
            </a:r>
            <a:endParaRPr lang="en-IE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FBD0505-FC1B-4948-AD02-71A2ED89AB9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time dilation and relativity</a:t>
            </a:r>
            <a:endParaRPr lang="en-IE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6F4D2-3150-4F49-BB0B-3C5CB70E1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032779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A car is travelling at 30 m/s (100 km/hr)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547D18-CE01-4FED-9625-597E5CCDC5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1847528" y="1040591"/>
            <a:ext cx="2886784" cy="29249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166C36-27EF-47C7-8A55-EF2348A32D36}"/>
              </a:ext>
            </a:extLst>
          </p:cNvPr>
          <p:cNvSpPr txBox="1"/>
          <p:nvPr/>
        </p:nvSpPr>
        <p:spPr>
          <a:xfrm>
            <a:off x="933128" y="373752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What is relativity?</a:t>
            </a:r>
            <a:endParaRPr lang="en-IE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5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0.6533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6F4D2-3150-4F49-BB0B-3C5CB70E1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199" y="1032779"/>
            <a:ext cx="9690243" cy="5865515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A car is travelling at 30 m/s (100 km/hr)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If it meets another car travelling at 30 m/s…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547D18-CE01-4FED-9625-597E5CCDC5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1764339" y="1040591"/>
            <a:ext cx="2886784" cy="29249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5D189A-9309-4A0C-8E21-FD2ED67F8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2516544" y="3573016"/>
            <a:ext cx="2803595" cy="29263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CB68EB-6009-4507-8AD2-BC87310AB2AF}"/>
              </a:ext>
            </a:extLst>
          </p:cNvPr>
          <p:cNvSpPr txBox="1"/>
          <p:nvPr/>
        </p:nvSpPr>
        <p:spPr>
          <a:xfrm>
            <a:off x="6528048" y="4365104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They would each measure the other car’s speed as </a:t>
            </a:r>
          </a:p>
          <a:p>
            <a:r>
              <a:rPr lang="en-GB" sz="2400" dirty="0"/>
              <a:t>60 m/s…  (30 +30)</a:t>
            </a:r>
          </a:p>
          <a:p>
            <a:r>
              <a:rPr lang="en-GB" sz="2400" dirty="0"/>
              <a:t>           …</a:t>
            </a:r>
            <a:r>
              <a:rPr lang="en-GB" sz="2400" i="1" dirty="0"/>
              <a:t>relative</a:t>
            </a:r>
            <a:r>
              <a:rPr lang="en-GB" sz="2400" dirty="0"/>
              <a:t> to themselves</a:t>
            </a:r>
          </a:p>
          <a:p>
            <a:endParaRPr lang="en-GB" sz="2400" dirty="0"/>
          </a:p>
          <a:p>
            <a:r>
              <a:rPr lang="en-GB" sz="2400" dirty="0"/>
              <a:t>That’s </a:t>
            </a:r>
            <a:r>
              <a:rPr lang="en-GB" sz="2400" i="1" dirty="0"/>
              <a:t>ordinary</a:t>
            </a:r>
            <a:r>
              <a:rPr lang="en-GB" sz="2400" dirty="0"/>
              <a:t> relativity</a:t>
            </a:r>
            <a:endParaRPr lang="en-IE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D52F42-2B06-4A66-9A94-6DD9E51B0D89}"/>
              </a:ext>
            </a:extLst>
          </p:cNvPr>
          <p:cNvSpPr txBox="1"/>
          <p:nvPr/>
        </p:nvSpPr>
        <p:spPr>
          <a:xfrm>
            <a:off x="933128" y="373752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What is relativity?</a:t>
            </a:r>
            <a:endParaRPr lang="en-IE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12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0.6533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5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-0.9 0.0071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00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6F4D2-3150-4F49-BB0B-3C5CB70E1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8307" y="681889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 car is travelling at 30 m/s (100 km/hr)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It meets a light travelling at 300, 000, 000 m/s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2DB2C0-02AB-419A-9DB3-DD09F1BB6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675317">
            <a:off x="8505966" y="813108"/>
            <a:ext cx="1535426" cy="196968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D10158-F258-4674-BA77-3BFECBD29D30}"/>
              </a:ext>
            </a:extLst>
          </p:cNvPr>
          <p:cNvCxnSpPr/>
          <p:nvPr/>
        </p:nvCxnSpPr>
        <p:spPr>
          <a:xfrm flipH="1">
            <a:off x="8005315" y="1846589"/>
            <a:ext cx="5040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4547D18-CE01-4FED-9625-597E5CCDC5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1884635" y="573930"/>
            <a:ext cx="2886784" cy="29249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F365A0-E7BC-45EF-8FF8-C26CD0FE2009}"/>
              </a:ext>
            </a:extLst>
          </p:cNvPr>
          <p:cNvSpPr txBox="1"/>
          <p:nvPr/>
        </p:nvSpPr>
        <p:spPr>
          <a:xfrm>
            <a:off x="2076305" y="3614409"/>
            <a:ext cx="842273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It measures the speed of the passing light as….</a:t>
            </a:r>
          </a:p>
          <a:p>
            <a:endParaRPr lang="en-GB" sz="3200" dirty="0"/>
          </a:p>
          <a:p>
            <a:r>
              <a:rPr lang="en-GB" sz="3200" dirty="0"/>
              <a:t>               300,000,030 m/s?</a:t>
            </a:r>
          </a:p>
          <a:p>
            <a:r>
              <a:rPr lang="en-GB" sz="3200" dirty="0"/>
              <a:t> or…. </a:t>
            </a:r>
          </a:p>
          <a:p>
            <a:r>
              <a:rPr lang="en-GB" sz="3200" dirty="0"/>
              <a:t>                 300,000,000 m/s?</a:t>
            </a:r>
          </a:p>
          <a:p>
            <a:endParaRPr lang="en-GB" dirty="0"/>
          </a:p>
          <a:p>
            <a:r>
              <a:rPr lang="en-GB" sz="3200" dirty="0"/>
              <a:t>i.e. the speed of light is constant.</a:t>
            </a:r>
            <a:endParaRPr lang="en-IE" sz="32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792C0D1-D638-4F1D-8441-FD22A7882B86}"/>
              </a:ext>
            </a:extLst>
          </p:cNvPr>
          <p:cNvSpPr/>
          <p:nvPr/>
        </p:nvSpPr>
        <p:spPr>
          <a:xfrm>
            <a:off x="3146067" y="5276402"/>
            <a:ext cx="3525520" cy="905950"/>
          </a:xfrm>
          <a:custGeom>
            <a:avLst/>
            <a:gdLst>
              <a:gd name="connsiteX0" fmla="*/ 1615440 w 3525520"/>
              <a:gd name="connsiteY0" fmla="*/ 62670 h 905950"/>
              <a:gd name="connsiteX1" fmla="*/ 314960 w 3525520"/>
              <a:gd name="connsiteY1" fmla="*/ 1710 h 905950"/>
              <a:gd name="connsiteX2" fmla="*/ 121920 w 3525520"/>
              <a:gd name="connsiteY2" fmla="*/ 103310 h 905950"/>
              <a:gd name="connsiteX3" fmla="*/ 91440 w 3525520"/>
              <a:gd name="connsiteY3" fmla="*/ 143950 h 905950"/>
              <a:gd name="connsiteX4" fmla="*/ 60960 w 3525520"/>
              <a:gd name="connsiteY4" fmla="*/ 164270 h 905950"/>
              <a:gd name="connsiteX5" fmla="*/ 30480 w 3525520"/>
              <a:gd name="connsiteY5" fmla="*/ 194750 h 905950"/>
              <a:gd name="connsiteX6" fmla="*/ 20320 w 3525520"/>
              <a:gd name="connsiteY6" fmla="*/ 235390 h 905950"/>
              <a:gd name="connsiteX7" fmla="*/ 0 w 3525520"/>
              <a:gd name="connsiteY7" fmla="*/ 296350 h 905950"/>
              <a:gd name="connsiteX8" fmla="*/ 10160 w 3525520"/>
              <a:gd name="connsiteY8" fmla="*/ 408110 h 905950"/>
              <a:gd name="connsiteX9" fmla="*/ 60960 w 3525520"/>
              <a:gd name="connsiteY9" fmla="*/ 479230 h 905950"/>
              <a:gd name="connsiteX10" fmla="*/ 91440 w 3525520"/>
              <a:gd name="connsiteY10" fmla="*/ 499550 h 905950"/>
              <a:gd name="connsiteX11" fmla="*/ 142240 w 3525520"/>
              <a:gd name="connsiteY11" fmla="*/ 560510 h 905950"/>
              <a:gd name="connsiteX12" fmla="*/ 172720 w 3525520"/>
              <a:gd name="connsiteY12" fmla="*/ 580830 h 905950"/>
              <a:gd name="connsiteX13" fmla="*/ 243840 w 3525520"/>
              <a:gd name="connsiteY13" fmla="*/ 641790 h 905950"/>
              <a:gd name="connsiteX14" fmla="*/ 406400 w 3525520"/>
              <a:gd name="connsiteY14" fmla="*/ 702750 h 905950"/>
              <a:gd name="connsiteX15" fmla="*/ 457200 w 3525520"/>
              <a:gd name="connsiteY15" fmla="*/ 723070 h 905950"/>
              <a:gd name="connsiteX16" fmla="*/ 528320 w 3525520"/>
              <a:gd name="connsiteY16" fmla="*/ 763710 h 905950"/>
              <a:gd name="connsiteX17" fmla="*/ 579120 w 3525520"/>
              <a:gd name="connsiteY17" fmla="*/ 773870 h 905950"/>
              <a:gd name="connsiteX18" fmla="*/ 619760 w 3525520"/>
              <a:gd name="connsiteY18" fmla="*/ 784030 h 905950"/>
              <a:gd name="connsiteX19" fmla="*/ 782320 w 3525520"/>
              <a:gd name="connsiteY19" fmla="*/ 844990 h 905950"/>
              <a:gd name="connsiteX20" fmla="*/ 863600 w 3525520"/>
              <a:gd name="connsiteY20" fmla="*/ 885630 h 905950"/>
              <a:gd name="connsiteX21" fmla="*/ 894080 w 3525520"/>
              <a:gd name="connsiteY21" fmla="*/ 895790 h 905950"/>
              <a:gd name="connsiteX22" fmla="*/ 995680 w 3525520"/>
              <a:gd name="connsiteY22" fmla="*/ 905950 h 905950"/>
              <a:gd name="connsiteX23" fmla="*/ 1778000 w 3525520"/>
              <a:gd name="connsiteY23" fmla="*/ 875470 h 905950"/>
              <a:gd name="connsiteX24" fmla="*/ 2499360 w 3525520"/>
              <a:gd name="connsiteY24" fmla="*/ 824670 h 905950"/>
              <a:gd name="connsiteX25" fmla="*/ 2631440 w 3525520"/>
              <a:gd name="connsiteY25" fmla="*/ 804350 h 905950"/>
              <a:gd name="connsiteX26" fmla="*/ 2743200 w 3525520"/>
              <a:gd name="connsiteY26" fmla="*/ 784030 h 905950"/>
              <a:gd name="connsiteX27" fmla="*/ 2783840 w 3525520"/>
              <a:gd name="connsiteY27" fmla="*/ 773870 h 905950"/>
              <a:gd name="connsiteX28" fmla="*/ 2854960 w 3525520"/>
              <a:gd name="connsiteY28" fmla="*/ 763710 h 905950"/>
              <a:gd name="connsiteX29" fmla="*/ 2915920 w 3525520"/>
              <a:gd name="connsiteY29" fmla="*/ 743390 h 905950"/>
              <a:gd name="connsiteX30" fmla="*/ 2976880 w 3525520"/>
              <a:gd name="connsiteY30" fmla="*/ 712910 h 905950"/>
              <a:gd name="connsiteX31" fmla="*/ 3058160 w 3525520"/>
              <a:gd name="connsiteY31" fmla="*/ 702750 h 905950"/>
              <a:gd name="connsiteX32" fmla="*/ 3129280 w 3525520"/>
              <a:gd name="connsiteY32" fmla="*/ 682430 h 905950"/>
              <a:gd name="connsiteX33" fmla="*/ 3169920 w 3525520"/>
              <a:gd name="connsiteY33" fmla="*/ 662110 h 905950"/>
              <a:gd name="connsiteX34" fmla="*/ 3251200 w 3525520"/>
              <a:gd name="connsiteY34" fmla="*/ 651950 h 905950"/>
              <a:gd name="connsiteX35" fmla="*/ 3281680 w 3525520"/>
              <a:gd name="connsiteY35" fmla="*/ 641790 h 905950"/>
              <a:gd name="connsiteX36" fmla="*/ 3332480 w 3525520"/>
              <a:gd name="connsiteY36" fmla="*/ 631630 h 905950"/>
              <a:gd name="connsiteX37" fmla="*/ 3434080 w 3525520"/>
              <a:gd name="connsiteY37" fmla="*/ 590990 h 905950"/>
              <a:gd name="connsiteX38" fmla="*/ 3505200 w 3525520"/>
              <a:gd name="connsiteY38" fmla="*/ 530030 h 905950"/>
              <a:gd name="connsiteX39" fmla="*/ 3515360 w 3525520"/>
              <a:gd name="connsiteY39" fmla="*/ 489390 h 905950"/>
              <a:gd name="connsiteX40" fmla="*/ 3525520 w 3525520"/>
              <a:gd name="connsiteY40" fmla="*/ 458910 h 905950"/>
              <a:gd name="connsiteX41" fmla="*/ 3515360 w 3525520"/>
              <a:gd name="connsiteY41" fmla="*/ 367470 h 905950"/>
              <a:gd name="connsiteX42" fmla="*/ 3484880 w 3525520"/>
              <a:gd name="connsiteY42" fmla="*/ 347150 h 905950"/>
              <a:gd name="connsiteX43" fmla="*/ 3474720 w 3525520"/>
              <a:gd name="connsiteY43" fmla="*/ 316670 h 905950"/>
              <a:gd name="connsiteX44" fmla="*/ 3342640 w 3525520"/>
              <a:gd name="connsiteY44" fmla="*/ 276030 h 905950"/>
              <a:gd name="connsiteX45" fmla="*/ 3200400 w 3525520"/>
              <a:gd name="connsiteY45" fmla="*/ 235390 h 905950"/>
              <a:gd name="connsiteX46" fmla="*/ 2987040 w 3525520"/>
              <a:gd name="connsiteY46" fmla="*/ 194750 h 905950"/>
              <a:gd name="connsiteX47" fmla="*/ 2875280 w 3525520"/>
              <a:gd name="connsiteY47" fmla="*/ 184590 h 905950"/>
              <a:gd name="connsiteX48" fmla="*/ 2753360 w 3525520"/>
              <a:gd name="connsiteY48" fmla="*/ 164270 h 905950"/>
              <a:gd name="connsiteX49" fmla="*/ 2326640 w 3525520"/>
              <a:gd name="connsiteY49" fmla="*/ 143950 h 905950"/>
              <a:gd name="connsiteX50" fmla="*/ 2265680 w 3525520"/>
              <a:gd name="connsiteY50" fmla="*/ 133790 h 905950"/>
              <a:gd name="connsiteX51" fmla="*/ 2204720 w 3525520"/>
              <a:gd name="connsiteY51" fmla="*/ 113470 h 905950"/>
              <a:gd name="connsiteX52" fmla="*/ 2072640 w 3525520"/>
              <a:gd name="connsiteY52" fmla="*/ 103310 h 905950"/>
              <a:gd name="connsiteX53" fmla="*/ 1838960 w 3525520"/>
              <a:gd name="connsiteY53" fmla="*/ 62670 h 905950"/>
              <a:gd name="connsiteX54" fmla="*/ 1412240 w 3525520"/>
              <a:gd name="connsiteY54" fmla="*/ 52510 h 90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525520" h="905950">
                <a:moveTo>
                  <a:pt x="1615440" y="62670"/>
                </a:moveTo>
                <a:cubicBezTo>
                  <a:pt x="1181947" y="42350"/>
                  <a:pt x="748769" y="-10094"/>
                  <a:pt x="314960" y="1710"/>
                </a:cubicBezTo>
                <a:cubicBezTo>
                  <a:pt x="242272" y="3688"/>
                  <a:pt x="121920" y="103310"/>
                  <a:pt x="121920" y="103310"/>
                </a:cubicBezTo>
                <a:cubicBezTo>
                  <a:pt x="111760" y="116857"/>
                  <a:pt x="103414" y="131976"/>
                  <a:pt x="91440" y="143950"/>
                </a:cubicBezTo>
                <a:cubicBezTo>
                  <a:pt x="82806" y="152584"/>
                  <a:pt x="70341" y="156453"/>
                  <a:pt x="60960" y="164270"/>
                </a:cubicBezTo>
                <a:cubicBezTo>
                  <a:pt x="49922" y="173468"/>
                  <a:pt x="40640" y="184590"/>
                  <a:pt x="30480" y="194750"/>
                </a:cubicBezTo>
                <a:cubicBezTo>
                  <a:pt x="27093" y="208297"/>
                  <a:pt x="24332" y="222015"/>
                  <a:pt x="20320" y="235390"/>
                </a:cubicBezTo>
                <a:cubicBezTo>
                  <a:pt x="14165" y="255906"/>
                  <a:pt x="0" y="296350"/>
                  <a:pt x="0" y="296350"/>
                </a:cubicBezTo>
                <a:cubicBezTo>
                  <a:pt x="3387" y="333603"/>
                  <a:pt x="2824" y="371429"/>
                  <a:pt x="10160" y="408110"/>
                </a:cubicBezTo>
                <a:cubicBezTo>
                  <a:pt x="15912" y="436871"/>
                  <a:pt x="39687" y="461502"/>
                  <a:pt x="60960" y="479230"/>
                </a:cubicBezTo>
                <a:cubicBezTo>
                  <a:pt x="70341" y="487047"/>
                  <a:pt x="81280" y="492777"/>
                  <a:pt x="91440" y="499550"/>
                </a:cubicBezTo>
                <a:cubicBezTo>
                  <a:pt x="111420" y="529520"/>
                  <a:pt x="112904" y="536064"/>
                  <a:pt x="142240" y="560510"/>
                </a:cubicBezTo>
                <a:cubicBezTo>
                  <a:pt x="151621" y="568327"/>
                  <a:pt x="163339" y="573013"/>
                  <a:pt x="172720" y="580830"/>
                </a:cubicBezTo>
                <a:cubicBezTo>
                  <a:pt x="208320" y="610497"/>
                  <a:pt x="199782" y="617759"/>
                  <a:pt x="243840" y="641790"/>
                </a:cubicBezTo>
                <a:cubicBezTo>
                  <a:pt x="306258" y="675836"/>
                  <a:pt x="338118" y="675437"/>
                  <a:pt x="406400" y="702750"/>
                </a:cubicBezTo>
                <a:cubicBezTo>
                  <a:pt x="423333" y="709523"/>
                  <a:pt x="440888" y="714914"/>
                  <a:pt x="457200" y="723070"/>
                </a:cubicBezTo>
                <a:cubicBezTo>
                  <a:pt x="481622" y="735281"/>
                  <a:pt x="503116" y="753208"/>
                  <a:pt x="528320" y="763710"/>
                </a:cubicBezTo>
                <a:cubicBezTo>
                  <a:pt x="544260" y="770352"/>
                  <a:pt x="562263" y="770124"/>
                  <a:pt x="579120" y="773870"/>
                </a:cubicBezTo>
                <a:cubicBezTo>
                  <a:pt x="592751" y="776899"/>
                  <a:pt x="606871" y="778659"/>
                  <a:pt x="619760" y="784030"/>
                </a:cubicBezTo>
                <a:cubicBezTo>
                  <a:pt x="779148" y="850442"/>
                  <a:pt x="622670" y="805078"/>
                  <a:pt x="782320" y="844990"/>
                </a:cubicBezTo>
                <a:cubicBezTo>
                  <a:pt x="824409" y="873049"/>
                  <a:pt x="806789" y="864326"/>
                  <a:pt x="863600" y="885630"/>
                </a:cubicBezTo>
                <a:cubicBezTo>
                  <a:pt x="873628" y="889390"/>
                  <a:pt x="883495" y="894162"/>
                  <a:pt x="894080" y="895790"/>
                </a:cubicBezTo>
                <a:cubicBezTo>
                  <a:pt x="927720" y="900965"/>
                  <a:pt x="961813" y="902563"/>
                  <a:pt x="995680" y="905950"/>
                </a:cubicBezTo>
                <a:cubicBezTo>
                  <a:pt x="1256453" y="895790"/>
                  <a:pt x="1517570" y="892272"/>
                  <a:pt x="1778000" y="875470"/>
                </a:cubicBezTo>
                <a:lnTo>
                  <a:pt x="2499360" y="824670"/>
                </a:lnTo>
                <a:cubicBezTo>
                  <a:pt x="2625562" y="799430"/>
                  <a:pt x="2456138" y="832029"/>
                  <a:pt x="2631440" y="804350"/>
                </a:cubicBezTo>
                <a:cubicBezTo>
                  <a:pt x="2668841" y="798445"/>
                  <a:pt x="2706071" y="791456"/>
                  <a:pt x="2743200" y="784030"/>
                </a:cubicBezTo>
                <a:cubicBezTo>
                  <a:pt x="2756892" y="781292"/>
                  <a:pt x="2770102" y="776368"/>
                  <a:pt x="2783840" y="773870"/>
                </a:cubicBezTo>
                <a:cubicBezTo>
                  <a:pt x="2807401" y="769586"/>
                  <a:pt x="2831253" y="767097"/>
                  <a:pt x="2854960" y="763710"/>
                </a:cubicBezTo>
                <a:cubicBezTo>
                  <a:pt x="2875280" y="756937"/>
                  <a:pt x="2896148" y="751628"/>
                  <a:pt x="2915920" y="743390"/>
                </a:cubicBezTo>
                <a:cubicBezTo>
                  <a:pt x="2936891" y="734652"/>
                  <a:pt x="2955036" y="719151"/>
                  <a:pt x="2976880" y="712910"/>
                </a:cubicBezTo>
                <a:cubicBezTo>
                  <a:pt x="3003134" y="705409"/>
                  <a:pt x="3031227" y="707239"/>
                  <a:pt x="3058160" y="702750"/>
                </a:cubicBezTo>
                <a:cubicBezTo>
                  <a:pt x="3072221" y="700406"/>
                  <a:pt x="3113907" y="689019"/>
                  <a:pt x="3129280" y="682430"/>
                </a:cubicBezTo>
                <a:cubicBezTo>
                  <a:pt x="3143201" y="676464"/>
                  <a:pt x="3155227" y="665783"/>
                  <a:pt x="3169920" y="662110"/>
                </a:cubicBezTo>
                <a:cubicBezTo>
                  <a:pt x="3196409" y="655488"/>
                  <a:pt x="3224107" y="655337"/>
                  <a:pt x="3251200" y="651950"/>
                </a:cubicBezTo>
                <a:cubicBezTo>
                  <a:pt x="3261360" y="648563"/>
                  <a:pt x="3271290" y="644387"/>
                  <a:pt x="3281680" y="641790"/>
                </a:cubicBezTo>
                <a:cubicBezTo>
                  <a:pt x="3298433" y="637602"/>
                  <a:pt x="3316700" y="638643"/>
                  <a:pt x="3332480" y="631630"/>
                </a:cubicBezTo>
                <a:cubicBezTo>
                  <a:pt x="3452432" y="578318"/>
                  <a:pt x="3279978" y="616674"/>
                  <a:pt x="3434080" y="590990"/>
                </a:cubicBezTo>
                <a:cubicBezTo>
                  <a:pt x="3460311" y="573503"/>
                  <a:pt x="3487602" y="558187"/>
                  <a:pt x="3505200" y="530030"/>
                </a:cubicBezTo>
                <a:cubicBezTo>
                  <a:pt x="3512601" y="518189"/>
                  <a:pt x="3511524" y="502816"/>
                  <a:pt x="3515360" y="489390"/>
                </a:cubicBezTo>
                <a:cubicBezTo>
                  <a:pt x="3518302" y="479092"/>
                  <a:pt x="3522133" y="469070"/>
                  <a:pt x="3525520" y="458910"/>
                </a:cubicBezTo>
                <a:cubicBezTo>
                  <a:pt x="3522133" y="428430"/>
                  <a:pt x="3525840" y="396291"/>
                  <a:pt x="3515360" y="367470"/>
                </a:cubicBezTo>
                <a:cubicBezTo>
                  <a:pt x="3511187" y="355994"/>
                  <a:pt x="3492508" y="356685"/>
                  <a:pt x="3484880" y="347150"/>
                </a:cubicBezTo>
                <a:cubicBezTo>
                  <a:pt x="3478190" y="338787"/>
                  <a:pt x="3483903" y="322180"/>
                  <a:pt x="3474720" y="316670"/>
                </a:cubicBezTo>
                <a:cubicBezTo>
                  <a:pt x="3408706" y="277061"/>
                  <a:pt x="3397642" y="296031"/>
                  <a:pt x="3342640" y="276030"/>
                </a:cubicBezTo>
                <a:cubicBezTo>
                  <a:pt x="3222117" y="232204"/>
                  <a:pt x="3322485" y="252831"/>
                  <a:pt x="3200400" y="235390"/>
                </a:cubicBezTo>
                <a:cubicBezTo>
                  <a:pt x="3116220" y="207330"/>
                  <a:pt x="3152036" y="217508"/>
                  <a:pt x="2987040" y="194750"/>
                </a:cubicBezTo>
                <a:cubicBezTo>
                  <a:pt x="2949984" y="189639"/>
                  <a:pt x="2912373" y="189428"/>
                  <a:pt x="2875280" y="184590"/>
                </a:cubicBezTo>
                <a:cubicBezTo>
                  <a:pt x="2834425" y="179261"/>
                  <a:pt x="2794242" y="169380"/>
                  <a:pt x="2753360" y="164270"/>
                </a:cubicBezTo>
                <a:cubicBezTo>
                  <a:pt x="2631601" y="149050"/>
                  <a:pt x="2419269" y="147038"/>
                  <a:pt x="2326640" y="143950"/>
                </a:cubicBezTo>
                <a:cubicBezTo>
                  <a:pt x="2306320" y="140563"/>
                  <a:pt x="2285665" y="138786"/>
                  <a:pt x="2265680" y="133790"/>
                </a:cubicBezTo>
                <a:cubicBezTo>
                  <a:pt x="2244900" y="128595"/>
                  <a:pt x="2225877" y="116811"/>
                  <a:pt x="2204720" y="113470"/>
                </a:cubicBezTo>
                <a:cubicBezTo>
                  <a:pt x="2161104" y="106583"/>
                  <a:pt x="2116667" y="106697"/>
                  <a:pt x="2072640" y="103310"/>
                </a:cubicBezTo>
                <a:cubicBezTo>
                  <a:pt x="1996152" y="88012"/>
                  <a:pt x="1913928" y="71000"/>
                  <a:pt x="1838960" y="62670"/>
                </a:cubicBezTo>
                <a:cubicBezTo>
                  <a:pt x="1706943" y="48001"/>
                  <a:pt x="1541382" y="52510"/>
                  <a:pt x="1412240" y="52510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D7D03FC-688F-44A7-841F-129EB32B3BDE}"/>
              </a:ext>
            </a:extLst>
          </p:cNvPr>
          <p:cNvCxnSpPr/>
          <p:nvPr/>
        </p:nvCxnSpPr>
        <p:spPr>
          <a:xfrm flipV="1">
            <a:off x="3252787" y="4366869"/>
            <a:ext cx="2664296" cy="64807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4502783-9DC7-43C2-8D45-2CDFE88F0548}"/>
              </a:ext>
            </a:extLst>
          </p:cNvPr>
          <p:cNvCxnSpPr/>
          <p:nvPr/>
        </p:nvCxnSpPr>
        <p:spPr>
          <a:xfrm>
            <a:off x="3396803" y="4294861"/>
            <a:ext cx="2592288" cy="64807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E0C390A-6CA9-4B21-8ABB-B5000492967F}"/>
              </a:ext>
            </a:extLst>
          </p:cNvPr>
          <p:cNvSpPr txBox="1"/>
          <p:nvPr/>
        </p:nvSpPr>
        <p:spPr>
          <a:xfrm>
            <a:off x="1884635" y="4272437"/>
            <a:ext cx="8422730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This is the basis of special relativity</a:t>
            </a:r>
          </a:p>
          <a:p>
            <a:endParaRPr lang="en-GB" sz="3200" dirty="0"/>
          </a:p>
          <a:p>
            <a:endParaRPr lang="en-GB" sz="3200" dirty="0"/>
          </a:p>
          <a:p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3961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61393 -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9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-0.80716 -2.96296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3C88C-B3DD-462A-8E1B-1CBD7BD57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5576" y="1113682"/>
            <a:ext cx="10193572" cy="52872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</a:rPr>
              <a:t>To follow Einstein’s maths, you need to remember…..</a:t>
            </a: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</a:rPr>
              <a:t>                                                             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</a:rPr>
              <a:t>                                             …both from Junior Cert Maths + Science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7" name="Picture 3" descr="Image result for pythagoras theorem">
            <a:hlinkClick r:id="rId2"/>
            <a:extLst>
              <a:ext uri="{FF2B5EF4-FFF2-40B4-BE49-F238E27FC236}">
                <a16:creationId xmlns:a16="http://schemas.microsoft.com/office/drawing/2014/main" id="{9F81FF1C-3467-4F08-AEEA-AFC50E145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225" y="1926022"/>
            <a:ext cx="5539436" cy="318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mage result for distance speed time triangle">
            <a:hlinkClick r:id="rId4"/>
            <a:extLst>
              <a:ext uri="{FF2B5EF4-FFF2-40B4-BE49-F238E27FC236}">
                <a16:creationId xmlns:a16="http://schemas.microsoft.com/office/drawing/2014/main" id="{C24D578C-BA50-42A6-8C6C-F00F56C5D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576" y="2488759"/>
            <a:ext cx="4636291" cy="308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074B01-C0ED-42C2-9845-37ED6E068A2E}"/>
              </a:ext>
            </a:extLst>
          </p:cNvPr>
          <p:cNvSpPr txBox="1"/>
          <p:nvPr/>
        </p:nvSpPr>
        <p:spPr>
          <a:xfrm>
            <a:off x="933128" y="373752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What is relativity?</a:t>
            </a:r>
            <a:endParaRPr lang="en-IE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75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lack and White Cartoon Car | Car Outline | Free download best Car Outline  on ClipArtMag.com | Simple car drawing, Cars coloring pages, Black and  white cartoon">
            <a:extLst>
              <a:ext uri="{FF2B5EF4-FFF2-40B4-BE49-F238E27FC236}">
                <a16:creationId xmlns:a16="http://schemas.microsoft.com/office/drawing/2014/main" id="{DBA63ECD-79F9-4050-BDB4-610418E93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58292" y="1795194"/>
            <a:ext cx="5147352" cy="25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AA9581-F29A-4825-8A55-9DDF8854059C}"/>
              </a:ext>
            </a:extLst>
          </p:cNvPr>
          <p:cNvCxnSpPr/>
          <p:nvPr/>
        </p:nvCxnSpPr>
        <p:spPr>
          <a:xfrm>
            <a:off x="5435029" y="2065106"/>
            <a:ext cx="914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C3D358-9EE1-4716-B5E1-68DA288BE437}"/>
              </a:ext>
            </a:extLst>
          </p:cNvPr>
          <p:cNvCxnSpPr/>
          <p:nvPr/>
        </p:nvCxnSpPr>
        <p:spPr>
          <a:xfrm>
            <a:off x="5351123" y="3768904"/>
            <a:ext cx="914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EC1B354C-EC72-4D8E-A70D-58B5299FB460}"/>
              </a:ext>
            </a:extLst>
          </p:cNvPr>
          <p:cNvSpPr/>
          <p:nvPr/>
        </p:nvSpPr>
        <p:spPr>
          <a:xfrm>
            <a:off x="5645649" y="2111786"/>
            <a:ext cx="246580" cy="24656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D7D0A0-76E0-4714-B0C5-9B9D9AC8D586}"/>
              </a:ext>
            </a:extLst>
          </p:cNvPr>
          <p:cNvSpPr txBox="1"/>
          <p:nvPr/>
        </p:nvSpPr>
        <p:spPr>
          <a:xfrm>
            <a:off x="955497" y="4572000"/>
            <a:ext cx="9308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Imagine you’re in the car, using a pulse of light as a clock…..</a:t>
            </a: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Each second the pulse moves from top to bottom of the clock</a:t>
            </a:r>
            <a:endParaRPr lang="en-IE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519C99-9559-4A23-A47B-2497A1854650}"/>
              </a:ext>
            </a:extLst>
          </p:cNvPr>
          <p:cNvSpPr txBox="1"/>
          <p:nvPr/>
        </p:nvSpPr>
        <p:spPr>
          <a:xfrm>
            <a:off x="933128" y="373752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What is relativity?</a:t>
            </a:r>
            <a:endParaRPr lang="en-IE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6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0051 L 0.00182 -0.0051 C 0.00104 0.00277 -0.00144 0.02963 -0.00144 0.03912 C -0.00144 0.09398 -0.00117 0.14884 -0.00039 0.20347 C -0.00039 0.20555 0.00052 0.20717 0.00065 0.20926 C 0.00091 0.21435 0.00065 0.21967 0.00065 0.22476 L 0.00065 0.00254 L 0.00182 0.2287 L 0.00182 -0.0051 Z " pathEditMode="relative" ptsTypes="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lack and White Cartoon Car | Car Outline | Free download best Car Outline  on ClipArtMag.com | Simple car drawing, Cars coloring pages, Black and  white cartoon">
            <a:extLst>
              <a:ext uri="{FF2B5EF4-FFF2-40B4-BE49-F238E27FC236}">
                <a16:creationId xmlns:a16="http://schemas.microsoft.com/office/drawing/2014/main" id="{DBA63ECD-79F9-4050-BDB4-610418E93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927" y="1728933"/>
            <a:ext cx="5147352" cy="25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AA9581-F29A-4825-8A55-9DDF8854059C}"/>
              </a:ext>
            </a:extLst>
          </p:cNvPr>
          <p:cNvCxnSpPr/>
          <p:nvPr/>
        </p:nvCxnSpPr>
        <p:spPr>
          <a:xfrm>
            <a:off x="1684664" y="1998845"/>
            <a:ext cx="914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C3D358-9EE1-4716-B5E1-68DA288BE437}"/>
              </a:ext>
            </a:extLst>
          </p:cNvPr>
          <p:cNvCxnSpPr/>
          <p:nvPr/>
        </p:nvCxnSpPr>
        <p:spPr>
          <a:xfrm>
            <a:off x="1600758" y="3702643"/>
            <a:ext cx="914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EC1B354C-EC72-4D8E-A70D-58B5299FB460}"/>
              </a:ext>
            </a:extLst>
          </p:cNvPr>
          <p:cNvSpPr/>
          <p:nvPr/>
        </p:nvSpPr>
        <p:spPr>
          <a:xfrm>
            <a:off x="1895284" y="2045525"/>
            <a:ext cx="246580" cy="24656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D7D0A0-76E0-4714-B0C5-9B9D9AC8D586}"/>
              </a:ext>
            </a:extLst>
          </p:cNvPr>
          <p:cNvSpPr txBox="1"/>
          <p:nvPr/>
        </p:nvSpPr>
        <p:spPr>
          <a:xfrm>
            <a:off x="955497" y="4572000"/>
            <a:ext cx="93083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Imagine you’re watching this car pass by, using the same clock</a:t>
            </a: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Each second the pulse moves from top to bottom of the clock</a:t>
            </a: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It follows a zig-zig path</a:t>
            </a:r>
            <a:endParaRPr lang="en-IE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27B0A5F-C11D-42F2-B0D2-8E42D48F0F0A}"/>
              </a:ext>
            </a:extLst>
          </p:cNvPr>
          <p:cNvCxnSpPr>
            <a:cxnSpLocks/>
          </p:cNvCxnSpPr>
          <p:nvPr/>
        </p:nvCxnSpPr>
        <p:spPr>
          <a:xfrm>
            <a:off x="2014330" y="2292092"/>
            <a:ext cx="1351722" cy="1410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E4B101E-1386-456C-9E72-72D06BC456A4}"/>
              </a:ext>
            </a:extLst>
          </p:cNvPr>
          <p:cNvCxnSpPr>
            <a:cxnSpLocks/>
          </p:cNvCxnSpPr>
          <p:nvPr/>
        </p:nvCxnSpPr>
        <p:spPr>
          <a:xfrm>
            <a:off x="2166730" y="2444492"/>
            <a:ext cx="1199322" cy="12581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C6DF1AF-949E-4E4F-A367-8C081E23E51C}"/>
              </a:ext>
            </a:extLst>
          </p:cNvPr>
          <p:cNvCxnSpPr>
            <a:cxnSpLocks/>
          </p:cNvCxnSpPr>
          <p:nvPr/>
        </p:nvCxnSpPr>
        <p:spPr>
          <a:xfrm flipH="1">
            <a:off x="3366052" y="1998845"/>
            <a:ext cx="1537252" cy="17037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D67B9AC-4E6D-49C3-9B73-97A7389ECB3A}"/>
              </a:ext>
            </a:extLst>
          </p:cNvPr>
          <p:cNvCxnSpPr>
            <a:cxnSpLocks/>
          </p:cNvCxnSpPr>
          <p:nvPr/>
        </p:nvCxnSpPr>
        <p:spPr>
          <a:xfrm>
            <a:off x="4903304" y="2045525"/>
            <a:ext cx="1577009" cy="16439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AA545C4-BD74-4CCE-B0AF-6554DE2536DE}"/>
              </a:ext>
            </a:extLst>
          </p:cNvPr>
          <p:cNvCxnSpPr>
            <a:cxnSpLocks/>
          </p:cNvCxnSpPr>
          <p:nvPr/>
        </p:nvCxnSpPr>
        <p:spPr>
          <a:xfrm flipV="1">
            <a:off x="6480313" y="1998845"/>
            <a:ext cx="1574358" cy="16905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9298A56-0F2C-4EBC-8FF9-87123EAB615F}"/>
              </a:ext>
            </a:extLst>
          </p:cNvPr>
          <p:cNvCxnSpPr>
            <a:cxnSpLocks/>
          </p:cNvCxnSpPr>
          <p:nvPr/>
        </p:nvCxnSpPr>
        <p:spPr>
          <a:xfrm>
            <a:off x="8054671" y="2038923"/>
            <a:ext cx="1383527" cy="16505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902EF15-4C0E-4BA3-9B06-C44659060B6D}"/>
              </a:ext>
            </a:extLst>
          </p:cNvPr>
          <p:cNvCxnSpPr>
            <a:cxnSpLocks/>
          </p:cNvCxnSpPr>
          <p:nvPr/>
        </p:nvCxnSpPr>
        <p:spPr>
          <a:xfrm flipV="1">
            <a:off x="9438198" y="2168808"/>
            <a:ext cx="1343771" cy="15206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D511BC1-098D-41DC-9A86-D60F45CFF36F}"/>
              </a:ext>
            </a:extLst>
          </p:cNvPr>
          <p:cNvSpPr txBox="1"/>
          <p:nvPr/>
        </p:nvSpPr>
        <p:spPr>
          <a:xfrm>
            <a:off x="933128" y="373752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What is relativity?</a:t>
            </a:r>
            <a:endParaRPr lang="en-IE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02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0.83763 -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75" y="-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0.82435 4.8148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1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81481E-6 L 0.83125 -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6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1019 L 0.11055 0.21875 L 0.23672 -0.02639 L 0.34428 0.22477 L 0.45834 -0.02453 L 0.55508 0.22269 L 0.67253 -0.03217 L 0.78112 0.22084 L 0.83777 0.08357 " pathEditMode="relative" ptsTypes="AAAAAAA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lack and White Cartoon Car | Car Outline | Free download best Car Outline  on ClipArtMag.com | Simple car drawing, Cars coloring pages, Black and  white cartoon">
            <a:extLst>
              <a:ext uri="{FF2B5EF4-FFF2-40B4-BE49-F238E27FC236}">
                <a16:creationId xmlns:a16="http://schemas.microsoft.com/office/drawing/2014/main" id="{0E8BF0F3-F2E8-42B0-B265-9310A7A4E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77670" y="1728933"/>
            <a:ext cx="5147352" cy="25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EAED43-6C97-4C40-AFCC-2D72374D0A11}"/>
              </a:ext>
            </a:extLst>
          </p:cNvPr>
          <p:cNvCxnSpPr/>
          <p:nvPr/>
        </p:nvCxnSpPr>
        <p:spPr>
          <a:xfrm>
            <a:off x="11554407" y="1998845"/>
            <a:ext cx="914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D9E4E2-DBE7-4185-ACA3-87B532EBCC11}"/>
              </a:ext>
            </a:extLst>
          </p:cNvPr>
          <p:cNvCxnSpPr/>
          <p:nvPr/>
        </p:nvCxnSpPr>
        <p:spPr>
          <a:xfrm>
            <a:off x="11470501" y="3702643"/>
            <a:ext cx="914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72DC764B-3EB7-42D8-B8C5-FC8562FB32DA}"/>
              </a:ext>
            </a:extLst>
          </p:cNvPr>
          <p:cNvSpPr/>
          <p:nvPr/>
        </p:nvSpPr>
        <p:spPr>
          <a:xfrm>
            <a:off x="11765027" y="2045525"/>
            <a:ext cx="246580" cy="24656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A41075-0E8D-4123-9EDB-A11A39A8B6DF}"/>
              </a:ext>
            </a:extLst>
          </p:cNvPr>
          <p:cNvCxnSpPr>
            <a:cxnSpLocks/>
          </p:cNvCxnSpPr>
          <p:nvPr/>
        </p:nvCxnSpPr>
        <p:spPr>
          <a:xfrm>
            <a:off x="2014330" y="2292092"/>
            <a:ext cx="1351722" cy="1410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F5A710-ECB5-41BB-B1EC-2DE57EFCAD16}"/>
              </a:ext>
            </a:extLst>
          </p:cNvPr>
          <p:cNvCxnSpPr>
            <a:cxnSpLocks/>
          </p:cNvCxnSpPr>
          <p:nvPr/>
        </p:nvCxnSpPr>
        <p:spPr>
          <a:xfrm>
            <a:off x="2166730" y="2444492"/>
            <a:ext cx="1199322" cy="12581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7DD4C9-DF9F-412E-9ED9-92F98D399ABC}"/>
              </a:ext>
            </a:extLst>
          </p:cNvPr>
          <p:cNvCxnSpPr>
            <a:cxnSpLocks/>
          </p:cNvCxnSpPr>
          <p:nvPr/>
        </p:nvCxnSpPr>
        <p:spPr>
          <a:xfrm flipH="1">
            <a:off x="3366052" y="1998845"/>
            <a:ext cx="1537252" cy="17037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5B625A-4D63-45A0-AB24-A66282544D41}"/>
              </a:ext>
            </a:extLst>
          </p:cNvPr>
          <p:cNvCxnSpPr>
            <a:cxnSpLocks/>
          </p:cNvCxnSpPr>
          <p:nvPr/>
        </p:nvCxnSpPr>
        <p:spPr>
          <a:xfrm>
            <a:off x="4903304" y="2045525"/>
            <a:ext cx="1577009" cy="16439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C18BD79-4EC4-47C2-9D2B-54B25776297F}"/>
              </a:ext>
            </a:extLst>
          </p:cNvPr>
          <p:cNvCxnSpPr>
            <a:cxnSpLocks/>
          </p:cNvCxnSpPr>
          <p:nvPr/>
        </p:nvCxnSpPr>
        <p:spPr>
          <a:xfrm flipV="1">
            <a:off x="6480313" y="1998845"/>
            <a:ext cx="1574358" cy="16905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06B3A58-3859-4F2A-80BE-7A54EC9EE4BE}"/>
              </a:ext>
            </a:extLst>
          </p:cNvPr>
          <p:cNvCxnSpPr>
            <a:cxnSpLocks/>
          </p:cNvCxnSpPr>
          <p:nvPr/>
        </p:nvCxnSpPr>
        <p:spPr>
          <a:xfrm>
            <a:off x="8054671" y="2038923"/>
            <a:ext cx="1383527" cy="16505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1EB33AD-7373-420C-A8DB-67912E2797BB}"/>
              </a:ext>
            </a:extLst>
          </p:cNvPr>
          <p:cNvCxnSpPr>
            <a:cxnSpLocks/>
          </p:cNvCxnSpPr>
          <p:nvPr/>
        </p:nvCxnSpPr>
        <p:spPr>
          <a:xfrm flipV="1">
            <a:off x="9438198" y="2168808"/>
            <a:ext cx="1343771" cy="15206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07F0039-726E-4C8C-9824-48B18243941F}"/>
              </a:ext>
            </a:extLst>
          </p:cNvPr>
          <p:cNvSpPr/>
          <p:nvPr/>
        </p:nvSpPr>
        <p:spPr>
          <a:xfrm>
            <a:off x="7008605" y="1458930"/>
            <a:ext cx="3473928" cy="3404444"/>
          </a:xfrm>
          <a:custGeom>
            <a:avLst/>
            <a:gdLst>
              <a:gd name="connsiteX0" fmla="*/ 1714155 w 3473928"/>
              <a:gd name="connsiteY0" fmla="*/ 267128 h 3404444"/>
              <a:gd name="connsiteX1" fmla="*/ 90838 w 3473928"/>
              <a:gd name="connsiteY1" fmla="*/ 297951 h 3404444"/>
              <a:gd name="connsiteX2" fmla="*/ 327143 w 3473928"/>
              <a:gd name="connsiteY2" fmla="*/ 2301412 h 3404444"/>
              <a:gd name="connsiteX3" fmla="*/ 1344285 w 3473928"/>
              <a:gd name="connsiteY3" fmla="*/ 3390472 h 3404444"/>
              <a:gd name="connsiteX4" fmla="*/ 3429939 w 3473928"/>
              <a:gd name="connsiteY4" fmla="*/ 2835668 h 3404444"/>
              <a:gd name="connsiteX5" fmla="*/ 2721022 w 3473928"/>
              <a:gd name="connsiteY5" fmla="*/ 1654140 h 3404444"/>
              <a:gd name="connsiteX6" fmla="*/ 2197040 w 3473928"/>
              <a:gd name="connsiteY6" fmla="*/ 441789 h 3404444"/>
              <a:gd name="connsiteX7" fmla="*/ 1364833 w 3473928"/>
              <a:gd name="connsiteY7" fmla="*/ 0 h 340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3928" h="3404444">
                <a:moveTo>
                  <a:pt x="1714155" y="267128"/>
                </a:moveTo>
                <a:cubicBezTo>
                  <a:pt x="1018081" y="113016"/>
                  <a:pt x="322007" y="-41096"/>
                  <a:pt x="90838" y="297951"/>
                </a:cubicBezTo>
                <a:cubicBezTo>
                  <a:pt x="-140331" y="636998"/>
                  <a:pt x="118235" y="1785992"/>
                  <a:pt x="327143" y="2301412"/>
                </a:cubicBezTo>
                <a:cubicBezTo>
                  <a:pt x="536051" y="2816832"/>
                  <a:pt x="827152" y="3301429"/>
                  <a:pt x="1344285" y="3390472"/>
                </a:cubicBezTo>
                <a:cubicBezTo>
                  <a:pt x="1861418" y="3479515"/>
                  <a:pt x="3200483" y="3125057"/>
                  <a:pt x="3429939" y="2835668"/>
                </a:cubicBezTo>
                <a:cubicBezTo>
                  <a:pt x="3659395" y="2546279"/>
                  <a:pt x="2926505" y="2053120"/>
                  <a:pt x="2721022" y="1654140"/>
                </a:cubicBezTo>
                <a:cubicBezTo>
                  <a:pt x="2515539" y="1255160"/>
                  <a:pt x="2423071" y="717479"/>
                  <a:pt x="2197040" y="441789"/>
                </a:cubicBezTo>
                <a:cubicBezTo>
                  <a:pt x="1971009" y="166099"/>
                  <a:pt x="1667921" y="83049"/>
                  <a:pt x="1364833" y="0"/>
                </a:cubicBezTo>
              </a:path>
            </a:pathLst>
          </a:cu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01A776-3883-426C-AB4F-9E78274C8943}"/>
              </a:ext>
            </a:extLst>
          </p:cNvPr>
          <p:cNvSpPr txBox="1"/>
          <p:nvPr/>
        </p:nvSpPr>
        <p:spPr>
          <a:xfrm>
            <a:off x="933128" y="373752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What is relativity?</a:t>
            </a:r>
            <a:endParaRPr lang="en-I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BAEEDD3-544D-4F69-832C-0F8785E97AD1}"/>
              </a:ext>
            </a:extLst>
          </p:cNvPr>
          <p:cNvCxnSpPr/>
          <p:nvPr/>
        </p:nvCxnSpPr>
        <p:spPr>
          <a:xfrm>
            <a:off x="8054671" y="2045525"/>
            <a:ext cx="0" cy="1657118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B2EC9D5-3213-4397-A3A4-B3B07B789139}"/>
              </a:ext>
            </a:extLst>
          </p:cNvPr>
          <p:cNvCxnSpPr/>
          <p:nvPr/>
        </p:nvCxnSpPr>
        <p:spPr>
          <a:xfrm>
            <a:off x="8054671" y="3702643"/>
            <a:ext cx="1383527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D600121-CF3C-47BA-BF35-B2857754FE32}"/>
              </a:ext>
            </a:extLst>
          </p:cNvPr>
          <p:cNvSpPr txBox="1"/>
          <p:nvPr/>
        </p:nvSpPr>
        <p:spPr>
          <a:xfrm>
            <a:off x="7452442" y="2725963"/>
            <a:ext cx="775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cT</a:t>
            </a:r>
            <a:r>
              <a:rPr lang="en-GB" sz="2800" dirty="0"/>
              <a:t>’</a:t>
            </a:r>
            <a:endParaRPr lang="en-IE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3D0FDE-4E02-4748-A56E-FF38408BF3B3}"/>
              </a:ext>
            </a:extLst>
          </p:cNvPr>
          <p:cNvSpPr txBox="1"/>
          <p:nvPr/>
        </p:nvSpPr>
        <p:spPr>
          <a:xfrm>
            <a:off x="8413761" y="3759789"/>
            <a:ext cx="775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vT</a:t>
            </a:r>
            <a:endParaRPr lang="en-IE" sz="2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393172-DDF8-46A3-9D98-8106CDC7AE4D}"/>
              </a:ext>
            </a:extLst>
          </p:cNvPr>
          <p:cNvSpPr txBox="1"/>
          <p:nvPr/>
        </p:nvSpPr>
        <p:spPr>
          <a:xfrm>
            <a:off x="8728199" y="2442077"/>
            <a:ext cx="775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cT</a:t>
            </a:r>
            <a:endParaRPr lang="en-IE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E913F7-BD4E-4A15-A1B6-27338E5701E9}"/>
              </a:ext>
            </a:extLst>
          </p:cNvPr>
          <p:cNvSpPr txBox="1"/>
          <p:nvPr/>
        </p:nvSpPr>
        <p:spPr>
          <a:xfrm>
            <a:off x="2294821" y="2188818"/>
            <a:ext cx="4775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Distance = (speed) (time)</a:t>
            </a:r>
            <a:endParaRPr lang="en-IE" sz="240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E909E70-22EF-43D4-B482-CDA763B1E9B2}"/>
              </a:ext>
            </a:extLst>
          </p:cNvPr>
          <p:cNvSpPr/>
          <p:nvPr/>
        </p:nvSpPr>
        <p:spPr>
          <a:xfrm>
            <a:off x="5565913" y="2398643"/>
            <a:ext cx="1789044" cy="769197"/>
          </a:xfrm>
          <a:custGeom>
            <a:avLst/>
            <a:gdLst>
              <a:gd name="connsiteX0" fmla="*/ 0 w 1789044"/>
              <a:gd name="connsiteY0" fmla="*/ 0 h 769197"/>
              <a:gd name="connsiteX1" fmla="*/ 993913 w 1789044"/>
              <a:gd name="connsiteY1" fmla="*/ 715618 h 769197"/>
              <a:gd name="connsiteX2" fmla="*/ 1789044 w 1789044"/>
              <a:gd name="connsiteY2" fmla="*/ 662609 h 76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9044" h="769197">
                <a:moveTo>
                  <a:pt x="0" y="0"/>
                </a:moveTo>
                <a:cubicBezTo>
                  <a:pt x="347869" y="302591"/>
                  <a:pt x="695739" y="605183"/>
                  <a:pt x="993913" y="715618"/>
                </a:cubicBezTo>
                <a:cubicBezTo>
                  <a:pt x="1292087" y="826053"/>
                  <a:pt x="1540565" y="744331"/>
                  <a:pt x="1789044" y="662609"/>
                </a:cubicBezTo>
              </a:path>
            </a:pathLst>
          </a:custGeom>
          <a:noFill/>
          <a:ln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36E838E-8584-4598-A930-3471379BE4A0}"/>
              </a:ext>
            </a:extLst>
          </p:cNvPr>
          <p:cNvSpPr/>
          <p:nvPr/>
        </p:nvSpPr>
        <p:spPr>
          <a:xfrm>
            <a:off x="5751443" y="1345885"/>
            <a:ext cx="3862639" cy="1119019"/>
          </a:xfrm>
          <a:custGeom>
            <a:avLst/>
            <a:gdLst>
              <a:gd name="connsiteX0" fmla="*/ 0 w 3862639"/>
              <a:gd name="connsiteY0" fmla="*/ 761211 h 1119019"/>
              <a:gd name="connsiteX1" fmla="*/ 3472070 w 3862639"/>
              <a:gd name="connsiteY1" fmla="*/ 5837 h 1119019"/>
              <a:gd name="connsiteX2" fmla="*/ 3631096 w 3862639"/>
              <a:gd name="connsiteY2" fmla="*/ 1119019 h 111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62639" h="1119019">
                <a:moveTo>
                  <a:pt x="0" y="761211"/>
                </a:moveTo>
                <a:cubicBezTo>
                  <a:pt x="1433443" y="353706"/>
                  <a:pt x="2866887" y="-53798"/>
                  <a:pt x="3472070" y="5837"/>
                </a:cubicBezTo>
                <a:cubicBezTo>
                  <a:pt x="4077253" y="65472"/>
                  <a:pt x="3854174" y="592245"/>
                  <a:pt x="3631096" y="1119019"/>
                </a:cubicBezTo>
              </a:path>
            </a:pathLst>
          </a:custGeom>
          <a:noFill/>
          <a:ln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FB01001-1C65-4470-88BF-62079A47BEA3}"/>
              </a:ext>
            </a:extLst>
          </p:cNvPr>
          <p:cNvSpPr/>
          <p:nvPr/>
        </p:nvSpPr>
        <p:spPr>
          <a:xfrm>
            <a:off x="4731026" y="2663687"/>
            <a:ext cx="4028661" cy="2719519"/>
          </a:xfrm>
          <a:custGeom>
            <a:avLst/>
            <a:gdLst>
              <a:gd name="connsiteX0" fmla="*/ 0 w 4028661"/>
              <a:gd name="connsiteY0" fmla="*/ 0 h 2719519"/>
              <a:gd name="connsiteX1" fmla="*/ 3154017 w 4028661"/>
              <a:gd name="connsiteY1" fmla="*/ 2650435 h 2719519"/>
              <a:gd name="connsiteX2" fmla="*/ 4028661 w 4028661"/>
              <a:gd name="connsiteY2" fmla="*/ 1683026 h 2719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28661" h="2719519">
                <a:moveTo>
                  <a:pt x="0" y="0"/>
                </a:moveTo>
                <a:cubicBezTo>
                  <a:pt x="1241287" y="1184965"/>
                  <a:pt x="2482574" y="2369931"/>
                  <a:pt x="3154017" y="2650435"/>
                </a:cubicBezTo>
                <a:cubicBezTo>
                  <a:pt x="3825461" y="2930939"/>
                  <a:pt x="3927061" y="2306982"/>
                  <a:pt x="4028661" y="1683026"/>
                </a:cubicBezTo>
              </a:path>
            </a:pathLst>
          </a:custGeom>
          <a:noFill/>
          <a:ln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AC8175-B148-42EC-804A-35CCC003FC38}"/>
              </a:ext>
            </a:extLst>
          </p:cNvPr>
          <p:cNvSpPr txBox="1"/>
          <p:nvPr/>
        </p:nvSpPr>
        <p:spPr>
          <a:xfrm>
            <a:off x="400957" y="3518927"/>
            <a:ext cx="81318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/>
              <a:t>c = speed of light</a:t>
            </a:r>
          </a:p>
          <a:p>
            <a:endParaRPr lang="en-GB" sz="2800" i="1" dirty="0"/>
          </a:p>
          <a:p>
            <a:r>
              <a:rPr lang="en-GB" sz="2800" i="1" dirty="0"/>
              <a:t>v = speed of the car</a:t>
            </a:r>
          </a:p>
          <a:p>
            <a:endParaRPr lang="en-GB" sz="2800" i="1" dirty="0"/>
          </a:p>
          <a:p>
            <a:r>
              <a:rPr lang="en-GB" sz="2800" i="1" dirty="0"/>
              <a:t>T’ = time measured in the moving car</a:t>
            </a:r>
          </a:p>
          <a:p>
            <a:endParaRPr lang="en-GB" sz="2800" i="1" dirty="0"/>
          </a:p>
          <a:p>
            <a:r>
              <a:rPr lang="en-GB" sz="2800" i="1" dirty="0"/>
              <a:t>T = time measured by people outside the car</a:t>
            </a:r>
          </a:p>
        </p:txBody>
      </p:sp>
    </p:spTree>
    <p:extLst>
      <p:ext uri="{BB962C8B-B14F-4D97-AF65-F5344CB8AC3E}">
        <p14:creationId xmlns:p14="http://schemas.microsoft.com/office/powerpoint/2010/main" val="218737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/>
      <p:bldP spid="26" grpId="0"/>
      <p:bldP spid="27" grpId="0"/>
      <p:bldP spid="28" grpId="0"/>
      <p:bldP spid="29" grpId="0" animBg="1"/>
      <p:bldP spid="30" grpId="0" animBg="1"/>
      <p:bldP spid="31" grpId="0" animBg="1"/>
      <p:bldP spid="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B5A561-A961-446A-A651-DCE08BA89466}"/>
              </a:ext>
            </a:extLst>
          </p:cNvPr>
          <p:cNvCxnSpPr>
            <a:cxnSpLocks/>
          </p:cNvCxnSpPr>
          <p:nvPr/>
        </p:nvCxnSpPr>
        <p:spPr>
          <a:xfrm>
            <a:off x="9101592" y="1058263"/>
            <a:ext cx="1383527" cy="16505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F9B6F4-B9E0-4A27-96A8-59AD815697B2}"/>
              </a:ext>
            </a:extLst>
          </p:cNvPr>
          <p:cNvCxnSpPr/>
          <p:nvPr/>
        </p:nvCxnSpPr>
        <p:spPr>
          <a:xfrm>
            <a:off x="9101592" y="1064865"/>
            <a:ext cx="0" cy="1657118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FDC43E-C8D8-4A03-A718-14FCD8BF311D}"/>
              </a:ext>
            </a:extLst>
          </p:cNvPr>
          <p:cNvCxnSpPr/>
          <p:nvPr/>
        </p:nvCxnSpPr>
        <p:spPr>
          <a:xfrm>
            <a:off x="9101592" y="2721983"/>
            <a:ext cx="1383527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98E0E02-7CAC-4F70-8FAB-9E4EE74E4BAB}"/>
              </a:ext>
            </a:extLst>
          </p:cNvPr>
          <p:cNvSpPr txBox="1"/>
          <p:nvPr/>
        </p:nvSpPr>
        <p:spPr>
          <a:xfrm>
            <a:off x="8499363" y="1745303"/>
            <a:ext cx="775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cT</a:t>
            </a:r>
            <a:r>
              <a:rPr lang="en-GB" sz="2800" dirty="0"/>
              <a:t>’</a:t>
            </a:r>
            <a:endParaRPr lang="en-IE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672B3A-1F4A-42C9-ACE8-D4964B1BBC12}"/>
              </a:ext>
            </a:extLst>
          </p:cNvPr>
          <p:cNvSpPr txBox="1"/>
          <p:nvPr/>
        </p:nvSpPr>
        <p:spPr>
          <a:xfrm>
            <a:off x="9460682" y="2779129"/>
            <a:ext cx="775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vT</a:t>
            </a:r>
            <a:endParaRPr lang="en-IE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639065-2BE0-43B9-A1AA-D1159DEF79F9}"/>
              </a:ext>
            </a:extLst>
          </p:cNvPr>
          <p:cNvSpPr txBox="1"/>
          <p:nvPr/>
        </p:nvSpPr>
        <p:spPr>
          <a:xfrm>
            <a:off x="9775120" y="1461417"/>
            <a:ext cx="775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cT</a:t>
            </a:r>
            <a:endParaRPr lang="en-IE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5EC130-A301-4243-A77B-70BB6468939D}"/>
              </a:ext>
            </a:extLst>
          </p:cNvPr>
          <p:cNvSpPr txBox="1"/>
          <p:nvPr/>
        </p:nvSpPr>
        <p:spPr>
          <a:xfrm>
            <a:off x="2203473" y="1054279"/>
            <a:ext cx="3486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From Pythagoras…</a:t>
            </a:r>
            <a:endParaRPr lang="en-IE" sz="2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76F4957-FC9D-4D3D-A776-0E1C6E549C83}"/>
                  </a:ext>
                </a:extLst>
              </p:cNvPr>
              <p:cNvSpPr/>
              <p:nvPr/>
            </p:nvSpPr>
            <p:spPr>
              <a:xfrm>
                <a:off x="3892527" y="1106986"/>
                <a:ext cx="6096000" cy="571457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I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I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I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IE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𝑣𝑇</m:t>
                          </m:r>
                          <m: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IE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𝑐𝑇</m:t>
                          </m:r>
                          <m: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IE" i="1" dirty="0">
                  <a:latin typeface="Cambria Math" panose="020405030504060302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I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I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I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IE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𝑐𝑇</m:t>
                          </m:r>
                          <m: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IE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𝑣𝑇</m:t>
                          </m:r>
                          <m: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IE" i="1" dirty="0">
                  <a:latin typeface="Cambria Math" panose="020405030504060302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I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I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I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I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I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I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IE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I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I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I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  <m:sup>
                          <m: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IE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I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I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I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  <m:sup>
                          <m: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IE" i="1" dirty="0">
                  <a:latin typeface="Cambria Math" panose="020405030504060302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I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I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I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IE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  <m:sup>
                          <m: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IE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I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E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E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IE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IE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E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IE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  <m:sup>
                          <m: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E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 </a:t>
                </a:r>
                <a:endParaRPr lang="en-IE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I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I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I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IE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  <m:sup>
                          <m: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IE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(1−</m:t>
                      </m:r>
                      <m:sSup>
                        <m:sSupPr>
                          <m:ctrlP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I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E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E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IE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IE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E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IE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)</m:t>
                          </m:r>
                        </m:e>
                        <m:sup/>
                      </m:sSup>
                    </m:oMath>
                  </m:oMathPara>
                </a14:m>
                <a:endParaRPr lang="en-IE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E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 </a:t>
                </a:r>
                <a:endParaRPr lang="en-IE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  <m:sup>
                          <m: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IE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𝑇</m:t>
                      </m:r>
                      <m:rad>
                        <m:radPr>
                          <m:degHide m:val="on"/>
                          <m:ctrlP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I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I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E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E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IE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IE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E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IE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IE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76F4957-FC9D-4D3D-A776-0E1C6E549C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527" y="1106986"/>
                <a:ext cx="6096000" cy="57145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6344E253-AA80-4C9E-80E2-B6F80A1A6A2E}"/>
              </a:ext>
            </a:extLst>
          </p:cNvPr>
          <p:cNvSpPr txBox="1"/>
          <p:nvPr/>
        </p:nvSpPr>
        <p:spPr>
          <a:xfrm>
            <a:off x="367517" y="4420075"/>
            <a:ext cx="4071962" cy="181588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i="1" dirty="0"/>
              <a:t>c = speed of light</a:t>
            </a:r>
          </a:p>
          <a:p>
            <a:endParaRPr lang="en-GB" sz="1600" i="1" dirty="0"/>
          </a:p>
          <a:p>
            <a:r>
              <a:rPr lang="en-GB" sz="1600" i="1" dirty="0"/>
              <a:t>v = speed of the car</a:t>
            </a:r>
          </a:p>
          <a:p>
            <a:endParaRPr lang="en-GB" sz="1600" i="1" dirty="0"/>
          </a:p>
          <a:p>
            <a:r>
              <a:rPr lang="en-GB" sz="1600" i="1" dirty="0"/>
              <a:t>T’ = time measured in the moving car</a:t>
            </a:r>
          </a:p>
          <a:p>
            <a:endParaRPr lang="en-GB" sz="1600" i="1" dirty="0"/>
          </a:p>
          <a:p>
            <a:r>
              <a:rPr lang="en-GB" sz="1600" i="1" dirty="0"/>
              <a:t>T = time measured by people outside the car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F5B379-EFA5-4D06-A40F-C138E27FB812}"/>
              </a:ext>
            </a:extLst>
          </p:cNvPr>
          <p:cNvSpPr txBox="1"/>
          <p:nvPr/>
        </p:nvSpPr>
        <p:spPr>
          <a:xfrm>
            <a:off x="933128" y="373752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What is relativity?</a:t>
            </a:r>
            <a:endParaRPr lang="en-IE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BB095D-75D6-4786-81BF-CE8F57EBF76C}"/>
              </a:ext>
            </a:extLst>
          </p:cNvPr>
          <p:cNvSpPr txBox="1"/>
          <p:nvPr/>
        </p:nvSpPr>
        <p:spPr>
          <a:xfrm>
            <a:off x="787178" y="842838"/>
            <a:ext cx="7331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accent1">
                    <a:lumMod val="50000"/>
                  </a:schemeClr>
                </a:solidFill>
              </a:rPr>
              <a:t>If time travel was possible…</a:t>
            </a:r>
            <a:endParaRPr lang="en-IE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97023A-BFB8-4D90-85E0-29DC6E5E6893}"/>
              </a:ext>
            </a:extLst>
          </p:cNvPr>
          <p:cNvSpPr txBox="1"/>
          <p:nvPr/>
        </p:nvSpPr>
        <p:spPr>
          <a:xfrm>
            <a:off x="1669773" y="2183771"/>
            <a:ext cx="6766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Would you choose to go to the …..</a:t>
            </a:r>
            <a:endParaRPr lang="en-IE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C94067-B4AA-473A-899F-9F75773E7BE4}"/>
              </a:ext>
            </a:extLst>
          </p:cNvPr>
          <p:cNvSpPr txBox="1"/>
          <p:nvPr/>
        </p:nvSpPr>
        <p:spPr>
          <a:xfrm>
            <a:off x="4405022" y="3078428"/>
            <a:ext cx="3172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Future?</a:t>
            </a:r>
            <a:endParaRPr lang="en-I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090D7C-3CA8-4A39-9610-D3193617818D}"/>
              </a:ext>
            </a:extLst>
          </p:cNvPr>
          <p:cNvSpPr txBox="1"/>
          <p:nvPr/>
        </p:nvSpPr>
        <p:spPr>
          <a:xfrm>
            <a:off x="4405022" y="3868497"/>
            <a:ext cx="3172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Past?</a:t>
            </a:r>
            <a:endParaRPr lang="en-IE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66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24405-49EA-4F3C-9B24-589F61B4A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128" y="4005641"/>
            <a:ext cx="10967876" cy="19750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400" dirty="0"/>
              <a:t>This tells us that time passes differently depending on how fast you are travelling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If you leave the earth and travel at (extremely) high speed for a few hours, you could return to earth and find that decades have passed.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Lets look at a few examples….</a:t>
            </a:r>
            <a:endParaRPr lang="en-IE" sz="2400" dirty="0"/>
          </a:p>
        </p:txBody>
      </p:sp>
      <p:pic>
        <p:nvPicPr>
          <p:cNvPr id="4" name="Content Placeholder 4" descr="Rocket">
            <a:extLst>
              <a:ext uri="{FF2B5EF4-FFF2-40B4-BE49-F238E27FC236}">
                <a16:creationId xmlns:a16="http://schemas.microsoft.com/office/drawing/2014/main" id="{F19241F0-C83F-40DA-8859-0F08C3DF3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74089" y="742559"/>
            <a:ext cx="2484783" cy="24847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7B51934-8277-46DB-9CFC-35C60A16DB62}"/>
                  </a:ext>
                </a:extLst>
              </p:cNvPr>
              <p:cNvSpPr/>
              <p:nvPr/>
            </p:nvSpPr>
            <p:spPr>
              <a:xfrm>
                <a:off x="5232366" y="1051673"/>
                <a:ext cx="2234073" cy="13624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IE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𝑻</m:t>
                          </m:r>
                        </m:e>
                        <m:sup>
                          <m:r>
                            <a:rPr lang="en-IE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IE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𝑻</m:t>
                      </m:r>
                      <m:rad>
                        <m:radPr>
                          <m:degHide m:val="on"/>
                          <m:ctrlPr>
                            <a:rPr lang="en-IE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IE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𝟏</m:t>
                          </m:r>
                          <m:r>
                            <a:rPr lang="en-IE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IE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E" sz="2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E" sz="2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𝒗</m:t>
                                  </m:r>
                                </m:e>
                                <m:sup>
                                  <m:r>
                                    <a:rPr lang="en-IE" sz="2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IE" sz="2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E" sz="2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IE" sz="2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IE" sz="2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7B51934-8277-46DB-9CFC-35C60A16DB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366" y="1051673"/>
                <a:ext cx="2234073" cy="13624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B16038A-D434-4409-B3B1-73F6D5DCE1AA}"/>
              </a:ext>
            </a:extLst>
          </p:cNvPr>
          <p:cNvSpPr txBox="1"/>
          <p:nvPr/>
        </p:nvSpPr>
        <p:spPr>
          <a:xfrm>
            <a:off x="933128" y="373752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What is relativity?</a:t>
            </a:r>
            <a:endParaRPr lang="en-IE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65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8685" y="1606383"/>
            <a:ext cx="5627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/>
              <a:t> remember that   c = 300,000,000 m/s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15801" y="4770454"/>
            <a:ext cx="5359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T’= T   (the difference is </a:t>
            </a:r>
            <a:r>
              <a:rPr lang="en-IE" sz="2400" i="1" dirty="0"/>
              <a:t>tiny</a:t>
            </a:r>
            <a:r>
              <a:rPr lang="en-IE" sz="2400" dirty="0"/>
              <a:t>)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4690" y="392063"/>
            <a:ext cx="7042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/>
              <a:t>Time Dilation: if a rocket travels at 30 m/s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6EF8C92-0181-40B2-B02A-26086EAB548B}"/>
                  </a:ext>
                </a:extLst>
              </p:cNvPr>
              <p:cNvSpPr txBox="1"/>
              <p:nvPr/>
            </p:nvSpPr>
            <p:spPr>
              <a:xfrm>
                <a:off x="7159263" y="3397348"/>
                <a:ext cx="3646633" cy="843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sz="2400" dirty="0"/>
                  <a:t>T’= 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E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IE" sz="2400" dirty="0"/>
                          <m:t>(1 −</m:t>
                        </m:r>
                        <m:r>
                          <a:rPr lang="en-IE" sz="2400"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IE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IE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IE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IE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300000000</m:t>
                                </m:r>
                              </m:e>
                              <m:sup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IE" sz="2400" i="1">
                            <a:latin typeface="Cambria Math"/>
                          </a:rPr>
                          <m:t>)</m:t>
                        </m:r>
                      </m:e>
                    </m:rad>
                  </m:oMath>
                </a14:m>
                <a:endParaRPr lang="en-IE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6EF8C92-0181-40B2-B02A-26086EAB5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263" y="3397348"/>
                <a:ext cx="3646633" cy="843885"/>
              </a:xfrm>
              <a:prstGeom prst="rect">
                <a:avLst/>
              </a:prstGeom>
              <a:blipFill>
                <a:blip r:embed="rId2"/>
                <a:stretch>
                  <a:fillRect l="-250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D574FA1-801C-4605-9BD4-EE22257113A5}"/>
                  </a:ext>
                </a:extLst>
              </p:cNvPr>
              <p:cNvSpPr txBox="1"/>
              <p:nvPr/>
            </p:nvSpPr>
            <p:spPr>
              <a:xfrm>
                <a:off x="7184404" y="2131221"/>
                <a:ext cx="2497274" cy="843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sz="2400" dirty="0"/>
                  <a:t>T’= 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E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IE" sz="2400" dirty="0"/>
                          <m:t>(1 −</m:t>
                        </m:r>
                        <m:r>
                          <a:rPr lang="en-IE" sz="2400"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IE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IE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E" sz="2400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IE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IE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E" sz="2400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IE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IE" sz="2400" i="1">
                            <a:latin typeface="Cambria Math"/>
                          </a:rPr>
                          <m:t>)</m:t>
                        </m:r>
                      </m:e>
                    </m:rad>
                  </m:oMath>
                </a14:m>
                <a:endParaRPr lang="en-IE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D574FA1-801C-4605-9BD4-EE2225711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404" y="2131221"/>
                <a:ext cx="2497274" cy="843885"/>
              </a:xfrm>
              <a:prstGeom prst="rect">
                <a:avLst/>
              </a:prstGeom>
              <a:blipFill>
                <a:blip r:embed="rId3"/>
                <a:stretch>
                  <a:fillRect l="-391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Content Placeholder 4" descr="Rocket">
            <a:extLst>
              <a:ext uri="{FF2B5EF4-FFF2-40B4-BE49-F238E27FC236}">
                <a16:creationId xmlns:a16="http://schemas.microsoft.com/office/drawing/2014/main" id="{EE86AB1C-C36B-49B3-B355-3923E8746A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58082" y="1526561"/>
            <a:ext cx="2484783" cy="24847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2803B3-D7CB-4E14-82F6-3E85CD6E53C6}"/>
              </a:ext>
            </a:extLst>
          </p:cNvPr>
          <p:cNvSpPr txBox="1"/>
          <p:nvPr/>
        </p:nvSpPr>
        <p:spPr>
          <a:xfrm>
            <a:off x="2701848" y="5823180"/>
            <a:ext cx="760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365 days on earth    =   365 days on the spacecraft</a:t>
            </a:r>
            <a:endParaRPr lang="en-IE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E067FF-C86E-40A6-9C46-65148929D959}"/>
              </a:ext>
            </a:extLst>
          </p:cNvPr>
          <p:cNvSpPr txBox="1"/>
          <p:nvPr/>
        </p:nvSpPr>
        <p:spPr>
          <a:xfrm>
            <a:off x="6505222" y="803987"/>
            <a:ext cx="3151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Time on the space craft…</a:t>
            </a:r>
            <a:endParaRPr lang="en-IE" sz="2000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4F5A593-C0C6-4C05-9040-29B532F84377}"/>
              </a:ext>
            </a:extLst>
          </p:cNvPr>
          <p:cNvSpPr/>
          <p:nvPr/>
        </p:nvSpPr>
        <p:spPr>
          <a:xfrm>
            <a:off x="7023652" y="1254387"/>
            <a:ext cx="135611" cy="1170762"/>
          </a:xfrm>
          <a:custGeom>
            <a:avLst/>
            <a:gdLst>
              <a:gd name="connsiteX0" fmla="*/ 92765 w 92765"/>
              <a:gd name="connsiteY0" fmla="*/ 0 h 940905"/>
              <a:gd name="connsiteX1" fmla="*/ 0 w 92765"/>
              <a:gd name="connsiteY1" fmla="*/ 636105 h 940905"/>
              <a:gd name="connsiteX2" fmla="*/ 92765 w 92765"/>
              <a:gd name="connsiteY2" fmla="*/ 940905 h 94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765" h="940905">
                <a:moveTo>
                  <a:pt x="92765" y="0"/>
                </a:moveTo>
                <a:cubicBezTo>
                  <a:pt x="46382" y="239644"/>
                  <a:pt x="0" y="479288"/>
                  <a:pt x="0" y="636105"/>
                </a:cubicBezTo>
                <a:cubicBezTo>
                  <a:pt x="0" y="792922"/>
                  <a:pt x="46382" y="866913"/>
                  <a:pt x="92765" y="940905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2D081C-F598-48E2-9DD0-41699F8AD133}"/>
              </a:ext>
            </a:extLst>
          </p:cNvPr>
          <p:cNvSpPr txBox="1"/>
          <p:nvPr/>
        </p:nvSpPr>
        <p:spPr>
          <a:xfrm>
            <a:off x="7557559" y="1299430"/>
            <a:ext cx="3151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Time on earth</a:t>
            </a:r>
            <a:endParaRPr lang="en-IE" sz="200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EE3B735-0EEF-4D5B-ABDA-DCE8A32D4EEF}"/>
              </a:ext>
            </a:extLst>
          </p:cNvPr>
          <p:cNvSpPr/>
          <p:nvPr/>
        </p:nvSpPr>
        <p:spPr>
          <a:xfrm flipH="1">
            <a:off x="7972206" y="1733318"/>
            <a:ext cx="135612" cy="701285"/>
          </a:xfrm>
          <a:custGeom>
            <a:avLst/>
            <a:gdLst>
              <a:gd name="connsiteX0" fmla="*/ 92765 w 92765"/>
              <a:gd name="connsiteY0" fmla="*/ 0 h 940905"/>
              <a:gd name="connsiteX1" fmla="*/ 0 w 92765"/>
              <a:gd name="connsiteY1" fmla="*/ 636105 h 940905"/>
              <a:gd name="connsiteX2" fmla="*/ 92765 w 92765"/>
              <a:gd name="connsiteY2" fmla="*/ 940905 h 94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765" h="940905">
                <a:moveTo>
                  <a:pt x="92765" y="0"/>
                </a:moveTo>
                <a:cubicBezTo>
                  <a:pt x="46382" y="239644"/>
                  <a:pt x="0" y="479288"/>
                  <a:pt x="0" y="636105"/>
                </a:cubicBezTo>
                <a:cubicBezTo>
                  <a:pt x="0" y="792922"/>
                  <a:pt x="46382" y="866913"/>
                  <a:pt x="92765" y="940905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5777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8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8685" y="1606383"/>
            <a:ext cx="5627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/>
              <a:t> remember that   c = 300,000,000 m/s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15801" y="4770454"/>
            <a:ext cx="5359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T’= T   (the difference is </a:t>
            </a:r>
            <a:r>
              <a:rPr lang="en-IE" sz="2400" i="1" dirty="0"/>
              <a:t>small</a:t>
            </a:r>
            <a:r>
              <a:rPr lang="en-IE" sz="2400" dirty="0"/>
              <a:t>)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4690" y="392063"/>
            <a:ext cx="7042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/>
              <a:t>Time Dilation: if a rocket travels at 30,000 m/s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6EF8C92-0181-40B2-B02A-26086EAB548B}"/>
                  </a:ext>
                </a:extLst>
              </p:cNvPr>
              <p:cNvSpPr txBox="1"/>
              <p:nvPr/>
            </p:nvSpPr>
            <p:spPr>
              <a:xfrm>
                <a:off x="7159263" y="3397348"/>
                <a:ext cx="3646633" cy="843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sz="2400" dirty="0"/>
                  <a:t>T’= 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E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IE" sz="2400" dirty="0"/>
                          <m:t>(1 −</m:t>
                        </m:r>
                        <m:r>
                          <a:rPr lang="en-IE" sz="2400"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IE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IE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,000</m:t>
                                </m:r>
                              </m:e>
                              <m:sup>
                                <m:r>
                                  <a:rPr lang="en-IE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IE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300000000</m:t>
                                </m:r>
                              </m:e>
                              <m:sup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IE" sz="2400" i="1">
                            <a:latin typeface="Cambria Math"/>
                          </a:rPr>
                          <m:t>)</m:t>
                        </m:r>
                      </m:e>
                    </m:rad>
                  </m:oMath>
                </a14:m>
                <a:endParaRPr lang="en-IE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6EF8C92-0181-40B2-B02A-26086EAB5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263" y="3397348"/>
                <a:ext cx="3646633" cy="843885"/>
              </a:xfrm>
              <a:prstGeom prst="rect">
                <a:avLst/>
              </a:prstGeom>
              <a:blipFill>
                <a:blip r:embed="rId2"/>
                <a:stretch>
                  <a:fillRect l="-250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D574FA1-801C-4605-9BD4-EE22257113A5}"/>
                  </a:ext>
                </a:extLst>
              </p:cNvPr>
              <p:cNvSpPr txBox="1"/>
              <p:nvPr/>
            </p:nvSpPr>
            <p:spPr>
              <a:xfrm>
                <a:off x="7184404" y="2131221"/>
                <a:ext cx="2497274" cy="843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sz="2400" dirty="0"/>
                  <a:t>T’= 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E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IE" sz="2400" dirty="0"/>
                          <m:t>(1 −</m:t>
                        </m:r>
                        <m:r>
                          <a:rPr lang="en-IE" sz="2400"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IE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IE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E" sz="2400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IE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IE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E" sz="2400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IE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IE" sz="2400" i="1">
                            <a:latin typeface="Cambria Math"/>
                          </a:rPr>
                          <m:t>)</m:t>
                        </m:r>
                      </m:e>
                    </m:rad>
                  </m:oMath>
                </a14:m>
                <a:endParaRPr lang="en-IE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D574FA1-801C-4605-9BD4-EE2225711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404" y="2131221"/>
                <a:ext cx="2497274" cy="843885"/>
              </a:xfrm>
              <a:prstGeom prst="rect">
                <a:avLst/>
              </a:prstGeom>
              <a:blipFill>
                <a:blip r:embed="rId3"/>
                <a:stretch>
                  <a:fillRect l="-391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Content Placeholder 4" descr="Rocket">
            <a:extLst>
              <a:ext uri="{FF2B5EF4-FFF2-40B4-BE49-F238E27FC236}">
                <a16:creationId xmlns:a16="http://schemas.microsoft.com/office/drawing/2014/main" id="{EE86AB1C-C36B-49B3-B355-3923E8746A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58082" y="1526561"/>
            <a:ext cx="2484783" cy="24847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2803B3-D7CB-4E14-82F6-3E85CD6E53C6}"/>
              </a:ext>
            </a:extLst>
          </p:cNvPr>
          <p:cNvSpPr txBox="1"/>
          <p:nvPr/>
        </p:nvSpPr>
        <p:spPr>
          <a:xfrm>
            <a:off x="3321830" y="5897054"/>
            <a:ext cx="760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365 days on earth   =   363 days in the spacecraft</a:t>
            </a:r>
            <a:endParaRPr lang="en-IE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E067FF-C86E-40A6-9C46-65148929D959}"/>
              </a:ext>
            </a:extLst>
          </p:cNvPr>
          <p:cNvSpPr txBox="1"/>
          <p:nvPr/>
        </p:nvSpPr>
        <p:spPr>
          <a:xfrm>
            <a:off x="6505222" y="803987"/>
            <a:ext cx="3151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Time on the space craft…</a:t>
            </a:r>
            <a:endParaRPr lang="en-IE" sz="2000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4F5A593-C0C6-4C05-9040-29B532F84377}"/>
              </a:ext>
            </a:extLst>
          </p:cNvPr>
          <p:cNvSpPr/>
          <p:nvPr/>
        </p:nvSpPr>
        <p:spPr>
          <a:xfrm>
            <a:off x="7023652" y="1254387"/>
            <a:ext cx="135611" cy="1170762"/>
          </a:xfrm>
          <a:custGeom>
            <a:avLst/>
            <a:gdLst>
              <a:gd name="connsiteX0" fmla="*/ 92765 w 92765"/>
              <a:gd name="connsiteY0" fmla="*/ 0 h 940905"/>
              <a:gd name="connsiteX1" fmla="*/ 0 w 92765"/>
              <a:gd name="connsiteY1" fmla="*/ 636105 h 940905"/>
              <a:gd name="connsiteX2" fmla="*/ 92765 w 92765"/>
              <a:gd name="connsiteY2" fmla="*/ 940905 h 94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765" h="940905">
                <a:moveTo>
                  <a:pt x="92765" y="0"/>
                </a:moveTo>
                <a:cubicBezTo>
                  <a:pt x="46382" y="239644"/>
                  <a:pt x="0" y="479288"/>
                  <a:pt x="0" y="636105"/>
                </a:cubicBezTo>
                <a:cubicBezTo>
                  <a:pt x="0" y="792922"/>
                  <a:pt x="46382" y="866913"/>
                  <a:pt x="92765" y="940905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2D081C-F598-48E2-9DD0-41699F8AD133}"/>
              </a:ext>
            </a:extLst>
          </p:cNvPr>
          <p:cNvSpPr txBox="1"/>
          <p:nvPr/>
        </p:nvSpPr>
        <p:spPr>
          <a:xfrm>
            <a:off x="7557559" y="1299430"/>
            <a:ext cx="3151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Time on earth</a:t>
            </a:r>
            <a:endParaRPr lang="en-IE" sz="200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EE3B735-0EEF-4D5B-ABDA-DCE8A32D4EEF}"/>
              </a:ext>
            </a:extLst>
          </p:cNvPr>
          <p:cNvSpPr/>
          <p:nvPr/>
        </p:nvSpPr>
        <p:spPr>
          <a:xfrm flipH="1">
            <a:off x="7972206" y="1733318"/>
            <a:ext cx="135612" cy="701285"/>
          </a:xfrm>
          <a:custGeom>
            <a:avLst/>
            <a:gdLst>
              <a:gd name="connsiteX0" fmla="*/ 92765 w 92765"/>
              <a:gd name="connsiteY0" fmla="*/ 0 h 940905"/>
              <a:gd name="connsiteX1" fmla="*/ 0 w 92765"/>
              <a:gd name="connsiteY1" fmla="*/ 636105 h 940905"/>
              <a:gd name="connsiteX2" fmla="*/ 92765 w 92765"/>
              <a:gd name="connsiteY2" fmla="*/ 940905 h 94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765" h="940905">
                <a:moveTo>
                  <a:pt x="92765" y="0"/>
                </a:moveTo>
                <a:cubicBezTo>
                  <a:pt x="46382" y="239644"/>
                  <a:pt x="0" y="479288"/>
                  <a:pt x="0" y="636105"/>
                </a:cubicBezTo>
                <a:cubicBezTo>
                  <a:pt x="0" y="792922"/>
                  <a:pt x="46382" y="866913"/>
                  <a:pt x="92765" y="940905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2431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8685" y="1606383"/>
            <a:ext cx="5627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/>
              <a:t> remember that   c = 300,000,000 m/s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15801" y="4770454"/>
            <a:ext cx="5359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T’= 0.14 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4690" y="392063"/>
            <a:ext cx="7042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/>
              <a:t>Time Dilation: if a rocket travels at 297,000, 000 m/s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6EF8C92-0181-40B2-B02A-26086EAB548B}"/>
                  </a:ext>
                </a:extLst>
              </p:cNvPr>
              <p:cNvSpPr txBox="1"/>
              <p:nvPr/>
            </p:nvSpPr>
            <p:spPr>
              <a:xfrm>
                <a:off x="7159263" y="3397348"/>
                <a:ext cx="3646633" cy="843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sz="2400" dirty="0"/>
                  <a:t>T’= 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E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IE" sz="2400" dirty="0"/>
                          <m:t>(1 −</m:t>
                        </m:r>
                        <m:r>
                          <a:rPr lang="en-IE" sz="2400"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IE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IE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297,000,000</m:t>
                                </m:r>
                              </m:e>
                              <m:sup>
                                <m:r>
                                  <a:rPr lang="en-IE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IE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300000000</m:t>
                                </m:r>
                              </m:e>
                              <m:sup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IE" sz="2400" i="1">
                            <a:latin typeface="Cambria Math"/>
                          </a:rPr>
                          <m:t>)</m:t>
                        </m:r>
                      </m:e>
                    </m:rad>
                  </m:oMath>
                </a14:m>
                <a:endParaRPr lang="en-IE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6EF8C92-0181-40B2-B02A-26086EAB5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263" y="3397348"/>
                <a:ext cx="3646633" cy="843885"/>
              </a:xfrm>
              <a:prstGeom prst="rect">
                <a:avLst/>
              </a:prstGeom>
              <a:blipFill>
                <a:blip r:embed="rId2"/>
                <a:stretch>
                  <a:fillRect l="-250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D574FA1-801C-4605-9BD4-EE22257113A5}"/>
                  </a:ext>
                </a:extLst>
              </p:cNvPr>
              <p:cNvSpPr txBox="1"/>
              <p:nvPr/>
            </p:nvSpPr>
            <p:spPr>
              <a:xfrm>
                <a:off x="7184404" y="2131221"/>
                <a:ext cx="2497274" cy="843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sz="2400" dirty="0"/>
                  <a:t>T’= 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E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IE" sz="2400" dirty="0"/>
                          <m:t>(1 −</m:t>
                        </m:r>
                        <m:r>
                          <a:rPr lang="en-IE" sz="2400"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IE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IE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E" sz="2400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IE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IE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E" sz="2400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IE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IE" sz="2400" i="1">
                            <a:latin typeface="Cambria Math"/>
                          </a:rPr>
                          <m:t>)</m:t>
                        </m:r>
                      </m:e>
                    </m:rad>
                  </m:oMath>
                </a14:m>
                <a:endParaRPr lang="en-IE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D574FA1-801C-4605-9BD4-EE2225711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404" y="2131221"/>
                <a:ext cx="2497274" cy="843885"/>
              </a:xfrm>
              <a:prstGeom prst="rect">
                <a:avLst/>
              </a:prstGeom>
              <a:blipFill>
                <a:blip r:embed="rId3"/>
                <a:stretch>
                  <a:fillRect l="-391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Content Placeholder 4" descr="Rocket">
            <a:extLst>
              <a:ext uri="{FF2B5EF4-FFF2-40B4-BE49-F238E27FC236}">
                <a16:creationId xmlns:a16="http://schemas.microsoft.com/office/drawing/2014/main" id="{EE86AB1C-C36B-49B3-B355-3923E8746A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58082" y="1526561"/>
            <a:ext cx="2484783" cy="24847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E067FF-C86E-40A6-9C46-65148929D959}"/>
              </a:ext>
            </a:extLst>
          </p:cNvPr>
          <p:cNvSpPr txBox="1"/>
          <p:nvPr/>
        </p:nvSpPr>
        <p:spPr>
          <a:xfrm>
            <a:off x="6505222" y="803987"/>
            <a:ext cx="3151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Time on the space craft…</a:t>
            </a:r>
            <a:endParaRPr lang="en-IE" sz="2000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4F5A593-C0C6-4C05-9040-29B532F84377}"/>
              </a:ext>
            </a:extLst>
          </p:cNvPr>
          <p:cNvSpPr/>
          <p:nvPr/>
        </p:nvSpPr>
        <p:spPr>
          <a:xfrm>
            <a:off x="7023652" y="1254387"/>
            <a:ext cx="135611" cy="1170762"/>
          </a:xfrm>
          <a:custGeom>
            <a:avLst/>
            <a:gdLst>
              <a:gd name="connsiteX0" fmla="*/ 92765 w 92765"/>
              <a:gd name="connsiteY0" fmla="*/ 0 h 940905"/>
              <a:gd name="connsiteX1" fmla="*/ 0 w 92765"/>
              <a:gd name="connsiteY1" fmla="*/ 636105 h 940905"/>
              <a:gd name="connsiteX2" fmla="*/ 92765 w 92765"/>
              <a:gd name="connsiteY2" fmla="*/ 940905 h 94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765" h="940905">
                <a:moveTo>
                  <a:pt x="92765" y="0"/>
                </a:moveTo>
                <a:cubicBezTo>
                  <a:pt x="46382" y="239644"/>
                  <a:pt x="0" y="479288"/>
                  <a:pt x="0" y="636105"/>
                </a:cubicBezTo>
                <a:cubicBezTo>
                  <a:pt x="0" y="792922"/>
                  <a:pt x="46382" y="866913"/>
                  <a:pt x="92765" y="940905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2D081C-F598-48E2-9DD0-41699F8AD133}"/>
              </a:ext>
            </a:extLst>
          </p:cNvPr>
          <p:cNvSpPr txBox="1"/>
          <p:nvPr/>
        </p:nvSpPr>
        <p:spPr>
          <a:xfrm>
            <a:off x="7557559" y="1299430"/>
            <a:ext cx="3151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Time on earth</a:t>
            </a:r>
            <a:endParaRPr lang="en-IE" sz="200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EE3B735-0EEF-4D5B-ABDA-DCE8A32D4EEF}"/>
              </a:ext>
            </a:extLst>
          </p:cNvPr>
          <p:cNvSpPr/>
          <p:nvPr/>
        </p:nvSpPr>
        <p:spPr>
          <a:xfrm flipH="1">
            <a:off x="7972206" y="1733318"/>
            <a:ext cx="135612" cy="701285"/>
          </a:xfrm>
          <a:custGeom>
            <a:avLst/>
            <a:gdLst>
              <a:gd name="connsiteX0" fmla="*/ 92765 w 92765"/>
              <a:gd name="connsiteY0" fmla="*/ 0 h 940905"/>
              <a:gd name="connsiteX1" fmla="*/ 0 w 92765"/>
              <a:gd name="connsiteY1" fmla="*/ 636105 h 940905"/>
              <a:gd name="connsiteX2" fmla="*/ 92765 w 92765"/>
              <a:gd name="connsiteY2" fmla="*/ 940905 h 94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765" h="940905">
                <a:moveTo>
                  <a:pt x="92765" y="0"/>
                </a:moveTo>
                <a:cubicBezTo>
                  <a:pt x="46382" y="239644"/>
                  <a:pt x="0" y="479288"/>
                  <a:pt x="0" y="636105"/>
                </a:cubicBezTo>
                <a:cubicBezTo>
                  <a:pt x="0" y="792922"/>
                  <a:pt x="46382" y="866913"/>
                  <a:pt x="92765" y="940905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421C95-0E32-419A-AFA6-F7706A70EE9A}"/>
              </a:ext>
            </a:extLst>
          </p:cNvPr>
          <p:cNvSpPr txBox="1"/>
          <p:nvPr/>
        </p:nvSpPr>
        <p:spPr>
          <a:xfrm>
            <a:off x="3887545" y="5558570"/>
            <a:ext cx="9090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365 days on earth =  51 days in space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45380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8685" y="1606383"/>
            <a:ext cx="5627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/>
              <a:t> remember that   c = 300,000,000 m/s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84404" y="4429820"/>
            <a:ext cx="5359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T’= 0.00045 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4690" y="392063"/>
            <a:ext cx="10004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/>
              <a:t>Time Dilation: if a rocket travels at  99.99999 % the speed of light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6EF8C92-0181-40B2-B02A-26086EAB548B}"/>
                  </a:ext>
                </a:extLst>
              </p:cNvPr>
              <p:cNvSpPr txBox="1"/>
              <p:nvPr/>
            </p:nvSpPr>
            <p:spPr>
              <a:xfrm>
                <a:off x="7159263" y="3397348"/>
                <a:ext cx="3646633" cy="53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sz="2400" dirty="0"/>
                  <a:t>T’= 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E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IE" sz="2400" dirty="0"/>
                          <m:t>(1 −</m:t>
                        </m:r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0.9999999</m:t>
                        </m:r>
                        <m:r>
                          <a:rPr lang="en-GB" sz="2400" b="0" i="1" baseline="30000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E" sz="2400" i="1">
                            <a:latin typeface="Cambria Math"/>
                          </a:rPr>
                          <m:t>)</m:t>
                        </m:r>
                      </m:e>
                    </m:rad>
                  </m:oMath>
                </a14:m>
                <a:endParaRPr lang="en-IE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6EF8C92-0181-40B2-B02A-26086EAB5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263" y="3397348"/>
                <a:ext cx="3646633" cy="539571"/>
              </a:xfrm>
              <a:prstGeom prst="rect">
                <a:avLst/>
              </a:prstGeom>
              <a:blipFill>
                <a:blip r:embed="rId2"/>
                <a:stretch>
                  <a:fillRect l="-2504" b="-2134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D574FA1-801C-4605-9BD4-EE22257113A5}"/>
                  </a:ext>
                </a:extLst>
              </p:cNvPr>
              <p:cNvSpPr txBox="1"/>
              <p:nvPr/>
            </p:nvSpPr>
            <p:spPr>
              <a:xfrm>
                <a:off x="7184404" y="2131221"/>
                <a:ext cx="2497274" cy="843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sz="2400" dirty="0"/>
                  <a:t>T’= 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E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IE" sz="2400" dirty="0"/>
                          <m:t>(1 −</m:t>
                        </m:r>
                        <m:r>
                          <a:rPr lang="en-IE" sz="2400"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IE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IE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E" sz="2400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IE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IE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E" sz="2400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IE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IE" sz="2400" i="1">
                            <a:latin typeface="Cambria Math"/>
                          </a:rPr>
                          <m:t>)</m:t>
                        </m:r>
                      </m:e>
                    </m:rad>
                  </m:oMath>
                </a14:m>
                <a:endParaRPr lang="en-IE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D574FA1-801C-4605-9BD4-EE2225711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404" y="2131221"/>
                <a:ext cx="2497274" cy="843885"/>
              </a:xfrm>
              <a:prstGeom prst="rect">
                <a:avLst/>
              </a:prstGeom>
              <a:blipFill>
                <a:blip r:embed="rId3"/>
                <a:stretch>
                  <a:fillRect l="-391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Content Placeholder 4" descr="Rocket">
            <a:extLst>
              <a:ext uri="{FF2B5EF4-FFF2-40B4-BE49-F238E27FC236}">
                <a16:creationId xmlns:a16="http://schemas.microsoft.com/office/drawing/2014/main" id="{EE86AB1C-C36B-49B3-B355-3923E8746A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58082" y="1526561"/>
            <a:ext cx="2484783" cy="24847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E067FF-C86E-40A6-9C46-65148929D959}"/>
              </a:ext>
            </a:extLst>
          </p:cNvPr>
          <p:cNvSpPr txBox="1"/>
          <p:nvPr/>
        </p:nvSpPr>
        <p:spPr>
          <a:xfrm>
            <a:off x="6505222" y="803987"/>
            <a:ext cx="3151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Time on the space craft…</a:t>
            </a:r>
            <a:endParaRPr lang="en-IE" sz="2000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4F5A593-C0C6-4C05-9040-29B532F84377}"/>
              </a:ext>
            </a:extLst>
          </p:cNvPr>
          <p:cNvSpPr/>
          <p:nvPr/>
        </p:nvSpPr>
        <p:spPr>
          <a:xfrm>
            <a:off x="7023652" y="1254387"/>
            <a:ext cx="135611" cy="1170762"/>
          </a:xfrm>
          <a:custGeom>
            <a:avLst/>
            <a:gdLst>
              <a:gd name="connsiteX0" fmla="*/ 92765 w 92765"/>
              <a:gd name="connsiteY0" fmla="*/ 0 h 940905"/>
              <a:gd name="connsiteX1" fmla="*/ 0 w 92765"/>
              <a:gd name="connsiteY1" fmla="*/ 636105 h 940905"/>
              <a:gd name="connsiteX2" fmla="*/ 92765 w 92765"/>
              <a:gd name="connsiteY2" fmla="*/ 940905 h 94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765" h="940905">
                <a:moveTo>
                  <a:pt x="92765" y="0"/>
                </a:moveTo>
                <a:cubicBezTo>
                  <a:pt x="46382" y="239644"/>
                  <a:pt x="0" y="479288"/>
                  <a:pt x="0" y="636105"/>
                </a:cubicBezTo>
                <a:cubicBezTo>
                  <a:pt x="0" y="792922"/>
                  <a:pt x="46382" y="866913"/>
                  <a:pt x="92765" y="940905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2D081C-F598-48E2-9DD0-41699F8AD133}"/>
              </a:ext>
            </a:extLst>
          </p:cNvPr>
          <p:cNvSpPr txBox="1"/>
          <p:nvPr/>
        </p:nvSpPr>
        <p:spPr>
          <a:xfrm>
            <a:off x="7557559" y="1299430"/>
            <a:ext cx="3151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Time on earth</a:t>
            </a:r>
            <a:endParaRPr lang="en-IE" sz="200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EE3B735-0EEF-4D5B-ABDA-DCE8A32D4EEF}"/>
              </a:ext>
            </a:extLst>
          </p:cNvPr>
          <p:cNvSpPr/>
          <p:nvPr/>
        </p:nvSpPr>
        <p:spPr>
          <a:xfrm flipH="1">
            <a:off x="7972206" y="1733318"/>
            <a:ext cx="135612" cy="701285"/>
          </a:xfrm>
          <a:custGeom>
            <a:avLst/>
            <a:gdLst>
              <a:gd name="connsiteX0" fmla="*/ 92765 w 92765"/>
              <a:gd name="connsiteY0" fmla="*/ 0 h 940905"/>
              <a:gd name="connsiteX1" fmla="*/ 0 w 92765"/>
              <a:gd name="connsiteY1" fmla="*/ 636105 h 940905"/>
              <a:gd name="connsiteX2" fmla="*/ 92765 w 92765"/>
              <a:gd name="connsiteY2" fmla="*/ 940905 h 94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765" h="940905">
                <a:moveTo>
                  <a:pt x="92765" y="0"/>
                </a:moveTo>
                <a:cubicBezTo>
                  <a:pt x="46382" y="239644"/>
                  <a:pt x="0" y="479288"/>
                  <a:pt x="0" y="636105"/>
                </a:cubicBezTo>
                <a:cubicBezTo>
                  <a:pt x="0" y="792922"/>
                  <a:pt x="46382" y="866913"/>
                  <a:pt x="92765" y="940905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421C95-0E32-419A-AFA6-F7706A70EE9A}"/>
              </a:ext>
            </a:extLst>
          </p:cNvPr>
          <p:cNvSpPr txBox="1"/>
          <p:nvPr/>
        </p:nvSpPr>
        <p:spPr>
          <a:xfrm>
            <a:off x="3887545" y="5558570"/>
            <a:ext cx="9090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50 years on earth =  4 </a:t>
            </a:r>
            <a:r>
              <a:rPr lang="en-GB" sz="2400" i="1" dirty="0"/>
              <a:t>hours</a:t>
            </a:r>
            <a:r>
              <a:rPr lang="en-GB" sz="2400" dirty="0"/>
              <a:t> in space</a:t>
            </a:r>
            <a:endParaRPr lang="en-IE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FAEB40-EE8A-47E9-93A4-725DBD688A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79719">
            <a:off x="5452688" y="1208426"/>
            <a:ext cx="4708219" cy="48574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9811CB-244E-4C2C-A42F-857F23B7FB58}"/>
              </a:ext>
            </a:extLst>
          </p:cNvPr>
          <p:cNvSpPr txBox="1"/>
          <p:nvPr/>
        </p:nvSpPr>
        <p:spPr>
          <a:xfrm>
            <a:off x="596348" y="4240696"/>
            <a:ext cx="388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Try these questions…</a:t>
            </a:r>
            <a:endParaRPr lang="en-IE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6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04690" y="392063"/>
            <a:ext cx="10004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/>
              <a:t>Time Dilation: if a rocket travels at  99.99999 % the speed of light</a:t>
            </a:r>
          </a:p>
        </p:txBody>
      </p:sp>
      <p:pic>
        <p:nvPicPr>
          <p:cNvPr id="20" name="Content Placeholder 4" descr="Rocket">
            <a:extLst>
              <a:ext uri="{FF2B5EF4-FFF2-40B4-BE49-F238E27FC236}">
                <a16:creationId xmlns:a16="http://schemas.microsoft.com/office/drawing/2014/main" id="{EE86AB1C-C36B-49B3-B355-3923E8746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3608" y="853728"/>
            <a:ext cx="2484783" cy="24847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421C95-0E32-419A-AFA6-F7706A70EE9A}"/>
              </a:ext>
            </a:extLst>
          </p:cNvPr>
          <p:cNvSpPr txBox="1"/>
          <p:nvPr/>
        </p:nvSpPr>
        <p:spPr>
          <a:xfrm>
            <a:off x="7098494" y="1403622"/>
            <a:ext cx="9090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50 years on earth =  4 </a:t>
            </a:r>
            <a:r>
              <a:rPr lang="en-GB" sz="2400" i="1" dirty="0"/>
              <a:t>hours</a:t>
            </a:r>
            <a:r>
              <a:rPr lang="en-GB" sz="2400" dirty="0"/>
              <a:t> in space</a:t>
            </a:r>
            <a:endParaRPr lang="en-IE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A3DEB4-F5C5-4524-BEBB-169706AFB1EB}"/>
              </a:ext>
            </a:extLst>
          </p:cNvPr>
          <p:cNvSpPr txBox="1"/>
          <p:nvPr/>
        </p:nvSpPr>
        <p:spPr>
          <a:xfrm>
            <a:off x="543339" y="2276682"/>
            <a:ext cx="106017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Imagine that…..</a:t>
            </a:r>
          </a:p>
          <a:p>
            <a:endParaRPr lang="en-GB" sz="2400" b="1" dirty="0"/>
          </a:p>
          <a:p>
            <a:r>
              <a:rPr lang="en-GB" sz="2400" b="1" dirty="0"/>
              <a:t>you have the chance to travel for 4 hours in space knowing that when you come back to earth, 50 years have passed</a:t>
            </a:r>
          </a:p>
          <a:p>
            <a:endParaRPr lang="en-GB" b="1" dirty="0"/>
          </a:p>
          <a:p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9E95D7-84EE-4EC4-9B32-42B95CCC68A8}"/>
              </a:ext>
            </a:extLst>
          </p:cNvPr>
          <p:cNvSpPr txBox="1"/>
          <p:nvPr/>
        </p:nvSpPr>
        <p:spPr>
          <a:xfrm>
            <a:off x="543339" y="4065280"/>
            <a:ext cx="108137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This is time travel:</a:t>
            </a:r>
          </a:p>
          <a:p>
            <a:endParaRPr lang="en-GB" sz="2400" b="1" dirty="0"/>
          </a:p>
          <a:p>
            <a:r>
              <a:rPr lang="en-GB" sz="2400" b="1" dirty="0"/>
              <a:t>You get to see the future, but….</a:t>
            </a:r>
          </a:p>
          <a:p>
            <a:endParaRPr lang="en-GB" sz="2400" b="1" dirty="0"/>
          </a:p>
          <a:p>
            <a:r>
              <a:rPr lang="en-GB" sz="2400" b="1" dirty="0"/>
              <a:t>…it’s a one way journey. You can’t ever come back to the resent time  </a:t>
            </a:r>
          </a:p>
          <a:p>
            <a:endParaRPr lang="en-GB" sz="2400" b="1" dirty="0"/>
          </a:p>
          <a:p>
            <a:r>
              <a:rPr lang="en-GB" sz="2400" b="1" dirty="0"/>
              <a:t>Would you go?</a:t>
            </a:r>
            <a:endParaRPr lang="en-IE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4EC920-F460-4488-83AE-D39593CF7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57316">
            <a:off x="6247241" y="1134662"/>
            <a:ext cx="3517415" cy="511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BB095D-75D6-4786-81BF-CE8F57EBF76C}"/>
              </a:ext>
            </a:extLst>
          </p:cNvPr>
          <p:cNvSpPr txBox="1"/>
          <p:nvPr/>
        </p:nvSpPr>
        <p:spPr>
          <a:xfrm>
            <a:off x="787179" y="842838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accent1">
                    <a:lumMod val="50000"/>
                  </a:schemeClr>
                </a:solidFill>
              </a:rPr>
              <a:t>Hands up….</a:t>
            </a:r>
            <a:endParaRPr lang="en-IE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97023A-BFB8-4D90-85E0-29DC6E5E6893}"/>
              </a:ext>
            </a:extLst>
          </p:cNvPr>
          <p:cNvSpPr txBox="1"/>
          <p:nvPr/>
        </p:nvSpPr>
        <p:spPr>
          <a:xfrm>
            <a:off x="2035312" y="3186518"/>
            <a:ext cx="8662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Is there life elsewhere in the Universe?</a:t>
            </a:r>
            <a:endParaRPr lang="en-IE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129C67-04F5-46FB-90D4-E3CFA6B133D6}"/>
              </a:ext>
            </a:extLst>
          </p:cNvPr>
          <p:cNvSpPr txBox="1"/>
          <p:nvPr/>
        </p:nvSpPr>
        <p:spPr>
          <a:xfrm>
            <a:off x="1402080" y="2239686"/>
            <a:ext cx="9928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Give your first impression. Don’t look at others or ask what they think….</a:t>
            </a:r>
            <a:endParaRPr lang="en-IE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7F6D1-069D-49CA-93A7-F58783611698}"/>
              </a:ext>
            </a:extLst>
          </p:cNvPr>
          <p:cNvSpPr txBox="1"/>
          <p:nvPr/>
        </p:nvSpPr>
        <p:spPr>
          <a:xfrm>
            <a:off x="2035312" y="4156650"/>
            <a:ext cx="8662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If so, will we ever communicate with aliens?</a:t>
            </a:r>
            <a:endParaRPr lang="en-IE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9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BB095D-75D6-4786-81BF-CE8F57EBF76C}"/>
              </a:ext>
            </a:extLst>
          </p:cNvPr>
          <p:cNvSpPr txBox="1"/>
          <p:nvPr/>
        </p:nvSpPr>
        <p:spPr>
          <a:xfrm>
            <a:off x="787179" y="842838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accent1">
                    <a:lumMod val="50000"/>
                  </a:schemeClr>
                </a:solidFill>
              </a:rPr>
              <a:t>In your booklet….</a:t>
            </a:r>
            <a:endParaRPr lang="en-IE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DC2330-46D2-49F8-A1C3-10EAF3ED9B55}"/>
              </a:ext>
            </a:extLst>
          </p:cNvPr>
          <p:cNvSpPr/>
          <p:nvPr/>
        </p:nvSpPr>
        <p:spPr>
          <a:xfrm>
            <a:off x="1229360" y="1695423"/>
            <a:ext cx="9682480" cy="1285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nearest stars to the earth are Alpha Centauri. They are 4 light years away.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light year is about 9, 500, 000, 000, 000 km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planned Orion Nasa spacecraft might carry humans through space at speeds of 32,000 km/hr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39A9F2-14BF-487E-AD40-9F24638B8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338" y="2981160"/>
            <a:ext cx="8831862" cy="3876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9466BD-3817-45BE-9963-F48AF8F0B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7537" y="573346"/>
            <a:ext cx="2837400" cy="17837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5FBB39-D777-4C35-B310-581BE7AD9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479" y="4103237"/>
            <a:ext cx="3990847" cy="8007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51293E-9B5A-487D-9AB7-4C2F91CF97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5926" y="4989807"/>
            <a:ext cx="4137976" cy="15376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2EA7BA-A8EC-4007-A835-012C54E2BA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40957">
            <a:off x="4470904" y="997778"/>
            <a:ext cx="3589108" cy="537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4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0B8A6E-6432-4102-81DF-731F5B3E195A}"/>
              </a:ext>
            </a:extLst>
          </p:cNvPr>
          <p:cNvSpPr/>
          <p:nvPr/>
        </p:nvSpPr>
        <p:spPr>
          <a:xfrm>
            <a:off x="1016000" y="972235"/>
            <a:ext cx="9387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Could time dilation make a journey to other planets possible?</a:t>
            </a:r>
            <a:endParaRPr lang="en-IE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8F9202EA-83AE-4923-81B4-B9A3D5C13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11414">
            <a:off x="975747" y="1830703"/>
            <a:ext cx="4884351" cy="44705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DD0E11-FEEB-4E43-89A5-BF1B17B4259B}"/>
              </a:ext>
            </a:extLst>
          </p:cNvPr>
          <p:cNvSpPr/>
          <p:nvPr/>
        </p:nvSpPr>
        <p:spPr>
          <a:xfrm>
            <a:off x="1667571" y="2870686"/>
            <a:ext cx="9641840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2400" dirty="0"/>
              <a:t>A spaceship accelerating continuously with a convenient value of g, that is the acceleration that we are used to on the surface of the Earth, could travel to the most distant parts of the universe within a human lifetime, without violating the speed-limit of c, the speed of light. In principle, interstellar travel may thus appear possible.</a:t>
            </a:r>
            <a:endParaRPr lang="en-IE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861B1-9AD4-4267-B078-07C7329E391D}"/>
              </a:ext>
            </a:extLst>
          </p:cNvPr>
          <p:cNvSpPr/>
          <p:nvPr/>
        </p:nvSpPr>
        <p:spPr>
          <a:xfrm>
            <a:off x="6096000" y="6015631"/>
            <a:ext cx="9387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summary: it’s possible….but still unlikely….</a:t>
            </a:r>
            <a:endParaRPr lang="en-IE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54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A923A8-1F22-4866-A46C-34DB199D1D3B}"/>
              </a:ext>
            </a:extLst>
          </p:cNvPr>
          <p:cNvSpPr txBox="1"/>
          <p:nvPr/>
        </p:nvSpPr>
        <p:spPr>
          <a:xfrm>
            <a:off x="787178" y="842838"/>
            <a:ext cx="10013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accent1">
                    <a:lumMod val="50000"/>
                  </a:schemeClr>
                </a:solidFill>
              </a:rPr>
              <a:t>Fill in page 1</a:t>
            </a:r>
            <a:endParaRPr lang="en-IE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4A9E40-478E-4DBC-9E76-7BC5D45FF806}"/>
              </a:ext>
            </a:extLst>
          </p:cNvPr>
          <p:cNvSpPr txBox="1"/>
          <p:nvPr/>
        </p:nvSpPr>
        <p:spPr>
          <a:xfrm>
            <a:off x="1351721" y="3306179"/>
            <a:ext cx="6766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In 2070, will the world be…</a:t>
            </a:r>
            <a:endParaRPr lang="en-IE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098FF1-683A-4FA3-A095-DCD502AF52EE}"/>
              </a:ext>
            </a:extLst>
          </p:cNvPr>
          <p:cNvSpPr txBox="1"/>
          <p:nvPr/>
        </p:nvSpPr>
        <p:spPr>
          <a:xfrm>
            <a:off x="2712720" y="4276187"/>
            <a:ext cx="6766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…better than today?</a:t>
            </a:r>
            <a:endParaRPr lang="en-IE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93B8C9-2A13-42B8-9CE1-5AFA3D2B0145}"/>
              </a:ext>
            </a:extLst>
          </p:cNvPr>
          <p:cNvSpPr txBox="1"/>
          <p:nvPr/>
        </p:nvSpPr>
        <p:spPr>
          <a:xfrm>
            <a:off x="2712720" y="5000079"/>
            <a:ext cx="6766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…worse than today?</a:t>
            </a:r>
            <a:endParaRPr lang="en-IE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A441-9571-4F4E-836C-CCFB3B3361F4}"/>
              </a:ext>
            </a:extLst>
          </p:cNvPr>
          <p:cNvSpPr txBox="1"/>
          <p:nvPr/>
        </p:nvSpPr>
        <p:spPr>
          <a:xfrm>
            <a:off x="2206486" y="2120450"/>
            <a:ext cx="6766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Choose a specific year…</a:t>
            </a:r>
            <a:endParaRPr lang="en-IE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4F490A-33DC-4223-AF58-BCAE72418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72793">
            <a:off x="7440842" y="1181773"/>
            <a:ext cx="3720440" cy="511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6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D9AE7-4D53-4926-BD25-4873C007D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Predicting the Future….</a:t>
            </a:r>
            <a:endParaRPr lang="en-I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Back to the Future Part II (1989) - IMDb">
            <a:extLst>
              <a:ext uri="{FF2B5EF4-FFF2-40B4-BE49-F238E27FC236}">
                <a16:creationId xmlns:a16="http://schemas.microsoft.com/office/drawing/2014/main" id="{0FCCBE3B-25EA-4139-A4C4-4BC7231CF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043" y="1791290"/>
            <a:ext cx="2801741" cy="426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79FE52-2BAA-4465-B940-47D65ACAD111}"/>
              </a:ext>
            </a:extLst>
          </p:cNvPr>
          <p:cNvSpPr/>
          <p:nvPr/>
        </p:nvSpPr>
        <p:spPr>
          <a:xfrm>
            <a:off x="4702137" y="1843950"/>
            <a:ext cx="688711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0" dirty="0">
                <a:solidFill>
                  <a:schemeClr val="accent1">
                    <a:lumMod val="50000"/>
                  </a:schemeClr>
                </a:solidFill>
                <a:effectLst/>
              </a:rPr>
              <a:t>Made in 1989</a:t>
            </a:r>
          </a:p>
          <a:p>
            <a:endParaRPr lang="en-GB" sz="2000" b="1" i="0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endParaRPr lang="en-GB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Based in 1985, following people who travel forward …</a:t>
            </a:r>
          </a:p>
          <a:p>
            <a:endParaRPr lang="en-GB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…to  2015</a:t>
            </a:r>
          </a:p>
          <a:p>
            <a:endParaRPr lang="en-GB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So, this is how they imagined the modern world would look…</a:t>
            </a:r>
          </a:p>
          <a:p>
            <a:endParaRPr lang="en-GB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How close were they?</a:t>
            </a:r>
          </a:p>
        </p:txBody>
      </p:sp>
    </p:spTree>
    <p:extLst>
      <p:ext uri="{BB962C8B-B14F-4D97-AF65-F5344CB8AC3E}">
        <p14:creationId xmlns:p14="http://schemas.microsoft.com/office/powerpoint/2010/main" val="134096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D9AE7-4D53-4926-BD25-4873C007D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Predicting the Future….</a:t>
            </a:r>
            <a:endParaRPr lang="en-I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Online Media 3" title="Back to the Future Part 2 (2/12) Movie CLIP - Hill Valley, 2015 (1989) HD">
            <a:hlinkClick r:id="" action="ppaction://media"/>
            <a:extLst>
              <a:ext uri="{FF2B5EF4-FFF2-40B4-BE49-F238E27FC236}">
                <a16:creationId xmlns:a16="http://schemas.microsoft.com/office/drawing/2014/main" id="{32AF7B37-B3E2-4413-8E7C-7803FFD7A6A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557034" y="1716643"/>
            <a:ext cx="5341707" cy="40062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A84F6F-CED0-48AF-84A2-1DE20E81CC62}"/>
              </a:ext>
            </a:extLst>
          </p:cNvPr>
          <p:cNvSpPr txBox="1"/>
          <p:nvPr/>
        </p:nvSpPr>
        <p:spPr>
          <a:xfrm>
            <a:off x="838200" y="2566665"/>
            <a:ext cx="82090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Their vision of a town centre…</a:t>
            </a:r>
          </a:p>
          <a:p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What did  they get wrong?</a:t>
            </a:r>
          </a:p>
          <a:p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What did they get right?</a:t>
            </a:r>
            <a:endParaRPr lang="en-IE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61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D9AE7-4D53-4926-BD25-4873C007D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Predicting the Future….</a:t>
            </a:r>
            <a:endParaRPr lang="en-I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A84F6F-CED0-48AF-84A2-1DE20E81CC62}"/>
              </a:ext>
            </a:extLst>
          </p:cNvPr>
          <p:cNvSpPr txBox="1"/>
          <p:nvPr/>
        </p:nvSpPr>
        <p:spPr>
          <a:xfrm>
            <a:off x="838200" y="1824543"/>
            <a:ext cx="82090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Their vision of skateboarding</a:t>
            </a:r>
          </a:p>
          <a:p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Is this possible?  How?</a:t>
            </a:r>
          </a:p>
          <a:p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If its possible, why doesn’t it happen?</a:t>
            </a:r>
            <a:endParaRPr lang="en-IE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Online Media 2" title="Back to the Future Part 2 (3/12) Movie CLIP - Hover Board Chase (1989) HD">
            <a:hlinkClick r:id="" action="ppaction://media"/>
            <a:extLst>
              <a:ext uri="{FF2B5EF4-FFF2-40B4-BE49-F238E27FC236}">
                <a16:creationId xmlns:a16="http://schemas.microsoft.com/office/drawing/2014/main" id="{1B12E4B5-7D5E-4F51-AFA9-0CA02BC9ADF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948737" y="1690688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3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D9AE7-4D53-4926-BD25-4873C007D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Predicting the Future: you try it….</a:t>
            </a:r>
            <a:endParaRPr lang="en-I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A84F6F-CED0-48AF-84A2-1DE20E81CC62}"/>
              </a:ext>
            </a:extLst>
          </p:cNvPr>
          <p:cNvSpPr txBox="1"/>
          <p:nvPr/>
        </p:nvSpPr>
        <p:spPr>
          <a:xfrm>
            <a:off x="838200" y="1824543"/>
            <a:ext cx="820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Imagine the world 30 years from now…</a:t>
            </a:r>
            <a:endParaRPr lang="en-IE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7B0366-A19B-4109-B29D-1FA93DF4FE02}"/>
              </a:ext>
            </a:extLst>
          </p:cNvPr>
          <p:cNvSpPr txBox="1"/>
          <p:nvPr/>
        </p:nvSpPr>
        <p:spPr>
          <a:xfrm>
            <a:off x="838200" y="3028890"/>
            <a:ext cx="82090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What will mobile phones look like?</a:t>
            </a:r>
          </a:p>
          <a:p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List a few features in your booklet…</a:t>
            </a:r>
          </a:p>
          <a:p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FE0A2-982B-4392-805B-653EFE719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47462">
            <a:off x="7882443" y="1374095"/>
            <a:ext cx="3230356" cy="494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9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D9AE7-4D53-4926-BD25-4873C007D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Predicting the Future….</a:t>
            </a:r>
            <a:endParaRPr lang="en-I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A84F6F-CED0-48AF-84A2-1DE20E81CC62}"/>
              </a:ext>
            </a:extLst>
          </p:cNvPr>
          <p:cNvSpPr txBox="1"/>
          <p:nvPr/>
        </p:nvSpPr>
        <p:spPr>
          <a:xfrm>
            <a:off x="838200" y="1824543"/>
            <a:ext cx="820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This is one vision of where phones might go…</a:t>
            </a:r>
          </a:p>
        </p:txBody>
      </p:sp>
      <p:pic>
        <p:nvPicPr>
          <p:cNvPr id="3" name="Online Media 2" title="Future Smartphones - Year 2020 and Beyond">
            <a:hlinkClick r:id="" action="ppaction://media"/>
            <a:extLst>
              <a:ext uri="{FF2B5EF4-FFF2-40B4-BE49-F238E27FC236}">
                <a16:creationId xmlns:a16="http://schemas.microsoft.com/office/drawing/2014/main" id="{BBB79BAF-3E4A-464D-86D0-DBB94BC6A86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711686" y="2514393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88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CEFFAC40E5954F9A9E01A5E873C56A" ma:contentTypeVersion="13" ma:contentTypeDescription="Create a new document." ma:contentTypeScope="" ma:versionID="50c5f6b7951161d570e5c6ebc9d0076d">
  <xsd:schema xmlns:xsd="http://www.w3.org/2001/XMLSchema" xmlns:xs="http://www.w3.org/2001/XMLSchema" xmlns:p="http://schemas.microsoft.com/office/2006/metadata/properties" xmlns:ns3="11802992-a67b-4895-bf87-1ec05fd96432" xmlns:ns4="bbb143a9-e604-4eea-bcde-aa80cf463ef4" targetNamespace="http://schemas.microsoft.com/office/2006/metadata/properties" ma:root="true" ma:fieldsID="4b7a1870d44b548b27fb2d8ce2112a3e" ns3:_="" ns4:_="">
    <xsd:import namespace="11802992-a67b-4895-bf87-1ec05fd96432"/>
    <xsd:import namespace="bbb143a9-e604-4eea-bcde-aa80cf463ef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802992-a67b-4895-bf87-1ec05fd964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b143a9-e604-4eea-bcde-aa80cf463ef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A18EDD-CB1A-4575-B422-2842AD7AC5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5038FE-40E9-4100-B151-7D1B8C83D0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802992-a67b-4895-bf87-1ec05fd96432"/>
    <ds:schemaRef ds:uri="bbb143a9-e604-4eea-bcde-aa80cf463e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DC5C42-9F31-44E9-99F7-1F40D2638DFC}">
  <ds:schemaRefs>
    <ds:schemaRef ds:uri="http://purl.org/dc/terms/"/>
    <ds:schemaRef ds:uri="bbb143a9-e604-4eea-bcde-aa80cf463ef4"/>
    <ds:schemaRef ds:uri="http://schemas.microsoft.com/office/2006/documentManagement/types"/>
    <ds:schemaRef ds:uri="http://purl.org/dc/dcmitype/"/>
    <ds:schemaRef ds:uri="http://schemas.microsoft.com/office/infopath/2007/PartnerControls"/>
    <ds:schemaRef ds:uri="11802992-a67b-4895-bf87-1ec05fd96432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1533</Words>
  <Application>Microsoft Office PowerPoint</Application>
  <PresentationFormat>Widescreen</PresentationFormat>
  <Paragraphs>292</Paragraphs>
  <Slides>38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Times New Roman</vt:lpstr>
      <vt:lpstr>Office Theme</vt:lpstr>
      <vt:lpstr>The Physics of Time Travel</vt:lpstr>
      <vt:lpstr>PowerPoint Presentation</vt:lpstr>
      <vt:lpstr>PowerPoint Presentation</vt:lpstr>
      <vt:lpstr>PowerPoint Presentation</vt:lpstr>
      <vt:lpstr>Predicting the Future….</vt:lpstr>
      <vt:lpstr>Predicting the Future….</vt:lpstr>
      <vt:lpstr>Predicting the Future….</vt:lpstr>
      <vt:lpstr>Predicting the Future: you try it….</vt:lpstr>
      <vt:lpstr>Predicting the Future….</vt:lpstr>
      <vt:lpstr>Predicting the Future….</vt:lpstr>
      <vt:lpstr>Predicting the Future….</vt:lpstr>
      <vt:lpstr>Let’s not forget about climate change</vt:lpstr>
      <vt:lpstr>Let’s not forget about climate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Physics of Time Travel</dc:title>
  <dc:creator>Tom Tierney</dc:creator>
  <cp:lastModifiedBy>Tom Tierney</cp:lastModifiedBy>
  <cp:revision>30</cp:revision>
  <dcterms:created xsi:type="dcterms:W3CDTF">2020-11-19T14:18:55Z</dcterms:created>
  <dcterms:modified xsi:type="dcterms:W3CDTF">2020-12-23T10:25:34Z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0x0101007BCEFFAC40E5954F9A9E01A5E873C56A</vt:lpwstr>
  </property>
</Properties>
</file>