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2" d="100"/>
          <a:sy n="32" d="100"/>
        </p:scale>
        <p:origin x="1976" y="8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9/12/2019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B0C0C-B5FF-4C13-9E45-0970215629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LC Physics 2019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8F0169-7ED3-4713-A96A-24C8385007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Question 12b</a:t>
            </a:r>
          </a:p>
          <a:p>
            <a:r>
              <a:rPr lang="en-GB" dirty="0"/>
              <a:t>Semiconductors</a:t>
            </a:r>
          </a:p>
        </p:txBody>
      </p:sp>
    </p:spTree>
    <p:extLst>
      <p:ext uri="{BB962C8B-B14F-4D97-AF65-F5344CB8AC3E}">
        <p14:creationId xmlns:p14="http://schemas.microsoft.com/office/powerpoint/2010/main" val="3907947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5CE2A-1A3D-4893-A3A6-5AD88C589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457200"/>
            <a:ext cx="9720073" cy="5852160"/>
          </a:xfrm>
        </p:spPr>
        <p:txBody>
          <a:bodyPr/>
          <a:lstStyle/>
          <a:p>
            <a:r>
              <a:rPr lang="en-US" b="1" dirty="0"/>
              <a:t>What is a semiconductor? </a:t>
            </a:r>
            <a:endParaRPr lang="en-GB" dirty="0"/>
          </a:p>
          <a:p>
            <a:r>
              <a:rPr lang="en-US" dirty="0"/>
              <a:t>A semiconductor is a material whose resistivity lies between that of a conductor and an insulator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What is meant by doping a semiconductor?  </a:t>
            </a:r>
            <a:endParaRPr lang="en-GB" dirty="0"/>
          </a:p>
          <a:p>
            <a:r>
              <a:rPr lang="en-US" dirty="0"/>
              <a:t>Doping a semiconductor means that we add a small amount of an impurity to it, in order to increase its conductivity – either by adding extra free electrons or extra holes.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22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6379F-373B-46D3-8FEE-B40F1592C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CE3E2-7BB0-41A3-9131-229DE2553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348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CF1A4-643F-45A7-A752-D9C8C06E3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FA00C-AF05-43A3-B2D1-5906FC020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971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20CE9-1433-4FB1-9D4F-FF8082040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44E76-E096-4117-962F-64AD63E96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726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0FE17-1954-4C00-BA0B-56F0D8B31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17B0B-5083-4C07-B705-FD141412C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7047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CEFFAC40E5954F9A9E01A5E873C56A" ma:contentTypeVersion="11" ma:contentTypeDescription="Create a new document." ma:contentTypeScope="" ma:versionID="561b400a35ba5755e483676f5475c233">
  <xsd:schema xmlns:xsd="http://www.w3.org/2001/XMLSchema" xmlns:xs="http://www.w3.org/2001/XMLSchema" xmlns:p="http://schemas.microsoft.com/office/2006/metadata/properties" xmlns:ns3="11802992-a67b-4895-bf87-1ec05fd96432" xmlns:ns4="bbb143a9-e604-4eea-bcde-aa80cf463ef4" targetNamespace="http://schemas.microsoft.com/office/2006/metadata/properties" ma:root="true" ma:fieldsID="18200ced6fdab139ba837f95e6ce31fd" ns3:_="" ns4:_="">
    <xsd:import namespace="11802992-a67b-4895-bf87-1ec05fd96432"/>
    <xsd:import namespace="bbb143a9-e604-4eea-bcde-aa80cf463ef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802992-a67b-4895-bf87-1ec05fd964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b143a9-e604-4eea-bcde-aa80cf463ef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5EBFB50-D2D2-4BA7-8387-7BF3BFCF3E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802992-a67b-4895-bf87-1ec05fd96432"/>
    <ds:schemaRef ds:uri="bbb143a9-e604-4eea-bcde-aa80cf463e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C0AB58-AE05-463B-BC7C-F21E75AD9E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C75E55-475F-489B-95B5-C48A4851FADE}">
  <ds:schemaRefs>
    <ds:schemaRef ds:uri="http://schemas.microsoft.com/office/2006/documentManagement/types"/>
    <ds:schemaRef ds:uri="http://schemas.microsoft.com/office/infopath/2007/PartnerControls"/>
    <ds:schemaRef ds:uri="11802992-a67b-4895-bf87-1ec05fd96432"/>
    <ds:schemaRef ds:uri="http://purl.org/dc/elements/1.1/"/>
    <ds:schemaRef ds:uri="http://schemas.microsoft.com/office/2006/metadata/properties"/>
    <ds:schemaRef ds:uri="http://purl.org/dc/terms/"/>
    <ds:schemaRef ds:uri="bbb143a9-e604-4eea-bcde-aa80cf463ef4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</TotalTime>
  <Words>7</Words>
  <Application>Microsoft Office PowerPoint</Application>
  <PresentationFormat>Widescreen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Tw Cen MT</vt:lpstr>
      <vt:lpstr>Tw Cen MT Condensed</vt:lpstr>
      <vt:lpstr>Wingdings 3</vt:lpstr>
      <vt:lpstr>Integral</vt:lpstr>
      <vt:lpstr>LC Physics 2019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LC Physics 2019</dc:title>
  <dc:creator>Tom Tierney</dc:creator>
  <cp:lastModifiedBy>Tom Tierney</cp:lastModifiedBy>
  <cp:revision>1</cp:revision>
  <dcterms:created xsi:type="dcterms:W3CDTF">2019-09-12T15:32:26Z</dcterms:created>
  <dcterms:modified xsi:type="dcterms:W3CDTF">2019-09-12T15:37:49Z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0x0101007BCEFFAC40E5954F9A9E01A5E873C56A</vt:lpwstr>
  </property>
</Properties>
</file>