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258" r:id="rId5"/>
    <p:sldId id="259" r:id="rId6"/>
    <p:sldId id="256" r:id="rId7"/>
    <p:sldId id="260" r:id="rId8"/>
    <p:sldId id="261" r:id="rId9"/>
    <p:sldId id="262" r:id="rId10"/>
    <p:sldId id="263" r:id="rId11"/>
    <p:sldId id="264" r:id="rId12"/>
    <p:sldId id="257"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7E5ED-AC90-4F1E-BB73-5C45C8BE531B}" type="datetimeFigureOut">
              <a:rPr lang="en-IE" smtClean="0"/>
              <a:t>03/02/2022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59CD6-6558-4B54-B0B8-FEC310EA5441}" type="slidenum">
              <a:rPr lang="en-IE" smtClean="0"/>
              <a:t>‹#›</a:t>
            </a:fld>
            <a:endParaRPr lang="en-IE"/>
          </a:p>
        </p:txBody>
      </p:sp>
    </p:spTree>
    <p:extLst>
      <p:ext uri="{BB962C8B-B14F-4D97-AF65-F5344CB8AC3E}">
        <p14:creationId xmlns:p14="http://schemas.microsoft.com/office/powerpoint/2010/main" val="122091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6"/>
        <p:cNvGrpSpPr/>
        <p:nvPr/>
      </p:nvGrpSpPr>
      <p:grpSpPr>
        <a:xfrm>
          <a:off x="0" y="0"/>
          <a:ext cx="0" cy="0"/>
          <a:chOff x="0" y="0"/>
          <a:chExt cx="0" cy="0"/>
        </a:xfrm>
      </p:grpSpPr>
      <p:sp>
        <p:nvSpPr>
          <p:cNvPr id="6097" name="Google Shape;6097;gee6873aab4_0_49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8" name="Google Shape;6098;gee6873aab4_0_4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3621"/>
        <p:cNvGrpSpPr/>
        <p:nvPr/>
      </p:nvGrpSpPr>
      <p:grpSpPr>
        <a:xfrm>
          <a:off x="0" y="0"/>
          <a:ext cx="0" cy="0"/>
          <a:chOff x="0" y="0"/>
          <a:chExt cx="0" cy="0"/>
        </a:xfrm>
      </p:grpSpPr>
      <p:sp>
        <p:nvSpPr>
          <p:cNvPr id="3622" name="Google Shape;3622;gee6873aab4_0_997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3" name="Google Shape;3623;gee6873aab4_0_997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4" name="Google Shape;3624;gee6873aab4_0_997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625" name="Google Shape;3625;gee6873aab4_0_9970"/>
          <p:cNvGrpSpPr/>
          <p:nvPr/>
        </p:nvGrpSpPr>
        <p:grpSpPr>
          <a:xfrm>
            <a:off x="6961787" y="1092812"/>
            <a:ext cx="2482931" cy="996927"/>
            <a:chOff x="1899" y="899"/>
            <a:chExt cx="4163" cy="1671"/>
          </a:xfrm>
        </p:grpSpPr>
        <p:sp>
          <p:nvSpPr>
            <p:cNvPr id="3626" name="Google Shape;3626;gee6873aab4_0_997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7" name="Google Shape;3627;gee6873aab4_0_997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8" name="Google Shape;3628;gee6873aab4_0_997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9" name="Google Shape;3629;gee6873aab4_0_997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0" name="Google Shape;3630;gee6873aab4_0_997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1" name="Google Shape;3631;gee6873aab4_0_997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2" name="Google Shape;3632;gee6873aab4_0_997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3" name="Google Shape;3633;gee6873aab4_0_997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4" name="Google Shape;3634;gee6873aab4_0_997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5" name="Google Shape;3635;gee6873aab4_0_997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6" name="Google Shape;3636;gee6873aab4_0_997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7" name="Google Shape;3637;gee6873aab4_0_9970"/>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8" name="Google Shape;3638;gee6873aab4_0_997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9" name="Google Shape;3639;gee6873aab4_0_997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0" name="Google Shape;3640;gee6873aab4_0_997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1" name="Google Shape;3641;gee6873aab4_0_997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2" name="Google Shape;3642;gee6873aab4_0_9970"/>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3" name="Google Shape;3643;gee6873aab4_0_997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4" name="Google Shape;3644;gee6873aab4_0_997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5" name="Google Shape;3645;gee6873aab4_0_997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6" name="Google Shape;3646;gee6873aab4_0_997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7" name="Google Shape;3647;gee6873aab4_0_997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8" name="Google Shape;3648;gee6873aab4_0_997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9" name="Google Shape;3649;gee6873aab4_0_997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0" name="Google Shape;3650;gee6873aab4_0_997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1" name="Google Shape;3651;gee6873aab4_0_997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2" name="Google Shape;3652;gee6873aab4_0_997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3" name="Google Shape;3653;gee6873aab4_0_997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4" name="Google Shape;3654;gee6873aab4_0_997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5" name="Google Shape;3655;gee6873aab4_0_997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6" name="Google Shape;3656;gee6873aab4_0_997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7" name="Google Shape;3657;gee6873aab4_0_997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8" name="Google Shape;3658;gee6873aab4_0_997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9" name="Google Shape;3659;gee6873aab4_0_997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0" name="Google Shape;3660;gee6873aab4_0_997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1" name="Google Shape;3661;gee6873aab4_0_997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2" name="Google Shape;3662;gee6873aab4_0_997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3" name="Google Shape;3663;gee6873aab4_0_997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4" name="Google Shape;3664;gee6873aab4_0_997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5" name="Google Shape;3665;gee6873aab4_0_997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6" name="Google Shape;3666;gee6873aab4_0_997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7" name="Google Shape;3667;gee6873aab4_0_997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8" name="Google Shape;3668;gee6873aab4_0_997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9" name="Google Shape;3669;gee6873aab4_0_997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0" name="Google Shape;3670;gee6873aab4_0_997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1" name="Google Shape;3671;gee6873aab4_0_997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2" name="Google Shape;3672;gee6873aab4_0_997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3" name="Google Shape;3673;gee6873aab4_0_997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4" name="Google Shape;3674;gee6873aab4_0_997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5" name="Google Shape;3675;gee6873aab4_0_997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6" name="Google Shape;3676;gee6873aab4_0_997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7" name="Google Shape;3677;gee6873aab4_0_997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8" name="Google Shape;3678;gee6873aab4_0_997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9" name="Google Shape;3679;gee6873aab4_0_997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0" name="Google Shape;3680;gee6873aab4_0_997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1" name="Google Shape;3681;gee6873aab4_0_997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2" name="Google Shape;3682;gee6873aab4_0_997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3" name="Google Shape;3683;gee6873aab4_0_997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4" name="Google Shape;3684;gee6873aab4_0_997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5" name="Google Shape;3685;gee6873aab4_0_997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6" name="Google Shape;3686;gee6873aab4_0_997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7" name="Google Shape;3687;gee6873aab4_0_997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8" name="Google Shape;3688;gee6873aab4_0_997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9" name="Google Shape;3689;gee6873aab4_0_997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0" name="Google Shape;3690;gee6873aab4_0_997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1" name="Google Shape;3691;gee6873aab4_0_997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2" name="Google Shape;3692;gee6873aab4_0_997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3" name="Google Shape;3693;gee6873aab4_0_997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4" name="Google Shape;3694;gee6873aab4_0_997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5" name="Google Shape;3695;gee6873aab4_0_997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6" name="Google Shape;3696;gee6873aab4_0_997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7" name="Google Shape;3697;gee6873aab4_0_997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8" name="Google Shape;3698;gee6873aab4_0_997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9" name="Google Shape;3699;gee6873aab4_0_997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0" name="Google Shape;3700;gee6873aab4_0_997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1" name="Google Shape;3701;gee6873aab4_0_997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2" name="Google Shape;3702;gee6873aab4_0_997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3" name="Google Shape;3703;gee6873aab4_0_997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4" name="Google Shape;3704;gee6873aab4_0_997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5" name="Google Shape;3705;gee6873aab4_0_9970"/>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6" name="Google Shape;3706;gee6873aab4_0_997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7" name="Google Shape;3707;gee6873aab4_0_997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8" name="Google Shape;3708;gee6873aab4_0_997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9" name="Google Shape;3709;gee6873aab4_0_997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0" name="Google Shape;3710;gee6873aab4_0_997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1" name="Google Shape;3711;gee6873aab4_0_997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2" name="Google Shape;3712;gee6873aab4_0_997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3" name="Google Shape;3713;gee6873aab4_0_997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4" name="Google Shape;3714;gee6873aab4_0_997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5" name="Google Shape;3715;gee6873aab4_0_997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6" name="Google Shape;3716;gee6873aab4_0_997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7" name="Google Shape;3717;gee6873aab4_0_997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8" name="Google Shape;3718;gee6873aab4_0_997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719" name="Google Shape;3719;gee6873aab4_0_997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3720" name="Google Shape;3720;gee6873aab4_0_9970"/>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4000"/>
              <a:buFont typeface="Calibri"/>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1" name="Google Shape;3721;gee6873aab4_0_9970"/>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sz="1800">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22" name="Google Shape;3722;gee6873aab4_0_9970"/>
          <p:cNvSpPr/>
          <p:nvPr/>
        </p:nvSpPr>
        <p:spPr>
          <a:xfrm>
            <a:off x="-2330633" y="180542"/>
            <a:ext cx="8883038" cy="622071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723" name="Google Shape;3723;gee6873aab4_0_9970"/>
          <p:cNvGrpSpPr/>
          <p:nvPr/>
        </p:nvGrpSpPr>
        <p:grpSpPr>
          <a:xfrm>
            <a:off x="-1932891" y="195833"/>
            <a:ext cx="1368300" cy="2725739"/>
            <a:chOff x="-1555624" y="1196393"/>
            <a:chExt cx="1368300" cy="2725739"/>
          </a:xfrm>
        </p:grpSpPr>
        <p:grpSp>
          <p:nvGrpSpPr>
            <p:cNvPr id="3724" name="Google Shape;3724;gee6873aab4_0_9970"/>
            <p:cNvGrpSpPr/>
            <p:nvPr/>
          </p:nvGrpSpPr>
          <p:grpSpPr>
            <a:xfrm>
              <a:off x="-1555624" y="1488707"/>
              <a:ext cx="1368300" cy="2433425"/>
              <a:chOff x="-1836712" y="3275837"/>
              <a:chExt cx="1368300" cy="2433425"/>
            </a:xfrm>
          </p:grpSpPr>
          <p:sp>
            <p:nvSpPr>
              <p:cNvPr id="3725" name="Google Shape;3725;gee6873aab4_0_9970"/>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3726" name="Google Shape;3726;gee6873aab4_0_9970"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3727" name="Google Shape;3727;gee6873aab4_0_9970"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3728" name="Google Shape;3728;gee6873aab4_0_9970"/>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729" name="Google Shape;3729;gee6873aab4_0_9970"/>
          <p:cNvPicPr preferRelativeResize="0"/>
          <p:nvPr/>
        </p:nvPicPr>
        <p:blipFill rotWithShape="1">
          <a:blip r:embed="rId4">
            <a:alphaModFix/>
          </a:blip>
          <a:srcRect/>
          <a:stretch/>
        </p:blipFill>
        <p:spPr>
          <a:xfrm>
            <a:off x="9894956" y="1271087"/>
            <a:ext cx="1713706" cy="670793"/>
          </a:xfrm>
          <a:prstGeom prst="rect">
            <a:avLst/>
          </a:prstGeom>
          <a:noFill/>
          <a:ln>
            <a:noFill/>
          </a:ln>
        </p:spPr>
      </p:pic>
    </p:spTree>
    <p:extLst>
      <p:ext uri="{BB962C8B-B14F-4D97-AF65-F5344CB8AC3E}">
        <p14:creationId xmlns:p14="http://schemas.microsoft.com/office/powerpoint/2010/main" val="1347287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2"/>
                                        </p:tgtEl>
                                        <p:attrNameLst>
                                          <p:attrName>style.visibility</p:attrName>
                                        </p:attrNameLst>
                                      </p:cBhvr>
                                      <p:to>
                                        <p:strVal val="visible"/>
                                      </p:to>
                                    </p:set>
                                    <p:animEffect transition="in" filter="fade">
                                      <p:cBhvr>
                                        <p:cTn id="7" dur="500"/>
                                        <p:tgtEl>
                                          <p:spTgt spid="37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5"/>
                                        </p:tgtEl>
                                        <p:attrNameLst>
                                          <p:attrName>style.visibility</p:attrName>
                                        </p:attrNameLst>
                                      </p:cBhvr>
                                      <p:to>
                                        <p:strVal val="visible"/>
                                      </p:to>
                                    </p:set>
                                    <p:animEffect transition="in" filter="fade">
                                      <p:cBhvr>
                                        <p:cTn id="11" dur="500"/>
                                        <p:tgtEl>
                                          <p:spTgt spid="3625"/>
                                        </p:tgtEl>
                                      </p:cBhvr>
                                    </p:animEffect>
                                  </p:childTnLst>
                                </p:cTn>
                              </p:par>
                              <p:par>
                                <p:cTn id="12" presetID="10" presetClass="entr" presetSubtype="0" fill="hold" nodeType="withEffect">
                                  <p:stCondLst>
                                    <p:cond delay="0"/>
                                  </p:stCondLst>
                                  <p:childTnLst>
                                    <p:set>
                                      <p:cBhvr>
                                        <p:cTn id="13" dur="1" fill="hold">
                                          <p:stCondLst>
                                            <p:cond delay="0"/>
                                          </p:stCondLst>
                                        </p:cTn>
                                        <p:tgtEl>
                                          <p:spTgt spid="3720"/>
                                        </p:tgtEl>
                                        <p:attrNameLst>
                                          <p:attrName>style.visibility</p:attrName>
                                        </p:attrNameLst>
                                      </p:cBhvr>
                                      <p:to>
                                        <p:strVal val="visible"/>
                                      </p:to>
                                    </p:set>
                                    <p:animEffect transition="in" filter="fade">
                                      <p:cBhvr>
                                        <p:cTn id="14" dur="500"/>
                                        <p:tgtEl>
                                          <p:spTgt spid="3720"/>
                                        </p:tgtEl>
                                      </p:cBhvr>
                                    </p:animEffect>
                                  </p:childTnLst>
                                </p:cTn>
                              </p:par>
                              <p:par>
                                <p:cTn id="15" presetID="10" presetClass="entr" presetSubtype="0" fill="hold" nodeType="withEffect">
                                  <p:stCondLst>
                                    <p:cond delay="0"/>
                                  </p:stCondLst>
                                  <p:childTnLst>
                                    <p:set>
                                      <p:cBhvr>
                                        <p:cTn id="16" dur="1" fill="hold">
                                          <p:stCondLst>
                                            <p:cond delay="0"/>
                                          </p:stCondLst>
                                        </p:cTn>
                                        <p:tgtEl>
                                          <p:spTgt spid="3721">
                                            <p:txEl>
                                              <p:pRg st="0" end="0"/>
                                            </p:txEl>
                                          </p:spTgt>
                                        </p:tgtEl>
                                        <p:attrNameLst>
                                          <p:attrName>style.visibility</p:attrName>
                                        </p:attrNameLst>
                                      </p:cBhvr>
                                      <p:to>
                                        <p:strVal val="visible"/>
                                      </p:to>
                                    </p:set>
                                    <p:animEffect transition="in" filter="fade">
                                      <p:cBhvr>
                                        <p:cTn id="17" dur="500"/>
                                        <p:tgtEl>
                                          <p:spTgt spid="372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21">
                                            <p:txEl>
                                              <p:charRg st="1" end="1"/>
                                            </p:txEl>
                                          </p:spTgt>
                                        </p:tgtEl>
                                        <p:attrNameLst>
                                          <p:attrName>style.visibility</p:attrName>
                                        </p:attrNameLst>
                                      </p:cBhvr>
                                      <p:to>
                                        <p:strVal val="visible"/>
                                      </p:to>
                                    </p:set>
                                    <p:animEffect transition="in" filter="fade">
                                      <p:cBhvr>
                                        <p:cTn id="20" dur="500"/>
                                        <p:tgtEl>
                                          <p:spTgt spid="372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21">
                                            <p:txEl>
                                              <p:charRg st="1" end="1"/>
                                            </p:txEl>
                                          </p:spTgt>
                                        </p:tgtEl>
                                        <p:attrNameLst>
                                          <p:attrName>style.visibility</p:attrName>
                                        </p:attrNameLst>
                                      </p:cBhvr>
                                      <p:to>
                                        <p:strVal val="visible"/>
                                      </p:to>
                                    </p:set>
                                    <p:animEffect transition="in" filter="fade">
                                      <p:cBhvr>
                                        <p:cTn id="23" dur="500"/>
                                        <p:tgtEl>
                                          <p:spTgt spid="372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21">
                                            <p:txEl>
                                              <p:charRg st="1" end="1"/>
                                            </p:txEl>
                                          </p:spTgt>
                                        </p:tgtEl>
                                        <p:attrNameLst>
                                          <p:attrName>style.visibility</p:attrName>
                                        </p:attrNameLst>
                                      </p:cBhvr>
                                      <p:to>
                                        <p:strVal val="visible"/>
                                      </p:to>
                                    </p:set>
                                    <p:animEffect transition="in" filter="fade">
                                      <p:cBhvr>
                                        <p:cTn id="26" dur="500"/>
                                        <p:tgtEl>
                                          <p:spTgt spid="372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21">
                                            <p:txEl>
                                              <p:charRg st="1" end="1"/>
                                            </p:txEl>
                                          </p:spTgt>
                                        </p:tgtEl>
                                        <p:attrNameLst>
                                          <p:attrName>style.visibility</p:attrName>
                                        </p:attrNameLst>
                                      </p:cBhvr>
                                      <p:to>
                                        <p:strVal val="visible"/>
                                      </p:to>
                                    </p:set>
                                    <p:animEffect transition="in" filter="fade">
                                      <p:cBhvr>
                                        <p:cTn id="29" dur="500"/>
                                        <p:tgtEl>
                                          <p:spTgt spid="372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21">
                                            <p:txEl>
                                              <p:charRg st="1" end="1"/>
                                            </p:txEl>
                                          </p:spTgt>
                                        </p:tgtEl>
                                        <p:attrNameLst>
                                          <p:attrName>style.visibility</p:attrName>
                                        </p:attrNameLst>
                                      </p:cBhvr>
                                      <p:to>
                                        <p:strVal val="visible"/>
                                      </p:to>
                                    </p:set>
                                    <p:animEffect transition="in" filter="fade">
                                      <p:cBhvr>
                                        <p:cTn id="32" dur="500"/>
                                        <p:tgtEl>
                                          <p:spTgt spid="372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21">
                                            <p:txEl>
                                              <p:charRg st="1" end="1"/>
                                            </p:txEl>
                                          </p:spTgt>
                                        </p:tgtEl>
                                        <p:attrNameLst>
                                          <p:attrName>style.visibility</p:attrName>
                                        </p:attrNameLst>
                                      </p:cBhvr>
                                      <p:to>
                                        <p:strVal val="visible"/>
                                      </p:to>
                                    </p:set>
                                    <p:animEffect transition="in" filter="fade">
                                      <p:cBhvr>
                                        <p:cTn id="35" dur="500"/>
                                        <p:tgtEl>
                                          <p:spTgt spid="372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721">
                                            <p:txEl>
                                              <p:charRg st="1" end="1"/>
                                            </p:txEl>
                                          </p:spTgt>
                                        </p:tgtEl>
                                        <p:attrNameLst>
                                          <p:attrName>style.visibility</p:attrName>
                                        </p:attrNameLst>
                                      </p:cBhvr>
                                      <p:to>
                                        <p:strVal val="visible"/>
                                      </p:to>
                                    </p:set>
                                    <p:animEffect transition="in" filter="fade">
                                      <p:cBhvr>
                                        <p:cTn id="38" dur="500"/>
                                        <p:tgtEl>
                                          <p:spTgt spid="372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721">
                                            <p:txEl>
                                              <p:charRg st="1" end="1"/>
                                            </p:txEl>
                                          </p:spTgt>
                                        </p:tgtEl>
                                        <p:attrNameLst>
                                          <p:attrName>style.visibility</p:attrName>
                                        </p:attrNameLst>
                                      </p:cBhvr>
                                      <p:to>
                                        <p:strVal val="visible"/>
                                      </p:to>
                                    </p:set>
                                    <p:animEffect transition="in" filter="fade">
                                      <p:cBhvr>
                                        <p:cTn id="41" dur="500"/>
                                        <p:tgtEl>
                                          <p:spTgt spid="372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729"/>
                                        </p:tgtEl>
                                        <p:attrNameLst>
                                          <p:attrName>style.visibility</p:attrName>
                                        </p:attrNameLst>
                                      </p:cBhvr>
                                      <p:to>
                                        <p:strVal val="visible"/>
                                      </p:to>
                                    </p:set>
                                    <p:animEffect transition="in" filter="fade">
                                      <p:cBhvr>
                                        <p:cTn id="45" dur="1000"/>
                                        <p:tgtEl>
                                          <p:spTgt spid="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4629"/>
        <p:cNvGrpSpPr/>
        <p:nvPr/>
      </p:nvGrpSpPr>
      <p:grpSpPr>
        <a:xfrm>
          <a:off x="0" y="0"/>
          <a:ext cx="0" cy="0"/>
          <a:chOff x="0" y="0"/>
          <a:chExt cx="0" cy="0"/>
        </a:xfrm>
      </p:grpSpPr>
      <p:sp>
        <p:nvSpPr>
          <p:cNvPr id="4630" name="Google Shape;4630;gee6873aab4_0_10978"/>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1" name="Google Shape;4631;gee6873aab4_0_10978"/>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2" name="Google Shape;4632;gee6873aab4_0_10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33" name="Google Shape;4633;gee6873aab4_0_10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4634" name="Google Shape;4634;gee6873aab4_0_10978"/>
          <p:cNvGrpSpPr/>
          <p:nvPr/>
        </p:nvGrpSpPr>
        <p:grpSpPr>
          <a:xfrm>
            <a:off x="10553375" y="296652"/>
            <a:ext cx="1194613" cy="479652"/>
            <a:chOff x="1899" y="899"/>
            <a:chExt cx="4163" cy="1671"/>
          </a:xfrm>
        </p:grpSpPr>
        <p:sp>
          <p:nvSpPr>
            <p:cNvPr id="4635" name="Google Shape;4635;gee6873aab4_0_1097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6" name="Google Shape;4636;gee6873aab4_0_1097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7" name="Google Shape;4637;gee6873aab4_0_1097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8" name="Google Shape;4638;gee6873aab4_0_1097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9" name="Google Shape;4639;gee6873aab4_0_1097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0" name="Google Shape;4640;gee6873aab4_0_1097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1" name="Google Shape;4641;gee6873aab4_0_1097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2" name="Google Shape;4642;gee6873aab4_0_1097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3" name="Google Shape;4643;gee6873aab4_0_1097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4" name="Google Shape;4644;gee6873aab4_0_1097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5" name="Google Shape;4645;gee6873aab4_0_1097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6" name="Google Shape;4646;gee6873aab4_0_10978"/>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7" name="Google Shape;4647;gee6873aab4_0_1097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8" name="Google Shape;4648;gee6873aab4_0_1097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9" name="Google Shape;4649;gee6873aab4_0_1097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0" name="Google Shape;4650;gee6873aab4_0_1097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1" name="Google Shape;4651;gee6873aab4_0_10978"/>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2" name="Google Shape;4652;gee6873aab4_0_1097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3" name="Google Shape;4653;gee6873aab4_0_1097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4" name="Google Shape;4654;gee6873aab4_0_1097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5" name="Google Shape;4655;gee6873aab4_0_1097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6" name="Google Shape;4656;gee6873aab4_0_1097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7" name="Google Shape;4657;gee6873aab4_0_1097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8" name="Google Shape;4658;gee6873aab4_0_1097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9" name="Google Shape;4659;gee6873aab4_0_1097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0" name="Google Shape;4660;gee6873aab4_0_1097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1" name="Google Shape;4661;gee6873aab4_0_1097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2" name="Google Shape;4662;gee6873aab4_0_1097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3" name="Google Shape;4663;gee6873aab4_0_1097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4" name="Google Shape;4664;gee6873aab4_0_1097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5" name="Google Shape;4665;gee6873aab4_0_1097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6" name="Google Shape;4666;gee6873aab4_0_1097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7" name="Google Shape;4667;gee6873aab4_0_1097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8" name="Google Shape;4668;gee6873aab4_0_1097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9" name="Google Shape;4669;gee6873aab4_0_1097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0" name="Google Shape;4670;gee6873aab4_0_1097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1" name="Google Shape;4671;gee6873aab4_0_1097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2" name="Google Shape;4672;gee6873aab4_0_1097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3" name="Google Shape;4673;gee6873aab4_0_1097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4" name="Google Shape;4674;gee6873aab4_0_1097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5" name="Google Shape;4675;gee6873aab4_0_1097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6" name="Google Shape;4676;gee6873aab4_0_1097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7" name="Google Shape;4677;gee6873aab4_0_1097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8" name="Google Shape;4678;gee6873aab4_0_1097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9" name="Google Shape;4679;gee6873aab4_0_1097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0" name="Google Shape;4680;gee6873aab4_0_1097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1" name="Google Shape;4681;gee6873aab4_0_1097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2" name="Google Shape;4682;gee6873aab4_0_1097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3" name="Google Shape;4683;gee6873aab4_0_1097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4" name="Google Shape;4684;gee6873aab4_0_1097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5" name="Google Shape;4685;gee6873aab4_0_1097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6" name="Google Shape;4686;gee6873aab4_0_1097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7" name="Google Shape;4687;gee6873aab4_0_1097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8" name="Google Shape;4688;gee6873aab4_0_1097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9" name="Google Shape;4689;gee6873aab4_0_1097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0" name="Google Shape;4690;gee6873aab4_0_1097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1" name="Google Shape;4691;gee6873aab4_0_1097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2" name="Google Shape;4692;gee6873aab4_0_1097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3" name="Google Shape;4693;gee6873aab4_0_1097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4" name="Google Shape;4694;gee6873aab4_0_1097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5" name="Google Shape;4695;gee6873aab4_0_1097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6" name="Google Shape;4696;gee6873aab4_0_1097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7" name="Google Shape;4697;gee6873aab4_0_1097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8" name="Google Shape;4698;gee6873aab4_0_1097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9" name="Google Shape;4699;gee6873aab4_0_1097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0" name="Google Shape;4700;gee6873aab4_0_1097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1" name="Google Shape;4701;gee6873aab4_0_1097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2" name="Google Shape;4702;gee6873aab4_0_1097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3" name="Google Shape;4703;gee6873aab4_0_1097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4" name="Google Shape;4704;gee6873aab4_0_1097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5" name="Google Shape;4705;gee6873aab4_0_1097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6" name="Google Shape;4706;gee6873aab4_0_1097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7" name="Google Shape;4707;gee6873aab4_0_1097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8" name="Google Shape;4708;gee6873aab4_0_1097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9" name="Google Shape;4709;gee6873aab4_0_1097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0" name="Google Shape;4710;gee6873aab4_0_1097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1" name="Google Shape;4711;gee6873aab4_0_1097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2" name="Google Shape;4712;gee6873aab4_0_1097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3" name="Google Shape;4713;gee6873aab4_0_1097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4" name="Google Shape;4714;gee6873aab4_0_10978"/>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5" name="Google Shape;4715;gee6873aab4_0_1097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6" name="Google Shape;4716;gee6873aab4_0_1097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7" name="Google Shape;4717;gee6873aab4_0_1097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8" name="Google Shape;4718;gee6873aab4_0_1097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9" name="Google Shape;4719;gee6873aab4_0_1097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0" name="Google Shape;4720;gee6873aab4_0_1097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1" name="Google Shape;4721;gee6873aab4_0_1097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2" name="Google Shape;4722;gee6873aab4_0_1097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3" name="Google Shape;4723;gee6873aab4_0_1097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4" name="Google Shape;4724;gee6873aab4_0_1097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5" name="Google Shape;4725;gee6873aab4_0_1097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6" name="Google Shape;4726;gee6873aab4_0_1097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7" name="Google Shape;4727;gee6873aab4_0_1097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728" name="Google Shape;4728;gee6873aab4_0_1097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4729" name="Google Shape;4729;gee6873aab4_0_10978"/>
          <p:cNvGrpSpPr/>
          <p:nvPr/>
        </p:nvGrpSpPr>
        <p:grpSpPr>
          <a:xfrm>
            <a:off x="-2040904" y="3988723"/>
            <a:ext cx="1872300" cy="2902792"/>
            <a:chOff x="6195941" y="562596"/>
            <a:chExt cx="1872300" cy="2902792"/>
          </a:xfrm>
        </p:grpSpPr>
        <p:grpSp>
          <p:nvGrpSpPr>
            <p:cNvPr id="4730" name="Google Shape;4730;gee6873aab4_0_10978"/>
            <p:cNvGrpSpPr/>
            <p:nvPr/>
          </p:nvGrpSpPr>
          <p:grpSpPr>
            <a:xfrm>
              <a:off x="6195941" y="832605"/>
              <a:ext cx="1872300" cy="2632784"/>
              <a:chOff x="-1872716" y="660661"/>
              <a:chExt cx="1872300" cy="1974637"/>
            </a:xfrm>
          </p:grpSpPr>
          <p:sp>
            <p:nvSpPr>
              <p:cNvPr id="4731" name="Google Shape;4731;gee6873aab4_0_1097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732" name="Google Shape;4732;gee6873aab4_0_1097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733" name="Google Shape;4733;gee6873aab4_0_10978"/>
            <p:cNvGrpSpPr/>
            <p:nvPr/>
          </p:nvGrpSpPr>
          <p:grpSpPr>
            <a:xfrm>
              <a:off x="6303954" y="562596"/>
              <a:ext cx="540000" cy="540000"/>
              <a:chOff x="6303954" y="562596"/>
              <a:chExt cx="540000" cy="540000"/>
            </a:xfrm>
          </p:grpSpPr>
          <p:sp>
            <p:nvSpPr>
              <p:cNvPr id="4734" name="Google Shape;4734;gee6873aab4_0_10978"/>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35" name="Google Shape;4735;gee6873aab4_0_1097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736" name="Google Shape;4736;gee6873aab4_0_10978"/>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7" name="Google Shape;4737;gee6873aab4_0_10978"/>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8" name="Google Shape;4738;gee6873aab4_0_10978"/>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9" name="Google Shape;4739;gee6873aab4_0_10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0" name="Google Shape;4740;gee6873aab4_0_10978"/>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741" name="Google Shape;4741;gee6873aab4_0_10978"/>
          <p:cNvGrpSpPr/>
          <p:nvPr/>
        </p:nvGrpSpPr>
        <p:grpSpPr>
          <a:xfrm>
            <a:off x="-2040904" y="871532"/>
            <a:ext cx="1368300" cy="2264171"/>
            <a:chOff x="-1836712" y="2937191"/>
            <a:chExt cx="1368300" cy="2264171"/>
          </a:xfrm>
        </p:grpSpPr>
        <p:pic>
          <p:nvPicPr>
            <p:cNvPr id="4742" name="Google Shape;4742;gee6873aab4_0_1097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743" name="Google Shape;4743;gee6873aab4_0_1097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4744" name="Google Shape;4744;gee6873aab4_0_1097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6746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4745"/>
        <p:cNvGrpSpPr/>
        <p:nvPr/>
      </p:nvGrpSpPr>
      <p:grpSpPr>
        <a:xfrm>
          <a:off x="0" y="0"/>
          <a:ext cx="0" cy="0"/>
          <a:chOff x="0" y="0"/>
          <a:chExt cx="0" cy="0"/>
        </a:xfrm>
      </p:grpSpPr>
      <p:sp>
        <p:nvSpPr>
          <p:cNvPr id="4746" name="Google Shape;4746;gee6873aab4_0_11094"/>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7" name="Google Shape;4747;gee6873aab4_0_11094"/>
          <p:cNvSpPr/>
          <p:nvPr/>
        </p:nvSpPr>
        <p:spPr>
          <a:xfrm>
            <a:off x="-1484219" y="417687"/>
            <a:ext cx="9820271" cy="687704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8" name="Google Shape;4748;gee6873aab4_0_11094"/>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9" name="Google Shape;4749;gee6873aab4_0_11094"/>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0" name="Google Shape;4750;gee6873aab4_0_11094"/>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751" name="Google Shape;4751;gee6873aab4_0_11094"/>
          <p:cNvSpPr txBox="1">
            <a:spLocks noGrp="1"/>
          </p:cNvSpPr>
          <p:nvPr>
            <p:ph type="body" idx="1"/>
          </p:nvPr>
        </p:nvSpPr>
        <p:spPr>
          <a:xfrm>
            <a:off x="895571" y="3988722"/>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52" name="Google Shape;4752;gee6873aab4_0_11094"/>
          <p:cNvSpPr txBox="1">
            <a:spLocks noGrp="1"/>
          </p:cNvSpPr>
          <p:nvPr>
            <p:ph type="title"/>
          </p:nvPr>
        </p:nvSpPr>
        <p:spPr>
          <a:xfrm>
            <a:off x="895571" y="855051"/>
            <a:ext cx="9658800" cy="12558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753" name="Google Shape;4753;gee6873aab4_0_11094"/>
          <p:cNvGrpSpPr/>
          <p:nvPr/>
        </p:nvGrpSpPr>
        <p:grpSpPr>
          <a:xfrm>
            <a:off x="-2040904" y="3988723"/>
            <a:ext cx="1872300" cy="2902792"/>
            <a:chOff x="6195941" y="562596"/>
            <a:chExt cx="1872300" cy="2902792"/>
          </a:xfrm>
        </p:grpSpPr>
        <p:grpSp>
          <p:nvGrpSpPr>
            <p:cNvPr id="4754" name="Google Shape;4754;gee6873aab4_0_11094"/>
            <p:cNvGrpSpPr/>
            <p:nvPr/>
          </p:nvGrpSpPr>
          <p:grpSpPr>
            <a:xfrm>
              <a:off x="6195941" y="832605"/>
              <a:ext cx="1872300" cy="2632784"/>
              <a:chOff x="-1872716" y="660661"/>
              <a:chExt cx="1872300" cy="1974637"/>
            </a:xfrm>
          </p:grpSpPr>
          <p:sp>
            <p:nvSpPr>
              <p:cNvPr id="4755" name="Google Shape;4755;gee6873aab4_0_1109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756" name="Google Shape;4756;gee6873aab4_0_1109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757" name="Google Shape;4757;gee6873aab4_0_11094"/>
            <p:cNvGrpSpPr/>
            <p:nvPr/>
          </p:nvGrpSpPr>
          <p:grpSpPr>
            <a:xfrm>
              <a:off x="6303954" y="562596"/>
              <a:ext cx="540000" cy="540000"/>
              <a:chOff x="6303954" y="562596"/>
              <a:chExt cx="540000" cy="540000"/>
            </a:xfrm>
          </p:grpSpPr>
          <p:sp>
            <p:nvSpPr>
              <p:cNvPr id="4758" name="Google Shape;4758;gee6873aab4_0_11094"/>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59" name="Google Shape;4759;gee6873aab4_0_1109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760" name="Google Shape;4760;gee6873aab4_0_11094"/>
          <p:cNvSpPr txBox="1">
            <a:spLocks noGrp="1"/>
          </p:cNvSpPr>
          <p:nvPr>
            <p:ph type="body" idx="2"/>
          </p:nvPr>
        </p:nvSpPr>
        <p:spPr>
          <a:xfrm>
            <a:off x="3593810" y="3990379"/>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61" name="Google Shape;4761;gee6873aab4_0_11094"/>
          <p:cNvSpPr txBox="1">
            <a:spLocks noGrp="1"/>
          </p:cNvSpPr>
          <p:nvPr>
            <p:ph type="body" idx="3"/>
          </p:nvPr>
        </p:nvSpPr>
        <p:spPr>
          <a:xfrm>
            <a:off x="6292049" y="3992036"/>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62" name="Google Shape;4762;gee6873aab4_0_11094"/>
          <p:cNvSpPr txBox="1">
            <a:spLocks noGrp="1"/>
          </p:cNvSpPr>
          <p:nvPr>
            <p:ph type="body" idx="4"/>
          </p:nvPr>
        </p:nvSpPr>
        <p:spPr>
          <a:xfrm>
            <a:off x="8990289" y="3993693"/>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763" name="Google Shape;4763;gee6873aab4_0_11094"/>
          <p:cNvGrpSpPr/>
          <p:nvPr/>
        </p:nvGrpSpPr>
        <p:grpSpPr>
          <a:xfrm>
            <a:off x="10555200" y="295200"/>
            <a:ext cx="1191992" cy="478599"/>
            <a:chOff x="1899" y="899"/>
            <a:chExt cx="4163" cy="1671"/>
          </a:xfrm>
        </p:grpSpPr>
        <p:sp>
          <p:nvSpPr>
            <p:cNvPr id="4764" name="Google Shape;4764;gee6873aab4_0_1109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5" name="Google Shape;4765;gee6873aab4_0_1109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6" name="Google Shape;4766;gee6873aab4_0_1109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7" name="Google Shape;4767;gee6873aab4_0_1109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8" name="Google Shape;4768;gee6873aab4_0_1109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9" name="Google Shape;4769;gee6873aab4_0_1109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0" name="Google Shape;4770;gee6873aab4_0_1109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1" name="Google Shape;4771;gee6873aab4_0_1109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2" name="Google Shape;4772;gee6873aab4_0_1109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3" name="Google Shape;4773;gee6873aab4_0_1109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4" name="Google Shape;4774;gee6873aab4_0_1109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5" name="Google Shape;4775;gee6873aab4_0_11094"/>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6" name="Google Shape;4776;gee6873aab4_0_1109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7" name="Google Shape;4777;gee6873aab4_0_1109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8" name="Google Shape;4778;gee6873aab4_0_1109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9" name="Google Shape;4779;gee6873aab4_0_1109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0" name="Google Shape;4780;gee6873aab4_0_11094"/>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1" name="Google Shape;4781;gee6873aab4_0_1109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2" name="Google Shape;4782;gee6873aab4_0_1109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3" name="Google Shape;4783;gee6873aab4_0_1109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4" name="Google Shape;4784;gee6873aab4_0_1109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5" name="Google Shape;4785;gee6873aab4_0_1109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6" name="Google Shape;4786;gee6873aab4_0_1109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7" name="Google Shape;4787;gee6873aab4_0_1109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8" name="Google Shape;4788;gee6873aab4_0_1109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9" name="Google Shape;4789;gee6873aab4_0_1109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0" name="Google Shape;4790;gee6873aab4_0_1109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1" name="Google Shape;4791;gee6873aab4_0_1109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2" name="Google Shape;4792;gee6873aab4_0_1109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3" name="Google Shape;4793;gee6873aab4_0_1109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4" name="Google Shape;4794;gee6873aab4_0_1109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5" name="Google Shape;4795;gee6873aab4_0_1109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6" name="Google Shape;4796;gee6873aab4_0_1109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7" name="Google Shape;4797;gee6873aab4_0_1109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8" name="Google Shape;4798;gee6873aab4_0_1109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9" name="Google Shape;4799;gee6873aab4_0_1109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0" name="Google Shape;4800;gee6873aab4_0_1109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1" name="Google Shape;4801;gee6873aab4_0_1109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2" name="Google Shape;4802;gee6873aab4_0_1109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3" name="Google Shape;4803;gee6873aab4_0_1109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4" name="Google Shape;4804;gee6873aab4_0_1109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5" name="Google Shape;4805;gee6873aab4_0_1109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6" name="Google Shape;4806;gee6873aab4_0_1109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7" name="Google Shape;4807;gee6873aab4_0_1109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8" name="Google Shape;4808;gee6873aab4_0_1109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9" name="Google Shape;4809;gee6873aab4_0_1109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0" name="Google Shape;4810;gee6873aab4_0_1109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1" name="Google Shape;4811;gee6873aab4_0_1109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2" name="Google Shape;4812;gee6873aab4_0_1109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3" name="Google Shape;4813;gee6873aab4_0_1109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4" name="Google Shape;4814;gee6873aab4_0_1109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5" name="Google Shape;4815;gee6873aab4_0_1109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6" name="Google Shape;4816;gee6873aab4_0_1109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7" name="Google Shape;4817;gee6873aab4_0_1109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8" name="Google Shape;4818;gee6873aab4_0_1109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9" name="Google Shape;4819;gee6873aab4_0_1109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0" name="Google Shape;4820;gee6873aab4_0_1109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1" name="Google Shape;4821;gee6873aab4_0_1109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2" name="Google Shape;4822;gee6873aab4_0_1109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3" name="Google Shape;4823;gee6873aab4_0_1109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4" name="Google Shape;4824;gee6873aab4_0_1109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5" name="Google Shape;4825;gee6873aab4_0_1109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6" name="Google Shape;4826;gee6873aab4_0_1109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7" name="Google Shape;4827;gee6873aab4_0_1109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8" name="Google Shape;4828;gee6873aab4_0_1109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9" name="Google Shape;4829;gee6873aab4_0_1109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0" name="Google Shape;4830;gee6873aab4_0_1109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1" name="Google Shape;4831;gee6873aab4_0_1109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2" name="Google Shape;4832;gee6873aab4_0_1109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3" name="Google Shape;4833;gee6873aab4_0_1109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4" name="Google Shape;4834;gee6873aab4_0_1109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5" name="Google Shape;4835;gee6873aab4_0_1109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6" name="Google Shape;4836;gee6873aab4_0_1109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7" name="Google Shape;4837;gee6873aab4_0_1109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8" name="Google Shape;4838;gee6873aab4_0_1109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9" name="Google Shape;4839;gee6873aab4_0_1109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0" name="Google Shape;4840;gee6873aab4_0_1109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1" name="Google Shape;4841;gee6873aab4_0_1109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2" name="Google Shape;4842;gee6873aab4_0_1109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3" name="Google Shape;4843;gee6873aab4_0_11094"/>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4" name="Google Shape;4844;gee6873aab4_0_1109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5" name="Google Shape;4845;gee6873aab4_0_1109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6" name="Google Shape;4846;gee6873aab4_0_1109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7" name="Google Shape;4847;gee6873aab4_0_1109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8" name="Google Shape;4848;gee6873aab4_0_1109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9" name="Google Shape;4849;gee6873aab4_0_1109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0" name="Google Shape;4850;gee6873aab4_0_1109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1" name="Google Shape;4851;gee6873aab4_0_1109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2" name="Google Shape;4852;gee6873aab4_0_1109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3" name="Google Shape;4853;gee6873aab4_0_1109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4" name="Google Shape;4854;gee6873aab4_0_1109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5" name="Google Shape;4855;gee6873aab4_0_1109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6" name="Google Shape;4856;gee6873aab4_0_1109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857" name="Google Shape;4857;gee6873aab4_0_11094"/>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31969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4858"/>
        <p:cNvGrpSpPr/>
        <p:nvPr/>
      </p:nvGrpSpPr>
      <p:grpSpPr>
        <a:xfrm>
          <a:off x="0" y="0"/>
          <a:ext cx="0" cy="0"/>
          <a:chOff x="0" y="0"/>
          <a:chExt cx="0" cy="0"/>
        </a:xfrm>
      </p:grpSpPr>
      <p:sp>
        <p:nvSpPr>
          <p:cNvPr id="4859" name="Google Shape;4859;gee6873aab4_0_11207"/>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0" name="Google Shape;4860;gee6873aab4_0_11207"/>
          <p:cNvSpPr/>
          <p:nvPr/>
        </p:nvSpPr>
        <p:spPr>
          <a:xfrm>
            <a:off x="19653" y="1204484"/>
            <a:ext cx="6588735" cy="5653515"/>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1" name="Google Shape;4861;gee6873aab4_0_1120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2" name="Google Shape;4862;gee6873aab4_0_1120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3" name="Google Shape;4863;gee6873aab4_0_1120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a:solidFill>
                  <a:schemeClr val="dk1"/>
                </a:solidFill>
                <a:latin typeface="Calibri"/>
                <a:ea typeface="Calibri"/>
                <a:cs typeface="Calibri"/>
                <a:sym typeface="Calibri"/>
              </a:defRPr>
            </a:lvl1pPr>
            <a:lvl2pPr marL="0" lvl="1" indent="0" algn="r" rtl="0">
              <a:spcBef>
                <a:spcPts val="0"/>
              </a:spcBef>
              <a:buNone/>
              <a:defRPr sz="1600" b="1">
                <a:solidFill>
                  <a:schemeClr val="dk1"/>
                </a:solidFill>
                <a:latin typeface="Calibri"/>
                <a:ea typeface="Calibri"/>
                <a:cs typeface="Calibri"/>
                <a:sym typeface="Calibri"/>
              </a:defRPr>
            </a:lvl2pPr>
            <a:lvl3pPr marL="0" lvl="2" indent="0" algn="r" rtl="0">
              <a:spcBef>
                <a:spcPts val="0"/>
              </a:spcBef>
              <a:buNone/>
              <a:defRPr sz="1600" b="1">
                <a:solidFill>
                  <a:schemeClr val="dk1"/>
                </a:solidFill>
                <a:latin typeface="Calibri"/>
                <a:ea typeface="Calibri"/>
                <a:cs typeface="Calibri"/>
                <a:sym typeface="Calibri"/>
              </a:defRPr>
            </a:lvl3pPr>
            <a:lvl4pPr marL="0" lvl="3" indent="0" algn="r" rtl="0">
              <a:spcBef>
                <a:spcPts val="0"/>
              </a:spcBef>
              <a:buNone/>
              <a:defRPr sz="1600" b="1">
                <a:solidFill>
                  <a:schemeClr val="dk1"/>
                </a:solidFill>
                <a:latin typeface="Calibri"/>
                <a:ea typeface="Calibri"/>
                <a:cs typeface="Calibri"/>
                <a:sym typeface="Calibri"/>
              </a:defRPr>
            </a:lvl4pPr>
            <a:lvl5pPr marL="0" lvl="4" indent="0" algn="r" rtl="0">
              <a:spcBef>
                <a:spcPts val="0"/>
              </a:spcBef>
              <a:buNone/>
              <a:defRPr sz="1600" b="1">
                <a:solidFill>
                  <a:schemeClr val="dk1"/>
                </a:solidFill>
                <a:latin typeface="Calibri"/>
                <a:ea typeface="Calibri"/>
                <a:cs typeface="Calibri"/>
                <a:sym typeface="Calibri"/>
              </a:defRPr>
            </a:lvl5pPr>
            <a:lvl6pPr marL="0" lvl="5" indent="0" algn="r" rtl="0">
              <a:spcBef>
                <a:spcPts val="0"/>
              </a:spcBef>
              <a:buNone/>
              <a:defRPr sz="1600" b="1">
                <a:solidFill>
                  <a:schemeClr val="dk1"/>
                </a:solidFill>
                <a:latin typeface="Calibri"/>
                <a:ea typeface="Calibri"/>
                <a:cs typeface="Calibri"/>
                <a:sym typeface="Calibri"/>
              </a:defRPr>
            </a:lvl6pPr>
            <a:lvl7pPr marL="0" lvl="6" indent="0" algn="r" rtl="0">
              <a:spcBef>
                <a:spcPts val="0"/>
              </a:spcBef>
              <a:buNone/>
              <a:defRPr sz="1600" b="1">
                <a:solidFill>
                  <a:schemeClr val="dk1"/>
                </a:solidFill>
                <a:latin typeface="Calibri"/>
                <a:ea typeface="Calibri"/>
                <a:cs typeface="Calibri"/>
                <a:sym typeface="Calibri"/>
              </a:defRPr>
            </a:lvl7pPr>
            <a:lvl8pPr marL="0" lvl="7" indent="0" algn="r" rtl="0">
              <a:spcBef>
                <a:spcPts val="0"/>
              </a:spcBef>
              <a:buNone/>
              <a:defRPr sz="1600" b="1">
                <a:solidFill>
                  <a:schemeClr val="dk1"/>
                </a:solidFill>
                <a:latin typeface="Calibri"/>
                <a:ea typeface="Calibri"/>
                <a:cs typeface="Calibri"/>
                <a:sym typeface="Calibri"/>
              </a:defRPr>
            </a:lvl8pPr>
            <a:lvl9pPr marL="0" lvl="8" indent="0" algn="r" rtl="0">
              <a:spcBef>
                <a:spcPts val="0"/>
              </a:spcBef>
              <a:buNone/>
              <a:defRPr sz="16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864" name="Google Shape;4864;gee6873aab4_0_11207"/>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65" name="Google Shape;4865;gee6873aab4_0_11207"/>
          <p:cNvSpPr txBox="1">
            <a:spLocks noGrp="1"/>
          </p:cNvSpPr>
          <p:nvPr>
            <p:ph type="body" idx="1"/>
          </p:nvPr>
        </p:nvSpPr>
        <p:spPr>
          <a:xfrm>
            <a:off x="6231333" y="4092463"/>
            <a:ext cx="4624500" cy="87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sz="2000">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866" name="Google Shape;4866;gee6873aab4_0_11207"/>
          <p:cNvGrpSpPr/>
          <p:nvPr/>
        </p:nvGrpSpPr>
        <p:grpSpPr>
          <a:xfrm>
            <a:off x="6231333" y="1276557"/>
            <a:ext cx="2025491" cy="813259"/>
            <a:chOff x="1899" y="899"/>
            <a:chExt cx="4163" cy="1671"/>
          </a:xfrm>
        </p:grpSpPr>
        <p:sp>
          <p:nvSpPr>
            <p:cNvPr id="4867" name="Google Shape;4867;gee6873aab4_0_1120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8" name="Google Shape;4868;gee6873aab4_0_1120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9" name="Google Shape;4869;gee6873aab4_0_1120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0" name="Google Shape;4870;gee6873aab4_0_1120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1" name="Google Shape;4871;gee6873aab4_0_1120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2" name="Google Shape;4872;gee6873aab4_0_1120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3" name="Google Shape;4873;gee6873aab4_0_1120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4" name="Google Shape;4874;gee6873aab4_0_1120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5" name="Google Shape;4875;gee6873aab4_0_1120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6" name="Google Shape;4876;gee6873aab4_0_1120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7" name="Google Shape;4877;gee6873aab4_0_1120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8" name="Google Shape;4878;gee6873aab4_0_11207"/>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9" name="Google Shape;4879;gee6873aab4_0_1120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0" name="Google Shape;4880;gee6873aab4_0_1120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1" name="Google Shape;4881;gee6873aab4_0_1120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2" name="Google Shape;4882;gee6873aab4_0_1120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3" name="Google Shape;4883;gee6873aab4_0_11207"/>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4" name="Google Shape;4884;gee6873aab4_0_1120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5" name="Google Shape;4885;gee6873aab4_0_1120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6" name="Google Shape;4886;gee6873aab4_0_1120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7" name="Google Shape;4887;gee6873aab4_0_1120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8" name="Google Shape;4888;gee6873aab4_0_1120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9" name="Google Shape;4889;gee6873aab4_0_1120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0" name="Google Shape;4890;gee6873aab4_0_1120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1" name="Google Shape;4891;gee6873aab4_0_1120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2" name="Google Shape;4892;gee6873aab4_0_1120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3" name="Google Shape;4893;gee6873aab4_0_1120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4" name="Google Shape;4894;gee6873aab4_0_1120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5" name="Google Shape;4895;gee6873aab4_0_1120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6" name="Google Shape;4896;gee6873aab4_0_1120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7" name="Google Shape;4897;gee6873aab4_0_1120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8" name="Google Shape;4898;gee6873aab4_0_1120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9" name="Google Shape;4899;gee6873aab4_0_1120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0" name="Google Shape;4900;gee6873aab4_0_1120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1" name="Google Shape;4901;gee6873aab4_0_1120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2" name="Google Shape;4902;gee6873aab4_0_1120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3" name="Google Shape;4903;gee6873aab4_0_1120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4" name="Google Shape;4904;gee6873aab4_0_1120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5" name="Google Shape;4905;gee6873aab4_0_1120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6" name="Google Shape;4906;gee6873aab4_0_1120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7" name="Google Shape;4907;gee6873aab4_0_1120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8" name="Google Shape;4908;gee6873aab4_0_1120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9" name="Google Shape;4909;gee6873aab4_0_1120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0" name="Google Shape;4910;gee6873aab4_0_1120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1" name="Google Shape;4911;gee6873aab4_0_1120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2" name="Google Shape;4912;gee6873aab4_0_1120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3" name="Google Shape;4913;gee6873aab4_0_1120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4" name="Google Shape;4914;gee6873aab4_0_1120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5" name="Google Shape;4915;gee6873aab4_0_1120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6" name="Google Shape;4916;gee6873aab4_0_1120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7" name="Google Shape;4917;gee6873aab4_0_1120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8" name="Google Shape;4918;gee6873aab4_0_1120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9" name="Google Shape;4919;gee6873aab4_0_1120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0" name="Google Shape;4920;gee6873aab4_0_1120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1" name="Google Shape;4921;gee6873aab4_0_1120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2" name="Google Shape;4922;gee6873aab4_0_1120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3" name="Google Shape;4923;gee6873aab4_0_1120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4" name="Google Shape;4924;gee6873aab4_0_1120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5" name="Google Shape;4925;gee6873aab4_0_1120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6" name="Google Shape;4926;gee6873aab4_0_1120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7" name="Google Shape;4927;gee6873aab4_0_1120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8" name="Google Shape;4928;gee6873aab4_0_1120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9" name="Google Shape;4929;gee6873aab4_0_1120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0" name="Google Shape;4930;gee6873aab4_0_1120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1" name="Google Shape;4931;gee6873aab4_0_1120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2" name="Google Shape;4932;gee6873aab4_0_1120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3" name="Google Shape;4933;gee6873aab4_0_1120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4" name="Google Shape;4934;gee6873aab4_0_1120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5" name="Google Shape;4935;gee6873aab4_0_1120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6" name="Google Shape;4936;gee6873aab4_0_1120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7" name="Google Shape;4937;gee6873aab4_0_1120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8" name="Google Shape;4938;gee6873aab4_0_1120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9" name="Google Shape;4939;gee6873aab4_0_1120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0" name="Google Shape;4940;gee6873aab4_0_1120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1" name="Google Shape;4941;gee6873aab4_0_1120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2" name="Google Shape;4942;gee6873aab4_0_1120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3" name="Google Shape;4943;gee6873aab4_0_1120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4" name="Google Shape;4944;gee6873aab4_0_1120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5" name="Google Shape;4945;gee6873aab4_0_1120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6" name="Google Shape;4946;gee6873aab4_0_11207"/>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7" name="Google Shape;4947;gee6873aab4_0_1120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8" name="Google Shape;4948;gee6873aab4_0_1120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9" name="Google Shape;4949;gee6873aab4_0_1120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0" name="Google Shape;4950;gee6873aab4_0_1120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1" name="Google Shape;4951;gee6873aab4_0_1120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2" name="Google Shape;4952;gee6873aab4_0_1120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3" name="Google Shape;4953;gee6873aab4_0_1120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4" name="Google Shape;4954;gee6873aab4_0_1120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5" name="Google Shape;4955;gee6873aab4_0_1120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6" name="Google Shape;4956;gee6873aab4_0_1120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7" name="Google Shape;4957;gee6873aab4_0_1120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8" name="Google Shape;4958;gee6873aab4_0_1120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9" name="Google Shape;4959;gee6873aab4_0_1120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960" name="Google Shape;4960;gee6873aab4_0_1120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53967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4961"/>
        <p:cNvGrpSpPr/>
        <p:nvPr/>
      </p:nvGrpSpPr>
      <p:grpSpPr>
        <a:xfrm>
          <a:off x="0" y="0"/>
          <a:ext cx="0" cy="0"/>
          <a:chOff x="0" y="0"/>
          <a:chExt cx="0" cy="0"/>
        </a:xfrm>
      </p:grpSpPr>
      <p:sp>
        <p:nvSpPr>
          <p:cNvPr id="4962" name="Google Shape;4962;gee6873aab4_0_1131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3" name="Google Shape;4963;gee6873aab4_0_1131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4" name="Google Shape;4964;gee6873aab4_0_1131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5" name="Google Shape;4965;gee6873aab4_0_1131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6" name="Google Shape;4966;gee6873aab4_0_1131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967" name="Google Shape;4967;gee6873aab4_0_11310"/>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968" name="Google Shape;4968;gee6873aab4_0_11310"/>
          <p:cNvGrpSpPr/>
          <p:nvPr/>
        </p:nvGrpSpPr>
        <p:grpSpPr>
          <a:xfrm>
            <a:off x="-2040904" y="3988723"/>
            <a:ext cx="1872300" cy="2902792"/>
            <a:chOff x="6195941" y="562596"/>
            <a:chExt cx="1872300" cy="2902792"/>
          </a:xfrm>
        </p:grpSpPr>
        <p:grpSp>
          <p:nvGrpSpPr>
            <p:cNvPr id="4969" name="Google Shape;4969;gee6873aab4_0_11310"/>
            <p:cNvGrpSpPr/>
            <p:nvPr/>
          </p:nvGrpSpPr>
          <p:grpSpPr>
            <a:xfrm>
              <a:off x="6195941" y="832605"/>
              <a:ext cx="1872300" cy="2632784"/>
              <a:chOff x="-1872716" y="660661"/>
              <a:chExt cx="1872300" cy="1974637"/>
            </a:xfrm>
          </p:grpSpPr>
          <p:sp>
            <p:nvSpPr>
              <p:cNvPr id="4970" name="Google Shape;4970;gee6873aab4_0_1131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971" name="Google Shape;4971;gee6873aab4_0_1131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972" name="Google Shape;4972;gee6873aab4_0_11310"/>
            <p:cNvGrpSpPr/>
            <p:nvPr/>
          </p:nvGrpSpPr>
          <p:grpSpPr>
            <a:xfrm>
              <a:off x="6303954" y="562596"/>
              <a:ext cx="540000" cy="540000"/>
              <a:chOff x="6303954" y="562596"/>
              <a:chExt cx="540000" cy="540000"/>
            </a:xfrm>
          </p:grpSpPr>
          <p:sp>
            <p:nvSpPr>
              <p:cNvPr id="4973" name="Google Shape;4973;gee6873aab4_0_1131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974" name="Google Shape;4974;gee6873aab4_0_1131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975" name="Google Shape;4975;gee6873aab4_0_11310"/>
          <p:cNvSpPr/>
          <p:nvPr/>
        </p:nvSpPr>
        <p:spPr>
          <a:xfrm>
            <a:off x="3019072" y="1772952"/>
            <a:ext cx="12448511" cy="871758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76" name="Google Shape;4976;gee6873aab4_0_11310"/>
          <p:cNvGrpSpPr/>
          <p:nvPr/>
        </p:nvGrpSpPr>
        <p:grpSpPr>
          <a:xfrm>
            <a:off x="10555200" y="295200"/>
            <a:ext cx="1191992" cy="478599"/>
            <a:chOff x="1899" y="899"/>
            <a:chExt cx="4163" cy="1671"/>
          </a:xfrm>
        </p:grpSpPr>
        <p:sp>
          <p:nvSpPr>
            <p:cNvPr id="4977" name="Google Shape;4977;gee6873aab4_0_1131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8" name="Google Shape;4978;gee6873aab4_0_1131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9" name="Google Shape;4979;gee6873aab4_0_1131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0" name="Google Shape;4980;gee6873aab4_0_1131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1" name="Google Shape;4981;gee6873aab4_0_1131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2" name="Google Shape;4982;gee6873aab4_0_1131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3" name="Google Shape;4983;gee6873aab4_0_1131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4" name="Google Shape;4984;gee6873aab4_0_1131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5" name="Google Shape;4985;gee6873aab4_0_1131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6" name="Google Shape;4986;gee6873aab4_0_1131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7" name="Google Shape;4987;gee6873aab4_0_1131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8" name="Google Shape;4988;gee6873aab4_0_1131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9" name="Google Shape;4989;gee6873aab4_0_1131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0" name="Google Shape;4990;gee6873aab4_0_1131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1" name="Google Shape;4991;gee6873aab4_0_1131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2" name="Google Shape;4992;gee6873aab4_0_1131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3" name="Google Shape;4993;gee6873aab4_0_1131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4" name="Google Shape;4994;gee6873aab4_0_1131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5" name="Google Shape;4995;gee6873aab4_0_1131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6" name="Google Shape;4996;gee6873aab4_0_1131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7" name="Google Shape;4997;gee6873aab4_0_1131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8" name="Google Shape;4998;gee6873aab4_0_1131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9" name="Google Shape;4999;gee6873aab4_0_1131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0" name="Google Shape;5000;gee6873aab4_0_1131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1" name="Google Shape;5001;gee6873aab4_0_1131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2" name="Google Shape;5002;gee6873aab4_0_1131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3" name="Google Shape;5003;gee6873aab4_0_1131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4" name="Google Shape;5004;gee6873aab4_0_1131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5" name="Google Shape;5005;gee6873aab4_0_1131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6" name="Google Shape;5006;gee6873aab4_0_1131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7" name="Google Shape;5007;gee6873aab4_0_1131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8" name="Google Shape;5008;gee6873aab4_0_1131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9" name="Google Shape;5009;gee6873aab4_0_1131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0" name="Google Shape;5010;gee6873aab4_0_1131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1" name="Google Shape;5011;gee6873aab4_0_1131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2" name="Google Shape;5012;gee6873aab4_0_1131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3" name="Google Shape;5013;gee6873aab4_0_1131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4" name="Google Shape;5014;gee6873aab4_0_1131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5" name="Google Shape;5015;gee6873aab4_0_1131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6" name="Google Shape;5016;gee6873aab4_0_1131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7" name="Google Shape;5017;gee6873aab4_0_1131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8" name="Google Shape;5018;gee6873aab4_0_1131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9" name="Google Shape;5019;gee6873aab4_0_1131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0" name="Google Shape;5020;gee6873aab4_0_1131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1" name="Google Shape;5021;gee6873aab4_0_1131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2" name="Google Shape;5022;gee6873aab4_0_1131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3" name="Google Shape;5023;gee6873aab4_0_1131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4" name="Google Shape;5024;gee6873aab4_0_1131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5" name="Google Shape;5025;gee6873aab4_0_1131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6" name="Google Shape;5026;gee6873aab4_0_1131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7" name="Google Shape;5027;gee6873aab4_0_1131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8" name="Google Shape;5028;gee6873aab4_0_1131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9" name="Google Shape;5029;gee6873aab4_0_1131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0" name="Google Shape;5030;gee6873aab4_0_1131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1" name="Google Shape;5031;gee6873aab4_0_1131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2" name="Google Shape;5032;gee6873aab4_0_1131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3" name="Google Shape;5033;gee6873aab4_0_1131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4" name="Google Shape;5034;gee6873aab4_0_1131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5" name="Google Shape;5035;gee6873aab4_0_1131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6" name="Google Shape;5036;gee6873aab4_0_1131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7" name="Google Shape;5037;gee6873aab4_0_1131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8" name="Google Shape;5038;gee6873aab4_0_1131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9" name="Google Shape;5039;gee6873aab4_0_1131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0" name="Google Shape;5040;gee6873aab4_0_1131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1" name="Google Shape;5041;gee6873aab4_0_1131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2" name="Google Shape;5042;gee6873aab4_0_1131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3" name="Google Shape;5043;gee6873aab4_0_1131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4" name="Google Shape;5044;gee6873aab4_0_1131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5" name="Google Shape;5045;gee6873aab4_0_1131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6" name="Google Shape;5046;gee6873aab4_0_1131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7" name="Google Shape;5047;gee6873aab4_0_1131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8" name="Google Shape;5048;gee6873aab4_0_1131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9" name="Google Shape;5049;gee6873aab4_0_1131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0" name="Google Shape;5050;gee6873aab4_0_1131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1" name="Google Shape;5051;gee6873aab4_0_1131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2" name="Google Shape;5052;gee6873aab4_0_1131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3" name="Google Shape;5053;gee6873aab4_0_1131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4" name="Google Shape;5054;gee6873aab4_0_1131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5" name="Google Shape;5055;gee6873aab4_0_1131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6" name="Google Shape;5056;gee6873aab4_0_1131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7" name="Google Shape;5057;gee6873aab4_0_1131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8" name="Google Shape;5058;gee6873aab4_0_1131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9" name="Google Shape;5059;gee6873aab4_0_1131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0" name="Google Shape;5060;gee6873aab4_0_1131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1" name="Google Shape;5061;gee6873aab4_0_1131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2" name="Google Shape;5062;gee6873aab4_0_1131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3" name="Google Shape;5063;gee6873aab4_0_1131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4" name="Google Shape;5064;gee6873aab4_0_1131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5" name="Google Shape;5065;gee6873aab4_0_1131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6" name="Google Shape;5066;gee6873aab4_0_1131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7" name="Google Shape;5067;gee6873aab4_0_1131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8" name="Google Shape;5068;gee6873aab4_0_1131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9" name="Google Shape;5069;gee6873aab4_0_1131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070" name="Google Shape;5070;gee6873aab4_0_1131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22565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5071"/>
        <p:cNvGrpSpPr/>
        <p:nvPr/>
      </p:nvGrpSpPr>
      <p:grpSpPr>
        <a:xfrm>
          <a:off x="0" y="0"/>
          <a:ext cx="0" cy="0"/>
          <a:chOff x="0" y="0"/>
          <a:chExt cx="0" cy="0"/>
        </a:xfrm>
      </p:grpSpPr>
      <p:sp>
        <p:nvSpPr>
          <p:cNvPr id="5072" name="Google Shape;5072;gee6873aab4_0_1142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3" name="Google Shape;5073;gee6873aab4_0_1142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4" name="Google Shape;5074;gee6873aab4_0_1142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75" name="Google Shape;5075;gee6873aab4_0_1142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76" name="Google Shape;5076;gee6873aab4_0_1142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077" name="Google Shape;5077;gee6873aab4_0_11420"/>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078" name="Google Shape;5078;gee6873aab4_0_11420"/>
          <p:cNvGrpSpPr/>
          <p:nvPr/>
        </p:nvGrpSpPr>
        <p:grpSpPr>
          <a:xfrm>
            <a:off x="-2040904" y="3988723"/>
            <a:ext cx="1872300" cy="2902792"/>
            <a:chOff x="6195941" y="562596"/>
            <a:chExt cx="1872300" cy="2902792"/>
          </a:xfrm>
        </p:grpSpPr>
        <p:grpSp>
          <p:nvGrpSpPr>
            <p:cNvPr id="5079" name="Google Shape;5079;gee6873aab4_0_11420"/>
            <p:cNvGrpSpPr/>
            <p:nvPr/>
          </p:nvGrpSpPr>
          <p:grpSpPr>
            <a:xfrm>
              <a:off x="6195941" y="832605"/>
              <a:ext cx="1872300" cy="2632784"/>
              <a:chOff x="-1872716" y="660661"/>
              <a:chExt cx="1872300" cy="1974637"/>
            </a:xfrm>
          </p:grpSpPr>
          <p:sp>
            <p:nvSpPr>
              <p:cNvPr id="5080" name="Google Shape;5080;gee6873aab4_0_1142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081" name="Google Shape;5081;gee6873aab4_0_1142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082" name="Google Shape;5082;gee6873aab4_0_11420"/>
            <p:cNvGrpSpPr/>
            <p:nvPr/>
          </p:nvGrpSpPr>
          <p:grpSpPr>
            <a:xfrm>
              <a:off x="6303954" y="562596"/>
              <a:ext cx="540000" cy="540000"/>
              <a:chOff x="6303954" y="562596"/>
              <a:chExt cx="540000" cy="540000"/>
            </a:xfrm>
          </p:grpSpPr>
          <p:sp>
            <p:nvSpPr>
              <p:cNvPr id="5083" name="Google Shape;5083;gee6873aab4_0_1142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084" name="Google Shape;5084;gee6873aab4_0_1142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085" name="Google Shape;5085;gee6873aab4_0_11420"/>
          <p:cNvSpPr/>
          <p:nvPr/>
        </p:nvSpPr>
        <p:spPr>
          <a:xfrm>
            <a:off x="4632603" y="2060848"/>
            <a:ext cx="8856867" cy="620238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86" name="Google Shape;5086;gee6873aab4_0_11420"/>
          <p:cNvGrpSpPr/>
          <p:nvPr/>
        </p:nvGrpSpPr>
        <p:grpSpPr>
          <a:xfrm>
            <a:off x="10555200" y="295200"/>
            <a:ext cx="1191992" cy="478599"/>
            <a:chOff x="1899" y="899"/>
            <a:chExt cx="4163" cy="1671"/>
          </a:xfrm>
        </p:grpSpPr>
        <p:sp>
          <p:nvSpPr>
            <p:cNvPr id="5087" name="Google Shape;5087;gee6873aab4_0_1142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8" name="Google Shape;5088;gee6873aab4_0_1142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9" name="Google Shape;5089;gee6873aab4_0_1142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0" name="Google Shape;5090;gee6873aab4_0_1142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1" name="Google Shape;5091;gee6873aab4_0_1142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2" name="Google Shape;5092;gee6873aab4_0_1142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3" name="Google Shape;5093;gee6873aab4_0_1142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4" name="Google Shape;5094;gee6873aab4_0_1142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5" name="Google Shape;5095;gee6873aab4_0_1142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6" name="Google Shape;5096;gee6873aab4_0_1142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7" name="Google Shape;5097;gee6873aab4_0_1142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8" name="Google Shape;5098;gee6873aab4_0_1142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9" name="Google Shape;5099;gee6873aab4_0_1142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0" name="Google Shape;5100;gee6873aab4_0_1142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1" name="Google Shape;5101;gee6873aab4_0_1142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2" name="Google Shape;5102;gee6873aab4_0_1142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3" name="Google Shape;5103;gee6873aab4_0_1142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4" name="Google Shape;5104;gee6873aab4_0_1142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5" name="Google Shape;5105;gee6873aab4_0_1142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6" name="Google Shape;5106;gee6873aab4_0_1142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7" name="Google Shape;5107;gee6873aab4_0_1142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8" name="Google Shape;5108;gee6873aab4_0_1142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9" name="Google Shape;5109;gee6873aab4_0_1142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0" name="Google Shape;5110;gee6873aab4_0_1142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1" name="Google Shape;5111;gee6873aab4_0_1142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2" name="Google Shape;5112;gee6873aab4_0_1142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3" name="Google Shape;5113;gee6873aab4_0_1142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4" name="Google Shape;5114;gee6873aab4_0_1142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5" name="Google Shape;5115;gee6873aab4_0_1142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6" name="Google Shape;5116;gee6873aab4_0_1142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7" name="Google Shape;5117;gee6873aab4_0_1142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8" name="Google Shape;5118;gee6873aab4_0_1142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9" name="Google Shape;5119;gee6873aab4_0_1142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0" name="Google Shape;5120;gee6873aab4_0_1142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1" name="Google Shape;5121;gee6873aab4_0_1142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2" name="Google Shape;5122;gee6873aab4_0_1142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3" name="Google Shape;5123;gee6873aab4_0_1142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4" name="Google Shape;5124;gee6873aab4_0_1142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5" name="Google Shape;5125;gee6873aab4_0_1142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6" name="Google Shape;5126;gee6873aab4_0_1142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7" name="Google Shape;5127;gee6873aab4_0_1142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8" name="Google Shape;5128;gee6873aab4_0_1142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9" name="Google Shape;5129;gee6873aab4_0_1142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0" name="Google Shape;5130;gee6873aab4_0_1142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1" name="Google Shape;5131;gee6873aab4_0_1142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2" name="Google Shape;5132;gee6873aab4_0_1142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3" name="Google Shape;5133;gee6873aab4_0_1142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4" name="Google Shape;5134;gee6873aab4_0_1142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5" name="Google Shape;5135;gee6873aab4_0_1142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6" name="Google Shape;5136;gee6873aab4_0_1142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7" name="Google Shape;5137;gee6873aab4_0_1142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8" name="Google Shape;5138;gee6873aab4_0_1142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9" name="Google Shape;5139;gee6873aab4_0_1142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0" name="Google Shape;5140;gee6873aab4_0_1142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1" name="Google Shape;5141;gee6873aab4_0_1142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2" name="Google Shape;5142;gee6873aab4_0_1142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3" name="Google Shape;5143;gee6873aab4_0_1142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4" name="Google Shape;5144;gee6873aab4_0_1142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5" name="Google Shape;5145;gee6873aab4_0_1142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6" name="Google Shape;5146;gee6873aab4_0_1142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7" name="Google Shape;5147;gee6873aab4_0_1142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8" name="Google Shape;5148;gee6873aab4_0_1142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9" name="Google Shape;5149;gee6873aab4_0_1142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0" name="Google Shape;5150;gee6873aab4_0_1142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1" name="Google Shape;5151;gee6873aab4_0_1142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2" name="Google Shape;5152;gee6873aab4_0_1142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3" name="Google Shape;5153;gee6873aab4_0_1142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4" name="Google Shape;5154;gee6873aab4_0_1142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5" name="Google Shape;5155;gee6873aab4_0_1142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6" name="Google Shape;5156;gee6873aab4_0_1142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7" name="Google Shape;5157;gee6873aab4_0_1142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8" name="Google Shape;5158;gee6873aab4_0_1142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9" name="Google Shape;5159;gee6873aab4_0_1142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0" name="Google Shape;5160;gee6873aab4_0_1142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1" name="Google Shape;5161;gee6873aab4_0_1142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2" name="Google Shape;5162;gee6873aab4_0_1142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3" name="Google Shape;5163;gee6873aab4_0_1142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4" name="Google Shape;5164;gee6873aab4_0_1142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5" name="Google Shape;5165;gee6873aab4_0_1142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6" name="Google Shape;5166;gee6873aab4_0_1142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7" name="Google Shape;5167;gee6873aab4_0_1142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8" name="Google Shape;5168;gee6873aab4_0_1142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9" name="Google Shape;5169;gee6873aab4_0_1142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0" name="Google Shape;5170;gee6873aab4_0_1142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1" name="Google Shape;5171;gee6873aab4_0_1142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2" name="Google Shape;5172;gee6873aab4_0_1142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3" name="Google Shape;5173;gee6873aab4_0_1142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4" name="Google Shape;5174;gee6873aab4_0_1142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5" name="Google Shape;5175;gee6873aab4_0_1142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6" name="Google Shape;5176;gee6873aab4_0_1142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7" name="Google Shape;5177;gee6873aab4_0_1142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8" name="Google Shape;5178;gee6873aab4_0_1142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9" name="Google Shape;5179;gee6873aab4_0_1142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180" name="Google Shape;5180;gee6873aab4_0_1142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27698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5181"/>
        <p:cNvGrpSpPr/>
        <p:nvPr/>
      </p:nvGrpSpPr>
      <p:grpSpPr>
        <a:xfrm>
          <a:off x="0" y="0"/>
          <a:ext cx="0" cy="0"/>
          <a:chOff x="0" y="0"/>
          <a:chExt cx="0" cy="0"/>
        </a:xfrm>
      </p:grpSpPr>
      <p:sp>
        <p:nvSpPr>
          <p:cNvPr id="5182" name="Google Shape;5182;gee6873aab4_0_1153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3" name="Google Shape;5183;gee6873aab4_0_1153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84" name="Google Shape;5184;gee6873aab4_0_1153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5" name="Google Shape;5185;gee6873aab4_0_1153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6" name="Google Shape;5186;gee6873aab4_0_1153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187" name="Google Shape;5187;gee6873aab4_0_11530"/>
          <p:cNvSpPr txBox="1">
            <a:spLocks noGrp="1"/>
          </p:cNvSpPr>
          <p:nvPr>
            <p:ph type="body" idx="1"/>
          </p:nvPr>
        </p:nvSpPr>
        <p:spPr>
          <a:xfrm>
            <a:off x="514799" y="2263939"/>
            <a:ext cx="47886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88" name="Google Shape;5188;gee6873aab4_0_11530"/>
          <p:cNvGrpSpPr/>
          <p:nvPr/>
        </p:nvGrpSpPr>
        <p:grpSpPr>
          <a:xfrm>
            <a:off x="-2040904" y="3988723"/>
            <a:ext cx="1872300" cy="2902792"/>
            <a:chOff x="6195941" y="562596"/>
            <a:chExt cx="1872300" cy="2902792"/>
          </a:xfrm>
        </p:grpSpPr>
        <p:grpSp>
          <p:nvGrpSpPr>
            <p:cNvPr id="5189" name="Google Shape;5189;gee6873aab4_0_11530"/>
            <p:cNvGrpSpPr/>
            <p:nvPr/>
          </p:nvGrpSpPr>
          <p:grpSpPr>
            <a:xfrm>
              <a:off x="6195941" y="832605"/>
              <a:ext cx="1872300" cy="2632784"/>
              <a:chOff x="-1872716" y="660661"/>
              <a:chExt cx="1872300" cy="1974637"/>
            </a:xfrm>
          </p:grpSpPr>
          <p:sp>
            <p:nvSpPr>
              <p:cNvPr id="5190" name="Google Shape;5190;gee6873aab4_0_1153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191" name="Google Shape;5191;gee6873aab4_0_1153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192" name="Google Shape;5192;gee6873aab4_0_11530"/>
            <p:cNvGrpSpPr/>
            <p:nvPr/>
          </p:nvGrpSpPr>
          <p:grpSpPr>
            <a:xfrm>
              <a:off x="6303954" y="562596"/>
              <a:ext cx="540000" cy="540000"/>
              <a:chOff x="6303954" y="562596"/>
              <a:chExt cx="540000" cy="540000"/>
            </a:xfrm>
          </p:grpSpPr>
          <p:sp>
            <p:nvSpPr>
              <p:cNvPr id="5193" name="Google Shape;5193;gee6873aab4_0_1153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194" name="Google Shape;5194;gee6873aab4_0_1153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195" name="Google Shape;5195;gee6873aab4_0_11530"/>
          <p:cNvSpPr/>
          <p:nvPr/>
        </p:nvSpPr>
        <p:spPr>
          <a:xfrm>
            <a:off x="3019072" y="1772952"/>
            <a:ext cx="12448511" cy="871758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6" name="Google Shape;5196;gee6873aab4_0_11530"/>
          <p:cNvSpPr txBox="1">
            <a:spLocks noGrp="1"/>
          </p:cNvSpPr>
          <p:nvPr>
            <p:ph type="body" idx="2"/>
          </p:nvPr>
        </p:nvSpPr>
        <p:spPr>
          <a:xfrm>
            <a:off x="5720811" y="2263939"/>
            <a:ext cx="47886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97" name="Google Shape;5197;gee6873aab4_0_11530"/>
          <p:cNvGrpSpPr/>
          <p:nvPr/>
        </p:nvGrpSpPr>
        <p:grpSpPr>
          <a:xfrm>
            <a:off x="10555200" y="295200"/>
            <a:ext cx="1191992" cy="478599"/>
            <a:chOff x="1899" y="899"/>
            <a:chExt cx="4163" cy="1671"/>
          </a:xfrm>
        </p:grpSpPr>
        <p:sp>
          <p:nvSpPr>
            <p:cNvPr id="5198" name="Google Shape;5198;gee6873aab4_0_1153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9" name="Google Shape;5199;gee6873aab4_0_1153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0" name="Google Shape;5200;gee6873aab4_0_1153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1" name="Google Shape;5201;gee6873aab4_0_1153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2" name="Google Shape;5202;gee6873aab4_0_1153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3" name="Google Shape;5203;gee6873aab4_0_1153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4" name="Google Shape;5204;gee6873aab4_0_1153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5" name="Google Shape;5205;gee6873aab4_0_1153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6" name="Google Shape;5206;gee6873aab4_0_1153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7" name="Google Shape;5207;gee6873aab4_0_1153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8" name="Google Shape;5208;gee6873aab4_0_1153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9" name="Google Shape;5209;gee6873aab4_0_1153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0" name="Google Shape;5210;gee6873aab4_0_1153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1" name="Google Shape;5211;gee6873aab4_0_1153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2" name="Google Shape;5212;gee6873aab4_0_1153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3" name="Google Shape;5213;gee6873aab4_0_1153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4" name="Google Shape;5214;gee6873aab4_0_1153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5" name="Google Shape;5215;gee6873aab4_0_1153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6" name="Google Shape;5216;gee6873aab4_0_1153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7" name="Google Shape;5217;gee6873aab4_0_1153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8" name="Google Shape;5218;gee6873aab4_0_1153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9" name="Google Shape;5219;gee6873aab4_0_1153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0" name="Google Shape;5220;gee6873aab4_0_1153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1" name="Google Shape;5221;gee6873aab4_0_1153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2" name="Google Shape;5222;gee6873aab4_0_1153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3" name="Google Shape;5223;gee6873aab4_0_1153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4" name="Google Shape;5224;gee6873aab4_0_1153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5" name="Google Shape;5225;gee6873aab4_0_1153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6" name="Google Shape;5226;gee6873aab4_0_1153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7" name="Google Shape;5227;gee6873aab4_0_1153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8" name="Google Shape;5228;gee6873aab4_0_1153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9" name="Google Shape;5229;gee6873aab4_0_1153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0" name="Google Shape;5230;gee6873aab4_0_1153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1" name="Google Shape;5231;gee6873aab4_0_1153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2" name="Google Shape;5232;gee6873aab4_0_1153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3" name="Google Shape;5233;gee6873aab4_0_1153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4" name="Google Shape;5234;gee6873aab4_0_1153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5" name="Google Shape;5235;gee6873aab4_0_1153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6" name="Google Shape;5236;gee6873aab4_0_1153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7" name="Google Shape;5237;gee6873aab4_0_1153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8" name="Google Shape;5238;gee6873aab4_0_1153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9" name="Google Shape;5239;gee6873aab4_0_1153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0" name="Google Shape;5240;gee6873aab4_0_1153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1" name="Google Shape;5241;gee6873aab4_0_1153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2" name="Google Shape;5242;gee6873aab4_0_1153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3" name="Google Shape;5243;gee6873aab4_0_1153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4" name="Google Shape;5244;gee6873aab4_0_1153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5" name="Google Shape;5245;gee6873aab4_0_1153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6" name="Google Shape;5246;gee6873aab4_0_1153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7" name="Google Shape;5247;gee6873aab4_0_1153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8" name="Google Shape;5248;gee6873aab4_0_1153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9" name="Google Shape;5249;gee6873aab4_0_1153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0" name="Google Shape;5250;gee6873aab4_0_1153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1" name="Google Shape;5251;gee6873aab4_0_1153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2" name="Google Shape;5252;gee6873aab4_0_1153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3" name="Google Shape;5253;gee6873aab4_0_1153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4" name="Google Shape;5254;gee6873aab4_0_1153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5" name="Google Shape;5255;gee6873aab4_0_1153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6" name="Google Shape;5256;gee6873aab4_0_1153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7" name="Google Shape;5257;gee6873aab4_0_1153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8" name="Google Shape;5258;gee6873aab4_0_1153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9" name="Google Shape;5259;gee6873aab4_0_1153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0" name="Google Shape;5260;gee6873aab4_0_1153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1" name="Google Shape;5261;gee6873aab4_0_1153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2" name="Google Shape;5262;gee6873aab4_0_1153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3" name="Google Shape;5263;gee6873aab4_0_1153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4" name="Google Shape;5264;gee6873aab4_0_1153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5" name="Google Shape;5265;gee6873aab4_0_1153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6" name="Google Shape;5266;gee6873aab4_0_1153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7" name="Google Shape;5267;gee6873aab4_0_1153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8" name="Google Shape;5268;gee6873aab4_0_1153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9" name="Google Shape;5269;gee6873aab4_0_1153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0" name="Google Shape;5270;gee6873aab4_0_1153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1" name="Google Shape;5271;gee6873aab4_0_1153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2" name="Google Shape;5272;gee6873aab4_0_1153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3" name="Google Shape;5273;gee6873aab4_0_1153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4" name="Google Shape;5274;gee6873aab4_0_1153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5" name="Google Shape;5275;gee6873aab4_0_1153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6" name="Google Shape;5276;gee6873aab4_0_1153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7" name="Google Shape;5277;gee6873aab4_0_1153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8" name="Google Shape;5278;gee6873aab4_0_1153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9" name="Google Shape;5279;gee6873aab4_0_1153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0" name="Google Shape;5280;gee6873aab4_0_1153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1" name="Google Shape;5281;gee6873aab4_0_1153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2" name="Google Shape;5282;gee6873aab4_0_1153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3" name="Google Shape;5283;gee6873aab4_0_1153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4" name="Google Shape;5284;gee6873aab4_0_1153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5" name="Google Shape;5285;gee6873aab4_0_1153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6" name="Google Shape;5286;gee6873aab4_0_1153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7" name="Google Shape;5287;gee6873aab4_0_1153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8" name="Google Shape;5288;gee6873aab4_0_1153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9" name="Google Shape;5289;gee6873aab4_0_1153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0" name="Google Shape;5290;gee6873aab4_0_1153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291" name="Google Shape;5291;gee6873aab4_0_1153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405041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5292"/>
        <p:cNvGrpSpPr/>
        <p:nvPr/>
      </p:nvGrpSpPr>
      <p:grpSpPr>
        <a:xfrm>
          <a:off x="0" y="0"/>
          <a:ext cx="0" cy="0"/>
          <a:chOff x="0" y="0"/>
          <a:chExt cx="0" cy="0"/>
        </a:xfrm>
      </p:grpSpPr>
      <p:sp>
        <p:nvSpPr>
          <p:cNvPr id="5293" name="Google Shape;5293;gee6873aab4_0_11641"/>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4" name="Google Shape;5294;gee6873aab4_0_11641"/>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95" name="Google Shape;5295;gee6873aab4_0_1164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6" name="Google Shape;5296;gee6873aab4_0_1164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7" name="Google Shape;5297;gee6873aab4_0_1164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298" name="Google Shape;5298;gee6873aab4_0_1164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800"/>
              <a:buNone/>
              <a:defRPr sz="2800">
                <a:solidFill>
                  <a:schemeClr val="dk2"/>
                </a:solidFill>
              </a:defRPr>
            </a:lvl1pPr>
            <a:lvl2pPr marL="914400" lvl="1" indent="-228600" algn="l" rtl="0">
              <a:lnSpc>
                <a:spcPct val="90000"/>
              </a:lnSpc>
              <a:spcBef>
                <a:spcPts val="400"/>
              </a:spcBef>
              <a:spcAft>
                <a:spcPts val="0"/>
              </a:spcAft>
              <a:buClr>
                <a:schemeClr val="dk2"/>
              </a:buClr>
              <a:buSzPts val="1800"/>
              <a:buNone/>
              <a:defRPr sz="1800">
                <a:solidFill>
                  <a:schemeClr val="dk2"/>
                </a:solidFill>
              </a:defRPr>
            </a:lvl2pPr>
            <a:lvl3pPr marL="1371600" lvl="2" indent="-342900" algn="l" rtl="0">
              <a:lnSpc>
                <a:spcPct val="90000"/>
              </a:lnSpc>
              <a:spcBef>
                <a:spcPts val="400"/>
              </a:spcBef>
              <a:spcAft>
                <a:spcPts val="0"/>
              </a:spcAft>
              <a:buClr>
                <a:schemeClr val="accent2"/>
              </a:buClr>
              <a:buSzPts val="1800"/>
              <a:buChar char="•"/>
              <a:defRPr sz="1800">
                <a:solidFill>
                  <a:schemeClr val="dk2"/>
                </a:solidFill>
              </a:defRPr>
            </a:lvl3pPr>
            <a:lvl4pPr marL="1828800" lvl="3" indent="-330200" algn="l" rtl="0">
              <a:lnSpc>
                <a:spcPct val="90000"/>
              </a:lnSpc>
              <a:spcBef>
                <a:spcPts val="400"/>
              </a:spcBef>
              <a:spcAft>
                <a:spcPts val="0"/>
              </a:spcAft>
              <a:buClr>
                <a:schemeClr val="accent2"/>
              </a:buClr>
              <a:buSzPts val="1600"/>
              <a:buChar char="•"/>
              <a:defRPr sz="1600">
                <a:solidFill>
                  <a:schemeClr val="dk2"/>
                </a:solidFill>
              </a:defRPr>
            </a:lvl4pPr>
            <a:lvl5pPr marL="2286000" lvl="4" indent="-228600" algn="l" rtl="0">
              <a:lnSpc>
                <a:spcPct val="90000"/>
              </a:lnSpc>
              <a:spcBef>
                <a:spcPts val="800"/>
              </a:spcBef>
              <a:spcAft>
                <a:spcPts val="0"/>
              </a:spcAft>
              <a:buClr>
                <a:schemeClr val="dk2"/>
              </a:buClr>
              <a:buSzPts val="2800"/>
              <a:buNone/>
              <a:defRPr sz="2800">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299" name="Google Shape;5299;gee6873aab4_0_11641"/>
          <p:cNvGrpSpPr/>
          <p:nvPr/>
        </p:nvGrpSpPr>
        <p:grpSpPr>
          <a:xfrm>
            <a:off x="-2040904" y="3988723"/>
            <a:ext cx="1872300" cy="2902792"/>
            <a:chOff x="6195941" y="562596"/>
            <a:chExt cx="1872300" cy="2902792"/>
          </a:xfrm>
        </p:grpSpPr>
        <p:grpSp>
          <p:nvGrpSpPr>
            <p:cNvPr id="5300" name="Google Shape;5300;gee6873aab4_0_11641"/>
            <p:cNvGrpSpPr/>
            <p:nvPr/>
          </p:nvGrpSpPr>
          <p:grpSpPr>
            <a:xfrm>
              <a:off x="6195941" y="832605"/>
              <a:ext cx="1872300" cy="2632784"/>
              <a:chOff x="-1872716" y="660661"/>
              <a:chExt cx="1872300" cy="1974637"/>
            </a:xfrm>
          </p:grpSpPr>
          <p:sp>
            <p:nvSpPr>
              <p:cNvPr id="5301" name="Google Shape;5301;gee6873aab4_0_1164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302" name="Google Shape;5302;gee6873aab4_0_1164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303" name="Google Shape;5303;gee6873aab4_0_11641"/>
            <p:cNvGrpSpPr/>
            <p:nvPr/>
          </p:nvGrpSpPr>
          <p:grpSpPr>
            <a:xfrm>
              <a:off x="6303954" y="562596"/>
              <a:ext cx="540000" cy="540000"/>
              <a:chOff x="6303954" y="562596"/>
              <a:chExt cx="540000" cy="540000"/>
            </a:xfrm>
          </p:grpSpPr>
          <p:sp>
            <p:nvSpPr>
              <p:cNvPr id="5304" name="Google Shape;5304;gee6873aab4_0_1164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305" name="Google Shape;5305;gee6873aab4_0_1164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306" name="Google Shape;5306;gee6873aab4_0_11641"/>
          <p:cNvSpPr/>
          <p:nvPr/>
        </p:nvSpPr>
        <p:spPr>
          <a:xfrm>
            <a:off x="2336747" y="-1615423"/>
            <a:ext cx="17131048" cy="1199672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307" name="Google Shape;5307;gee6873aab4_0_11641"/>
          <p:cNvGrpSpPr/>
          <p:nvPr/>
        </p:nvGrpSpPr>
        <p:grpSpPr>
          <a:xfrm>
            <a:off x="10555200" y="295200"/>
            <a:ext cx="1191992" cy="478599"/>
            <a:chOff x="1899" y="899"/>
            <a:chExt cx="4163" cy="1671"/>
          </a:xfrm>
        </p:grpSpPr>
        <p:sp>
          <p:nvSpPr>
            <p:cNvPr id="5308" name="Google Shape;5308;gee6873aab4_0_1164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9" name="Google Shape;5309;gee6873aab4_0_1164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0" name="Google Shape;5310;gee6873aab4_0_1164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1" name="Google Shape;5311;gee6873aab4_0_1164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2" name="Google Shape;5312;gee6873aab4_0_1164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3" name="Google Shape;5313;gee6873aab4_0_1164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4" name="Google Shape;5314;gee6873aab4_0_1164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5" name="Google Shape;5315;gee6873aab4_0_1164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6" name="Google Shape;5316;gee6873aab4_0_1164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7" name="Google Shape;5317;gee6873aab4_0_1164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8" name="Google Shape;5318;gee6873aab4_0_1164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9" name="Google Shape;5319;gee6873aab4_0_11641"/>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0" name="Google Shape;5320;gee6873aab4_0_1164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1" name="Google Shape;5321;gee6873aab4_0_1164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2" name="Google Shape;5322;gee6873aab4_0_1164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3" name="Google Shape;5323;gee6873aab4_0_1164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4" name="Google Shape;5324;gee6873aab4_0_11641"/>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5" name="Google Shape;5325;gee6873aab4_0_1164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6" name="Google Shape;5326;gee6873aab4_0_1164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7" name="Google Shape;5327;gee6873aab4_0_1164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8" name="Google Shape;5328;gee6873aab4_0_1164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9" name="Google Shape;5329;gee6873aab4_0_1164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0" name="Google Shape;5330;gee6873aab4_0_1164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1" name="Google Shape;5331;gee6873aab4_0_1164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2" name="Google Shape;5332;gee6873aab4_0_1164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3" name="Google Shape;5333;gee6873aab4_0_1164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4" name="Google Shape;5334;gee6873aab4_0_1164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5" name="Google Shape;5335;gee6873aab4_0_1164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6" name="Google Shape;5336;gee6873aab4_0_1164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7" name="Google Shape;5337;gee6873aab4_0_1164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8" name="Google Shape;5338;gee6873aab4_0_1164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9" name="Google Shape;5339;gee6873aab4_0_1164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0" name="Google Shape;5340;gee6873aab4_0_1164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1" name="Google Shape;5341;gee6873aab4_0_1164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2" name="Google Shape;5342;gee6873aab4_0_1164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3" name="Google Shape;5343;gee6873aab4_0_1164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4" name="Google Shape;5344;gee6873aab4_0_1164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5" name="Google Shape;5345;gee6873aab4_0_1164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6" name="Google Shape;5346;gee6873aab4_0_1164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7" name="Google Shape;5347;gee6873aab4_0_1164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8" name="Google Shape;5348;gee6873aab4_0_1164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9" name="Google Shape;5349;gee6873aab4_0_1164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0" name="Google Shape;5350;gee6873aab4_0_1164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1" name="Google Shape;5351;gee6873aab4_0_1164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2" name="Google Shape;5352;gee6873aab4_0_1164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3" name="Google Shape;5353;gee6873aab4_0_1164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4" name="Google Shape;5354;gee6873aab4_0_1164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5" name="Google Shape;5355;gee6873aab4_0_1164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6" name="Google Shape;5356;gee6873aab4_0_1164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7" name="Google Shape;5357;gee6873aab4_0_1164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8" name="Google Shape;5358;gee6873aab4_0_1164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9" name="Google Shape;5359;gee6873aab4_0_1164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0" name="Google Shape;5360;gee6873aab4_0_1164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1" name="Google Shape;5361;gee6873aab4_0_1164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2" name="Google Shape;5362;gee6873aab4_0_1164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3" name="Google Shape;5363;gee6873aab4_0_1164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4" name="Google Shape;5364;gee6873aab4_0_1164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5" name="Google Shape;5365;gee6873aab4_0_1164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6" name="Google Shape;5366;gee6873aab4_0_1164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7" name="Google Shape;5367;gee6873aab4_0_1164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8" name="Google Shape;5368;gee6873aab4_0_1164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9" name="Google Shape;5369;gee6873aab4_0_1164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0" name="Google Shape;5370;gee6873aab4_0_1164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1" name="Google Shape;5371;gee6873aab4_0_1164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2" name="Google Shape;5372;gee6873aab4_0_1164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3" name="Google Shape;5373;gee6873aab4_0_1164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4" name="Google Shape;5374;gee6873aab4_0_1164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5" name="Google Shape;5375;gee6873aab4_0_1164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6" name="Google Shape;5376;gee6873aab4_0_1164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7" name="Google Shape;5377;gee6873aab4_0_1164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8" name="Google Shape;5378;gee6873aab4_0_1164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9" name="Google Shape;5379;gee6873aab4_0_1164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0" name="Google Shape;5380;gee6873aab4_0_1164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1" name="Google Shape;5381;gee6873aab4_0_1164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2" name="Google Shape;5382;gee6873aab4_0_1164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3" name="Google Shape;5383;gee6873aab4_0_1164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4" name="Google Shape;5384;gee6873aab4_0_1164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5" name="Google Shape;5385;gee6873aab4_0_1164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6" name="Google Shape;5386;gee6873aab4_0_1164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7" name="Google Shape;5387;gee6873aab4_0_11641"/>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8" name="Google Shape;5388;gee6873aab4_0_1164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9" name="Google Shape;5389;gee6873aab4_0_1164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0" name="Google Shape;5390;gee6873aab4_0_1164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1" name="Google Shape;5391;gee6873aab4_0_1164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2" name="Google Shape;5392;gee6873aab4_0_1164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3" name="Google Shape;5393;gee6873aab4_0_1164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4" name="Google Shape;5394;gee6873aab4_0_1164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5" name="Google Shape;5395;gee6873aab4_0_1164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6" name="Google Shape;5396;gee6873aab4_0_1164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7" name="Google Shape;5397;gee6873aab4_0_1164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8" name="Google Shape;5398;gee6873aab4_0_1164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9" name="Google Shape;5399;gee6873aab4_0_1164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0" name="Google Shape;5400;gee6873aab4_0_1164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01" name="Google Shape;5401;gee6873aab4_0_1164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25800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5402"/>
        <p:cNvGrpSpPr/>
        <p:nvPr/>
      </p:nvGrpSpPr>
      <p:grpSpPr>
        <a:xfrm>
          <a:off x="0" y="0"/>
          <a:ext cx="0" cy="0"/>
          <a:chOff x="0" y="0"/>
          <a:chExt cx="0" cy="0"/>
        </a:xfrm>
      </p:grpSpPr>
      <p:sp>
        <p:nvSpPr>
          <p:cNvPr id="5403" name="Google Shape;5403;gee6873aab4_0_11751"/>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4" name="Google Shape;5404;gee6873aab4_0_11751"/>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8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05" name="Google Shape;5405;gee6873aab4_0_1175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6" name="Google Shape;5406;gee6873aab4_0_1175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7" name="Google Shape;5407;gee6873aab4_0_1175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408" name="Google Shape;5408;gee6873aab4_0_1175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400"/>
              <a:buNone/>
              <a:defRPr sz="1400">
                <a:solidFill>
                  <a:schemeClr val="dk1"/>
                </a:solidFill>
              </a:defRPr>
            </a:lvl1pPr>
            <a:lvl2pPr marL="914400" lvl="1" indent="-228600" algn="l" rtl="0">
              <a:lnSpc>
                <a:spcPct val="90000"/>
              </a:lnSpc>
              <a:spcBef>
                <a:spcPts val="400"/>
              </a:spcBef>
              <a:spcAft>
                <a:spcPts val="0"/>
              </a:spcAft>
              <a:buClr>
                <a:schemeClr val="dk1"/>
              </a:buClr>
              <a:buSzPts val="1200"/>
              <a:buNone/>
              <a:defRPr sz="1200">
                <a:solidFill>
                  <a:schemeClr val="dk1"/>
                </a:solidFill>
              </a:defRPr>
            </a:lvl2pPr>
            <a:lvl3pPr marL="1371600" lvl="2" indent="-304800" algn="l" rtl="0">
              <a:lnSpc>
                <a:spcPct val="90000"/>
              </a:lnSpc>
              <a:spcBef>
                <a:spcPts val="400"/>
              </a:spcBef>
              <a:spcAft>
                <a:spcPts val="0"/>
              </a:spcAft>
              <a:buClr>
                <a:schemeClr val="accent2"/>
              </a:buClr>
              <a:buSzPts val="1200"/>
              <a:buChar char="•"/>
              <a:defRPr sz="1200" b="0">
                <a:solidFill>
                  <a:schemeClr val="dk1"/>
                </a:solidFill>
              </a:defRPr>
            </a:lvl3pPr>
            <a:lvl4pPr marL="1828800" lvl="3" indent="-298450" algn="l" rtl="0">
              <a:lnSpc>
                <a:spcPct val="90000"/>
              </a:lnSpc>
              <a:spcBef>
                <a:spcPts val="400"/>
              </a:spcBef>
              <a:spcAft>
                <a:spcPts val="0"/>
              </a:spcAft>
              <a:buClr>
                <a:schemeClr val="accent2"/>
              </a:buClr>
              <a:buSzPts val="1100"/>
              <a:buChar char="•"/>
              <a:defRPr sz="1100">
                <a:solidFill>
                  <a:schemeClr val="dk1"/>
                </a:solidFill>
              </a:defRPr>
            </a:lvl4pPr>
            <a:lvl5pPr marL="2286000" lvl="4" indent="-228600" algn="l" rtl="0">
              <a:lnSpc>
                <a:spcPct val="90000"/>
              </a:lnSpc>
              <a:spcBef>
                <a:spcPts val="800"/>
              </a:spcBef>
              <a:spcAft>
                <a:spcPts val="0"/>
              </a:spcAft>
              <a:buClr>
                <a:schemeClr val="dk1"/>
              </a:buClr>
              <a:buSzPts val="1400"/>
              <a:buNone/>
              <a:defRPr sz="1400">
                <a:solidFill>
                  <a:schemeClr val="dk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409" name="Google Shape;5409;gee6873aab4_0_11751"/>
          <p:cNvGrpSpPr/>
          <p:nvPr/>
        </p:nvGrpSpPr>
        <p:grpSpPr>
          <a:xfrm>
            <a:off x="-2040904" y="3988723"/>
            <a:ext cx="1872300" cy="2902792"/>
            <a:chOff x="6195941" y="562596"/>
            <a:chExt cx="1872300" cy="2902792"/>
          </a:xfrm>
        </p:grpSpPr>
        <p:grpSp>
          <p:nvGrpSpPr>
            <p:cNvPr id="5410" name="Google Shape;5410;gee6873aab4_0_11751"/>
            <p:cNvGrpSpPr/>
            <p:nvPr/>
          </p:nvGrpSpPr>
          <p:grpSpPr>
            <a:xfrm>
              <a:off x="6195941" y="832605"/>
              <a:ext cx="1872300" cy="2632784"/>
              <a:chOff x="-1872716" y="660661"/>
              <a:chExt cx="1872300" cy="1974637"/>
            </a:xfrm>
          </p:grpSpPr>
          <p:sp>
            <p:nvSpPr>
              <p:cNvPr id="5411" name="Google Shape;5411;gee6873aab4_0_1175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412" name="Google Shape;5412;gee6873aab4_0_1175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413" name="Google Shape;5413;gee6873aab4_0_11751"/>
            <p:cNvGrpSpPr/>
            <p:nvPr/>
          </p:nvGrpSpPr>
          <p:grpSpPr>
            <a:xfrm>
              <a:off x="6303954" y="562596"/>
              <a:ext cx="540000" cy="540000"/>
              <a:chOff x="6303954" y="562596"/>
              <a:chExt cx="540000" cy="540000"/>
            </a:xfrm>
          </p:grpSpPr>
          <p:sp>
            <p:nvSpPr>
              <p:cNvPr id="5414" name="Google Shape;5414;gee6873aab4_0_1175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15" name="Google Shape;5415;gee6873aab4_0_1175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416" name="Google Shape;5416;gee6873aab4_0_11751"/>
          <p:cNvSpPr/>
          <p:nvPr/>
        </p:nvSpPr>
        <p:spPr>
          <a:xfrm>
            <a:off x="1224135" y="2703595"/>
            <a:ext cx="12707872" cy="8899212"/>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17" name="Google Shape;5417;gee6873aab4_0_11751"/>
          <p:cNvGrpSpPr/>
          <p:nvPr/>
        </p:nvGrpSpPr>
        <p:grpSpPr>
          <a:xfrm>
            <a:off x="10555200" y="295200"/>
            <a:ext cx="1191992" cy="478599"/>
            <a:chOff x="1899" y="899"/>
            <a:chExt cx="4163" cy="1671"/>
          </a:xfrm>
        </p:grpSpPr>
        <p:sp>
          <p:nvSpPr>
            <p:cNvPr id="5418" name="Google Shape;5418;gee6873aab4_0_1175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9" name="Google Shape;5419;gee6873aab4_0_1175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0" name="Google Shape;5420;gee6873aab4_0_1175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1" name="Google Shape;5421;gee6873aab4_0_1175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2" name="Google Shape;5422;gee6873aab4_0_1175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3" name="Google Shape;5423;gee6873aab4_0_1175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4" name="Google Shape;5424;gee6873aab4_0_1175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5" name="Google Shape;5425;gee6873aab4_0_1175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6" name="Google Shape;5426;gee6873aab4_0_1175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7" name="Google Shape;5427;gee6873aab4_0_1175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8" name="Google Shape;5428;gee6873aab4_0_1175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9" name="Google Shape;5429;gee6873aab4_0_11751"/>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0" name="Google Shape;5430;gee6873aab4_0_1175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1" name="Google Shape;5431;gee6873aab4_0_1175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2" name="Google Shape;5432;gee6873aab4_0_1175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3" name="Google Shape;5433;gee6873aab4_0_1175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4" name="Google Shape;5434;gee6873aab4_0_11751"/>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5" name="Google Shape;5435;gee6873aab4_0_1175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6" name="Google Shape;5436;gee6873aab4_0_1175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7" name="Google Shape;5437;gee6873aab4_0_1175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8" name="Google Shape;5438;gee6873aab4_0_1175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9" name="Google Shape;5439;gee6873aab4_0_1175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0" name="Google Shape;5440;gee6873aab4_0_1175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1" name="Google Shape;5441;gee6873aab4_0_1175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2" name="Google Shape;5442;gee6873aab4_0_1175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3" name="Google Shape;5443;gee6873aab4_0_1175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4" name="Google Shape;5444;gee6873aab4_0_1175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5" name="Google Shape;5445;gee6873aab4_0_1175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6" name="Google Shape;5446;gee6873aab4_0_1175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7" name="Google Shape;5447;gee6873aab4_0_1175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8" name="Google Shape;5448;gee6873aab4_0_1175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9" name="Google Shape;5449;gee6873aab4_0_1175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0" name="Google Shape;5450;gee6873aab4_0_1175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1" name="Google Shape;5451;gee6873aab4_0_1175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2" name="Google Shape;5452;gee6873aab4_0_1175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3" name="Google Shape;5453;gee6873aab4_0_1175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4" name="Google Shape;5454;gee6873aab4_0_1175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5" name="Google Shape;5455;gee6873aab4_0_1175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6" name="Google Shape;5456;gee6873aab4_0_1175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7" name="Google Shape;5457;gee6873aab4_0_1175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8" name="Google Shape;5458;gee6873aab4_0_1175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9" name="Google Shape;5459;gee6873aab4_0_1175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0" name="Google Shape;5460;gee6873aab4_0_1175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1" name="Google Shape;5461;gee6873aab4_0_1175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2" name="Google Shape;5462;gee6873aab4_0_1175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3" name="Google Shape;5463;gee6873aab4_0_1175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4" name="Google Shape;5464;gee6873aab4_0_1175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5" name="Google Shape;5465;gee6873aab4_0_1175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6" name="Google Shape;5466;gee6873aab4_0_1175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7" name="Google Shape;5467;gee6873aab4_0_1175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8" name="Google Shape;5468;gee6873aab4_0_1175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9" name="Google Shape;5469;gee6873aab4_0_1175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0" name="Google Shape;5470;gee6873aab4_0_1175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1" name="Google Shape;5471;gee6873aab4_0_1175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2" name="Google Shape;5472;gee6873aab4_0_1175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3" name="Google Shape;5473;gee6873aab4_0_1175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4" name="Google Shape;5474;gee6873aab4_0_1175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5" name="Google Shape;5475;gee6873aab4_0_1175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6" name="Google Shape;5476;gee6873aab4_0_1175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7" name="Google Shape;5477;gee6873aab4_0_1175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8" name="Google Shape;5478;gee6873aab4_0_1175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9" name="Google Shape;5479;gee6873aab4_0_1175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0" name="Google Shape;5480;gee6873aab4_0_1175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1" name="Google Shape;5481;gee6873aab4_0_1175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2" name="Google Shape;5482;gee6873aab4_0_1175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3" name="Google Shape;5483;gee6873aab4_0_1175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4" name="Google Shape;5484;gee6873aab4_0_1175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5" name="Google Shape;5485;gee6873aab4_0_1175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6" name="Google Shape;5486;gee6873aab4_0_1175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7" name="Google Shape;5487;gee6873aab4_0_1175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8" name="Google Shape;5488;gee6873aab4_0_1175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9" name="Google Shape;5489;gee6873aab4_0_1175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0" name="Google Shape;5490;gee6873aab4_0_1175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1" name="Google Shape;5491;gee6873aab4_0_1175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2" name="Google Shape;5492;gee6873aab4_0_1175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3" name="Google Shape;5493;gee6873aab4_0_1175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4" name="Google Shape;5494;gee6873aab4_0_1175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5" name="Google Shape;5495;gee6873aab4_0_1175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6" name="Google Shape;5496;gee6873aab4_0_1175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7" name="Google Shape;5497;gee6873aab4_0_11751"/>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8" name="Google Shape;5498;gee6873aab4_0_1175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9" name="Google Shape;5499;gee6873aab4_0_1175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0" name="Google Shape;5500;gee6873aab4_0_1175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1" name="Google Shape;5501;gee6873aab4_0_1175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2" name="Google Shape;5502;gee6873aab4_0_1175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3" name="Google Shape;5503;gee6873aab4_0_1175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4" name="Google Shape;5504;gee6873aab4_0_1175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5" name="Google Shape;5505;gee6873aab4_0_1175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6" name="Google Shape;5506;gee6873aab4_0_1175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7" name="Google Shape;5507;gee6873aab4_0_1175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8" name="Google Shape;5508;gee6873aab4_0_1175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9" name="Google Shape;5509;gee6873aab4_0_1175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0" name="Google Shape;5510;gee6873aab4_0_1175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11" name="Google Shape;5511;gee6873aab4_0_1175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2210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5512"/>
        <p:cNvGrpSpPr/>
        <p:nvPr/>
      </p:nvGrpSpPr>
      <p:grpSpPr>
        <a:xfrm>
          <a:off x="0" y="0"/>
          <a:ext cx="0" cy="0"/>
          <a:chOff x="0" y="0"/>
          <a:chExt cx="0" cy="0"/>
        </a:xfrm>
      </p:grpSpPr>
      <p:sp>
        <p:nvSpPr>
          <p:cNvPr id="5513" name="Google Shape;5513;gee6873aab4_0_11861"/>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4" name="Google Shape;5514;gee6873aab4_0_11861"/>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5" name="Google Shape;5515;gee6873aab4_0_1186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16" name="Google Shape;5516;gee6873aab4_0_1186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517" name="Google Shape;5517;gee6873aab4_0_11861"/>
          <p:cNvGrpSpPr/>
          <p:nvPr/>
        </p:nvGrpSpPr>
        <p:grpSpPr>
          <a:xfrm>
            <a:off x="10553375" y="296652"/>
            <a:ext cx="1194613" cy="479652"/>
            <a:chOff x="1899" y="899"/>
            <a:chExt cx="4163" cy="1671"/>
          </a:xfrm>
        </p:grpSpPr>
        <p:sp>
          <p:nvSpPr>
            <p:cNvPr id="5518" name="Google Shape;5518;gee6873aab4_0_1186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9" name="Google Shape;5519;gee6873aab4_0_1186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0" name="Google Shape;5520;gee6873aab4_0_1186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1" name="Google Shape;5521;gee6873aab4_0_1186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2" name="Google Shape;5522;gee6873aab4_0_1186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3" name="Google Shape;5523;gee6873aab4_0_1186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4" name="Google Shape;5524;gee6873aab4_0_1186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5" name="Google Shape;5525;gee6873aab4_0_1186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6" name="Google Shape;5526;gee6873aab4_0_1186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7" name="Google Shape;5527;gee6873aab4_0_1186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8" name="Google Shape;5528;gee6873aab4_0_1186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9" name="Google Shape;5529;gee6873aab4_0_1186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0" name="Google Shape;5530;gee6873aab4_0_1186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1" name="Google Shape;5531;gee6873aab4_0_1186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2" name="Google Shape;5532;gee6873aab4_0_1186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3" name="Google Shape;5533;gee6873aab4_0_1186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4" name="Google Shape;5534;gee6873aab4_0_1186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5" name="Google Shape;5535;gee6873aab4_0_1186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6" name="Google Shape;5536;gee6873aab4_0_1186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7" name="Google Shape;5537;gee6873aab4_0_1186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8" name="Google Shape;5538;gee6873aab4_0_1186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9" name="Google Shape;5539;gee6873aab4_0_1186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0" name="Google Shape;5540;gee6873aab4_0_1186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1" name="Google Shape;5541;gee6873aab4_0_1186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2" name="Google Shape;5542;gee6873aab4_0_1186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3" name="Google Shape;5543;gee6873aab4_0_1186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4" name="Google Shape;5544;gee6873aab4_0_1186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5" name="Google Shape;5545;gee6873aab4_0_1186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6" name="Google Shape;5546;gee6873aab4_0_1186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7" name="Google Shape;5547;gee6873aab4_0_1186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8" name="Google Shape;5548;gee6873aab4_0_1186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9" name="Google Shape;5549;gee6873aab4_0_1186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0" name="Google Shape;5550;gee6873aab4_0_1186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1" name="Google Shape;5551;gee6873aab4_0_1186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2" name="Google Shape;5552;gee6873aab4_0_1186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3" name="Google Shape;5553;gee6873aab4_0_1186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4" name="Google Shape;5554;gee6873aab4_0_1186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5" name="Google Shape;5555;gee6873aab4_0_1186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6" name="Google Shape;5556;gee6873aab4_0_1186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7" name="Google Shape;5557;gee6873aab4_0_1186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8" name="Google Shape;5558;gee6873aab4_0_1186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9" name="Google Shape;5559;gee6873aab4_0_1186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0" name="Google Shape;5560;gee6873aab4_0_1186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1" name="Google Shape;5561;gee6873aab4_0_1186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2" name="Google Shape;5562;gee6873aab4_0_1186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3" name="Google Shape;5563;gee6873aab4_0_1186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4" name="Google Shape;5564;gee6873aab4_0_1186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5" name="Google Shape;5565;gee6873aab4_0_1186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6" name="Google Shape;5566;gee6873aab4_0_1186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7" name="Google Shape;5567;gee6873aab4_0_1186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8" name="Google Shape;5568;gee6873aab4_0_1186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9" name="Google Shape;5569;gee6873aab4_0_1186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0" name="Google Shape;5570;gee6873aab4_0_1186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1" name="Google Shape;5571;gee6873aab4_0_1186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2" name="Google Shape;5572;gee6873aab4_0_1186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3" name="Google Shape;5573;gee6873aab4_0_1186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4" name="Google Shape;5574;gee6873aab4_0_1186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5" name="Google Shape;5575;gee6873aab4_0_1186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6" name="Google Shape;5576;gee6873aab4_0_1186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7" name="Google Shape;5577;gee6873aab4_0_1186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8" name="Google Shape;5578;gee6873aab4_0_1186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9" name="Google Shape;5579;gee6873aab4_0_1186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0" name="Google Shape;5580;gee6873aab4_0_1186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1" name="Google Shape;5581;gee6873aab4_0_1186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2" name="Google Shape;5582;gee6873aab4_0_1186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3" name="Google Shape;5583;gee6873aab4_0_1186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4" name="Google Shape;5584;gee6873aab4_0_1186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5" name="Google Shape;5585;gee6873aab4_0_1186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6" name="Google Shape;5586;gee6873aab4_0_1186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7" name="Google Shape;5587;gee6873aab4_0_1186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8" name="Google Shape;5588;gee6873aab4_0_1186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9" name="Google Shape;5589;gee6873aab4_0_1186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0" name="Google Shape;5590;gee6873aab4_0_1186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1" name="Google Shape;5591;gee6873aab4_0_1186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2" name="Google Shape;5592;gee6873aab4_0_1186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3" name="Google Shape;5593;gee6873aab4_0_1186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4" name="Google Shape;5594;gee6873aab4_0_1186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5" name="Google Shape;5595;gee6873aab4_0_1186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6" name="Google Shape;5596;gee6873aab4_0_1186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7" name="Google Shape;5597;gee6873aab4_0_1186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8" name="Google Shape;5598;gee6873aab4_0_1186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9" name="Google Shape;5599;gee6873aab4_0_1186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0" name="Google Shape;5600;gee6873aab4_0_1186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1" name="Google Shape;5601;gee6873aab4_0_1186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2" name="Google Shape;5602;gee6873aab4_0_1186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3" name="Google Shape;5603;gee6873aab4_0_1186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4" name="Google Shape;5604;gee6873aab4_0_1186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5" name="Google Shape;5605;gee6873aab4_0_1186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6" name="Google Shape;5606;gee6873aab4_0_1186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7" name="Google Shape;5607;gee6873aab4_0_1186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8" name="Google Shape;5608;gee6873aab4_0_1186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9" name="Google Shape;5609;gee6873aab4_0_1186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0" name="Google Shape;5610;gee6873aab4_0_1186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611" name="Google Shape;5611;gee6873aab4_0_1186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612" name="Google Shape;5612;gee6873aab4_0_11861"/>
          <p:cNvGrpSpPr/>
          <p:nvPr/>
        </p:nvGrpSpPr>
        <p:grpSpPr>
          <a:xfrm>
            <a:off x="-2040904" y="3988723"/>
            <a:ext cx="1872300" cy="2902792"/>
            <a:chOff x="6195941" y="562596"/>
            <a:chExt cx="1872300" cy="2902792"/>
          </a:xfrm>
        </p:grpSpPr>
        <p:grpSp>
          <p:nvGrpSpPr>
            <p:cNvPr id="5613" name="Google Shape;5613;gee6873aab4_0_11861"/>
            <p:cNvGrpSpPr/>
            <p:nvPr/>
          </p:nvGrpSpPr>
          <p:grpSpPr>
            <a:xfrm>
              <a:off x="6195941" y="832605"/>
              <a:ext cx="1872300" cy="2632784"/>
              <a:chOff x="-1872716" y="660661"/>
              <a:chExt cx="1872300" cy="1974637"/>
            </a:xfrm>
          </p:grpSpPr>
          <p:sp>
            <p:nvSpPr>
              <p:cNvPr id="5614" name="Google Shape;5614;gee6873aab4_0_1186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615" name="Google Shape;5615;gee6873aab4_0_1186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616" name="Google Shape;5616;gee6873aab4_0_11861"/>
            <p:cNvGrpSpPr/>
            <p:nvPr/>
          </p:nvGrpSpPr>
          <p:grpSpPr>
            <a:xfrm>
              <a:off x="6303954" y="562596"/>
              <a:ext cx="540000" cy="540000"/>
              <a:chOff x="6303954" y="562596"/>
              <a:chExt cx="540000" cy="540000"/>
            </a:xfrm>
          </p:grpSpPr>
          <p:sp>
            <p:nvSpPr>
              <p:cNvPr id="5617" name="Google Shape;5617;gee6873aab4_0_1186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618" name="Google Shape;5618;gee6873aab4_0_1186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619" name="Google Shape;5619;gee6873aab4_0_11861"/>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0" name="Google Shape;5620;gee6873aab4_0_11861"/>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1" name="Google Shape;5621;gee6873aab4_0_11861"/>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22" name="Google Shape;5622;gee6873aab4_0_1186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3" name="Google Shape;5623;gee6873aab4_0_11861"/>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624" name="Google Shape;5624;gee6873aab4_0_11861"/>
          <p:cNvGrpSpPr/>
          <p:nvPr/>
        </p:nvGrpSpPr>
        <p:grpSpPr>
          <a:xfrm>
            <a:off x="-2040904" y="871532"/>
            <a:ext cx="1368300" cy="2264171"/>
            <a:chOff x="-1836712" y="2937191"/>
            <a:chExt cx="1368300" cy="2264171"/>
          </a:xfrm>
        </p:grpSpPr>
        <p:pic>
          <p:nvPicPr>
            <p:cNvPr id="5625" name="Google Shape;5625;gee6873aab4_0_1186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626" name="Google Shape;5626;gee6873aab4_0_1186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627" name="Google Shape;5627;gee6873aab4_0_1186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4277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8"/>
        <p:cNvGrpSpPr/>
        <p:nvPr/>
      </p:nvGrpSpPr>
      <p:grpSpPr>
        <a:xfrm>
          <a:off x="0" y="0"/>
          <a:ext cx="0" cy="0"/>
          <a:chOff x="0" y="0"/>
          <a:chExt cx="0" cy="0"/>
        </a:xfrm>
      </p:grpSpPr>
      <p:sp>
        <p:nvSpPr>
          <p:cNvPr id="5629" name="Google Shape;5629;gee6873aab4_0_1197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0" name="Google Shape;5630;gee6873aab4_0_1197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1" name="Google Shape;5631;gee6873aab4_0_1197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33429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3730"/>
        <p:cNvGrpSpPr/>
        <p:nvPr/>
      </p:nvGrpSpPr>
      <p:grpSpPr>
        <a:xfrm>
          <a:off x="0" y="0"/>
          <a:ext cx="0" cy="0"/>
          <a:chOff x="0" y="0"/>
          <a:chExt cx="0" cy="0"/>
        </a:xfrm>
      </p:grpSpPr>
      <p:sp>
        <p:nvSpPr>
          <p:cNvPr id="3731" name="Google Shape;3731;gee6873aab4_0_10079"/>
          <p:cNvSpPr/>
          <p:nvPr/>
        </p:nvSpPr>
        <p:spPr>
          <a:xfrm rot="-5400000">
            <a:off x="3736361" y="-1600801"/>
            <a:ext cx="6858000" cy="100596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2" name="Google Shape;3732;gee6873aab4_0_10079"/>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33" name="Google Shape;3733;gee6873aab4_0_10079"/>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34" name="Google Shape;3734;gee6873aab4_0_10079"/>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735" name="Google Shape;3735;gee6873aab4_0_10079"/>
          <p:cNvGrpSpPr/>
          <p:nvPr/>
        </p:nvGrpSpPr>
        <p:grpSpPr>
          <a:xfrm>
            <a:off x="6961787" y="1092812"/>
            <a:ext cx="2482931" cy="996927"/>
            <a:chOff x="1899" y="899"/>
            <a:chExt cx="4163" cy="1671"/>
          </a:xfrm>
        </p:grpSpPr>
        <p:sp>
          <p:nvSpPr>
            <p:cNvPr id="3736" name="Google Shape;3736;gee6873aab4_0_1007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7" name="Google Shape;3737;gee6873aab4_0_1007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8" name="Google Shape;3738;gee6873aab4_0_1007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9" name="Google Shape;3739;gee6873aab4_0_1007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0" name="Google Shape;3740;gee6873aab4_0_1007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1" name="Google Shape;3741;gee6873aab4_0_1007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2" name="Google Shape;3742;gee6873aab4_0_1007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3" name="Google Shape;3743;gee6873aab4_0_1007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4" name="Google Shape;3744;gee6873aab4_0_1007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5" name="Google Shape;3745;gee6873aab4_0_1007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6" name="Google Shape;3746;gee6873aab4_0_1007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7" name="Google Shape;3747;gee6873aab4_0_10079"/>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8" name="Google Shape;3748;gee6873aab4_0_1007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9" name="Google Shape;3749;gee6873aab4_0_1007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0" name="Google Shape;3750;gee6873aab4_0_1007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1" name="Google Shape;3751;gee6873aab4_0_1007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2" name="Google Shape;3752;gee6873aab4_0_10079"/>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3" name="Google Shape;3753;gee6873aab4_0_1007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4" name="Google Shape;3754;gee6873aab4_0_1007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5" name="Google Shape;3755;gee6873aab4_0_1007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6" name="Google Shape;3756;gee6873aab4_0_1007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7" name="Google Shape;3757;gee6873aab4_0_1007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8" name="Google Shape;3758;gee6873aab4_0_1007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9" name="Google Shape;3759;gee6873aab4_0_1007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0" name="Google Shape;3760;gee6873aab4_0_1007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1" name="Google Shape;3761;gee6873aab4_0_1007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2" name="Google Shape;3762;gee6873aab4_0_1007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3" name="Google Shape;3763;gee6873aab4_0_1007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4" name="Google Shape;3764;gee6873aab4_0_1007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5" name="Google Shape;3765;gee6873aab4_0_1007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6" name="Google Shape;3766;gee6873aab4_0_1007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7" name="Google Shape;3767;gee6873aab4_0_1007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8" name="Google Shape;3768;gee6873aab4_0_1007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9" name="Google Shape;3769;gee6873aab4_0_1007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0" name="Google Shape;3770;gee6873aab4_0_1007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1" name="Google Shape;3771;gee6873aab4_0_1007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2" name="Google Shape;3772;gee6873aab4_0_1007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3" name="Google Shape;3773;gee6873aab4_0_1007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4" name="Google Shape;3774;gee6873aab4_0_1007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5" name="Google Shape;3775;gee6873aab4_0_1007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6" name="Google Shape;3776;gee6873aab4_0_1007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7" name="Google Shape;3777;gee6873aab4_0_1007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8" name="Google Shape;3778;gee6873aab4_0_1007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9" name="Google Shape;3779;gee6873aab4_0_1007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0" name="Google Shape;3780;gee6873aab4_0_1007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1" name="Google Shape;3781;gee6873aab4_0_1007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2" name="Google Shape;3782;gee6873aab4_0_1007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3" name="Google Shape;3783;gee6873aab4_0_1007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4" name="Google Shape;3784;gee6873aab4_0_1007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5" name="Google Shape;3785;gee6873aab4_0_1007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6" name="Google Shape;3786;gee6873aab4_0_1007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7" name="Google Shape;3787;gee6873aab4_0_1007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8" name="Google Shape;3788;gee6873aab4_0_1007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9" name="Google Shape;3789;gee6873aab4_0_1007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0" name="Google Shape;3790;gee6873aab4_0_1007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1" name="Google Shape;3791;gee6873aab4_0_1007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2" name="Google Shape;3792;gee6873aab4_0_1007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3" name="Google Shape;3793;gee6873aab4_0_1007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4" name="Google Shape;3794;gee6873aab4_0_1007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5" name="Google Shape;3795;gee6873aab4_0_1007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6" name="Google Shape;3796;gee6873aab4_0_1007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7" name="Google Shape;3797;gee6873aab4_0_1007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8" name="Google Shape;3798;gee6873aab4_0_1007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9" name="Google Shape;3799;gee6873aab4_0_1007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0" name="Google Shape;3800;gee6873aab4_0_1007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1" name="Google Shape;3801;gee6873aab4_0_1007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2" name="Google Shape;3802;gee6873aab4_0_1007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3" name="Google Shape;3803;gee6873aab4_0_1007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4" name="Google Shape;3804;gee6873aab4_0_1007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5" name="Google Shape;3805;gee6873aab4_0_1007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6" name="Google Shape;3806;gee6873aab4_0_1007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7" name="Google Shape;3807;gee6873aab4_0_1007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8" name="Google Shape;3808;gee6873aab4_0_1007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9" name="Google Shape;3809;gee6873aab4_0_1007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0" name="Google Shape;3810;gee6873aab4_0_1007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1" name="Google Shape;3811;gee6873aab4_0_1007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2" name="Google Shape;3812;gee6873aab4_0_1007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3" name="Google Shape;3813;gee6873aab4_0_1007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4" name="Google Shape;3814;gee6873aab4_0_1007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5" name="Google Shape;3815;gee6873aab4_0_10079"/>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6" name="Google Shape;3816;gee6873aab4_0_1007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7" name="Google Shape;3817;gee6873aab4_0_1007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8" name="Google Shape;3818;gee6873aab4_0_1007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9" name="Google Shape;3819;gee6873aab4_0_1007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0" name="Google Shape;3820;gee6873aab4_0_1007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1" name="Google Shape;3821;gee6873aab4_0_1007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2" name="Google Shape;3822;gee6873aab4_0_1007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3" name="Google Shape;3823;gee6873aab4_0_1007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4" name="Google Shape;3824;gee6873aab4_0_1007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5" name="Google Shape;3825;gee6873aab4_0_1007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6" name="Google Shape;3826;gee6873aab4_0_1007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7" name="Google Shape;3827;gee6873aab4_0_1007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8" name="Google Shape;3828;gee6873aab4_0_1007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829" name="Google Shape;3829;gee6873aab4_0_1007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3830" name="Google Shape;3830;gee6873aab4_0_10079"/>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4000"/>
              <a:buFont typeface="Calibri"/>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1" name="Google Shape;3831;gee6873aab4_0_10079"/>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sz="1800">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32" name="Google Shape;3832;gee6873aab4_0_10079"/>
          <p:cNvSpPr/>
          <p:nvPr/>
        </p:nvSpPr>
        <p:spPr>
          <a:xfrm>
            <a:off x="-2330633" y="180542"/>
            <a:ext cx="8883038" cy="622071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833" name="Google Shape;3833;gee6873aab4_0_10079"/>
          <p:cNvGrpSpPr/>
          <p:nvPr/>
        </p:nvGrpSpPr>
        <p:grpSpPr>
          <a:xfrm>
            <a:off x="-2040904" y="871532"/>
            <a:ext cx="1368300" cy="2264171"/>
            <a:chOff x="-1836712" y="2937191"/>
            <a:chExt cx="1368300" cy="2264171"/>
          </a:xfrm>
        </p:grpSpPr>
        <p:pic>
          <p:nvPicPr>
            <p:cNvPr id="3834" name="Google Shape;3834;gee6873aab4_0_10079" descr="icon_camera_circle.png"/>
            <p:cNvPicPr preferRelativeResize="0"/>
            <p:nvPr/>
          </p:nvPicPr>
          <p:blipFill rotWithShape="1">
            <a:blip r:embed="rId3">
              <a:alphaModFix/>
            </a:blip>
            <a:srcRect/>
            <a:stretch/>
          </p:blipFill>
          <p:spPr>
            <a:xfrm>
              <a:off x="-1728699" y="2937191"/>
              <a:ext cx="640111" cy="640111"/>
            </a:xfrm>
            <a:prstGeom prst="rect">
              <a:avLst/>
            </a:prstGeom>
            <a:noFill/>
            <a:ln>
              <a:noFill/>
            </a:ln>
          </p:spPr>
        </p:pic>
        <p:sp>
          <p:nvSpPr>
            <p:cNvPr id="3835" name="Google Shape;3835;gee6873aab4_0_1007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3836" name="Google Shape;3836;gee6873aab4_0_10079" descr="icon_information-white.png"/>
            <p:cNvPicPr preferRelativeResize="0"/>
            <p:nvPr/>
          </p:nvPicPr>
          <p:blipFill rotWithShape="1">
            <a:blip r:embed="rId4">
              <a:alphaModFix/>
            </a:blip>
            <a:srcRect/>
            <a:stretch/>
          </p:blipFill>
          <p:spPr>
            <a:xfrm>
              <a:off x="-1728699" y="3245911"/>
              <a:ext cx="121592" cy="320113"/>
            </a:xfrm>
            <a:prstGeom prst="rect">
              <a:avLst/>
            </a:prstGeom>
            <a:noFill/>
            <a:ln>
              <a:noFill/>
            </a:ln>
          </p:spPr>
        </p:pic>
      </p:grpSp>
      <p:pic>
        <p:nvPicPr>
          <p:cNvPr id="3837" name="Google Shape;3837;gee6873aab4_0_10079"/>
          <p:cNvPicPr preferRelativeResize="0"/>
          <p:nvPr/>
        </p:nvPicPr>
        <p:blipFill rotWithShape="1">
          <a:blip r:embed="rId5">
            <a:alphaModFix/>
          </a:blip>
          <a:srcRect/>
          <a:stretch/>
        </p:blipFill>
        <p:spPr>
          <a:xfrm>
            <a:off x="9894956" y="1271087"/>
            <a:ext cx="1713706" cy="670793"/>
          </a:xfrm>
          <a:prstGeom prst="rect">
            <a:avLst/>
          </a:prstGeom>
          <a:noFill/>
          <a:ln>
            <a:noFill/>
          </a:ln>
        </p:spPr>
      </p:pic>
    </p:spTree>
    <p:extLst>
      <p:ext uri="{BB962C8B-B14F-4D97-AF65-F5344CB8AC3E}">
        <p14:creationId xmlns:p14="http://schemas.microsoft.com/office/powerpoint/2010/main" val="16130555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2"/>
                                        </p:tgtEl>
                                        <p:attrNameLst>
                                          <p:attrName>style.visibility</p:attrName>
                                        </p:attrNameLst>
                                      </p:cBhvr>
                                      <p:to>
                                        <p:strVal val="visible"/>
                                      </p:to>
                                    </p:set>
                                    <p:animEffect transition="in" filter="fade">
                                      <p:cBhvr>
                                        <p:cTn id="7" dur="500"/>
                                        <p:tgtEl>
                                          <p:spTgt spid="38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35"/>
                                        </p:tgtEl>
                                        <p:attrNameLst>
                                          <p:attrName>style.visibility</p:attrName>
                                        </p:attrNameLst>
                                      </p:cBhvr>
                                      <p:to>
                                        <p:strVal val="visible"/>
                                      </p:to>
                                    </p:set>
                                    <p:animEffect transition="in" filter="fade">
                                      <p:cBhvr>
                                        <p:cTn id="11" dur="500"/>
                                        <p:tgtEl>
                                          <p:spTgt spid="3735"/>
                                        </p:tgtEl>
                                      </p:cBhvr>
                                    </p:animEffect>
                                  </p:childTnLst>
                                </p:cTn>
                              </p:par>
                              <p:par>
                                <p:cTn id="12" presetID="10" presetClass="entr" presetSubtype="0" fill="hold" nodeType="withEffect">
                                  <p:stCondLst>
                                    <p:cond delay="0"/>
                                  </p:stCondLst>
                                  <p:childTnLst>
                                    <p:set>
                                      <p:cBhvr>
                                        <p:cTn id="13" dur="1" fill="hold">
                                          <p:stCondLst>
                                            <p:cond delay="0"/>
                                          </p:stCondLst>
                                        </p:cTn>
                                        <p:tgtEl>
                                          <p:spTgt spid="3830"/>
                                        </p:tgtEl>
                                        <p:attrNameLst>
                                          <p:attrName>style.visibility</p:attrName>
                                        </p:attrNameLst>
                                      </p:cBhvr>
                                      <p:to>
                                        <p:strVal val="visible"/>
                                      </p:to>
                                    </p:set>
                                    <p:animEffect transition="in" filter="fade">
                                      <p:cBhvr>
                                        <p:cTn id="14" dur="500"/>
                                        <p:tgtEl>
                                          <p:spTgt spid="3830"/>
                                        </p:tgtEl>
                                      </p:cBhvr>
                                    </p:animEffect>
                                  </p:childTnLst>
                                </p:cTn>
                              </p:par>
                              <p:par>
                                <p:cTn id="15" presetID="10" presetClass="entr" presetSubtype="0" fill="hold" nodeType="withEffect">
                                  <p:stCondLst>
                                    <p:cond delay="0"/>
                                  </p:stCondLst>
                                  <p:childTnLst>
                                    <p:set>
                                      <p:cBhvr>
                                        <p:cTn id="16" dur="1" fill="hold">
                                          <p:stCondLst>
                                            <p:cond delay="0"/>
                                          </p:stCondLst>
                                        </p:cTn>
                                        <p:tgtEl>
                                          <p:spTgt spid="3831">
                                            <p:txEl>
                                              <p:pRg st="0" end="0"/>
                                            </p:txEl>
                                          </p:spTgt>
                                        </p:tgtEl>
                                        <p:attrNameLst>
                                          <p:attrName>style.visibility</p:attrName>
                                        </p:attrNameLst>
                                      </p:cBhvr>
                                      <p:to>
                                        <p:strVal val="visible"/>
                                      </p:to>
                                    </p:set>
                                    <p:animEffect transition="in" filter="fade">
                                      <p:cBhvr>
                                        <p:cTn id="17" dur="500"/>
                                        <p:tgtEl>
                                          <p:spTgt spid="383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831">
                                            <p:txEl>
                                              <p:charRg st="1" end="1"/>
                                            </p:txEl>
                                          </p:spTgt>
                                        </p:tgtEl>
                                        <p:attrNameLst>
                                          <p:attrName>style.visibility</p:attrName>
                                        </p:attrNameLst>
                                      </p:cBhvr>
                                      <p:to>
                                        <p:strVal val="visible"/>
                                      </p:to>
                                    </p:set>
                                    <p:animEffect transition="in" filter="fade">
                                      <p:cBhvr>
                                        <p:cTn id="20" dur="500"/>
                                        <p:tgtEl>
                                          <p:spTgt spid="383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831">
                                            <p:txEl>
                                              <p:charRg st="1" end="1"/>
                                            </p:txEl>
                                          </p:spTgt>
                                        </p:tgtEl>
                                        <p:attrNameLst>
                                          <p:attrName>style.visibility</p:attrName>
                                        </p:attrNameLst>
                                      </p:cBhvr>
                                      <p:to>
                                        <p:strVal val="visible"/>
                                      </p:to>
                                    </p:set>
                                    <p:animEffect transition="in" filter="fade">
                                      <p:cBhvr>
                                        <p:cTn id="23" dur="500"/>
                                        <p:tgtEl>
                                          <p:spTgt spid="383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831">
                                            <p:txEl>
                                              <p:charRg st="1" end="1"/>
                                            </p:txEl>
                                          </p:spTgt>
                                        </p:tgtEl>
                                        <p:attrNameLst>
                                          <p:attrName>style.visibility</p:attrName>
                                        </p:attrNameLst>
                                      </p:cBhvr>
                                      <p:to>
                                        <p:strVal val="visible"/>
                                      </p:to>
                                    </p:set>
                                    <p:animEffect transition="in" filter="fade">
                                      <p:cBhvr>
                                        <p:cTn id="26" dur="500"/>
                                        <p:tgtEl>
                                          <p:spTgt spid="383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831">
                                            <p:txEl>
                                              <p:charRg st="1" end="1"/>
                                            </p:txEl>
                                          </p:spTgt>
                                        </p:tgtEl>
                                        <p:attrNameLst>
                                          <p:attrName>style.visibility</p:attrName>
                                        </p:attrNameLst>
                                      </p:cBhvr>
                                      <p:to>
                                        <p:strVal val="visible"/>
                                      </p:to>
                                    </p:set>
                                    <p:animEffect transition="in" filter="fade">
                                      <p:cBhvr>
                                        <p:cTn id="29" dur="500"/>
                                        <p:tgtEl>
                                          <p:spTgt spid="383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31">
                                            <p:txEl>
                                              <p:charRg st="1" end="1"/>
                                            </p:txEl>
                                          </p:spTgt>
                                        </p:tgtEl>
                                        <p:attrNameLst>
                                          <p:attrName>style.visibility</p:attrName>
                                        </p:attrNameLst>
                                      </p:cBhvr>
                                      <p:to>
                                        <p:strVal val="visible"/>
                                      </p:to>
                                    </p:set>
                                    <p:animEffect transition="in" filter="fade">
                                      <p:cBhvr>
                                        <p:cTn id="32" dur="500"/>
                                        <p:tgtEl>
                                          <p:spTgt spid="383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831">
                                            <p:txEl>
                                              <p:charRg st="1" end="1"/>
                                            </p:txEl>
                                          </p:spTgt>
                                        </p:tgtEl>
                                        <p:attrNameLst>
                                          <p:attrName>style.visibility</p:attrName>
                                        </p:attrNameLst>
                                      </p:cBhvr>
                                      <p:to>
                                        <p:strVal val="visible"/>
                                      </p:to>
                                    </p:set>
                                    <p:animEffect transition="in" filter="fade">
                                      <p:cBhvr>
                                        <p:cTn id="35" dur="500"/>
                                        <p:tgtEl>
                                          <p:spTgt spid="383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31">
                                            <p:txEl>
                                              <p:charRg st="1" end="1"/>
                                            </p:txEl>
                                          </p:spTgt>
                                        </p:tgtEl>
                                        <p:attrNameLst>
                                          <p:attrName>style.visibility</p:attrName>
                                        </p:attrNameLst>
                                      </p:cBhvr>
                                      <p:to>
                                        <p:strVal val="visible"/>
                                      </p:to>
                                    </p:set>
                                    <p:animEffect transition="in" filter="fade">
                                      <p:cBhvr>
                                        <p:cTn id="38" dur="500"/>
                                        <p:tgtEl>
                                          <p:spTgt spid="383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831">
                                            <p:txEl>
                                              <p:charRg st="1" end="1"/>
                                            </p:txEl>
                                          </p:spTgt>
                                        </p:tgtEl>
                                        <p:attrNameLst>
                                          <p:attrName>style.visibility</p:attrName>
                                        </p:attrNameLst>
                                      </p:cBhvr>
                                      <p:to>
                                        <p:strVal val="visible"/>
                                      </p:to>
                                    </p:set>
                                    <p:animEffect transition="in" filter="fade">
                                      <p:cBhvr>
                                        <p:cTn id="41" dur="500"/>
                                        <p:tgtEl>
                                          <p:spTgt spid="383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837"/>
                                        </p:tgtEl>
                                        <p:attrNameLst>
                                          <p:attrName>style.visibility</p:attrName>
                                        </p:attrNameLst>
                                      </p:cBhvr>
                                      <p:to>
                                        <p:strVal val="visible"/>
                                      </p:to>
                                    </p:set>
                                    <p:animEffect transition="in" filter="fade">
                                      <p:cBhvr>
                                        <p:cTn id="45" dur="1000"/>
                                        <p:tgtEl>
                                          <p:spTgt spid="3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5632"/>
        <p:cNvGrpSpPr/>
        <p:nvPr/>
      </p:nvGrpSpPr>
      <p:grpSpPr>
        <a:xfrm>
          <a:off x="0" y="0"/>
          <a:ext cx="0" cy="0"/>
          <a:chOff x="0" y="0"/>
          <a:chExt cx="0" cy="0"/>
        </a:xfrm>
      </p:grpSpPr>
      <p:sp>
        <p:nvSpPr>
          <p:cNvPr id="5633" name="Google Shape;5633;gee6873aab4_0_11981"/>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4" name="Google Shape;5634;gee6873aab4_0_11981"/>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5" name="Google Shape;5635;gee6873aab4_0_1198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6" name="Google Shape;5636;gee6873aab4_0_1198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637" name="Google Shape;5637;gee6873aab4_0_11981"/>
          <p:cNvGrpSpPr/>
          <p:nvPr/>
        </p:nvGrpSpPr>
        <p:grpSpPr>
          <a:xfrm>
            <a:off x="10553375" y="296652"/>
            <a:ext cx="1194613" cy="479652"/>
            <a:chOff x="1899" y="899"/>
            <a:chExt cx="4163" cy="1671"/>
          </a:xfrm>
        </p:grpSpPr>
        <p:sp>
          <p:nvSpPr>
            <p:cNvPr id="5638" name="Google Shape;5638;gee6873aab4_0_1198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9" name="Google Shape;5639;gee6873aab4_0_1198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0" name="Google Shape;5640;gee6873aab4_0_1198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1" name="Google Shape;5641;gee6873aab4_0_1198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2" name="Google Shape;5642;gee6873aab4_0_1198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3" name="Google Shape;5643;gee6873aab4_0_1198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4" name="Google Shape;5644;gee6873aab4_0_1198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5" name="Google Shape;5645;gee6873aab4_0_1198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6" name="Google Shape;5646;gee6873aab4_0_1198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7" name="Google Shape;5647;gee6873aab4_0_1198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8" name="Google Shape;5648;gee6873aab4_0_1198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9" name="Google Shape;5649;gee6873aab4_0_1198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0" name="Google Shape;5650;gee6873aab4_0_1198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1" name="Google Shape;5651;gee6873aab4_0_1198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2" name="Google Shape;5652;gee6873aab4_0_1198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3" name="Google Shape;5653;gee6873aab4_0_1198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4" name="Google Shape;5654;gee6873aab4_0_1198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5" name="Google Shape;5655;gee6873aab4_0_1198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6" name="Google Shape;5656;gee6873aab4_0_1198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7" name="Google Shape;5657;gee6873aab4_0_1198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8" name="Google Shape;5658;gee6873aab4_0_1198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9" name="Google Shape;5659;gee6873aab4_0_1198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0" name="Google Shape;5660;gee6873aab4_0_1198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1" name="Google Shape;5661;gee6873aab4_0_1198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2" name="Google Shape;5662;gee6873aab4_0_1198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3" name="Google Shape;5663;gee6873aab4_0_1198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4" name="Google Shape;5664;gee6873aab4_0_1198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5" name="Google Shape;5665;gee6873aab4_0_1198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6" name="Google Shape;5666;gee6873aab4_0_1198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7" name="Google Shape;5667;gee6873aab4_0_1198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8" name="Google Shape;5668;gee6873aab4_0_1198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9" name="Google Shape;5669;gee6873aab4_0_1198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0" name="Google Shape;5670;gee6873aab4_0_1198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1" name="Google Shape;5671;gee6873aab4_0_1198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2" name="Google Shape;5672;gee6873aab4_0_1198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3" name="Google Shape;5673;gee6873aab4_0_1198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4" name="Google Shape;5674;gee6873aab4_0_1198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5" name="Google Shape;5675;gee6873aab4_0_1198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6" name="Google Shape;5676;gee6873aab4_0_1198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7" name="Google Shape;5677;gee6873aab4_0_1198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8" name="Google Shape;5678;gee6873aab4_0_1198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9" name="Google Shape;5679;gee6873aab4_0_1198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0" name="Google Shape;5680;gee6873aab4_0_1198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1" name="Google Shape;5681;gee6873aab4_0_1198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2" name="Google Shape;5682;gee6873aab4_0_1198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3" name="Google Shape;5683;gee6873aab4_0_1198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4" name="Google Shape;5684;gee6873aab4_0_1198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5" name="Google Shape;5685;gee6873aab4_0_1198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6" name="Google Shape;5686;gee6873aab4_0_1198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7" name="Google Shape;5687;gee6873aab4_0_1198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8" name="Google Shape;5688;gee6873aab4_0_1198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9" name="Google Shape;5689;gee6873aab4_0_1198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0" name="Google Shape;5690;gee6873aab4_0_1198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1" name="Google Shape;5691;gee6873aab4_0_1198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2" name="Google Shape;5692;gee6873aab4_0_1198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3" name="Google Shape;5693;gee6873aab4_0_1198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4" name="Google Shape;5694;gee6873aab4_0_1198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5" name="Google Shape;5695;gee6873aab4_0_1198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6" name="Google Shape;5696;gee6873aab4_0_1198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7" name="Google Shape;5697;gee6873aab4_0_1198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8" name="Google Shape;5698;gee6873aab4_0_1198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9" name="Google Shape;5699;gee6873aab4_0_1198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0" name="Google Shape;5700;gee6873aab4_0_1198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1" name="Google Shape;5701;gee6873aab4_0_1198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2" name="Google Shape;5702;gee6873aab4_0_1198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3" name="Google Shape;5703;gee6873aab4_0_1198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4" name="Google Shape;5704;gee6873aab4_0_1198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5" name="Google Shape;5705;gee6873aab4_0_1198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6" name="Google Shape;5706;gee6873aab4_0_1198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7" name="Google Shape;5707;gee6873aab4_0_1198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8" name="Google Shape;5708;gee6873aab4_0_1198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9" name="Google Shape;5709;gee6873aab4_0_1198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0" name="Google Shape;5710;gee6873aab4_0_1198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1" name="Google Shape;5711;gee6873aab4_0_1198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2" name="Google Shape;5712;gee6873aab4_0_1198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3" name="Google Shape;5713;gee6873aab4_0_1198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4" name="Google Shape;5714;gee6873aab4_0_1198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5" name="Google Shape;5715;gee6873aab4_0_1198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6" name="Google Shape;5716;gee6873aab4_0_1198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7" name="Google Shape;5717;gee6873aab4_0_1198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8" name="Google Shape;5718;gee6873aab4_0_1198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9" name="Google Shape;5719;gee6873aab4_0_1198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0" name="Google Shape;5720;gee6873aab4_0_1198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1" name="Google Shape;5721;gee6873aab4_0_1198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2" name="Google Shape;5722;gee6873aab4_0_1198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3" name="Google Shape;5723;gee6873aab4_0_1198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4" name="Google Shape;5724;gee6873aab4_0_1198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5" name="Google Shape;5725;gee6873aab4_0_1198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6" name="Google Shape;5726;gee6873aab4_0_1198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7" name="Google Shape;5727;gee6873aab4_0_1198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8" name="Google Shape;5728;gee6873aab4_0_1198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9" name="Google Shape;5729;gee6873aab4_0_1198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0" name="Google Shape;5730;gee6873aab4_0_1198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31" name="Google Shape;5731;gee6873aab4_0_1198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732" name="Google Shape;5732;gee6873aab4_0_11981"/>
          <p:cNvGrpSpPr/>
          <p:nvPr/>
        </p:nvGrpSpPr>
        <p:grpSpPr>
          <a:xfrm>
            <a:off x="-2040904" y="3988723"/>
            <a:ext cx="1872300" cy="2902792"/>
            <a:chOff x="6195941" y="562596"/>
            <a:chExt cx="1872300" cy="2902792"/>
          </a:xfrm>
        </p:grpSpPr>
        <p:grpSp>
          <p:nvGrpSpPr>
            <p:cNvPr id="5733" name="Google Shape;5733;gee6873aab4_0_11981"/>
            <p:cNvGrpSpPr/>
            <p:nvPr/>
          </p:nvGrpSpPr>
          <p:grpSpPr>
            <a:xfrm>
              <a:off x="6195941" y="832605"/>
              <a:ext cx="1872300" cy="2632784"/>
              <a:chOff x="-1872716" y="660661"/>
              <a:chExt cx="1872300" cy="1974637"/>
            </a:xfrm>
          </p:grpSpPr>
          <p:sp>
            <p:nvSpPr>
              <p:cNvPr id="5734" name="Google Shape;5734;gee6873aab4_0_1198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735" name="Google Shape;5735;gee6873aab4_0_1198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736" name="Google Shape;5736;gee6873aab4_0_11981"/>
            <p:cNvGrpSpPr/>
            <p:nvPr/>
          </p:nvGrpSpPr>
          <p:grpSpPr>
            <a:xfrm>
              <a:off x="6303954" y="562596"/>
              <a:ext cx="540000" cy="540000"/>
              <a:chOff x="6303954" y="562596"/>
              <a:chExt cx="540000" cy="540000"/>
            </a:xfrm>
          </p:grpSpPr>
          <p:sp>
            <p:nvSpPr>
              <p:cNvPr id="5737" name="Google Shape;5737;gee6873aab4_0_1198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738" name="Google Shape;5738;gee6873aab4_0_1198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739" name="Google Shape;5739;gee6873aab4_0_11981"/>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0" name="Google Shape;5740;gee6873aab4_0_11981"/>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1" name="Google Shape;5741;gee6873aab4_0_11981"/>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42" name="Google Shape;5742;gee6873aab4_0_1198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3" name="Google Shape;5743;gee6873aab4_0_11981"/>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744" name="Google Shape;5744;gee6873aab4_0_11981"/>
          <p:cNvGrpSpPr/>
          <p:nvPr/>
        </p:nvGrpSpPr>
        <p:grpSpPr>
          <a:xfrm>
            <a:off x="-2040904" y="871532"/>
            <a:ext cx="1368300" cy="2264171"/>
            <a:chOff x="-1836712" y="2937191"/>
            <a:chExt cx="1368300" cy="2264171"/>
          </a:xfrm>
        </p:grpSpPr>
        <p:pic>
          <p:nvPicPr>
            <p:cNvPr id="5745" name="Google Shape;5745;gee6873aab4_0_1198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746" name="Google Shape;5746;gee6873aab4_0_1198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747" name="Google Shape;5747;gee6873aab4_0_1198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42504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5748"/>
        <p:cNvGrpSpPr/>
        <p:nvPr/>
      </p:nvGrpSpPr>
      <p:grpSpPr>
        <a:xfrm>
          <a:off x="0" y="0"/>
          <a:ext cx="0" cy="0"/>
          <a:chOff x="0" y="0"/>
          <a:chExt cx="0" cy="0"/>
        </a:xfrm>
      </p:grpSpPr>
      <p:sp>
        <p:nvSpPr>
          <p:cNvPr id="5749" name="Google Shape;5749;gee6873aab4_0_12097"/>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0" name="Google Shape;5750;gee6873aab4_0_12097"/>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1" name="Google Shape;5751;gee6873aab4_0_1209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52" name="Google Shape;5752;gee6873aab4_0_1209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753" name="Google Shape;5753;gee6873aab4_0_12097"/>
          <p:cNvGrpSpPr/>
          <p:nvPr/>
        </p:nvGrpSpPr>
        <p:grpSpPr>
          <a:xfrm>
            <a:off x="10553375" y="296652"/>
            <a:ext cx="1194613" cy="479652"/>
            <a:chOff x="1899" y="899"/>
            <a:chExt cx="4163" cy="1671"/>
          </a:xfrm>
        </p:grpSpPr>
        <p:sp>
          <p:nvSpPr>
            <p:cNvPr id="5754" name="Google Shape;5754;gee6873aab4_0_1209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5" name="Google Shape;5755;gee6873aab4_0_1209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6" name="Google Shape;5756;gee6873aab4_0_1209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7" name="Google Shape;5757;gee6873aab4_0_1209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8" name="Google Shape;5758;gee6873aab4_0_1209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9" name="Google Shape;5759;gee6873aab4_0_1209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0" name="Google Shape;5760;gee6873aab4_0_1209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1" name="Google Shape;5761;gee6873aab4_0_1209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2" name="Google Shape;5762;gee6873aab4_0_1209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3" name="Google Shape;5763;gee6873aab4_0_1209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4" name="Google Shape;5764;gee6873aab4_0_1209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5" name="Google Shape;5765;gee6873aab4_0_1209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6" name="Google Shape;5766;gee6873aab4_0_1209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7" name="Google Shape;5767;gee6873aab4_0_1209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8" name="Google Shape;5768;gee6873aab4_0_1209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9" name="Google Shape;5769;gee6873aab4_0_1209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0" name="Google Shape;5770;gee6873aab4_0_1209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1" name="Google Shape;5771;gee6873aab4_0_1209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2" name="Google Shape;5772;gee6873aab4_0_1209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3" name="Google Shape;5773;gee6873aab4_0_1209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4" name="Google Shape;5774;gee6873aab4_0_1209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5" name="Google Shape;5775;gee6873aab4_0_1209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6" name="Google Shape;5776;gee6873aab4_0_1209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7" name="Google Shape;5777;gee6873aab4_0_1209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8" name="Google Shape;5778;gee6873aab4_0_1209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9" name="Google Shape;5779;gee6873aab4_0_1209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0" name="Google Shape;5780;gee6873aab4_0_1209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1" name="Google Shape;5781;gee6873aab4_0_1209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2" name="Google Shape;5782;gee6873aab4_0_1209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3" name="Google Shape;5783;gee6873aab4_0_1209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4" name="Google Shape;5784;gee6873aab4_0_1209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5" name="Google Shape;5785;gee6873aab4_0_1209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6" name="Google Shape;5786;gee6873aab4_0_1209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7" name="Google Shape;5787;gee6873aab4_0_1209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8" name="Google Shape;5788;gee6873aab4_0_1209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9" name="Google Shape;5789;gee6873aab4_0_1209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0" name="Google Shape;5790;gee6873aab4_0_1209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1" name="Google Shape;5791;gee6873aab4_0_1209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2" name="Google Shape;5792;gee6873aab4_0_1209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3" name="Google Shape;5793;gee6873aab4_0_1209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4" name="Google Shape;5794;gee6873aab4_0_1209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5" name="Google Shape;5795;gee6873aab4_0_1209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6" name="Google Shape;5796;gee6873aab4_0_1209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7" name="Google Shape;5797;gee6873aab4_0_1209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8" name="Google Shape;5798;gee6873aab4_0_1209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9" name="Google Shape;5799;gee6873aab4_0_1209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0" name="Google Shape;5800;gee6873aab4_0_1209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1" name="Google Shape;5801;gee6873aab4_0_1209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2" name="Google Shape;5802;gee6873aab4_0_1209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3" name="Google Shape;5803;gee6873aab4_0_1209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4" name="Google Shape;5804;gee6873aab4_0_1209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5" name="Google Shape;5805;gee6873aab4_0_1209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6" name="Google Shape;5806;gee6873aab4_0_1209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7" name="Google Shape;5807;gee6873aab4_0_1209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8" name="Google Shape;5808;gee6873aab4_0_1209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9" name="Google Shape;5809;gee6873aab4_0_1209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0" name="Google Shape;5810;gee6873aab4_0_1209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1" name="Google Shape;5811;gee6873aab4_0_1209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2" name="Google Shape;5812;gee6873aab4_0_1209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3" name="Google Shape;5813;gee6873aab4_0_1209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4" name="Google Shape;5814;gee6873aab4_0_1209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5" name="Google Shape;5815;gee6873aab4_0_1209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6" name="Google Shape;5816;gee6873aab4_0_1209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7" name="Google Shape;5817;gee6873aab4_0_1209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8" name="Google Shape;5818;gee6873aab4_0_1209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9" name="Google Shape;5819;gee6873aab4_0_1209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0" name="Google Shape;5820;gee6873aab4_0_1209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1" name="Google Shape;5821;gee6873aab4_0_1209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2" name="Google Shape;5822;gee6873aab4_0_1209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3" name="Google Shape;5823;gee6873aab4_0_1209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4" name="Google Shape;5824;gee6873aab4_0_1209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5" name="Google Shape;5825;gee6873aab4_0_1209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6" name="Google Shape;5826;gee6873aab4_0_1209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7" name="Google Shape;5827;gee6873aab4_0_1209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8" name="Google Shape;5828;gee6873aab4_0_1209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9" name="Google Shape;5829;gee6873aab4_0_1209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0" name="Google Shape;5830;gee6873aab4_0_1209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1" name="Google Shape;5831;gee6873aab4_0_1209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2" name="Google Shape;5832;gee6873aab4_0_1209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3" name="Google Shape;5833;gee6873aab4_0_1209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4" name="Google Shape;5834;gee6873aab4_0_1209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5" name="Google Shape;5835;gee6873aab4_0_1209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6" name="Google Shape;5836;gee6873aab4_0_1209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7" name="Google Shape;5837;gee6873aab4_0_1209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8" name="Google Shape;5838;gee6873aab4_0_1209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9" name="Google Shape;5839;gee6873aab4_0_1209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0" name="Google Shape;5840;gee6873aab4_0_1209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1" name="Google Shape;5841;gee6873aab4_0_1209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2" name="Google Shape;5842;gee6873aab4_0_1209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3" name="Google Shape;5843;gee6873aab4_0_1209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4" name="Google Shape;5844;gee6873aab4_0_1209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5" name="Google Shape;5845;gee6873aab4_0_1209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6" name="Google Shape;5846;gee6873aab4_0_1209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847" name="Google Shape;5847;gee6873aab4_0_1209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848" name="Google Shape;5848;gee6873aab4_0_12097"/>
          <p:cNvGrpSpPr/>
          <p:nvPr/>
        </p:nvGrpSpPr>
        <p:grpSpPr>
          <a:xfrm>
            <a:off x="-2040904" y="3988723"/>
            <a:ext cx="1872300" cy="2902792"/>
            <a:chOff x="6195941" y="562596"/>
            <a:chExt cx="1872300" cy="2902792"/>
          </a:xfrm>
        </p:grpSpPr>
        <p:grpSp>
          <p:nvGrpSpPr>
            <p:cNvPr id="5849" name="Google Shape;5849;gee6873aab4_0_12097"/>
            <p:cNvGrpSpPr/>
            <p:nvPr/>
          </p:nvGrpSpPr>
          <p:grpSpPr>
            <a:xfrm>
              <a:off x="6195941" y="832605"/>
              <a:ext cx="1872300" cy="2632784"/>
              <a:chOff x="-1872716" y="660661"/>
              <a:chExt cx="1872300" cy="1974637"/>
            </a:xfrm>
          </p:grpSpPr>
          <p:sp>
            <p:nvSpPr>
              <p:cNvPr id="5850" name="Google Shape;5850;gee6873aab4_0_1209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851" name="Google Shape;5851;gee6873aab4_0_1209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852" name="Google Shape;5852;gee6873aab4_0_12097"/>
            <p:cNvGrpSpPr/>
            <p:nvPr/>
          </p:nvGrpSpPr>
          <p:grpSpPr>
            <a:xfrm>
              <a:off x="6303954" y="562596"/>
              <a:ext cx="540000" cy="540000"/>
              <a:chOff x="6303954" y="562596"/>
              <a:chExt cx="540000" cy="540000"/>
            </a:xfrm>
          </p:grpSpPr>
          <p:sp>
            <p:nvSpPr>
              <p:cNvPr id="5853" name="Google Shape;5853;gee6873aab4_0_1209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54" name="Google Shape;5854;gee6873aab4_0_1209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855" name="Google Shape;5855;gee6873aab4_0_12097"/>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6" name="Google Shape;5856;gee6873aab4_0_12097"/>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7" name="Google Shape;5857;gee6873aab4_0_12097"/>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8" name="Google Shape;5858;gee6873aab4_0_1209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59" name="Google Shape;5859;gee6873aab4_0_12097"/>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860" name="Google Shape;5860;gee6873aab4_0_12097"/>
          <p:cNvGrpSpPr/>
          <p:nvPr/>
        </p:nvGrpSpPr>
        <p:grpSpPr>
          <a:xfrm>
            <a:off x="-2040904" y="871532"/>
            <a:ext cx="1368300" cy="2264171"/>
            <a:chOff x="-1836712" y="2937191"/>
            <a:chExt cx="1368300" cy="2264171"/>
          </a:xfrm>
        </p:grpSpPr>
        <p:pic>
          <p:nvPicPr>
            <p:cNvPr id="5861" name="Google Shape;5861;gee6873aab4_0_1209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862" name="Google Shape;5862;gee6873aab4_0_1209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863" name="Google Shape;5863;gee6873aab4_0_1209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183490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5864"/>
        <p:cNvGrpSpPr/>
        <p:nvPr/>
      </p:nvGrpSpPr>
      <p:grpSpPr>
        <a:xfrm>
          <a:off x="0" y="0"/>
          <a:ext cx="0" cy="0"/>
          <a:chOff x="0" y="0"/>
          <a:chExt cx="0" cy="0"/>
        </a:xfrm>
      </p:grpSpPr>
      <p:sp>
        <p:nvSpPr>
          <p:cNvPr id="5865" name="Google Shape;5865;gee6873aab4_0_12213"/>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6" name="Google Shape;5866;gee6873aab4_0_12213"/>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7" name="Google Shape;5867;gee6873aab4_0_12213"/>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68" name="Google Shape;5868;gee6873aab4_0_12213"/>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869" name="Google Shape;5869;gee6873aab4_0_12213"/>
          <p:cNvGrpSpPr/>
          <p:nvPr/>
        </p:nvGrpSpPr>
        <p:grpSpPr>
          <a:xfrm>
            <a:off x="10553375" y="296652"/>
            <a:ext cx="1194613" cy="479652"/>
            <a:chOff x="1899" y="899"/>
            <a:chExt cx="4163" cy="1671"/>
          </a:xfrm>
        </p:grpSpPr>
        <p:sp>
          <p:nvSpPr>
            <p:cNvPr id="5870" name="Google Shape;5870;gee6873aab4_0_1221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1" name="Google Shape;5871;gee6873aab4_0_1221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2" name="Google Shape;5872;gee6873aab4_0_1221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3" name="Google Shape;5873;gee6873aab4_0_1221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4" name="Google Shape;5874;gee6873aab4_0_1221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5" name="Google Shape;5875;gee6873aab4_0_1221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6" name="Google Shape;5876;gee6873aab4_0_1221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7" name="Google Shape;5877;gee6873aab4_0_1221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8" name="Google Shape;5878;gee6873aab4_0_1221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9" name="Google Shape;5879;gee6873aab4_0_1221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0" name="Google Shape;5880;gee6873aab4_0_1221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1" name="Google Shape;5881;gee6873aab4_0_12213"/>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2" name="Google Shape;5882;gee6873aab4_0_1221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3" name="Google Shape;5883;gee6873aab4_0_1221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4" name="Google Shape;5884;gee6873aab4_0_1221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5" name="Google Shape;5885;gee6873aab4_0_1221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6" name="Google Shape;5886;gee6873aab4_0_12213"/>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7" name="Google Shape;5887;gee6873aab4_0_1221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8" name="Google Shape;5888;gee6873aab4_0_1221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9" name="Google Shape;5889;gee6873aab4_0_1221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0" name="Google Shape;5890;gee6873aab4_0_1221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1" name="Google Shape;5891;gee6873aab4_0_1221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2" name="Google Shape;5892;gee6873aab4_0_1221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3" name="Google Shape;5893;gee6873aab4_0_1221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4" name="Google Shape;5894;gee6873aab4_0_1221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5" name="Google Shape;5895;gee6873aab4_0_1221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6" name="Google Shape;5896;gee6873aab4_0_1221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7" name="Google Shape;5897;gee6873aab4_0_1221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8" name="Google Shape;5898;gee6873aab4_0_1221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9" name="Google Shape;5899;gee6873aab4_0_1221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0" name="Google Shape;5900;gee6873aab4_0_1221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1" name="Google Shape;5901;gee6873aab4_0_1221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2" name="Google Shape;5902;gee6873aab4_0_1221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3" name="Google Shape;5903;gee6873aab4_0_1221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4" name="Google Shape;5904;gee6873aab4_0_1221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5" name="Google Shape;5905;gee6873aab4_0_1221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6" name="Google Shape;5906;gee6873aab4_0_1221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7" name="Google Shape;5907;gee6873aab4_0_1221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8" name="Google Shape;5908;gee6873aab4_0_1221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9" name="Google Shape;5909;gee6873aab4_0_1221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0" name="Google Shape;5910;gee6873aab4_0_1221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1" name="Google Shape;5911;gee6873aab4_0_1221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2" name="Google Shape;5912;gee6873aab4_0_1221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3" name="Google Shape;5913;gee6873aab4_0_1221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4" name="Google Shape;5914;gee6873aab4_0_1221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5" name="Google Shape;5915;gee6873aab4_0_1221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6" name="Google Shape;5916;gee6873aab4_0_1221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7" name="Google Shape;5917;gee6873aab4_0_1221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8" name="Google Shape;5918;gee6873aab4_0_1221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9" name="Google Shape;5919;gee6873aab4_0_1221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0" name="Google Shape;5920;gee6873aab4_0_1221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1" name="Google Shape;5921;gee6873aab4_0_1221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2" name="Google Shape;5922;gee6873aab4_0_1221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3" name="Google Shape;5923;gee6873aab4_0_1221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4" name="Google Shape;5924;gee6873aab4_0_1221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5" name="Google Shape;5925;gee6873aab4_0_1221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6" name="Google Shape;5926;gee6873aab4_0_1221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7" name="Google Shape;5927;gee6873aab4_0_1221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8" name="Google Shape;5928;gee6873aab4_0_1221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9" name="Google Shape;5929;gee6873aab4_0_1221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0" name="Google Shape;5930;gee6873aab4_0_1221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1" name="Google Shape;5931;gee6873aab4_0_1221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2" name="Google Shape;5932;gee6873aab4_0_1221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3" name="Google Shape;5933;gee6873aab4_0_1221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4" name="Google Shape;5934;gee6873aab4_0_1221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5" name="Google Shape;5935;gee6873aab4_0_1221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6" name="Google Shape;5936;gee6873aab4_0_1221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7" name="Google Shape;5937;gee6873aab4_0_1221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8" name="Google Shape;5938;gee6873aab4_0_1221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9" name="Google Shape;5939;gee6873aab4_0_1221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0" name="Google Shape;5940;gee6873aab4_0_1221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1" name="Google Shape;5941;gee6873aab4_0_1221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2" name="Google Shape;5942;gee6873aab4_0_1221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3" name="Google Shape;5943;gee6873aab4_0_1221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4" name="Google Shape;5944;gee6873aab4_0_1221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5" name="Google Shape;5945;gee6873aab4_0_1221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6" name="Google Shape;5946;gee6873aab4_0_1221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7" name="Google Shape;5947;gee6873aab4_0_1221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8" name="Google Shape;5948;gee6873aab4_0_1221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9" name="Google Shape;5949;gee6873aab4_0_12213"/>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0" name="Google Shape;5950;gee6873aab4_0_1221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1" name="Google Shape;5951;gee6873aab4_0_1221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2" name="Google Shape;5952;gee6873aab4_0_1221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3" name="Google Shape;5953;gee6873aab4_0_1221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4" name="Google Shape;5954;gee6873aab4_0_1221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5" name="Google Shape;5955;gee6873aab4_0_1221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6" name="Google Shape;5956;gee6873aab4_0_1221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7" name="Google Shape;5957;gee6873aab4_0_1221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8" name="Google Shape;5958;gee6873aab4_0_1221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9" name="Google Shape;5959;gee6873aab4_0_1221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0" name="Google Shape;5960;gee6873aab4_0_1221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1" name="Google Shape;5961;gee6873aab4_0_1221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2" name="Google Shape;5962;gee6873aab4_0_1221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963" name="Google Shape;5963;gee6873aab4_0_1221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964" name="Google Shape;5964;gee6873aab4_0_12213"/>
          <p:cNvGrpSpPr/>
          <p:nvPr/>
        </p:nvGrpSpPr>
        <p:grpSpPr>
          <a:xfrm>
            <a:off x="-2040904" y="3988723"/>
            <a:ext cx="1872300" cy="2902792"/>
            <a:chOff x="6195941" y="562596"/>
            <a:chExt cx="1872300" cy="2902792"/>
          </a:xfrm>
        </p:grpSpPr>
        <p:grpSp>
          <p:nvGrpSpPr>
            <p:cNvPr id="5965" name="Google Shape;5965;gee6873aab4_0_12213"/>
            <p:cNvGrpSpPr/>
            <p:nvPr/>
          </p:nvGrpSpPr>
          <p:grpSpPr>
            <a:xfrm>
              <a:off x="6195941" y="832605"/>
              <a:ext cx="1872300" cy="2632784"/>
              <a:chOff x="-1872716" y="660661"/>
              <a:chExt cx="1872300" cy="1974637"/>
            </a:xfrm>
          </p:grpSpPr>
          <p:sp>
            <p:nvSpPr>
              <p:cNvPr id="5966" name="Google Shape;5966;gee6873aab4_0_1221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967" name="Google Shape;5967;gee6873aab4_0_1221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968" name="Google Shape;5968;gee6873aab4_0_12213"/>
            <p:cNvGrpSpPr/>
            <p:nvPr/>
          </p:nvGrpSpPr>
          <p:grpSpPr>
            <a:xfrm>
              <a:off x="6303954" y="562596"/>
              <a:ext cx="540000" cy="540000"/>
              <a:chOff x="6303954" y="562596"/>
              <a:chExt cx="540000" cy="540000"/>
            </a:xfrm>
          </p:grpSpPr>
          <p:sp>
            <p:nvSpPr>
              <p:cNvPr id="5969" name="Google Shape;5969;gee6873aab4_0_12213"/>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970" name="Google Shape;5970;gee6873aab4_0_1221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971" name="Google Shape;5971;gee6873aab4_0_12213"/>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2" name="Google Shape;5972;gee6873aab4_0_12213"/>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3" name="Google Shape;5973;gee6873aab4_0_12213"/>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74" name="Google Shape;5974;gee6873aab4_0_12213"/>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75" name="Google Shape;5975;gee6873aab4_0_12213"/>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976" name="Google Shape;5976;gee6873aab4_0_12213"/>
          <p:cNvGrpSpPr/>
          <p:nvPr/>
        </p:nvGrpSpPr>
        <p:grpSpPr>
          <a:xfrm>
            <a:off x="-2040904" y="871532"/>
            <a:ext cx="1368300" cy="2264171"/>
            <a:chOff x="-1836712" y="2937191"/>
            <a:chExt cx="1368300" cy="2264171"/>
          </a:xfrm>
        </p:grpSpPr>
        <p:pic>
          <p:nvPicPr>
            <p:cNvPr id="5977" name="Google Shape;5977;gee6873aab4_0_1221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978" name="Google Shape;5978;gee6873aab4_0_1221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979" name="Google Shape;5979;gee6873aab4_0_1221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9833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5980"/>
        <p:cNvGrpSpPr/>
        <p:nvPr/>
      </p:nvGrpSpPr>
      <p:grpSpPr>
        <a:xfrm>
          <a:off x="0" y="0"/>
          <a:ext cx="0" cy="0"/>
          <a:chOff x="0" y="0"/>
          <a:chExt cx="0" cy="0"/>
        </a:xfrm>
      </p:grpSpPr>
      <p:sp>
        <p:nvSpPr>
          <p:cNvPr id="5981" name="Google Shape;5981;gee6873aab4_0_12329"/>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2" name="Google Shape;5982;gee6873aab4_0_12329"/>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3" name="Google Shape;5983;gee6873aab4_0_12329"/>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84" name="Google Shape;5984;gee6873aab4_0_12329"/>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985" name="Google Shape;5985;gee6873aab4_0_12329"/>
          <p:cNvGrpSpPr/>
          <p:nvPr/>
        </p:nvGrpSpPr>
        <p:grpSpPr>
          <a:xfrm>
            <a:off x="10553375" y="296652"/>
            <a:ext cx="1194613" cy="479652"/>
            <a:chOff x="1899" y="899"/>
            <a:chExt cx="4163" cy="1671"/>
          </a:xfrm>
        </p:grpSpPr>
        <p:sp>
          <p:nvSpPr>
            <p:cNvPr id="5986" name="Google Shape;5986;gee6873aab4_0_1232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7" name="Google Shape;5987;gee6873aab4_0_1232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8" name="Google Shape;5988;gee6873aab4_0_1232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9" name="Google Shape;5989;gee6873aab4_0_1232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0" name="Google Shape;5990;gee6873aab4_0_1232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1" name="Google Shape;5991;gee6873aab4_0_1232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2" name="Google Shape;5992;gee6873aab4_0_1232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3" name="Google Shape;5993;gee6873aab4_0_1232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4" name="Google Shape;5994;gee6873aab4_0_1232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5" name="Google Shape;5995;gee6873aab4_0_1232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6" name="Google Shape;5996;gee6873aab4_0_1232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7" name="Google Shape;5997;gee6873aab4_0_12329"/>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8" name="Google Shape;5998;gee6873aab4_0_1232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9" name="Google Shape;5999;gee6873aab4_0_1232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0" name="Google Shape;6000;gee6873aab4_0_1232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1" name="Google Shape;6001;gee6873aab4_0_1232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2" name="Google Shape;6002;gee6873aab4_0_12329"/>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3" name="Google Shape;6003;gee6873aab4_0_1232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4" name="Google Shape;6004;gee6873aab4_0_1232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5" name="Google Shape;6005;gee6873aab4_0_1232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6" name="Google Shape;6006;gee6873aab4_0_1232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7" name="Google Shape;6007;gee6873aab4_0_1232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8" name="Google Shape;6008;gee6873aab4_0_1232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9" name="Google Shape;6009;gee6873aab4_0_1232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0" name="Google Shape;6010;gee6873aab4_0_1232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1" name="Google Shape;6011;gee6873aab4_0_1232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2" name="Google Shape;6012;gee6873aab4_0_1232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3" name="Google Shape;6013;gee6873aab4_0_1232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4" name="Google Shape;6014;gee6873aab4_0_1232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5" name="Google Shape;6015;gee6873aab4_0_1232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6" name="Google Shape;6016;gee6873aab4_0_1232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7" name="Google Shape;6017;gee6873aab4_0_1232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8" name="Google Shape;6018;gee6873aab4_0_1232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9" name="Google Shape;6019;gee6873aab4_0_1232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0" name="Google Shape;6020;gee6873aab4_0_1232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1" name="Google Shape;6021;gee6873aab4_0_1232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2" name="Google Shape;6022;gee6873aab4_0_1232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3" name="Google Shape;6023;gee6873aab4_0_1232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4" name="Google Shape;6024;gee6873aab4_0_1232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5" name="Google Shape;6025;gee6873aab4_0_1232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6" name="Google Shape;6026;gee6873aab4_0_1232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7" name="Google Shape;6027;gee6873aab4_0_1232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8" name="Google Shape;6028;gee6873aab4_0_1232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9" name="Google Shape;6029;gee6873aab4_0_1232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0" name="Google Shape;6030;gee6873aab4_0_1232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1" name="Google Shape;6031;gee6873aab4_0_1232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2" name="Google Shape;6032;gee6873aab4_0_1232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3" name="Google Shape;6033;gee6873aab4_0_1232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4" name="Google Shape;6034;gee6873aab4_0_1232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5" name="Google Shape;6035;gee6873aab4_0_1232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6" name="Google Shape;6036;gee6873aab4_0_1232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7" name="Google Shape;6037;gee6873aab4_0_1232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8" name="Google Shape;6038;gee6873aab4_0_1232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9" name="Google Shape;6039;gee6873aab4_0_1232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0" name="Google Shape;6040;gee6873aab4_0_1232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1" name="Google Shape;6041;gee6873aab4_0_1232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2" name="Google Shape;6042;gee6873aab4_0_1232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3" name="Google Shape;6043;gee6873aab4_0_1232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4" name="Google Shape;6044;gee6873aab4_0_1232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5" name="Google Shape;6045;gee6873aab4_0_1232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6" name="Google Shape;6046;gee6873aab4_0_1232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7" name="Google Shape;6047;gee6873aab4_0_1232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8" name="Google Shape;6048;gee6873aab4_0_1232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9" name="Google Shape;6049;gee6873aab4_0_1232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0" name="Google Shape;6050;gee6873aab4_0_1232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1" name="Google Shape;6051;gee6873aab4_0_1232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2" name="Google Shape;6052;gee6873aab4_0_1232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3" name="Google Shape;6053;gee6873aab4_0_1232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4" name="Google Shape;6054;gee6873aab4_0_1232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5" name="Google Shape;6055;gee6873aab4_0_1232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6" name="Google Shape;6056;gee6873aab4_0_1232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7" name="Google Shape;6057;gee6873aab4_0_1232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8" name="Google Shape;6058;gee6873aab4_0_1232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9" name="Google Shape;6059;gee6873aab4_0_1232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0" name="Google Shape;6060;gee6873aab4_0_1232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1" name="Google Shape;6061;gee6873aab4_0_1232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2" name="Google Shape;6062;gee6873aab4_0_1232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3" name="Google Shape;6063;gee6873aab4_0_1232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4" name="Google Shape;6064;gee6873aab4_0_1232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5" name="Google Shape;6065;gee6873aab4_0_12329"/>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6" name="Google Shape;6066;gee6873aab4_0_1232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7" name="Google Shape;6067;gee6873aab4_0_1232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8" name="Google Shape;6068;gee6873aab4_0_1232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9" name="Google Shape;6069;gee6873aab4_0_1232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0" name="Google Shape;6070;gee6873aab4_0_1232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1" name="Google Shape;6071;gee6873aab4_0_1232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2" name="Google Shape;6072;gee6873aab4_0_1232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3" name="Google Shape;6073;gee6873aab4_0_1232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4" name="Google Shape;6074;gee6873aab4_0_1232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5" name="Google Shape;6075;gee6873aab4_0_1232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6" name="Google Shape;6076;gee6873aab4_0_1232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7" name="Google Shape;6077;gee6873aab4_0_1232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8" name="Google Shape;6078;gee6873aab4_0_1232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79" name="Google Shape;6079;gee6873aab4_0_1232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6080" name="Google Shape;6080;gee6873aab4_0_12329"/>
          <p:cNvGrpSpPr/>
          <p:nvPr/>
        </p:nvGrpSpPr>
        <p:grpSpPr>
          <a:xfrm>
            <a:off x="-2040904" y="3988723"/>
            <a:ext cx="1872300" cy="2902792"/>
            <a:chOff x="6195941" y="562596"/>
            <a:chExt cx="1872300" cy="2902792"/>
          </a:xfrm>
        </p:grpSpPr>
        <p:grpSp>
          <p:nvGrpSpPr>
            <p:cNvPr id="6081" name="Google Shape;6081;gee6873aab4_0_12329"/>
            <p:cNvGrpSpPr/>
            <p:nvPr/>
          </p:nvGrpSpPr>
          <p:grpSpPr>
            <a:xfrm>
              <a:off x="6195941" y="832605"/>
              <a:ext cx="1872300" cy="2632784"/>
              <a:chOff x="-1872716" y="660661"/>
              <a:chExt cx="1872300" cy="1974637"/>
            </a:xfrm>
          </p:grpSpPr>
          <p:sp>
            <p:nvSpPr>
              <p:cNvPr id="6082" name="Google Shape;6082;gee6873aab4_0_1232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6083" name="Google Shape;6083;gee6873aab4_0_1232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6084" name="Google Shape;6084;gee6873aab4_0_12329"/>
            <p:cNvGrpSpPr/>
            <p:nvPr/>
          </p:nvGrpSpPr>
          <p:grpSpPr>
            <a:xfrm>
              <a:off x="6303954" y="562596"/>
              <a:ext cx="540000" cy="540000"/>
              <a:chOff x="6303954" y="562596"/>
              <a:chExt cx="540000" cy="540000"/>
            </a:xfrm>
          </p:grpSpPr>
          <p:sp>
            <p:nvSpPr>
              <p:cNvPr id="6085" name="Google Shape;6085;gee6873aab4_0_12329"/>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086" name="Google Shape;6086;gee6873aab4_0_1232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6087" name="Google Shape;6087;gee6873aab4_0_12329"/>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8" name="Google Shape;6088;gee6873aab4_0_12329"/>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9" name="Google Shape;6089;gee6873aab4_0_12329"/>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90" name="Google Shape;6090;gee6873aab4_0_12329"/>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91" name="Google Shape;6091;gee6873aab4_0_12329"/>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6092" name="Google Shape;6092;gee6873aab4_0_12329"/>
          <p:cNvGrpSpPr/>
          <p:nvPr/>
        </p:nvGrpSpPr>
        <p:grpSpPr>
          <a:xfrm>
            <a:off x="-2040904" y="871532"/>
            <a:ext cx="1368300" cy="2264171"/>
            <a:chOff x="-1836712" y="2937191"/>
            <a:chExt cx="1368300" cy="2264171"/>
          </a:xfrm>
        </p:grpSpPr>
        <p:pic>
          <p:nvPicPr>
            <p:cNvPr id="6093" name="Google Shape;6093;gee6873aab4_0_1232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6094" name="Google Shape;6094;gee6873aab4_0_1232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6095" name="Google Shape;6095;gee6873aab4_0_1232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7130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E3CB-69F6-4C4D-9049-045560D2D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E6BF1D7-0EF1-41F4-832F-7E6A0A670F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04B0F73-6726-47A4-A475-3C858EB4846B}"/>
              </a:ext>
            </a:extLst>
          </p:cNvPr>
          <p:cNvSpPr>
            <a:spLocks noGrp="1"/>
          </p:cNvSpPr>
          <p:nvPr>
            <p:ph type="dt" sz="half" idx="10"/>
          </p:nvPr>
        </p:nvSpPr>
        <p:spPr/>
        <p:txBody>
          <a:bodyPr/>
          <a:lstStyle/>
          <a:p>
            <a:fld id="{B33213F6-A082-4374-9E73-2850672A2A6E}" type="datetimeFigureOut">
              <a:rPr lang="en-IE" smtClean="0"/>
              <a:t>03/02/2022</a:t>
            </a:fld>
            <a:endParaRPr lang="en-IE"/>
          </a:p>
        </p:txBody>
      </p:sp>
      <p:sp>
        <p:nvSpPr>
          <p:cNvPr id="5" name="Footer Placeholder 4">
            <a:extLst>
              <a:ext uri="{FF2B5EF4-FFF2-40B4-BE49-F238E27FC236}">
                <a16:creationId xmlns:a16="http://schemas.microsoft.com/office/drawing/2014/main" id="{66856619-7DB9-490A-9965-26393AEDB5B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616D6E-A01B-4D08-8DE0-AEB78013852D}"/>
              </a:ext>
            </a:extLst>
          </p:cNvPr>
          <p:cNvSpPr>
            <a:spLocks noGrp="1"/>
          </p:cNvSpPr>
          <p:nvPr>
            <p:ph type="sldNum" sz="quarter" idx="12"/>
          </p:nvPr>
        </p:nvSpPr>
        <p:spPr/>
        <p:txBody>
          <a:bodyPr/>
          <a:lstStyle/>
          <a:p>
            <a:fld id="{2587679A-623A-4D69-BAB7-B4253B03A478}" type="slidenum">
              <a:rPr lang="en-IE" smtClean="0"/>
              <a:t>‹#›</a:t>
            </a:fld>
            <a:endParaRPr lang="en-IE"/>
          </a:p>
        </p:txBody>
      </p:sp>
    </p:spTree>
    <p:extLst>
      <p:ext uri="{BB962C8B-B14F-4D97-AF65-F5344CB8AC3E}">
        <p14:creationId xmlns:p14="http://schemas.microsoft.com/office/powerpoint/2010/main" val="128234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613E-A49F-4D73-B284-22351561E2E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AFFE4A4-6C20-4D10-9BAA-FD864F05F5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DA7CE5C-4CEE-4074-B21E-9771CFD11B51}"/>
              </a:ext>
            </a:extLst>
          </p:cNvPr>
          <p:cNvSpPr>
            <a:spLocks noGrp="1"/>
          </p:cNvSpPr>
          <p:nvPr>
            <p:ph type="dt" sz="half" idx="10"/>
          </p:nvPr>
        </p:nvSpPr>
        <p:spPr/>
        <p:txBody>
          <a:bodyPr/>
          <a:lstStyle/>
          <a:p>
            <a:fld id="{B33213F6-A082-4374-9E73-2850672A2A6E}" type="datetimeFigureOut">
              <a:rPr lang="en-IE" smtClean="0"/>
              <a:t>03/02/2022</a:t>
            </a:fld>
            <a:endParaRPr lang="en-IE"/>
          </a:p>
        </p:txBody>
      </p:sp>
      <p:sp>
        <p:nvSpPr>
          <p:cNvPr id="5" name="Footer Placeholder 4">
            <a:extLst>
              <a:ext uri="{FF2B5EF4-FFF2-40B4-BE49-F238E27FC236}">
                <a16:creationId xmlns:a16="http://schemas.microsoft.com/office/drawing/2014/main" id="{F71B9DA9-F8DA-4C9E-8E33-C7540038B2D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F1C586-25F8-4284-A93F-49A3EF888606}"/>
              </a:ext>
            </a:extLst>
          </p:cNvPr>
          <p:cNvSpPr>
            <a:spLocks noGrp="1"/>
          </p:cNvSpPr>
          <p:nvPr>
            <p:ph type="sldNum" sz="quarter" idx="12"/>
          </p:nvPr>
        </p:nvSpPr>
        <p:spPr/>
        <p:txBody>
          <a:bodyPr/>
          <a:lstStyle/>
          <a:p>
            <a:fld id="{2587679A-623A-4D69-BAB7-B4253B03A478}" type="slidenum">
              <a:rPr lang="en-IE" smtClean="0"/>
              <a:t>‹#›</a:t>
            </a:fld>
            <a:endParaRPr lang="en-IE"/>
          </a:p>
        </p:txBody>
      </p:sp>
    </p:spTree>
    <p:extLst>
      <p:ext uri="{BB962C8B-B14F-4D97-AF65-F5344CB8AC3E}">
        <p14:creationId xmlns:p14="http://schemas.microsoft.com/office/powerpoint/2010/main" val="284219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3838"/>
        <p:cNvGrpSpPr/>
        <p:nvPr/>
      </p:nvGrpSpPr>
      <p:grpSpPr>
        <a:xfrm>
          <a:off x="0" y="0"/>
          <a:ext cx="0" cy="0"/>
          <a:chOff x="0" y="0"/>
          <a:chExt cx="0" cy="0"/>
        </a:xfrm>
      </p:grpSpPr>
      <p:sp>
        <p:nvSpPr>
          <p:cNvPr id="3839" name="Google Shape;3839;gee6873aab4_0_10187"/>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0" name="Google Shape;3840;gee6873aab4_0_10187"/>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1" name="Google Shape;3841;gee6873aab4_0_1018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42" name="Google Shape;3842;gee6873aab4_0_1018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843" name="Google Shape;3843;gee6873aab4_0_10187"/>
          <p:cNvGrpSpPr/>
          <p:nvPr/>
        </p:nvGrpSpPr>
        <p:grpSpPr>
          <a:xfrm>
            <a:off x="10553375" y="296652"/>
            <a:ext cx="1194613" cy="479652"/>
            <a:chOff x="1899" y="899"/>
            <a:chExt cx="4163" cy="1671"/>
          </a:xfrm>
        </p:grpSpPr>
        <p:sp>
          <p:nvSpPr>
            <p:cNvPr id="3844" name="Google Shape;3844;gee6873aab4_0_1018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5" name="Google Shape;3845;gee6873aab4_0_1018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6" name="Google Shape;3846;gee6873aab4_0_1018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7" name="Google Shape;3847;gee6873aab4_0_1018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8" name="Google Shape;3848;gee6873aab4_0_1018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9" name="Google Shape;3849;gee6873aab4_0_1018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0" name="Google Shape;3850;gee6873aab4_0_1018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1" name="Google Shape;3851;gee6873aab4_0_1018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2" name="Google Shape;3852;gee6873aab4_0_1018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3" name="Google Shape;3853;gee6873aab4_0_1018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4" name="Google Shape;3854;gee6873aab4_0_1018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5" name="Google Shape;3855;gee6873aab4_0_1018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6" name="Google Shape;3856;gee6873aab4_0_1018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7" name="Google Shape;3857;gee6873aab4_0_1018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8" name="Google Shape;3858;gee6873aab4_0_1018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9" name="Google Shape;3859;gee6873aab4_0_1018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0" name="Google Shape;3860;gee6873aab4_0_1018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1" name="Google Shape;3861;gee6873aab4_0_1018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2" name="Google Shape;3862;gee6873aab4_0_1018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3" name="Google Shape;3863;gee6873aab4_0_1018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4" name="Google Shape;3864;gee6873aab4_0_1018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5" name="Google Shape;3865;gee6873aab4_0_1018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6" name="Google Shape;3866;gee6873aab4_0_1018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7" name="Google Shape;3867;gee6873aab4_0_1018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8" name="Google Shape;3868;gee6873aab4_0_1018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9" name="Google Shape;3869;gee6873aab4_0_1018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0" name="Google Shape;3870;gee6873aab4_0_1018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1" name="Google Shape;3871;gee6873aab4_0_1018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2" name="Google Shape;3872;gee6873aab4_0_1018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3" name="Google Shape;3873;gee6873aab4_0_1018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4" name="Google Shape;3874;gee6873aab4_0_1018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5" name="Google Shape;3875;gee6873aab4_0_1018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6" name="Google Shape;3876;gee6873aab4_0_1018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7" name="Google Shape;3877;gee6873aab4_0_1018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8" name="Google Shape;3878;gee6873aab4_0_1018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9" name="Google Shape;3879;gee6873aab4_0_1018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0" name="Google Shape;3880;gee6873aab4_0_1018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1" name="Google Shape;3881;gee6873aab4_0_1018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2" name="Google Shape;3882;gee6873aab4_0_1018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3" name="Google Shape;3883;gee6873aab4_0_1018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4" name="Google Shape;3884;gee6873aab4_0_1018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5" name="Google Shape;3885;gee6873aab4_0_1018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6" name="Google Shape;3886;gee6873aab4_0_1018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7" name="Google Shape;3887;gee6873aab4_0_1018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8" name="Google Shape;3888;gee6873aab4_0_1018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9" name="Google Shape;3889;gee6873aab4_0_1018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0" name="Google Shape;3890;gee6873aab4_0_1018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1" name="Google Shape;3891;gee6873aab4_0_1018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2" name="Google Shape;3892;gee6873aab4_0_1018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3" name="Google Shape;3893;gee6873aab4_0_1018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4" name="Google Shape;3894;gee6873aab4_0_1018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5" name="Google Shape;3895;gee6873aab4_0_1018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6" name="Google Shape;3896;gee6873aab4_0_1018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7" name="Google Shape;3897;gee6873aab4_0_1018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8" name="Google Shape;3898;gee6873aab4_0_1018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9" name="Google Shape;3899;gee6873aab4_0_1018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0" name="Google Shape;3900;gee6873aab4_0_1018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1" name="Google Shape;3901;gee6873aab4_0_1018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2" name="Google Shape;3902;gee6873aab4_0_1018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3" name="Google Shape;3903;gee6873aab4_0_1018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4" name="Google Shape;3904;gee6873aab4_0_1018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5" name="Google Shape;3905;gee6873aab4_0_1018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6" name="Google Shape;3906;gee6873aab4_0_1018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7" name="Google Shape;3907;gee6873aab4_0_1018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8" name="Google Shape;3908;gee6873aab4_0_1018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9" name="Google Shape;3909;gee6873aab4_0_1018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0" name="Google Shape;3910;gee6873aab4_0_1018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1" name="Google Shape;3911;gee6873aab4_0_1018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2" name="Google Shape;3912;gee6873aab4_0_1018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3" name="Google Shape;3913;gee6873aab4_0_1018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4" name="Google Shape;3914;gee6873aab4_0_1018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5" name="Google Shape;3915;gee6873aab4_0_1018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6" name="Google Shape;3916;gee6873aab4_0_1018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7" name="Google Shape;3917;gee6873aab4_0_1018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8" name="Google Shape;3918;gee6873aab4_0_1018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9" name="Google Shape;3919;gee6873aab4_0_1018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0" name="Google Shape;3920;gee6873aab4_0_1018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1" name="Google Shape;3921;gee6873aab4_0_1018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2" name="Google Shape;3922;gee6873aab4_0_1018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3" name="Google Shape;3923;gee6873aab4_0_1018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4" name="Google Shape;3924;gee6873aab4_0_1018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5" name="Google Shape;3925;gee6873aab4_0_1018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6" name="Google Shape;3926;gee6873aab4_0_1018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7" name="Google Shape;3927;gee6873aab4_0_1018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8" name="Google Shape;3928;gee6873aab4_0_1018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9" name="Google Shape;3929;gee6873aab4_0_1018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0" name="Google Shape;3930;gee6873aab4_0_1018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1" name="Google Shape;3931;gee6873aab4_0_1018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2" name="Google Shape;3932;gee6873aab4_0_1018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3" name="Google Shape;3933;gee6873aab4_0_1018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4" name="Google Shape;3934;gee6873aab4_0_1018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5" name="Google Shape;3935;gee6873aab4_0_1018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6" name="Google Shape;3936;gee6873aab4_0_1018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937" name="Google Shape;3937;gee6873aab4_0_1018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3938" name="Google Shape;3938;gee6873aab4_0_10187"/>
          <p:cNvGrpSpPr/>
          <p:nvPr/>
        </p:nvGrpSpPr>
        <p:grpSpPr>
          <a:xfrm>
            <a:off x="-2040904" y="3988723"/>
            <a:ext cx="1872300" cy="2902792"/>
            <a:chOff x="6195941" y="562596"/>
            <a:chExt cx="1872300" cy="2902792"/>
          </a:xfrm>
        </p:grpSpPr>
        <p:grpSp>
          <p:nvGrpSpPr>
            <p:cNvPr id="3939" name="Google Shape;3939;gee6873aab4_0_10187"/>
            <p:cNvGrpSpPr/>
            <p:nvPr/>
          </p:nvGrpSpPr>
          <p:grpSpPr>
            <a:xfrm>
              <a:off x="6195941" y="832605"/>
              <a:ext cx="1872300" cy="2632784"/>
              <a:chOff x="-1872716" y="660661"/>
              <a:chExt cx="1872300" cy="1974637"/>
            </a:xfrm>
          </p:grpSpPr>
          <p:sp>
            <p:nvSpPr>
              <p:cNvPr id="3940" name="Google Shape;3940;gee6873aab4_0_1018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941" name="Google Shape;3941;gee6873aab4_0_1018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942" name="Google Shape;3942;gee6873aab4_0_10187"/>
            <p:cNvGrpSpPr/>
            <p:nvPr/>
          </p:nvGrpSpPr>
          <p:grpSpPr>
            <a:xfrm>
              <a:off x="6303954" y="562596"/>
              <a:ext cx="540000" cy="540000"/>
              <a:chOff x="6303954" y="562596"/>
              <a:chExt cx="540000" cy="540000"/>
            </a:xfrm>
          </p:grpSpPr>
          <p:sp>
            <p:nvSpPr>
              <p:cNvPr id="3943" name="Google Shape;3943;gee6873aab4_0_1018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944" name="Google Shape;3944;gee6873aab4_0_1018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945" name="Google Shape;3945;gee6873aab4_0_10187"/>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6" name="Google Shape;3946;gee6873aab4_0_10187"/>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7" name="Google Shape;3947;gee6873aab4_0_10187"/>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48" name="Google Shape;3948;gee6873aab4_0_1018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9" name="Google Shape;3949;gee6873aab4_0_10187"/>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3950" name="Google Shape;3950;gee6873aab4_0_10187"/>
          <p:cNvGrpSpPr/>
          <p:nvPr/>
        </p:nvGrpSpPr>
        <p:grpSpPr>
          <a:xfrm>
            <a:off x="-2040904" y="871532"/>
            <a:ext cx="1368300" cy="2264171"/>
            <a:chOff x="-1836712" y="2937191"/>
            <a:chExt cx="1368300" cy="2264171"/>
          </a:xfrm>
        </p:grpSpPr>
        <p:pic>
          <p:nvPicPr>
            <p:cNvPr id="3951" name="Google Shape;3951;gee6873aab4_0_1018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952" name="Google Shape;3952;gee6873aab4_0_1018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3953" name="Google Shape;3953;gee6873aab4_0_1018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5345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3954"/>
        <p:cNvGrpSpPr/>
        <p:nvPr/>
      </p:nvGrpSpPr>
      <p:grpSpPr>
        <a:xfrm>
          <a:off x="0" y="0"/>
          <a:ext cx="0" cy="0"/>
          <a:chOff x="0" y="0"/>
          <a:chExt cx="0" cy="0"/>
        </a:xfrm>
      </p:grpSpPr>
      <p:sp>
        <p:nvSpPr>
          <p:cNvPr id="3955" name="Google Shape;3955;gee6873aab4_0_10303"/>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6" name="Google Shape;3956;gee6873aab4_0_10303"/>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7" name="Google Shape;3957;gee6873aab4_0_10303"/>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958" name="Google Shape;3958;gee6873aab4_0_10303"/>
          <p:cNvGrpSpPr/>
          <p:nvPr/>
        </p:nvGrpSpPr>
        <p:grpSpPr>
          <a:xfrm>
            <a:off x="6231333" y="1276582"/>
            <a:ext cx="2025429" cy="813234"/>
            <a:chOff x="1899" y="899"/>
            <a:chExt cx="4163" cy="1671"/>
          </a:xfrm>
        </p:grpSpPr>
        <p:sp>
          <p:nvSpPr>
            <p:cNvPr id="3959" name="Google Shape;3959;gee6873aab4_0_1030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0" name="Google Shape;3960;gee6873aab4_0_1030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1" name="Google Shape;3961;gee6873aab4_0_1030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2" name="Google Shape;3962;gee6873aab4_0_1030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3" name="Google Shape;3963;gee6873aab4_0_1030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4" name="Google Shape;3964;gee6873aab4_0_1030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5" name="Google Shape;3965;gee6873aab4_0_1030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6" name="Google Shape;3966;gee6873aab4_0_1030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7" name="Google Shape;3967;gee6873aab4_0_1030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8" name="Google Shape;3968;gee6873aab4_0_1030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9" name="Google Shape;3969;gee6873aab4_0_1030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0" name="Google Shape;3970;gee6873aab4_0_10303"/>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1" name="Google Shape;3971;gee6873aab4_0_1030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2" name="Google Shape;3972;gee6873aab4_0_1030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3" name="Google Shape;3973;gee6873aab4_0_1030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4" name="Google Shape;3974;gee6873aab4_0_1030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5" name="Google Shape;3975;gee6873aab4_0_10303"/>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6" name="Google Shape;3976;gee6873aab4_0_1030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7" name="Google Shape;3977;gee6873aab4_0_1030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8" name="Google Shape;3978;gee6873aab4_0_1030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9" name="Google Shape;3979;gee6873aab4_0_1030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0" name="Google Shape;3980;gee6873aab4_0_1030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1" name="Google Shape;3981;gee6873aab4_0_1030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2" name="Google Shape;3982;gee6873aab4_0_1030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3" name="Google Shape;3983;gee6873aab4_0_1030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4" name="Google Shape;3984;gee6873aab4_0_1030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5" name="Google Shape;3985;gee6873aab4_0_1030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6" name="Google Shape;3986;gee6873aab4_0_1030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7" name="Google Shape;3987;gee6873aab4_0_1030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8" name="Google Shape;3988;gee6873aab4_0_1030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9" name="Google Shape;3989;gee6873aab4_0_1030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0" name="Google Shape;3990;gee6873aab4_0_1030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1" name="Google Shape;3991;gee6873aab4_0_1030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2" name="Google Shape;3992;gee6873aab4_0_1030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3" name="Google Shape;3993;gee6873aab4_0_1030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4" name="Google Shape;3994;gee6873aab4_0_1030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5" name="Google Shape;3995;gee6873aab4_0_1030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6" name="Google Shape;3996;gee6873aab4_0_1030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7" name="Google Shape;3997;gee6873aab4_0_1030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8" name="Google Shape;3998;gee6873aab4_0_1030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9" name="Google Shape;3999;gee6873aab4_0_1030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0" name="Google Shape;4000;gee6873aab4_0_1030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1" name="Google Shape;4001;gee6873aab4_0_1030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2" name="Google Shape;4002;gee6873aab4_0_1030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3" name="Google Shape;4003;gee6873aab4_0_1030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4" name="Google Shape;4004;gee6873aab4_0_1030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5" name="Google Shape;4005;gee6873aab4_0_1030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6" name="Google Shape;4006;gee6873aab4_0_1030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7" name="Google Shape;4007;gee6873aab4_0_1030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8" name="Google Shape;4008;gee6873aab4_0_1030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9" name="Google Shape;4009;gee6873aab4_0_1030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0" name="Google Shape;4010;gee6873aab4_0_1030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1" name="Google Shape;4011;gee6873aab4_0_1030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2" name="Google Shape;4012;gee6873aab4_0_1030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3" name="Google Shape;4013;gee6873aab4_0_1030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4" name="Google Shape;4014;gee6873aab4_0_1030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5" name="Google Shape;4015;gee6873aab4_0_1030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6" name="Google Shape;4016;gee6873aab4_0_1030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7" name="Google Shape;4017;gee6873aab4_0_1030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8" name="Google Shape;4018;gee6873aab4_0_1030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9" name="Google Shape;4019;gee6873aab4_0_1030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0" name="Google Shape;4020;gee6873aab4_0_1030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1" name="Google Shape;4021;gee6873aab4_0_1030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2" name="Google Shape;4022;gee6873aab4_0_1030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3" name="Google Shape;4023;gee6873aab4_0_1030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4" name="Google Shape;4024;gee6873aab4_0_1030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5" name="Google Shape;4025;gee6873aab4_0_1030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6" name="Google Shape;4026;gee6873aab4_0_1030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7" name="Google Shape;4027;gee6873aab4_0_1030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8" name="Google Shape;4028;gee6873aab4_0_1030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9" name="Google Shape;4029;gee6873aab4_0_1030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0" name="Google Shape;4030;gee6873aab4_0_1030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1" name="Google Shape;4031;gee6873aab4_0_1030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2" name="Google Shape;4032;gee6873aab4_0_1030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3" name="Google Shape;4033;gee6873aab4_0_1030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4" name="Google Shape;4034;gee6873aab4_0_1030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5" name="Google Shape;4035;gee6873aab4_0_1030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6" name="Google Shape;4036;gee6873aab4_0_1030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7" name="Google Shape;4037;gee6873aab4_0_1030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8" name="Google Shape;4038;gee6873aab4_0_10303"/>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9" name="Google Shape;4039;gee6873aab4_0_1030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0" name="Google Shape;4040;gee6873aab4_0_1030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1" name="Google Shape;4041;gee6873aab4_0_1030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2" name="Google Shape;4042;gee6873aab4_0_1030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3" name="Google Shape;4043;gee6873aab4_0_1030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4" name="Google Shape;4044;gee6873aab4_0_1030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5" name="Google Shape;4045;gee6873aab4_0_1030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6" name="Google Shape;4046;gee6873aab4_0_1030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7" name="Google Shape;4047;gee6873aab4_0_1030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8" name="Google Shape;4048;gee6873aab4_0_1030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9" name="Google Shape;4049;gee6873aab4_0_1030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0" name="Google Shape;4050;gee6873aab4_0_1030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1" name="Google Shape;4051;gee6873aab4_0_1030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052" name="Google Shape;4052;gee6873aab4_0_1030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053" name="Google Shape;4053;gee6873aab4_0_10303"/>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54" name="Google Shape;4054;gee6873aab4_0_10303"/>
          <p:cNvSpPr txBox="1">
            <a:spLocks noGrp="1"/>
          </p:cNvSpPr>
          <p:nvPr>
            <p:ph type="body" idx="1"/>
          </p:nvPr>
        </p:nvSpPr>
        <p:spPr>
          <a:xfrm>
            <a:off x="6231333" y="4092463"/>
            <a:ext cx="4624500" cy="87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55" name="Google Shape;4055;gee6873aab4_0_10303"/>
          <p:cNvGrpSpPr/>
          <p:nvPr/>
        </p:nvGrpSpPr>
        <p:grpSpPr>
          <a:xfrm>
            <a:off x="-1932891" y="195833"/>
            <a:ext cx="1368300" cy="2725739"/>
            <a:chOff x="-1555624" y="1196393"/>
            <a:chExt cx="1368300" cy="2725739"/>
          </a:xfrm>
        </p:grpSpPr>
        <p:grpSp>
          <p:nvGrpSpPr>
            <p:cNvPr id="4056" name="Google Shape;4056;gee6873aab4_0_10303"/>
            <p:cNvGrpSpPr/>
            <p:nvPr/>
          </p:nvGrpSpPr>
          <p:grpSpPr>
            <a:xfrm>
              <a:off x="-1555624" y="1488707"/>
              <a:ext cx="1368300" cy="2433425"/>
              <a:chOff x="-1836712" y="3275837"/>
              <a:chExt cx="1368300" cy="2433425"/>
            </a:xfrm>
          </p:grpSpPr>
          <p:sp>
            <p:nvSpPr>
              <p:cNvPr id="4057" name="Google Shape;4057;gee6873aab4_0_10303"/>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058" name="Google Shape;4058;gee6873aab4_0_10303"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59" name="Google Shape;4059;gee6873aab4_0_10303"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4060" name="Google Shape;4060;gee6873aab4_0_10303"/>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61" name="Google Shape;4061;gee6873aab4_0_10303"/>
          <p:cNvSpPr/>
          <p:nvPr/>
        </p:nvSpPr>
        <p:spPr>
          <a:xfrm>
            <a:off x="19653" y="1204484"/>
            <a:ext cx="6588735" cy="5653515"/>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5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4062"/>
        <p:cNvGrpSpPr/>
        <p:nvPr/>
      </p:nvGrpSpPr>
      <p:grpSpPr>
        <a:xfrm>
          <a:off x="0" y="0"/>
          <a:ext cx="0" cy="0"/>
          <a:chOff x="0" y="0"/>
          <a:chExt cx="0" cy="0"/>
        </a:xfrm>
      </p:grpSpPr>
      <p:sp>
        <p:nvSpPr>
          <p:cNvPr id="4063" name="Google Shape;4063;gee6873aab4_0_10411"/>
          <p:cNvSpPr txBox="1">
            <a:spLocks noGrp="1"/>
          </p:cNvSpPr>
          <p:nvPr>
            <p:ph type="title"/>
          </p:nvPr>
        </p:nvSpPr>
        <p:spPr>
          <a:xfrm>
            <a:off x="6456039"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64" name="Google Shape;4064;gee6873aab4_0_1041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5" name="Google Shape;4065;gee6873aab4_0_1041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6" name="Google Shape;4066;gee6873aab4_0_1041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067" name="Google Shape;4067;gee6873aab4_0_10411"/>
          <p:cNvSpPr>
            <a:spLocks noGrp="1"/>
          </p:cNvSpPr>
          <p:nvPr>
            <p:ph type="pic" idx="2"/>
          </p:nvPr>
        </p:nvSpPr>
        <p:spPr>
          <a:xfrm>
            <a:off x="-9526" y="0"/>
            <a:ext cx="610560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4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8" name="Google Shape;4068;gee6873aab4_0_10411"/>
          <p:cNvSpPr txBox="1">
            <a:spLocks noGrp="1"/>
          </p:cNvSpPr>
          <p:nvPr>
            <p:ph type="body" idx="1"/>
          </p:nvPr>
        </p:nvSpPr>
        <p:spPr>
          <a:xfrm>
            <a:off x="6455234"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69" name="Google Shape;4069;gee6873aab4_0_10411"/>
          <p:cNvGrpSpPr/>
          <p:nvPr/>
        </p:nvGrpSpPr>
        <p:grpSpPr>
          <a:xfrm>
            <a:off x="-2040904" y="3988723"/>
            <a:ext cx="1872300" cy="2902792"/>
            <a:chOff x="6195941" y="562596"/>
            <a:chExt cx="1872300" cy="2902792"/>
          </a:xfrm>
        </p:grpSpPr>
        <p:grpSp>
          <p:nvGrpSpPr>
            <p:cNvPr id="4070" name="Google Shape;4070;gee6873aab4_0_10411"/>
            <p:cNvGrpSpPr/>
            <p:nvPr/>
          </p:nvGrpSpPr>
          <p:grpSpPr>
            <a:xfrm>
              <a:off x="6195941" y="832605"/>
              <a:ext cx="1872300" cy="2632784"/>
              <a:chOff x="-1872716" y="660661"/>
              <a:chExt cx="1872300" cy="1974637"/>
            </a:xfrm>
          </p:grpSpPr>
          <p:sp>
            <p:nvSpPr>
              <p:cNvPr id="4071" name="Google Shape;4071;gee6873aab4_0_1041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072" name="Google Shape;4072;gee6873aab4_0_1041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073" name="Google Shape;4073;gee6873aab4_0_10411"/>
            <p:cNvGrpSpPr/>
            <p:nvPr/>
          </p:nvGrpSpPr>
          <p:grpSpPr>
            <a:xfrm>
              <a:off x="6303954" y="562596"/>
              <a:ext cx="540000" cy="540000"/>
              <a:chOff x="6303954" y="562596"/>
              <a:chExt cx="540000" cy="540000"/>
            </a:xfrm>
          </p:grpSpPr>
          <p:sp>
            <p:nvSpPr>
              <p:cNvPr id="4074" name="Google Shape;4074;gee6873aab4_0_1041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075" name="Google Shape;4075;gee6873aab4_0_1041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4076" name="Google Shape;4076;gee6873aab4_0_10411"/>
          <p:cNvGrpSpPr/>
          <p:nvPr/>
        </p:nvGrpSpPr>
        <p:grpSpPr>
          <a:xfrm>
            <a:off x="-1932891" y="195833"/>
            <a:ext cx="1368300" cy="2725739"/>
            <a:chOff x="-1555624" y="1196393"/>
            <a:chExt cx="1368300" cy="2725739"/>
          </a:xfrm>
        </p:grpSpPr>
        <p:grpSp>
          <p:nvGrpSpPr>
            <p:cNvPr id="4077" name="Google Shape;4077;gee6873aab4_0_10411"/>
            <p:cNvGrpSpPr/>
            <p:nvPr/>
          </p:nvGrpSpPr>
          <p:grpSpPr>
            <a:xfrm>
              <a:off x="-1555624" y="1488707"/>
              <a:ext cx="1368300" cy="2433425"/>
              <a:chOff x="-1836712" y="3275837"/>
              <a:chExt cx="1368300" cy="2433425"/>
            </a:xfrm>
          </p:grpSpPr>
          <p:sp>
            <p:nvSpPr>
              <p:cNvPr id="4078" name="Google Shape;4078;gee6873aab4_0_1041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079" name="Google Shape;4079;gee6873aab4_0_10411"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80" name="Google Shape;4080;gee6873aab4_0_10411"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081" name="Google Shape;4081;gee6873aab4_0_10411"/>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82" name="Google Shape;4082;gee6873aab4_0_10411"/>
          <p:cNvSpPr/>
          <p:nvPr/>
        </p:nvSpPr>
        <p:spPr>
          <a:xfrm>
            <a:off x="6170723" y="2356638"/>
            <a:ext cx="5827217" cy="408074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83" name="Google Shape;4083;gee6873aab4_0_10411"/>
          <p:cNvGrpSpPr/>
          <p:nvPr/>
        </p:nvGrpSpPr>
        <p:grpSpPr>
          <a:xfrm>
            <a:off x="10553375" y="296652"/>
            <a:ext cx="1194613" cy="479652"/>
            <a:chOff x="1899" y="899"/>
            <a:chExt cx="4163" cy="1671"/>
          </a:xfrm>
        </p:grpSpPr>
        <p:sp>
          <p:nvSpPr>
            <p:cNvPr id="4084" name="Google Shape;4084;gee6873aab4_0_1041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5" name="Google Shape;4085;gee6873aab4_0_1041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6" name="Google Shape;4086;gee6873aab4_0_1041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7" name="Google Shape;4087;gee6873aab4_0_1041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8" name="Google Shape;4088;gee6873aab4_0_1041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9" name="Google Shape;4089;gee6873aab4_0_1041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0" name="Google Shape;4090;gee6873aab4_0_1041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1" name="Google Shape;4091;gee6873aab4_0_1041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2" name="Google Shape;4092;gee6873aab4_0_1041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3" name="Google Shape;4093;gee6873aab4_0_1041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4" name="Google Shape;4094;gee6873aab4_0_1041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5" name="Google Shape;4095;gee6873aab4_0_1041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6" name="Google Shape;4096;gee6873aab4_0_1041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7" name="Google Shape;4097;gee6873aab4_0_1041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8" name="Google Shape;4098;gee6873aab4_0_1041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9" name="Google Shape;4099;gee6873aab4_0_1041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0" name="Google Shape;4100;gee6873aab4_0_1041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1" name="Google Shape;4101;gee6873aab4_0_1041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2" name="Google Shape;4102;gee6873aab4_0_1041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3" name="Google Shape;4103;gee6873aab4_0_1041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4" name="Google Shape;4104;gee6873aab4_0_1041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5" name="Google Shape;4105;gee6873aab4_0_1041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6" name="Google Shape;4106;gee6873aab4_0_1041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7" name="Google Shape;4107;gee6873aab4_0_1041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8" name="Google Shape;4108;gee6873aab4_0_1041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9" name="Google Shape;4109;gee6873aab4_0_1041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0" name="Google Shape;4110;gee6873aab4_0_1041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1" name="Google Shape;4111;gee6873aab4_0_1041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2" name="Google Shape;4112;gee6873aab4_0_1041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3" name="Google Shape;4113;gee6873aab4_0_1041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4" name="Google Shape;4114;gee6873aab4_0_1041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5" name="Google Shape;4115;gee6873aab4_0_1041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6" name="Google Shape;4116;gee6873aab4_0_1041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7" name="Google Shape;4117;gee6873aab4_0_1041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8" name="Google Shape;4118;gee6873aab4_0_1041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9" name="Google Shape;4119;gee6873aab4_0_1041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0" name="Google Shape;4120;gee6873aab4_0_1041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1" name="Google Shape;4121;gee6873aab4_0_1041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2" name="Google Shape;4122;gee6873aab4_0_1041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3" name="Google Shape;4123;gee6873aab4_0_1041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4" name="Google Shape;4124;gee6873aab4_0_1041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5" name="Google Shape;4125;gee6873aab4_0_1041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6" name="Google Shape;4126;gee6873aab4_0_1041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7" name="Google Shape;4127;gee6873aab4_0_1041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8" name="Google Shape;4128;gee6873aab4_0_1041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9" name="Google Shape;4129;gee6873aab4_0_1041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0" name="Google Shape;4130;gee6873aab4_0_1041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1" name="Google Shape;4131;gee6873aab4_0_1041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2" name="Google Shape;4132;gee6873aab4_0_1041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3" name="Google Shape;4133;gee6873aab4_0_1041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4" name="Google Shape;4134;gee6873aab4_0_1041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5" name="Google Shape;4135;gee6873aab4_0_1041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6" name="Google Shape;4136;gee6873aab4_0_1041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7" name="Google Shape;4137;gee6873aab4_0_1041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8" name="Google Shape;4138;gee6873aab4_0_1041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9" name="Google Shape;4139;gee6873aab4_0_1041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0" name="Google Shape;4140;gee6873aab4_0_1041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1" name="Google Shape;4141;gee6873aab4_0_1041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2" name="Google Shape;4142;gee6873aab4_0_1041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3" name="Google Shape;4143;gee6873aab4_0_1041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4" name="Google Shape;4144;gee6873aab4_0_1041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5" name="Google Shape;4145;gee6873aab4_0_1041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6" name="Google Shape;4146;gee6873aab4_0_1041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7" name="Google Shape;4147;gee6873aab4_0_1041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8" name="Google Shape;4148;gee6873aab4_0_1041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9" name="Google Shape;4149;gee6873aab4_0_1041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0" name="Google Shape;4150;gee6873aab4_0_1041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1" name="Google Shape;4151;gee6873aab4_0_1041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2" name="Google Shape;4152;gee6873aab4_0_1041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3" name="Google Shape;4153;gee6873aab4_0_1041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4" name="Google Shape;4154;gee6873aab4_0_1041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5" name="Google Shape;4155;gee6873aab4_0_1041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6" name="Google Shape;4156;gee6873aab4_0_1041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7" name="Google Shape;4157;gee6873aab4_0_1041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8" name="Google Shape;4158;gee6873aab4_0_1041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9" name="Google Shape;4159;gee6873aab4_0_1041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0" name="Google Shape;4160;gee6873aab4_0_1041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1" name="Google Shape;4161;gee6873aab4_0_1041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2" name="Google Shape;4162;gee6873aab4_0_1041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3" name="Google Shape;4163;gee6873aab4_0_1041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4" name="Google Shape;4164;gee6873aab4_0_1041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5" name="Google Shape;4165;gee6873aab4_0_1041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6" name="Google Shape;4166;gee6873aab4_0_1041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7" name="Google Shape;4167;gee6873aab4_0_1041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8" name="Google Shape;4168;gee6873aab4_0_1041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9" name="Google Shape;4169;gee6873aab4_0_1041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0" name="Google Shape;4170;gee6873aab4_0_1041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1" name="Google Shape;4171;gee6873aab4_0_1041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2" name="Google Shape;4172;gee6873aab4_0_1041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3" name="Google Shape;4173;gee6873aab4_0_1041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4" name="Google Shape;4174;gee6873aab4_0_1041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5" name="Google Shape;4175;gee6873aab4_0_1041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6" name="Google Shape;4176;gee6873aab4_0_1041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177" name="Google Shape;4177;gee6873aab4_0_1041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Tree>
    <p:extLst>
      <p:ext uri="{BB962C8B-B14F-4D97-AF65-F5344CB8AC3E}">
        <p14:creationId xmlns:p14="http://schemas.microsoft.com/office/powerpoint/2010/main" val="38998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4178"/>
        <p:cNvGrpSpPr/>
        <p:nvPr/>
      </p:nvGrpSpPr>
      <p:grpSpPr>
        <a:xfrm>
          <a:off x="0" y="0"/>
          <a:ext cx="0" cy="0"/>
          <a:chOff x="0" y="0"/>
          <a:chExt cx="0" cy="0"/>
        </a:xfrm>
      </p:grpSpPr>
      <p:sp>
        <p:nvSpPr>
          <p:cNvPr id="4179" name="Google Shape;4179;gee6873aab4_0_10527"/>
          <p:cNvSpPr/>
          <p:nvPr/>
        </p:nvSpPr>
        <p:spPr>
          <a:xfrm>
            <a:off x="-1484219" y="417687"/>
            <a:ext cx="9820271" cy="687704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0" name="Google Shape;4180;gee6873aab4_0_1052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1" name="Google Shape;4181;gee6873aab4_0_1052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2" name="Google Shape;4182;gee6873aab4_0_1052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183" name="Google Shape;4183;gee6873aab4_0_10527"/>
          <p:cNvSpPr txBox="1">
            <a:spLocks noGrp="1"/>
          </p:cNvSpPr>
          <p:nvPr>
            <p:ph type="body" idx="1"/>
          </p:nvPr>
        </p:nvSpPr>
        <p:spPr>
          <a:xfrm>
            <a:off x="895571" y="3988722"/>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184" name="Google Shape;4184;gee6873aab4_0_10527"/>
          <p:cNvGrpSpPr/>
          <p:nvPr/>
        </p:nvGrpSpPr>
        <p:grpSpPr>
          <a:xfrm>
            <a:off x="10553375" y="296652"/>
            <a:ext cx="1194613" cy="479652"/>
            <a:chOff x="1899" y="899"/>
            <a:chExt cx="4163" cy="1671"/>
          </a:xfrm>
        </p:grpSpPr>
        <p:sp>
          <p:nvSpPr>
            <p:cNvPr id="4185" name="Google Shape;4185;gee6873aab4_0_1052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6" name="Google Shape;4186;gee6873aab4_0_1052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7" name="Google Shape;4187;gee6873aab4_0_1052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8" name="Google Shape;4188;gee6873aab4_0_1052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9" name="Google Shape;4189;gee6873aab4_0_1052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0" name="Google Shape;4190;gee6873aab4_0_1052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1" name="Google Shape;4191;gee6873aab4_0_1052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2" name="Google Shape;4192;gee6873aab4_0_1052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3" name="Google Shape;4193;gee6873aab4_0_1052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4" name="Google Shape;4194;gee6873aab4_0_1052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5" name="Google Shape;4195;gee6873aab4_0_1052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6" name="Google Shape;4196;gee6873aab4_0_1052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7" name="Google Shape;4197;gee6873aab4_0_1052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8" name="Google Shape;4198;gee6873aab4_0_1052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9" name="Google Shape;4199;gee6873aab4_0_1052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0" name="Google Shape;4200;gee6873aab4_0_1052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1" name="Google Shape;4201;gee6873aab4_0_1052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2" name="Google Shape;4202;gee6873aab4_0_1052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3" name="Google Shape;4203;gee6873aab4_0_1052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4" name="Google Shape;4204;gee6873aab4_0_1052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5" name="Google Shape;4205;gee6873aab4_0_1052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6" name="Google Shape;4206;gee6873aab4_0_1052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7" name="Google Shape;4207;gee6873aab4_0_1052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8" name="Google Shape;4208;gee6873aab4_0_1052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9" name="Google Shape;4209;gee6873aab4_0_1052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0" name="Google Shape;4210;gee6873aab4_0_1052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1" name="Google Shape;4211;gee6873aab4_0_1052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2" name="Google Shape;4212;gee6873aab4_0_1052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3" name="Google Shape;4213;gee6873aab4_0_1052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4" name="Google Shape;4214;gee6873aab4_0_1052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5" name="Google Shape;4215;gee6873aab4_0_1052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6" name="Google Shape;4216;gee6873aab4_0_1052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7" name="Google Shape;4217;gee6873aab4_0_1052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8" name="Google Shape;4218;gee6873aab4_0_1052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9" name="Google Shape;4219;gee6873aab4_0_1052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0" name="Google Shape;4220;gee6873aab4_0_1052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1" name="Google Shape;4221;gee6873aab4_0_1052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2" name="Google Shape;4222;gee6873aab4_0_1052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3" name="Google Shape;4223;gee6873aab4_0_1052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4" name="Google Shape;4224;gee6873aab4_0_1052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5" name="Google Shape;4225;gee6873aab4_0_1052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6" name="Google Shape;4226;gee6873aab4_0_1052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7" name="Google Shape;4227;gee6873aab4_0_1052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8" name="Google Shape;4228;gee6873aab4_0_1052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9" name="Google Shape;4229;gee6873aab4_0_1052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0" name="Google Shape;4230;gee6873aab4_0_1052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1" name="Google Shape;4231;gee6873aab4_0_1052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2" name="Google Shape;4232;gee6873aab4_0_1052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3" name="Google Shape;4233;gee6873aab4_0_1052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4" name="Google Shape;4234;gee6873aab4_0_1052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5" name="Google Shape;4235;gee6873aab4_0_1052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6" name="Google Shape;4236;gee6873aab4_0_1052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7" name="Google Shape;4237;gee6873aab4_0_1052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8" name="Google Shape;4238;gee6873aab4_0_1052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9" name="Google Shape;4239;gee6873aab4_0_1052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0" name="Google Shape;4240;gee6873aab4_0_1052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1" name="Google Shape;4241;gee6873aab4_0_1052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2" name="Google Shape;4242;gee6873aab4_0_1052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3" name="Google Shape;4243;gee6873aab4_0_1052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4" name="Google Shape;4244;gee6873aab4_0_1052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5" name="Google Shape;4245;gee6873aab4_0_1052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6" name="Google Shape;4246;gee6873aab4_0_1052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7" name="Google Shape;4247;gee6873aab4_0_1052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8" name="Google Shape;4248;gee6873aab4_0_1052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9" name="Google Shape;4249;gee6873aab4_0_1052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0" name="Google Shape;4250;gee6873aab4_0_1052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1" name="Google Shape;4251;gee6873aab4_0_1052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2" name="Google Shape;4252;gee6873aab4_0_1052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3" name="Google Shape;4253;gee6873aab4_0_1052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4" name="Google Shape;4254;gee6873aab4_0_1052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5" name="Google Shape;4255;gee6873aab4_0_1052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6" name="Google Shape;4256;gee6873aab4_0_1052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7" name="Google Shape;4257;gee6873aab4_0_1052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8" name="Google Shape;4258;gee6873aab4_0_1052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9" name="Google Shape;4259;gee6873aab4_0_1052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0" name="Google Shape;4260;gee6873aab4_0_1052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1" name="Google Shape;4261;gee6873aab4_0_1052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2" name="Google Shape;4262;gee6873aab4_0_1052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3" name="Google Shape;4263;gee6873aab4_0_1052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4" name="Google Shape;4264;gee6873aab4_0_1052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5" name="Google Shape;4265;gee6873aab4_0_1052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6" name="Google Shape;4266;gee6873aab4_0_1052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7" name="Google Shape;4267;gee6873aab4_0_1052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8" name="Google Shape;4268;gee6873aab4_0_1052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9" name="Google Shape;4269;gee6873aab4_0_1052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0" name="Google Shape;4270;gee6873aab4_0_1052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1" name="Google Shape;4271;gee6873aab4_0_1052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2" name="Google Shape;4272;gee6873aab4_0_1052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3" name="Google Shape;4273;gee6873aab4_0_1052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4" name="Google Shape;4274;gee6873aab4_0_1052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5" name="Google Shape;4275;gee6873aab4_0_1052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6" name="Google Shape;4276;gee6873aab4_0_1052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7" name="Google Shape;4277;gee6873aab4_0_1052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278" name="Google Shape;4278;gee6873aab4_0_1052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279" name="Google Shape;4279;gee6873aab4_0_10527"/>
          <p:cNvSpPr txBox="1">
            <a:spLocks noGrp="1"/>
          </p:cNvSpPr>
          <p:nvPr>
            <p:ph type="title"/>
          </p:nvPr>
        </p:nvSpPr>
        <p:spPr>
          <a:xfrm>
            <a:off x="895571" y="855051"/>
            <a:ext cx="9658800" cy="12558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80" name="Google Shape;4280;gee6873aab4_0_10527"/>
          <p:cNvGrpSpPr/>
          <p:nvPr/>
        </p:nvGrpSpPr>
        <p:grpSpPr>
          <a:xfrm>
            <a:off x="-2040904" y="3988723"/>
            <a:ext cx="1872300" cy="2902792"/>
            <a:chOff x="6195941" y="562596"/>
            <a:chExt cx="1872300" cy="2902792"/>
          </a:xfrm>
        </p:grpSpPr>
        <p:grpSp>
          <p:nvGrpSpPr>
            <p:cNvPr id="4281" name="Google Shape;4281;gee6873aab4_0_10527"/>
            <p:cNvGrpSpPr/>
            <p:nvPr/>
          </p:nvGrpSpPr>
          <p:grpSpPr>
            <a:xfrm>
              <a:off x="6195941" y="832605"/>
              <a:ext cx="1872300" cy="2632784"/>
              <a:chOff x="-1872716" y="660661"/>
              <a:chExt cx="1872300" cy="1974637"/>
            </a:xfrm>
          </p:grpSpPr>
          <p:sp>
            <p:nvSpPr>
              <p:cNvPr id="4282" name="Google Shape;4282;gee6873aab4_0_1052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283" name="Google Shape;4283;gee6873aab4_0_1052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284" name="Google Shape;4284;gee6873aab4_0_10527"/>
            <p:cNvGrpSpPr/>
            <p:nvPr/>
          </p:nvGrpSpPr>
          <p:grpSpPr>
            <a:xfrm>
              <a:off x="6303954" y="562596"/>
              <a:ext cx="540000" cy="540000"/>
              <a:chOff x="6303954" y="562596"/>
              <a:chExt cx="540000" cy="540000"/>
            </a:xfrm>
          </p:grpSpPr>
          <p:sp>
            <p:nvSpPr>
              <p:cNvPr id="4285" name="Google Shape;4285;gee6873aab4_0_1052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286" name="Google Shape;4286;gee6873aab4_0_1052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287" name="Google Shape;4287;gee6873aab4_0_10527"/>
          <p:cNvSpPr txBox="1">
            <a:spLocks noGrp="1"/>
          </p:cNvSpPr>
          <p:nvPr>
            <p:ph type="body" idx="2"/>
          </p:nvPr>
        </p:nvSpPr>
        <p:spPr>
          <a:xfrm>
            <a:off x="3593810" y="3990379"/>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8" name="Google Shape;4288;gee6873aab4_0_10527"/>
          <p:cNvSpPr txBox="1">
            <a:spLocks noGrp="1"/>
          </p:cNvSpPr>
          <p:nvPr>
            <p:ph type="body" idx="3"/>
          </p:nvPr>
        </p:nvSpPr>
        <p:spPr>
          <a:xfrm>
            <a:off x="6292049" y="3992036"/>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9" name="Google Shape;4289;gee6873aab4_0_10527"/>
          <p:cNvSpPr txBox="1">
            <a:spLocks noGrp="1"/>
          </p:cNvSpPr>
          <p:nvPr>
            <p:ph type="body" idx="4"/>
          </p:nvPr>
        </p:nvSpPr>
        <p:spPr>
          <a:xfrm>
            <a:off x="8990289" y="3993693"/>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290" name="Google Shape;4290;gee6873aab4_0_10527"/>
          <p:cNvGrpSpPr/>
          <p:nvPr/>
        </p:nvGrpSpPr>
        <p:grpSpPr>
          <a:xfrm>
            <a:off x="-1932891" y="195833"/>
            <a:ext cx="1368300" cy="2725739"/>
            <a:chOff x="-1555624" y="1196393"/>
            <a:chExt cx="1368300" cy="2725739"/>
          </a:xfrm>
        </p:grpSpPr>
        <p:grpSp>
          <p:nvGrpSpPr>
            <p:cNvPr id="4291" name="Google Shape;4291;gee6873aab4_0_10527"/>
            <p:cNvGrpSpPr/>
            <p:nvPr/>
          </p:nvGrpSpPr>
          <p:grpSpPr>
            <a:xfrm>
              <a:off x="-1555624" y="1488707"/>
              <a:ext cx="1368300" cy="2433425"/>
              <a:chOff x="-1836712" y="3275837"/>
              <a:chExt cx="1368300" cy="2433425"/>
            </a:xfrm>
          </p:grpSpPr>
          <p:sp>
            <p:nvSpPr>
              <p:cNvPr id="4292" name="Google Shape;4292;gee6873aab4_0_1052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293" name="Google Shape;4293;gee6873aab4_0_1052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294" name="Google Shape;4294;gee6873aab4_0_10527"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295" name="Google Shape;4295;gee6873aab4_0_10527"/>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2337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4296"/>
        <p:cNvGrpSpPr/>
        <p:nvPr/>
      </p:nvGrpSpPr>
      <p:grpSpPr>
        <a:xfrm>
          <a:off x="0" y="0"/>
          <a:ext cx="0" cy="0"/>
          <a:chOff x="0" y="0"/>
          <a:chExt cx="0" cy="0"/>
        </a:xfrm>
      </p:grpSpPr>
      <p:sp>
        <p:nvSpPr>
          <p:cNvPr id="4297" name="Google Shape;4297;gee6873aab4_0_10645"/>
          <p:cNvSpPr/>
          <p:nvPr/>
        </p:nvSpPr>
        <p:spPr>
          <a:xfrm>
            <a:off x="0" y="0"/>
            <a:ext cx="12192000" cy="6858000"/>
          </a:xfrm>
          <a:prstGeom prst="rect">
            <a:avLst/>
          </a:prstGeom>
          <a:solidFill>
            <a:srgbClr val="000000">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8" name="Google Shape;4298;gee6873aab4_0_10645"/>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99" name="Google Shape;4299;gee6873aab4_0_10645"/>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0" name="Google Shape;4300;gee6873aab4_0_10645"/>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1" name="Google Shape;4301;gee6873aab4_0_10645"/>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302" name="Google Shape;4302;gee6873aab4_0_10645"/>
          <p:cNvSpPr txBox="1">
            <a:spLocks noGrp="1"/>
          </p:cNvSpPr>
          <p:nvPr>
            <p:ph type="body" idx="1"/>
          </p:nvPr>
        </p:nvSpPr>
        <p:spPr>
          <a:xfrm>
            <a:off x="514800" y="2263939"/>
            <a:ext cx="44715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303" name="Google Shape;4303;gee6873aab4_0_10645"/>
          <p:cNvGrpSpPr/>
          <p:nvPr/>
        </p:nvGrpSpPr>
        <p:grpSpPr>
          <a:xfrm>
            <a:off x="-2040904" y="3988723"/>
            <a:ext cx="1872300" cy="2902792"/>
            <a:chOff x="6195941" y="562596"/>
            <a:chExt cx="1872300" cy="2902792"/>
          </a:xfrm>
        </p:grpSpPr>
        <p:grpSp>
          <p:nvGrpSpPr>
            <p:cNvPr id="4304" name="Google Shape;4304;gee6873aab4_0_10645"/>
            <p:cNvGrpSpPr/>
            <p:nvPr/>
          </p:nvGrpSpPr>
          <p:grpSpPr>
            <a:xfrm>
              <a:off x="6195941" y="832605"/>
              <a:ext cx="1872300" cy="2632784"/>
              <a:chOff x="-1872716" y="660661"/>
              <a:chExt cx="1872300" cy="1974637"/>
            </a:xfrm>
          </p:grpSpPr>
          <p:sp>
            <p:nvSpPr>
              <p:cNvPr id="4305" name="Google Shape;4305;gee6873aab4_0_1064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306" name="Google Shape;4306;gee6873aab4_0_1064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307" name="Google Shape;4307;gee6873aab4_0_10645"/>
            <p:cNvGrpSpPr/>
            <p:nvPr/>
          </p:nvGrpSpPr>
          <p:grpSpPr>
            <a:xfrm>
              <a:off x="6303954" y="562596"/>
              <a:ext cx="540000" cy="540000"/>
              <a:chOff x="6303954" y="562596"/>
              <a:chExt cx="540000" cy="540000"/>
            </a:xfrm>
          </p:grpSpPr>
          <p:sp>
            <p:nvSpPr>
              <p:cNvPr id="4308" name="Google Shape;4308;gee6873aab4_0_10645"/>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309" name="Google Shape;4309;gee6873aab4_0_1064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310" name="Google Shape;4310;gee6873aab4_0_10645"/>
          <p:cNvSpPr/>
          <p:nvPr/>
        </p:nvSpPr>
        <p:spPr>
          <a:xfrm>
            <a:off x="-3680045" y="312461"/>
            <a:ext cx="8746251" cy="612492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11" name="Google Shape;4311;gee6873aab4_0_10645"/>
          <p:cNvGrpSpPr/>
          <p:nvPr/>
        </p:nvGrpSpPr>
        <p:grpSpPr>
          <a:xfrm>
            <a:off x="10553375" y="296652"/>
            <a:ext cx="1194613" cy="479652"/>
            <a:chOff x="1899" y="899"/>
            <a:chExt cx="4163" cy="1671"/>
          </a:xfrm>
        </p:grpSpPr>
        <p:sp>
          <p:nvSpPr>
            <p:cNvPr id="4312" name="Google Shape;4312;gee6873aab4_0_1064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3" name="Google Shape;4313;gee6873aab4_0_1064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4" name="Google Shape;4314;gee6873aab4_0_1064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5" name="Google Shape;4315;gee6873aab4_0_1064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6" name="Google Shape;4316;gee6873aab4_0_1064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7" name="Google Shape;4317;gee6873aab4_0_1064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8" name="Google Shape;4318;gee6873aab4_0_1064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9" name="Google Shape;4319;gee6873aab4_0_1064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0" name="Google Shape;4320;gee6873aab4_0_1064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1" name="Google Shape;4321;gee6873aab4_0_1064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2" name="Google Shape;4322;gee6873aab4_0_1064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3" name="Google Shape;4323;gee6873aab4_0_10645"/>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4" name="Google Shape;4324;gee6873aab4_0_1064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5" name="Google Shape;4325;gee6873aab4_0_1064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6" name="Google Shape;4326;gee6873aab4_0_1064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7" name="Google Shape;4327;gee6873aab4_0_1064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8" name="Google Shape;4328;gee6873aab4_0_10645"/>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9" name="Google Shape;4329;gee6873aab4_0_1064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0" name="Google Shape;4330;gee6873aab4_0_1064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1" name="Google Shape;4331;gee6873aab4_0_1064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2" name="Google Shape;4332;gee6873aab4_0_1064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3" name="Google Shape;4333;gee6873aab4_0_1064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4" name="Google Shape;4334;gee6873aab4_0_1064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5" name="Google Shape;4335;gee6873aab4_0_1064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6" name="Google Shape;4336;gee6873aab4_0_1064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7" name="Google Shape;4337;gee6873aab4_0_1064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8" name="Google Shape;4338;gee6873aab4_0_1064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9" name="Google Shape;4339;gee6873aab4_0_1064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0" name="Google Shape;4340;gee6873aab4_0_1064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1" name="Google Shape;4341;gee6873aab4_0_1064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2" name="Google Shape;4342;gee6873aab4_0_1064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3" name="Google Shape;4343;gee6873aab4_0_1064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4" name="Google Shape;4344;gee6873aab4_0_1064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5" name="Google Shape;4345;gee6873aab4_0_1064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6" name="Google Shape;4346;gee6873aab4_0_1064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7" name="Google Shape;4347;gee6873aab4_0_1064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8" name="Google Shape;4348;gee6873aab4_0_1064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9" name="Google Shape;4349;gee6873aab4_0_1064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0" name="Google Shape;4350;gee6873aab4_0_1064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1" name="Google Shape;4351;gee6873aab4_0_1064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2" name="Google Shape;4352;gee6873aab4_0_1064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3" name="Google Shape;4353;gee6873aab4_0_1064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4" name="Google Shape;4354;gee6873aab4_0_1064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5" name="Google Shape;4355;gee6873aab4_0_1064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6" name="Google Shape;4356;gee6873aab4_0_1064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7" name="Google Shape;4357;gee6873aab4_0_1064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8" name="Google Shape;4358;gee6873aab4_0_1064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9" name="Google Shape;4359;gee6873aab4_0_1064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0" name="Google Shape;4360;gee6873aab4_0_1064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1" name="Google Shape;4361;gee6873aab4_0_1064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2" name="Google Shape;4362;gee6873aab4_0_1064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3" name="Google Shape;4363;gee6873aab4_0_1064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4" name="Google Shape;4364;gee6873aab4_0_1064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5" name="Google Shape;4365;gee6873aab4_0_1064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6" name="Google Shape;4366;gee6873aab4_0_1064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7" name="Google Shape;4367;gee6873aab4_0_1064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8" name="Google Shape;4368;gee6873aab4_0_1064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9" name="Google Shape;4369;gee6873aab4_0_1064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0" name="Google Shape;4370;gee6873aab4_0_1064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1" name="Google Shape;4371;gee6873aab4_0_1064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2" name="Google Shape;4372;gee6873aab4_0_1064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3" name="Google Shape;4373;gee6873aab4_0_1064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4" name="Google Shape;4374;gee6873aab4_0_1064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5" name="Google Shape;4375;gee6873aab4_0_1064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6" name="Google Shape;4376;gee6873aab4_0_1064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7" name="Google Shape;4377;gee6873aab4_0_1064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8" name="Google Shape;4378;gee6873aab4_0_1064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9" name="Google Shape;4379;gee6873aab4_0_1064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0" name="Google Shape;4380;gee6873aab4_0_1064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1" name="Google Shape;4381;gee6873aab4_0_1064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2" name="Google Shape;4382;gee6873aab4_0_1064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3" name="Google Shape;4383;gee6873aab4_0_1064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4" name="Google Shape;4384;gee6873aab4_0_1064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5" name="Google Shape;4385;gee6873aab4_0_1064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6" name="Google Shape;4386;gee6873aab4_0_1064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7" name="Google Shape;4387;gee6873aab4_0_1064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8" name="Google Shape;4388;gee6873aab4_0_1064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9" name="Google Shape;4389;gee6873aab4_0_1064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0" name="Google Shape;4390;gee6873aab4_0_1064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1" name="Google Shape;4391;gee6873aab4_0_10645"/>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2" name="Google Shape;4392;gee6873aab4_0_1064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3" name="Google Shape;4393;gee6873aab4_0_1064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4" name="Google Shape;4394;gee6873aab4_0_1064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5" name="Google Shape;4395;gee6873aab4_0_1064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6" name="Google Shape;4396;gee6873aab4_0_1064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7" name="Google Shape;4397;gee6873aab4_0_1064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8" name="Google Shape;4398;gee6873aab4_0_1064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9" name="Google Shape;4399;gee6873aab4_0_1064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0" name="Google Shape;4400;gee6873aab4_0_1064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1" name="Google Shape;4401;gee6873aab4_0_1064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2" name="Google Shape;4402;gee6873aab4_0_1064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3" name="Google Shape;4403;gee6873aab4_0_1064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4" name="Google Shape;4404;gee6873aab4_0_1064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405" name="Google Shape;4405;gee6873aab4_0_1064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406" name="Google Shape;4406;gee6873aab4_0_10645"/>
          <p:cNvSpPr txBox="1">
            <a:spLocks noGrp="1"/>
          </p:cNvSpPr>
          <p:nvPr>
            <p:ph type="body" idx="2"/>
          </p:nvPr>
        </p:nvSpPr>
        <p:spPr>
          <a:xfrm>
            <a:off x="5522201" y="2263939"/>
            <a:ext cx="44715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407" name="Google Shape;4407;gee6873aab4_0_10645"/>
          <p:cNvGrpSpPr/>
          <p:nvPr/>
        </p:nvGrpSpPr>
        <p:grpSpPr>
          <a:xfrm>
            <a:off x="-2040904" y="871532"/>
            <a:ext cx="1368300" cy="2264171"/>
            <a:chOff x="-1836712" y="2937191"/>
            <a:chExt cx="1368300" cy="2264171"/>
          </a:xfrm>
        </p:grpSpPr>
        <p:pic>
          <p:nvPicPr>
            <p:cNvPr id="4408" name="Google Shape;4408;gee6873aab4_0_1064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409" name="Google Shape;4409;gee6873aab4_0_1064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4410" name="Google Shape;4410;gee6873aab4_0_1064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7034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4411"/>
        <p:cNvGrpSpPr/>
        <p:nvPr/>
      </p:nvGrpSpPr>
      <p:grpSpPr>
        <a:xfrm>
          <a:off x="0" y="0"/>
          <a:ext cx="0" cy="0"/>
          <a:chOff x="0" y="0"/>
          <a:chExt cx="0" cy="0"/>
        </a:xfrm>
      </p:grpSpPr>
      <p:sp>
        <p:nvSpPr>
          <p:cNvPr id="4412" name="Google Shape;4412;gee6873aab4_0_10760"/>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3" name="Google Shape;4413;gee6873aab4_0_1076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4" name="Google Shape;4414;gee6873aab4_0_1076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5" name="Google Shape;4415;gee6873aab4_0_1076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416" name="Google Shape;4416;gee6873aab4_0_10760"/>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4000"/>
              <a:buFont typeface="Calibri"/>
              <a:buNone/>
              <a:defRPr sz="4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17" name="Google Shape;4417;gee6873aab4_0_10760"/>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sz="2000">
                <a:solidFill>
                  <a:schemeClr val="dk2"/>
                </a:solidFill>
              </a:defRPr>
            </a:lvl1pPr>
            <a:lvl2pPr marL="914400" lvl="1" indent="-228600" algn="l" rtl="0">
              <a:lnSpc>
                <a:spcPct val="90000"/>
              </a:lnSpc>
              <a:spcBef>
                <a:spcPts val="400"/>
              </a:spcBef>
              <a:spcAft>
                <a:spcPts val="0"/>
              </a:spcAft>
              <a:buClr>
                <a:schemeClr val="dk2"/>
              </a:buClr>
              <a:buSzPts val="1800"/>
              <a:buNone/>
              <a:defRPr sz="1800">
                <a:solidFill>
                  <a:schemeClr val="dk2"/>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418" name="Google Shape;4418;gee6873aab4_0_10760"/>
          <p:cNvGrpSpPr/>
          <p:nvPr/>
        </p:nvGrpSpPr>
        <p:grpSpPr>
          <a:xfrm>
            <a:off x="6961787" y="1092957"/>
            <a:ext cx="2482571" cy="996783"/>
            <a:chOff x="1899" y="899"/>
            <a:chExt cx="4163" cy="1671"/>
          </a:xfrm>
        </p:grpSpPr>
        <p:sp>
          <p:nvSpPr>
            <p:cNvPr id="4419" name="Google Shape;4419;gee6873aab4_0_1076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0" name="Google Shape;4420;gee6873aab4_0_1076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1" name="Google Shape;4421;gee6873aab4_0_1076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2" name="Google Shape;4422;gee6873aab4_0_1076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3" name="Google Shape;4423;gee6873aab4_0_1076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4" name="Google Shape;4424;gee6873aab4_0_1076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5" name="Google Shape;4425;gee6873aab4_0_1076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6" name="Google Shape;4426;gee6873aab4_0_1076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7" name="Google Shape;4427;gee6873aab4_0_1076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8" name="Google Shape;4428;gee6873aab4_0_1076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9" name="Google Shape;4429;gee6873aab4_0_1076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0" name="Google Shape;4430;gee6873aab4_0_1076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1" name="Google Shape;4431;gee6873aab4_0_1076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2" name="Google Shape;4432;gee6873aab4_0_1076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3" name="Google Shape;4433;gee6873aab4_0_1076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4" name="Google Shape;4434;gee6873aab4_0_1076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5" name="Google Shape;4435;gee6873aab4_0_1076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6" name="Google Shape;4436;gee6873aab4_0_1076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7" name="Google Shape;4437;gee6873aab4_0_1076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8" name="Google Shape;4438;gee6873aab4_0_1076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9" name="Google Shape;4439;gee6873aab4_0_1076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0" name="Google Shape;4440;gee6873aab4_0_1076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1" name="Google Shape;4441;gee6873aab4_0_1076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2" name="Google Shape;4442;gee6873aab4_0_1076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3" name="Google Shape;4443;gee6873aab4_0_1076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4" name="Google Shape;4444;gee6873aab4_0_1076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5" name="Google Shape;4445;gee6873aab4_0_1076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6" name="Google Shape;4446;gee6873aab4_0_1076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7" name="Google Shape;4447;gee6873aab4_0_1076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8" name="Google Shape;4448;gee6873aab4_0_1076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9" name="Google Shape;4449;gee6873aab4_0_1076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0" name="Google Shape;4450;gee6873aab4_0_1076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1" name="Google Shape;4451;gee6873aab4_0_1076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2" name="Google Shape;4452;gee6873aab4_0_1076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3" name="Google Shape;4453;gee6873aab4_0_1076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4" name="Google Shape;4454;gee6873aab4_0_1076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5" name="Google Shape;4455;gee6873aab4_0_1076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6" name="Google Shape;4456;gee6873aab4_0_1076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7" name="Google Shape;4457;gee6873aab4_0_1076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8" name="Google Shape;4458;gee6873aab4_0_1076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9" name="Google Shape;4459;gee6873aab4_0_1076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0" name="Google Shape;4460;gee6873aab4_0_1076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1" name="Google Shape;4461;gee6873aab4_0_1076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2" name="Google Shape;4462;gee6873aab4_0_1076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3" name="Google Shape;4463;gee6873aab4_0_1076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4" name="Google Shape;4464;gee6873aab4_0_1076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5" name="Google Shape;4465;gee6873aab4_0_1076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6" name="Google Shape;4466;gee6873aab4_0_1076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7" name="Google Shape;4467;gee6873aab4_0_1076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8" name="Google Shape;4468;gee6873aab4_0_1076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9" name="Google Shape;4469;gee6873aab4_0_1076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0" name="Google Shape;4470;gee6873aab4_0_1076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1" name="Google Shape;4471;gee6873aab4_0_1076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2" name="Google Shape;4472;gee6873aab4_0_1076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3" name="Google Shape;4473;gee6873aab4_0_1076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4" name="Google Shape;4474;gee6873aab4_0_1076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5" name="Google Shape;4475;gee6873aab4_0_1076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6" name="Google Shape;4476;gee6873aab4_0_1076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7" name="Google Shape;4477;gee6873aab4_0_1076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8" name="Google Shape;4478;gee6873aab4_0_1076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9" name="Google Shape;4479;gee6873aab4_0_1076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0" name="Google Shape;4480;gee6873aab4_0_1076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1" name="Google Shape;4481;gee6873aab4_0_1076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2" name="Google Shape;4482;gee6873aab4_0_1076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3" name="Google Shape;4483;gee6873aab4_0_1076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4" name="Google Shape;4484;gee6873aab4_0_1076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5" name="Google Shape;4485;gee6873aab4_0_1076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6" name="Google Shape;4486;gee6873aab4_0_1076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7" name="Google Shape;4487;gee6873aab4_0_1076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8" name="Google Shape;4488;gee6873aab4_0_1076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9" name="Google Shape;4489;gee6873aab4_0_1076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0" name="Google Shape;4490;gee6873aab4_0_1076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1" name="Google Shape;4491;gee6873aab4_0_1076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2" name="Google Shape;4492;gee6873aab4_0_1076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3" name="Google Shape;4493;gee6873aab4_0_1076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4" name="Google Shape;4494;gee6873aab4_0_1076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5" name="Google Shape;4495;gee6873aab4_0_1076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6" name="Google Shape;4496;gee6873aab4_0_1076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7" name="Google Shape;4497;gee6873aab4_0_1076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8" name="Google Shape;4498;gee6873aab4_0_1076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9" name="Google Shape;4499;gee6873aab4_0_1076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0" name="Google Shape;4500;gee6873aab4_0_1076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1" name="Google Shape;4501;gee6873aab4_0_1076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2" name="Google Shape;4502;gee6873aab4_0_1076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3" name="Google Shape;4503;gee6873aab4_0_1076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4" name="Google Shape;4504;gee6873aab4_0_1076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5" name="Google Shape;4505;gee6873aab4_0_1076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6" name="Google Shape;4506;gee6873aab4_0_1076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7" name="Google Shape;4507;gee6873aab4_0_1076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8" name="Google Shape;4508;gee6873aab4_0_1076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9" name="Google Shape;4509;gee6873aab4_0_1076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0" name="Google Shape;4510;gee6873aab4_0_1076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1" name="Google Shape;4511;gee6873aab4_0_1076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512" name="Google Shape;4512;gee6873aab4_0_1076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grpSp>
        <p:nvGrpSpPr>
          <p:cNvPr id="4513" name="Google Shape;4513;gee6873aab4_0_10760"/>
          <p:cNvGrpSpPr/>
          <p:nvPr/>
        </p:nvGrpSpPr>
        <p:grpSpPr>
          <a:xfrm>
            <a:off x="-2330787" y="180519"/>
            <a:ext cx="8882381" cy="6220794"/>
            <a:chOff x="8589113" y="1245357"/>
            <a:chExt cx="1009132" cy="706748"/>
          </a:xfrm>
        </p:grpSpPr>
        <p:sp>
          <p:nvSpPr>
            <p:cNvPr id="4514" name="Google Shape;4514;gee6873aab4_0_10760"/>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5" name="Google Shape;4515;gee6873aab4_0_10760"/>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6" name="Google Shape;4516;gee6873aab4_0_10760"/>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517" name="Google Shape;4517;gee6873aab4_0_10760"/>
          <p:cNvPicPr preferRelativeResize="0"/>
          <p:nvPr/>
        </p:nvPicPr>
        <p:blipFill rotWithShape="1">
          <a:blip r:embed="rId2">
            <a:alphaModFix/>
          </a:blip>
          <a:srcRect/>
          <a:stretch/>
        </p:blipFill>
        <p:spPr>
          <a:xfrm>
            <a:off x="9896697" y="1271768"/>
            <a:ext cx="1710223" cy="669430"/>
          </a:xfrm>
          <a:prstGeom prst="rect">
            <a:avLst/>
          </a:prstGeom>
          <a:noFill/>
          <a:ln>
            <a:noFill/>
          </a:ln>
        </p:spPr>
      </p:pic>
    </p:spTree>
    <p:extLst>
      <p:ext uri="{BB962C8B-B14F-4D97-AF65-F5344CB8AC3E}">
        <p14:creationId xmlns:p14="http://schemas.microsoft.com/office/powerpoint/2010/main" val="11370581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13"/>
                                        </p:tgtEl>
                                        <p:attrNameLst>
                                          <p:attrName>style.visibility</p:attrName>
                                        </p:attrNameLst>
                                      </p:cBhvr>
                                      <p:to>
                                        <p:strVal val="visible"/>
                                      </p:to>
                                    </p:set>
                                    <p:animEffect transition="in" filter="fade">
                                      <p:cBhvr>
                                        <p:cTn id="7" dur="500"/>
                                        <p:tgtEl>
                                          <p:spTgt spid="45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18"/>
                                        </p:tgtEl>
                                        <p:attrNameLst>
                                          <p:attrName>style.visibility</p:attrName>
                                        </p:attrNameLst>
                                      </p:cBhvr>
                                      <p:to>
                                        <p:strVal val="visible"/>
                                      </p:to>
                                    </p:set>
                                    <p:animEffect transition="in" filter="fade">
                                      <p:cBhvr>
                                        <p:cTn id="11" dur="500"/>
                                        <p:tgtEl>
                                          <p:spTgt spid="4418"/>
                                        </p:tgtEl>
                                      </p:cBhvr>
                                    </p:animEffect>
                                  </p:childTnLst>
                                </p:cTn>
                              </p:par>
                              <p:par>
                                <p:cTn id="12" presetID="10" presetClass="entr" presetSubtype="0" fill="hold" nodeType="withEffect">
                                  <p:stCondLst>
                                    <p:cond delay="0"/>
                                  </p:stCondLst>
                                  <p:childTnLst>
                                    <p:set>
                                      <p:cBhvr>
                                        <p:cTn id="13" dur="1" fill="hold">
                                          <p:stCondLst>
                                            <p:cond delay="0"/>
                                          </p:stCondLst>
                                        </p:cTn>
                                        <p:tgtEl>
                                          <p:spTgt spid="4416"/>
                                        </p:tgtEl>
                                        <p:attrNameLst>
                                          <p:attrName>style.visibility</p:attrName>
                                        </p:attrNameLst>
                                      </p:cBhvr>
                                      <p:to>
                                        <p:strVal val="visible"/>
                                      </p:to>
                                    </p:set>
                                    <p:animEffect transition="in" filter="fade">
                                      <p:cBhvr>
                                        <p:cTn id="14" dur="500"/>
                                        <p:tgtEl>
                                          <p:spTgt spid="4416"/>
                                        </p:tgtEl>
                                      </p:cBhvr>
                                    </p:animEffect>
                                  </p:childTnLst>
                                </p:cTn>
                              </p:par>
                              <p:par>
                                <p:cTn id="15" presetID="10" presetClass="entr" presetSubtype="0" fill="hold" nodeType="withEffect">
                                  <p:stCondLst>
                                    <p:cond delay="0"/>
                                  </p:stCondLst>
                                  <p:childTnLst>
                                    <p:set>
                                      <p:cBhvr>
                                        <p:cTn id="16" dur="1" fill="hold">
                                          <p:stCondLst>
                                            <p:cond delay="0"/>
                                          </p:stCondLst>
                                        </p:cTn>
                                        <p:tgtEl>
                                          <p:spTgt spid="4417">
                                            <p:txEl>
                                              <p:pRg st="0" end="0"/>
                                            </p:txEl>
                                          </p:spTgt>
                                        </p:tgtEl>
                                        <p:attrNameLst>
                                          <p:attrName>style.visibility</p:attrName>
                                        </p:attrNameLst>
                                      </p:cBhvr>
                                      <p:to>
                                        <p:strVal val="visible"/>
                                      </p:to>
                                    </p:set>
                                    <p:animEffect transition="in" filter="fade">
                                      <p:cBhvr>
                                        <p:cTn id="17" dur="500"/>
                                        <p:tgtEl>
                                          <p:spTgt spid="441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417">
                                            <p:txEl>
                                              <p:charRg st="1" end="1"/>
                                            </p:txEl>
                                          </p:spTgt>
                                        </p:tgtEl>
                                        <p:attrNameLst>
                                          <p:attrName>style.visibility</p:attrName>
                                        </p:attrNameLst>
                                      </p:cBhvr>
                                      <p:to>
                                        <p:strVal val="visible"/>
                                      </p:to>
                                    </p:set>
                                    <p:animEffect transition="in" filter="fade">
                                      <p:cBhvr>
                                        <p:cTn id="20" dur="500"/>
                                        <p:tgtEl>
                                          <p:spTgt spid="4417">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417">
                                            <p:txEl>
                                              <p:charRg st="1" end="1"/>
                                            </p:txEl>
                                          </p:spTgt>
                                        </p:tgtEl>
                                        <p:attrNameLst>
                                          <p:attrName>style.visibility</p:attrName>
                                        </p:attrNameLst>
                                      </p:cBhvr>
                                      <p:to>
                                        <p:strVal val="visible"/>
                                      </p:to>
                                    </p:set>
                                    <p:animEffect transition="in" filter="fade">
                                      <p:cBhvr>
                                        <p:cTn id="23" dur="500"/>
                                        <p:tgtEl>
                                          <p:spTgt spid="4417">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17">
                                            <p:txEl>
                                              <p:charRg st="1" end="1"/>
                                            </p:txEl>
                                          </p:spTgt>
                                        </p:tgtEl>
                                        <p:attrNameLst>
                                          <p:attrName>style.visibility</p:attrName>
                                        </p:attrNameLst>
                                      </p:cBhvr>
                                      <p:to>
                                        <p:strVal val="visible"/>
                                      </p:to>
                                    </p:set>
                                    <p:animEffect transition="in" filter="fade">
                                      <p:cBhvr>
                                        <p:cTn id="26" dur="500"/>
                                        <p:tgtEl>
                                          <p:spTgt spid="4417">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417">
                                            <p:txEl>
                                              <p:charRg st="1" end="1"/>
                                            </p:txEl>
                                          </p:spTgt>
                                        </p:tgtEl>
                                        <p:attrNameLst>
                                          <p:attrName>style.visibility</p:attrName>
                                        </p:attrNameLst>
                                      </p:cBhvr>
                                      <p:to>
                                        <p:strVal val="visible"/>
                                      </p:to>
                                    </p:set>
                                    <p:animEffect transition="in" filter="fade">
                                      <p:cBhvr>
                                        <p:cTn id="29" dur="500"/>
                                        <p:tgtEl>
                                          <p:spTgt spid="4417">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417">
                                            <p:txEl>
                                              <p:charRg st="1" end="1"/>
                                            </p:txEl>
                                          </p:spTgt>
                                        </p:tgtEl>
                                        <p:attrNameLst>
                                          <p:attrName>style.visibility</p:attrName>
                                        </p:attrNameLst>
                                      </p:cBhvr>
                                      <p:to>
                                        <p:strVal val="visible"/>
                                      </p:to>
                                    </p:set>
                                    <p:animEffect transition="in" filter="fade">
                                      <p:cBhvr>
                                        <p:cTn id="32" dur="500"/>
                                        <p:tgtEl>
                                          <p:spTgt spid="4417">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417">
                                            <p:txEl>
                                              <p:charRg st="1" end="1"/>
                                            </p:txEl>
                                          </p:spTgt>
                                        </p:tgtEl>
                                        <p:attrNameLst>
                                          <p:attrName>style.visibility</p:attrName>
                                        </p:attrNameLst>
                                      </p:cBhvr>
                                      <p:to>
                                        <p:strVal val="visible"/>
                                      </p:to>
                                    </p:set>
                                    <p:animEffect transition="in" filter="fade">
                                      <p:cBhvr>
                                        <p:cTn id="35" dur="500"/>
                                        <p:tgtEl>
                                          <p:spTgt spid="4417">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417">
                                            <p:txEl>
                                              <p:charRg st="1" end="1"/>
                                            </p:txEl>
                                          </p:spTgt>
                                        </p:tgtEl>
                                        <p:attrNameLst>
                                          <p:attrName>style.visibility</p:attrName>
                                        </p:attrNameLst>
                                      </p:cBhvr>
                                      <p:to>
                                        <p:strVal val="visible"/>
                                      </p:to>
                                    </p:set>
                                    <p:animEffect transition="in" filter="fade">
                                      <p:cBhvr>
                                        <p:cTn id="38" dur="500"/>
                                        <p:tgtEl>
                                          <p:spTgt spid="4417">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417">
                                            <p:txEl>
                                              <p:charRg st="1" end="1"/>
                                            </p:txEl>
                                          </p:spTgt>
                                        </p:tgtEl>
                                        <p:attrNameLst>
                                          <p:attrName>style.visibility</p:attrName>
                                        </p:attrNameLst>
                                      </p:cBhvr>
                                      <p:to>
                                        <p:strVal val="visible"/>
                                      </p:to>
                                    </p:set>
                                    <p:animEffect transition="in" filter="fade">
                                      <p:cBhvr>
                                        <p:cTn id="41" dur="500"/>
                                        <p:tgtEl>
                                          <p:spTgt spid="4417">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517"/>
                                        </p:tgtEl>
                                        <p:attrNameLst>
                                          <p:attrName>style.visibility</p:attrName>
                                        </p:attrNameLst>
                                      </p:cBhvr>
                                      <p:to>
                                        <p:strVal val="visible"/>
                                      </p:to>
                                    </p:set>
                                    <p:animEffect transition="in" filter="fade">
                                      <p:cBhvr>
                                        <p:cTn id="45" dur="1000"/>
                                        <p:tgtEl>
                                          <p:spTgt spid="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4518"/>
        <p:cNvGrpSpPr/>
        <p:nvPr/>
      </p:nvGrpSpPr>
      <p:grpSpPr>
        <a:xfrm>
          <a:off x="0" y="0"/>
          <a:ext cx="0" cy="0"/>
          <a:chOff x="0" y="0"/>
          <a:chExt cx="0" cy="0"/>
        </a:xfrm>
      </p:grpSpPr>
      <p:sp>
        <p:nvSpPr>
          <p:cNvPr id="4519" name="Google Shape;4519;gee6873aab4_0_10867"/>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0" name="Google Shape;4520;gee6873aab4_0_10867"/>
          <p:cNvSpPr txBox="1">
            <a:spLocks noGrp="1"/>
          </p:cNvSpPr>
          <p:nvPr>
            <p:ph type="title"/>
          </p:nvPr>
        </p:nvSpPr>
        <p:spPr>
          <a:xfrm>
            <a:off x="6456039"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1" name="Google Shape;4521;gee6873aab4_0_1086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2" name="Google Shape;4522;gee6873aab4_0_1086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3" name="Google Shape;4523;gee6873aab4_0_1086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524" name="Google Shape;4524;gee6873aab4_0_10867"/>
          <p:cNvSpPr>
            <a:spLocks noGrp="1"/>
          </p:cNvSpPr>
          <p:nvPr>
            <p:ph type="pic" idx="2"/>
          </p:nvPr>
        </p:nvSpPr>
        <p:spPr>
          <a:xfrm>
            <a:off x="-9526" y="0"/>
            <a:ext cx="610560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5" name="Google Shape;4525;gee6873aab4_0_10867"/>
          <p:cNvSpPr txBox="1">
            <a:spLocks noGrp="1"/>
          </p:cNvSpPr>
          <p:nvPr>
            <p:ph type="body" idx="1"/>
          </p:nvPr>
        </p:nvSpPr>
        <p:spPr>
          <a:xfrm>
            <a:off x="6455234"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526" name="Google Shape;4526;gee6873aab4_0_10867"/>
          <p:cNvGrpSpPr/>
          <p:nvPr/>
        </p:nvGrpSpPr>
        <p:grpSpPr>
          <a:xfrm>
            <a:off x="-2040904" y="3988723"/>
            <a:ext cx="1872300" cy="2902792"/>
            <a:chOff x="6195941" y="562596"/>
            <a:chExt cx="1872300" cy="2902792"/>
          </a:xfrm>
        </p:grpSpPr>
        <p:grpSp>
          <p:nvGrpSpPr>
            <p:cNvPr id="4527" name="Google Shape;4527;gee6873aab4_0_10867"/>
            <p:cNvGrpSpPr/>
            <p:nvPr/>
          </p:nvGrpSpPr>
          <p:grpSpPr>
            <a:xfrm>
              <a:off x="6195941" y="832605"/>
              <a:ext cx="1872300" cy="2632784"/>
              <a:chOff x="-1872716" y="660661"/>
              <a:chExt cx="1872300" cy="1974637"/>
            </a:xfrm>
          </p:grpSpPr>
          <p:sp>
            <p:nvSpPr>
              <p:cNvPr id="4528" name="Google Shape;4528;gee6873aab4_0_1086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529" name="Google Shape;4529;gee6873aab4_0_1086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530" name="Google Shape;4530;gee6873aab4_0_10867"/>
            <p:cNvGrpSpPr/>
            <p:nvPr/>
          </p:nvGrpSpPr>
          <p:grpSpPr>
            <a:xfrm>
              <a:off x="6303954" y="562596"/>
              <a:ext cx="540000" cy="540000"/>
              <a:chOff x="6303954" y="562596"/>
              <a:chExt cx="540000" cy="540000"/>
            </a:xfrm>
          </p:grpSpPr>
          <p:sp>
            <p:nvSpPr>
              <p:cNvPr id="4531" name="Google Shape;4531;gee6873aab4_0_1086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532" name="Google Shape;4532;gee6873aab4_0_1086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533" name="Google Shape;4533;gee6873aab4_0_10867"/>
          <p:cNvSpPr/>
          <p:nvPr/>
        </p:nvSpPr>
        <p:spPr>
          <a:xfrm>
            <a:off x="6170723" y="2356638"/>
            <a:ext cx="5827217" cy="408074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4" name="Google Shape;4534;gee6873aab4_0_10867"/>
          <p:cNvGrpSpPr/>
          <p:nvPr/>
        </p:nvGrpSpPr>
        <p:grpSpPr>
          <a:xfrm>
            <a:off x="10555200" y="295200"/>
            <a:ext cx="1191992" cy="478599"/>
            <a:chOff x="1899" y="899"/>
            <a:chExt cx="4163" cy="1671"/>
          </a:xfrm>
        </p:grpSpPr>
        <p:sp>
          <p:nvSpPr>
            <p:cNvPr id="4535" name="Google Shape;4535;gee6873aab4_0_1086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6" name="Google Shape;4536;gee6873aab4_0_1086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7" name="Google Shape;4537;gee6873aab4_0_1086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8" name="Google Shape;4538;gee6873aab4_0_1086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9" name="Google Shape;4539;gee6873aab4_0_1086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0" name="Google Shape;4540;gee6873aab4_0_1086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1" name="Google Shape;4541;gee6873aab4_0_1086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2" name="Google Shape;4542;gee6873aab4_0_1086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3" name="Google Shape;4543;gee6873aab4_0_1086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4" name="Google Shape;4544;gee6873aab4_0_1086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5" name="Google Shape;4545;gee6873aab4_0_1086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6" name="Google Shape;4546;gee6873aab4_0_10867"/>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7" name="Google Shape;4547;gee6873aab4_0_1086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8" name="Google Shape;4548;gee6873aab4_0_1086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9" name="Google Shape;4549;gee6873aab4_0_1086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0" name="Google Shape;4550;gee6873aab4_0_1086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1" name="Google Shape;4551;gee6873aab4_0_10867"/>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2" name="Google Shape;4552;gee6873aab4_0_1086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3" name="Google Shape;4553;gee6873aab4_0_1086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4" name="Google Shape;4554;gee6873aab4_0_1086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5" name="Google Shape;4555;gee6873aab4_0_1086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6" name="Google Shape;4556;gee6873aab4_0_1086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7" name="Google Shape;4557;gee6873aab4_0_1086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8" name="Google Shape;4558;gee6873aab4_0_1086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9" name="Google Shape;4559;gee6873aab4_0_1086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0" name="Google Shape;4560;gee6873aab4_0_1086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1" name="Google Shape;4561;gee6873aab4_0_1086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2" name="Google Shape;4562;gee6873aab4_0_1086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3" name="Google Shape;4563;gee6873aab4_0_1086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4" name="Google Shape;4564;gee6873aab4_0_1086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5" name="Google Shape;4565;gee6873aab4_0_1086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6" name="Google Shape;4566;gee6873aab4_0_1086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7" name="Google Shape;4567;gee6873aab4_0_1086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8" name="Google Shape;4568;gee6873aab4_0_1086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9" name="Google Shape;4569;gee6873aab4_0_1086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0" name="Google Shape;4570;gee6873aab4_0_1086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1" name="Google Shape;4571;gee6873aab4_0_1086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2" name="Google Shape;4572;gee6873aab4_0_1086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3" name="Google Shape;4573;gee6873aab4_0_1086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4" name="Google Shape;4574;gee6873aab4_0_1086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5" name="Google Shape;4575;gee6873aab4_0_1086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6" name="Google Shape;4576;gee6873aab4_0_1086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7" name="Google Shape;4577;gee6873aab4_0_1086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8" name="Google Shape;4578;gee6873aab4_0_1086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9" name="Google Shape;4579;gee6873aab4_0_1086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0" name="Google Shape;4580;gee6873aab4_0_1086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1" name="Google Shape;4581;gee6873aab4_0_1086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2" name="Google Shape;4582;gee6873aab4_0_1086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3" name="Google Shape;4583;gee6873aab4_0_1086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4" name="Google Shape;4584;gee6873aab4_0_1086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5" name="Google Shape;4585;gee6873aab4_0_1086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6" name="Google Shape;4586;gee6873aab4_0_1086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7" name="Google Shape;4587;gee6873aab4_0_1086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8" name="Google Shape;4588;gee6873aab4_0_1086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9" name="Google Shape;4589;gee6873aab4_0_1086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0" name="Google Shape;4590;gee6873aab4_0_1086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1" name="Google Shape;4591;gee6873aab4_0_1086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2" name="Google Shape;4592;gee6873aab4_0_1086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3" name="Google Shape;4593;gee6873aab4_0_1086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4" name="Google Shape;4594;gee6873aab4_0_1086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5" name="Google Shape;4595;gee6873aab4_0_1086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6" name="Google Shape;4596;gee6873aab4_0_1086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7" name="Google Shape;4597;gee6873aab4_0_1086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8" name="Google Shape;4598;gee6873aab4_0_1086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9" name="Google Shape;4599;gee6873aab4_0_1086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0" name="Google Shape;4600;gee6873aab4_0_1086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1" name="Google Shape;4601;gee6873aab4_0_1086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2" name="Google Shape;4602;gee6873aab4_0_1086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3" name="Google Shape;4603;gee6873aab4_0_1086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4" name="Google Shape;4604;gee6873aab4_0_1086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5" name="Google Shape;4605;gee6873aab4_0_1086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6" name="Google Shape;4606;gee6873aab4_0_1086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7" name="Google Shape;4607;gee6873aab4_0_1086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8" name="Google Shape;4608;gee6873aab4_0_1086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9" name="Google Shape;4609;gee6873aab4_0_1086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0" name="Google Shape;4610;gee6873aab4_0_1086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1" name="Google Shape;4611;gee6873aab4_0_1086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2" name="Google Shape;4612;gee6873aab4_0_1086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3" name="Google Shape;4613;gee6873aab4_0_1086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4" name="Google Shape;4614;gee6873aab4_0_10867"/>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5" name="Google Shape;4615;gee6873aab4_0_1086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6" name="Google Shape;4616;gee6873aab4_0_1086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7" name="Google Shape;4617;gee6873aab4_0_1086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8" name="Google Shape;4618;gee6873aab4_0_1086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9" name="Google Shape;4619;gee6873aab4_0_1086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0" name="Google Shape;4620;gee6873aab4_0_1086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1" name="Google Shape;4621;gee6873aab4_0_1086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2" name="Google Shape;4622;gee6873aab4_0_1086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3" name="Google Shape;4623;gee6873aab4_0_1086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4" name="Google Shape;4624;gee6873aab4_0_1086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5" name="Google Shape;4625;gee6873aab4_0_1086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6" name="Google Shape;4626;gee6873aab4_0_1086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7" name="Google Shape;4627;gee6873aab4_0_1086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28" name="Google Shape;4628;gee6873aab4_0_1086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4835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5"/>
        <p:cNvGrpSpPr/>
        <p:nvPr/>
      </p:nvGrpSpPr>
      <p:grpSpPr>
        <a:xfrm>
          <a:off x="0" y="0"/>
          <a:ext cx="0" cy="0"/>
          <a:chOff x="0" y="0"/>
          <a:chExt cx="0" cy="0"/>
        </a:xfrm>
      </p:grpSpPr>
      <p:sp>
        <p:nvSpPr>
          <p:cNvPr id="3616" name="Google Shape;3616;gee6873aab4_0_9964"/>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17" name="Google Shape;3617;gee6873aab4_0_996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8" name="Google Shape;3618;gee6873aab4_0_9964"/>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19" name="Google Shape;3619;gee6873aab4_0_9964"/>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20" name="Google Shape;3620;gee6873aab4_0_9964"/>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accent2"/>
                </a:solidFill>
                <a:latin typeface="Calibri"/>
                <a:ea typeface="Calibri"/>
                <a:cs typeface="Calibri"/>
                <a:sym typeface="Calibri"/>
              </a:defRPr>
            </a:lvl1pPr>
            <a:lvl2pPr marL="0" marR="0" lvl="1" indent="0" algn="r" rtl="0">
              <a:spcBef>
                <a:spcPts val="0"/>
              </a:spcBef>
              <a:buNone/>
              <a:defRPr sz="1600" b="1" i="0" u="none" strike="noStrike" cap="none">
                <a:solidFill>
                  <a:schemeClr val="accent2"/>
                </a:solidFill>
                <a:latin typeface="Calibri"/>
                <a:ea typeface="Calibri"/>
                <a:cs typeface="Calibri"/>
                <a:sym typeface="Calibri"/>
              </a:defRPr>
            </a:lvl2pPr>
            <a:lvl3pPr marL="0" marR="0" lvl="2" indent="0" algn="r" rtl="0">
              <a:spcBef>
                <a:spcPts val="0"/>
              </a:spcBef>
              <a:buNone/>
              <a:defRPr sz="1600" b="1" i="0" u="none" strike="noStrike" cap="none">
                <a:solidFill>
                  <a:schemeClr val="accent2"/>
                </a:solidFill>
                <a:latin typeface="Calibri"/>
                <a:ea typeface="Calibri"/>
                <a:cs typeface="Calibri"/>
                <a:sym typeface="Calibri"/>
              </a:defRPr>
            </a:lvl3pPr>
            <a:lvl4pPr marL="0" marR="0" lvl="3" indent="0" algn="r" rtl="0">
              <a:spcBef>
                <a:spcPts val="0"/>
              </a:spcBef>
              <a:buNone/>
              <a:defRPr sz="1600" b="1" i="0" u="none" strike="noStrike" cap="none">
                <a:solidFill>
                  <a:schemeClr val="accent2"/>
                </a:solidFill>
                <a:latin typeface="Calibri"/>
                <a:ea typeface="Calibri"/>
                <a:cs typeface="Calibri"/>
                <a:sym typeface="Calibri"/>
              </a:defRPr>
            </a:lvl4pPr>
            <a:lvl5pPr marL="0" marR="0" lvl="4" indent="0" algn="r" rtl="0">
              <a:spcBef>
                <a:spcPts val="0"/>
              </a:spcBef>
              <a:buNone/>
              <a:defRPr sz="1600" b="1" i="0" u="none" strike="noStrike" cap="none">
                <a:solidFill>
                  <a:schemeClr val="accent2"/>
                </a:solidFill>
                <a:latin typeface="Calibri"/>
                <a:ea typeface="Calibri"/>
                <a:cs typeface="Calibri"/>
                <a:sym typeface="Calibri"/>
              </a:defRPr>
            </a:lvl5pPr>
            <a:lvl6pPr marL="0" marR="0" lvl="5" indent="0" algn="r" rtl="0">
              <a:spcBef>
                <a:spcPts val="0"/>
              </a:spcBef>
              <a:buNone/>
              <a:defRPr sz="1600" b="1" i="0" u="none" strike="noStrike" cap="none">
                <a:solidFill>
                  <a:schemeClr val="accent2"/>
                </a:solidFill>
                <a:latin typeface="Calibri"/>
                <a:ea typeface="Calibri"/>
                <a:cs typeface="Calibri"/>
                <a:sym typeface="Calibri"/>
              </a:defRPr>
            </a:lvl6pPr>
            <a:lvl7pPr marL="0" marR="0" lvl="6" indent="0" algn="r" rtl="0">
              <a:spcBef>
                <a:spcPts val="0"/>
              </a:spcBef>
              <a:buNone/>
              <a:defRPr sz="1600" b="1" i="0" u="none" strike="noStrike" cap="none">
                <a:solidFill>
                  <a:schemeClr val="accent2"/>
                </a:solidFill>
                <a:latin typeface="Calibri"/>
                <a:ea typeface="Calibri"/>
                <a:cs typeface="Calibri"/>
                <a:sym typeface="Calibri"/>
              </a:defRPr>
            </a:lvl7pPr>
            <a:lvl8pPr marL="0" marR="0" lvl="7" indent="0" algn="r" rtl="0">
              <a:spcBef>
                <a:spcPts val="0"/>
              </a:spcBef>
              <a:buNone/>
              <a:defRPr sz="1600" b="1" i="0" u="none" strike="noStrike" cap="none">
                <a:solidFill>
                  <a:schemeClr val="accent2"/>
                </a:solidFill>
                <a:latin typeface="Calibri"/>
                <a:ea typeface="Calibri"/>
                <a:cs typeface="Calibri"/>
                <a:sym typeface="Calibri"/>
              </a:defRPr>
            </a:lvl8pPr>
            <a:lvl9pPr marL="0" marR="0" lvl="8" indent="0" algn="r" rtl="0">
              <a:spcBef>
                <a:spcPts val="0"/>
              </a:spcBef>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363680101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99"/>
        <p:cNvGrpSpPr/>
        <p:nvPr/>
      </p:nvGrpSpPr>
      <p:grpSpPr>
        <a:xfrm>
          <a:off x="0" y="0"/>
          <a:ext cx="0" cy="0"/>
          <a:chOff x="0" y="0"/>
          <a:chExt cx="0" cy="0"/>
        </a:xfrm>
      </p:grpSpPr>
      <p:sp>
        <p:nvSpPr>
          <p:cNvPr id="6100" name="Google Shape;6100;gee6873aab4_0_4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600" b="0" i="0" u="none" strike="noStrike" kern="0" cap="none" spc="0" normalizeH="0" baseline="0" noProof="0">
                <a:ln>
                  <a:noFill/>
                </a:ln>
                <a:solidFill>
                  <a:srgbClr val="418763"/>
                </a:solidFill>
                <a:effectLst/>
                <a:uLnTx/>
                <a:uFillTx/>
                <a:latin typeface="Calibri"/>
                <a:cs typeface="Calibri"/>
                <a:sym typeface="Calibri"/>
              </a:rPr>
              <a:t>21 January 2021</a:t>
            </a:r>
            <a:endParaRPr kumimoji="0" sz="600" b="0" i="0" u="none" strike="noStrike" kern="0" cap="none" spc="0" normalizeH="0" baseline="0" noProof="0">
              <a:ln>
                <a:noFill/>
              </a:ln>
              <a:solidFill>
                <a:srgbClr val="418763"/>
              </a:solidFill>
              <a:effectLst/>
              <a:uLnTx/>
              <a:uFillTx/>
              <a:latin typeface="Calibri"/>
              <a:cs typeface="Calibri"/>
              <a:sym typeface="Calibri"/>
            </a:endParaRPr>
          </a:p>
        </p:txBody>
      </p:sp>
      <p:sp>
        <p:nvSpPr>
          <p:cNvPr id="6101" name="Google Shape;6101;gee6873aab4_0_4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600" b="0" i="0" u="none" strike="noStrike" kern="0" cap="none" spc="0" normalizeH="0" baseline="0" noProof="0">
                <a:ln>
                  <a:noFill/>
                </a:ln>
                <a:solidFill>
                  <a:srgbClr val="418763"/>
                </a:solidFill>
                <a:effectLst/>
                <a:uLnTx/>
                <a:uFillTx/>
                <a:latin typeface="Calibri"/>
                <a:cs typeface="Calibri"/>
                <a:sym typeface="Calibri"/>
              </a:rPr>
              <a:t>This is the slide footer and goes here</a:t>
            </a:r>
            <a:endParaRPr kumimoji="0" sz="600" b="0" i="0" u="none" strike="noStrike" kern="0" cap="none" spc="0" normalizeH="0" baseline="0" noProof="0">
              <a:ln>
                <a:noFill/>
              </a:ln>
              <a:solidFill>
                <a:srgbClr val="418763"/>
              </a:solidFill>
              <a:effectLst/>
              <a:uLnTx/>
              <a:uFillTx/>
              <a:latin typeface="Calibri"/>
              <a:cs typeface="Calibri"/>
              <a:sym typeface="Calibri"/>
            </a:endParaRPr>
          </a:p>
        </p:txBody>
      </p:sp>
      <p:sp>
        <p:nvSpPr>
          <p:cNvPr id="6102" name="Google Shape;6102;gee6873aab4_0_4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E" sz="1600" b="1" i="0" u="none" strike="noStrike" kern="0" cap="none" spc="0" normalizeH="0" baseline="0" noProof="0">
                <a:ln>
                  <a:noFill/>
                </a:ln>
                <a:solidFill>
                  <a:srgbClr val="418763"/>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600" b="1" i="0" u="none" strike="noStrike" kern="0" cap="none" spc="0" normalizeH="0" baseline="0" noProof="0">
              <a:ln>
                <a:noFill/>
              </a:ln>
              <a:solidFill>
                <a:srgbClr val="418763"/>
              </a:solidFill>
              <a:effectLst/>
              <a:uLnTx/>
              <a:uFillTx/>
              <a:latin typeface="Calibri"/>
              <a:cs typeface="Calibri"/>
              <a:sym typeface="Calibri"/>
            </a:endParaRPr>
          </a:p>
        </p:txBody>
      </p:sp>
      <p:sp>
        <p:nvSpPr>
          <p:cNvPr id="6103" name="Google Shape;6103;gee6873aab4_0_4978"/>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000"/>
              <a:buFont typeface="Calibri"/>
              <a:buNone/>
            </a:pPr>
            <a:endParaRPr/>
          </a:p>
        </p:txBody>
      </p:sp>
      <p:sp>
        <p:nvSpPr>
          <p:cNvPr id="6104" name="Google Shape;6104;gee6873aab4_0_4978"/>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000"/>
              <a:buNone/>
            </a:pPr>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BD36264-F6F6-4F6F-B1A0-6EA5D1B32427}"/>
                  </a:ext>
                </a:extLst>
              </p:cNvPr>
              <p:cNvSpPr/>
              <p:nvPr/>
            </p:nvSpPr>
            <p:spPr>
              <a:xfrm>
                <a:off x="676274" y="365536"/>
                <a:ext cx="10982325" cy="4163191"/>
              </a:xfrm>
              <a:prstGeom prst="rect">
                <a:avLst/>
              </a:prstGeom>
            </p:spPr>
            <p:txBody>
              <a:bodyPr wrap="square">
                <a:spAutoFit/>
              </a:bodyPr>
              <a:lstStyle/>
              <a:p>
                <a:pPr>
                  <a:lnSpc>
                    <a:spcPct val="150000"/>
                  </a:lnSpc>
                  <a:spcAft>
                    <a:spcPts val="0"/>
                  </a:spcAft>
                </a:pPr>
                <a:r>
                  <a:rPr lang="en-IE" b="1" dirty="0">
                    <a:latin typeface="Verdana" panose="020B0604030504040204" pitchFamily="34" charset="0"/>
                    <a:ea typeface="Calibri" panose="020F0502020204030204" pitchFamily="34" charset="0"/>
                    <a:cs typeface="TimesNewRomanPSMT"/>
                  </a:rPr>
                  <a:t>State Faraday’s law of electromagnetic induction. (6)</a:t>
                </a:r>
              </a:p>
              <a:p>
                <a:pPr>
                  <a:lnSpc>
                    <a:spcPct val="150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Verdana" panose="020B0604030504040204" pitchFamily="34" charset="0"/>
                    <a:ea typeface="Times New Roman" panose="02020603050405020304" pitchFamily="18" charset="0"/>
                    <a:cs typeface="Times New Roman" panose="02020603050405020304" pitchFamily="18" charset="0"/>
                  </a:rPr>
                  <a:t>Faraday’s Laws</a:t>
                </a: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Verdana" panose="020B0604030504040204" pitchFamily="34" charset="0"/>
                    <a:ea typeface="Times New Roman" panose="02020603050405020304" pitchFamily="18" charset="0"/>
                    <a:cs typeface="Times New Roman" panose="02020603050405020304" pitchFamily="18" charset="0"/>
                  </a:rPr>
                  <a:t>When there is a change in the  magnetic flux linking  a coil, an emf is induced in that coil.  The strength of the emf is proportional to the rate of change of the flux linking the coil.</a:t>
                </a:r>
              </a:p>
              <a:p>
                <a:pPr>
                  <a:lnSpc>
                    <a:spcPct val="150000"/>
                  </a:lnSpc>
                  <a:spcAft>
                    <a:spcPts val="0"/>
                  </a:spcAft>
                </a:pPr>
                <a:endParaRPr lang="en-GB"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GB"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𝐸</m:t>
                      </m:r>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0" i="1" smtClean="0">
                          <a:latin typeface="Cambria Math" panose="02040503050406030204" pitchFamily="18" charset="0"/>
                          <a:ea typeface="Calibri" panose="020F0502020204030204" pitchFamily="34" charset="0"/>
                          <a:cs typeface="Times New Roman" panose="02020603050405020304" pitchFamily="18" charset="0"/>
                        </a:rPr>
                        <m:t>𝑛</m:t>
                      </m:r>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𝑐h𝑎𝑛𝑔𝑒</m:t>
                          </m:r>
                          <m:r>
                            <a:rPr lang="en-GB" b="0" i="1"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𝑖𝑛</m:t>
                          </m:r>
                          <m:r>
                            <a:rPr lang="en-GB" b="0" i="1" smtClean="0">
                              <a:latin typeface="Cambria Math" panose="02040503050406030204" pitchFamily="18" charset="0"/>
                              <a:cs typeface="Times New Roman" panose="02020603050405020304" pitchFamily="18" charset="0"/>
                            </a:rPr>
                            <m:t> </m:t>
                          </m:r>
                          <m:r>
                            <a:rPr lang="en-GB" b="0" i="1" smtClean="0">
                              <a:latin typeface="Cambria Math" panose="02040503050406030204" pitchFamily="18" charset="0"/>
                              <a:cs typeface="Times New Roman" panose="02020603050405020304" pitchFamily="18" charset="0"/>
                            </a:rPr>
                            <m:t>𝑓𝑙𝑢𝑥</m:t>
                          </m:r>
                        </m:num>
                        <m:den>
                          <m:r>
                            <a:rPr lang="en-GB" b="0" i="1" smtClean="0">
                              <a:latin typeface="Cambria Math" panose="02040503050406030204" pitchFamily="18" charset="0"/>
                              <a:cs typeface="Times New Roman" panose="02020603050405020304" pitchFamily="18" charset="0"/>
                            </a:rPr>
                            <m:t>𝑡𝑖𝑚𝑒</m:t>
                          </m:r>
                        </m:den>
                      </m:f>
                    </m:oMath>
                  </m:oMathPara>
                </a14:m>
                <a:endParaRPr lang="en-IE" dirty="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t>
                </a:r>
                <a:r>
                  <a:rPr lang="en-GB" i="1" dirty="0">
                    <a:latin typeface="Calibri" panose="020F0502020204030204" pitchFamily="34" charset="0"/>
                    <a:ea typeface="Calibri" panose="020F0502020204030204" pitchFamily="34" charset="0"/>
                    <a:cs typeface="Times New Roman" panose="02020603050405020304" pitchFamily="18" charset="0"/>
                  </a:rPr>
                  <a:t>where n = no. of turns in coil</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BBD36264-F6F6-4F6F-B1A0-6EA5D1B32427}"/>
                  </a:ext>
                </a:extLst>
              </p:cNvPr>
              <p:cNvSpPr>
                <a:spLocks noRot="1" noChangeAspect="1" noMove="1" noResize="1" noEditPoints="1" noAdjustHandles="1" noChangeArrowheads="1" noChangeShapeType="1" noTextEdit="1"/>
              </p:cNvSpPr>
              <p:nvPr/>
            </p:nvSpPr>
            <p:spPr>
              <a:xfrm>
                <a:off x="676274" y="365536"/>
                <a:ext cx="10982325" cy="4163191"/>
              </a:xfrm>
              <a:prstGeom prst="rect">
                <a:avLst/>
              </a:prstGeom>
              <a:blipFill>
                <a:blip r:embed="rId2"/>
                <a:stretch>
                  <a:fillRect l="-500" r="-444" b="-1318"/>
                </a:stretch>
              </a:blipFill>
            </p:spPr>
            <p:txBody>
              <a:bodyPr/>
              <a:lstStyle/>
              <a:p>
                <a:r>
                  <a:rPr lang="en-IE">
                    <a:noFill/>
                  </a:rPr>
                  <a:t> </a:t>
                </a:r>
              </a:p>
            </p:txBody>
          </p:sp>
        </mc:Fallback>
      </mc:AlternateContent>
    </p:spTree>
    <p:extLst>
      <p:ext uri="{BB962C8B-B14F-4D97-AF65-F5344CB8AC3E}">
        <p14:creationId xmlns:p14="http://schemas.microsoft.com/office/powerpoint/2010/main" val="787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F489E4-0AE1-4B7E-BA38-AE791BC5D3BD}"/>
              </a:ext>
            </a:extLst>
          </p:cNvPr>
          <p:cNvSpPr/>
          <p:nvPr/>
        </p:nvSpPr>
        <p:spPr>
          <a:xfrm>
            <a:off x="581637" y="439941"/>
            <a:ext cx="8990202" cy="462114"/>
          </a:xfrm>
          <a:prstGeom prst="rect">
            <a:avLst/>
          </a:prstGeom>
        </p:spPr>
        <p:txBody>
          <a:bodyPr wrap="square">
            <a:spAutoFit/>
          </a:bodyPr>
          <a:lstStyle/>
          <a:p>
            <a:pPr>
              <a:lnSpc>
                <a:spcPct val="150000"/>
              </a:lnSpc>
              <a:spcAft>
                <a:spcPts val="0"/>
              </a:spcAft>
            </a:pPr>
            <a:r>
              <a:rPr lang="en-IE" b="1" dirty="0">
                <a:latin typeface="Verdana" panose="020B0604030504040204" pitchFamily="34" charset="0"/>
                <a:ea typeface="Calibri" panose="020F0502020204030204" pitchFamily="34" charset="0"/>
                <a:cs typeface="TimesNewRomanPSMT"/>
              </a:rPr>
              <a:t>Describe an experiment to demonstrate Faraday’s law. (9)</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312024-3101-42B3-8E59-E7CB655539E4}"/>
              </a:ext>
            </a:extLst>
          </p:cNvPr>
          <p:cNvPicPr>
            <a:picLocks noChangeAspect="1"/>
          </p:cNvPicPr>
          <p:nvPr/>
        </p:nvPicPr>
        <p:blipFill>
          <a:blip r:embed="rId2"/>
          <a:stretch>
            <a:fillRect/>
          </a:stretch>
        </p:blipFill>
        <p:spPr>
          <a:xfrm>
            <a:off x="6498756" y="1612128"/>
            <a:ext cx="4632435" cy="1928025"/>
          </a:xfrm>
          <a:prstGeom prst="rect">
            <a:avLst/>
          </a:prstGeom>
        </p:spPr>
      </p:pic>
      <p:sp>
        <p:nvSpPr>
          <p:cNvPr id="8" name="Rectangle 7">
            <a:extLst>
              <a:ext uri="{FF2B5EF4-FFF2-40B4-BE49-F238E27FC236}">
                <a16:creationId xmlns:a16="http://schemas.microsoft.com/office/drawing/2014/main" id="{39145200-F0E7-425F-88A3-CFAF1A68FA2F}"/>
              </a:ext>
            </a:extLst>
          </p:cNvPr>
          <p:cNvSpPr/>
          <p:nvPr/>
        </p:nvSpPr>
        <p:spPr>
          <a:xfrm>
            <a:off x="522914" y="3706723"/>
            <a:ext cx="10483442" cy="2539606"/>
          </a:xfrm>
          <a:prstGeom prst="rect">
            <a:avLst/>
          </a:prstGeom>
        </p:spPr>
        <p:txBody>
          <a:bodyPr wrap="square">
            <a:spAutoFit/>
          </a:bodyPr>
          <a:lstStyle/>
          <a:p>
            <a:pPr algn="just">
              <a:lnSpc>
                <a:spcPct val="150000"/>
              </a:lnSpc>
              <a:spcAft>
                <a:spcPts val="0"/>
              </a:spcAft>
            </a:pPr>
            <a:r>
              <a:rPr lang="en-GB" b="1" dirty="0">
                <a:latin typeface="Verdana" panose="020B0604030504040204" pitchFamily="34" charset="0"/>
                <a:ea typeface="Times New Roman" panose="02020603050405020304" pitchFamily="18" charset="0"/>
                <a:cs typeface="Times New Roman" panose="02020603050405020304" pitchFamily="18" charset="0"/>
              </a:rPr>
              <a:t>Method: 	</a:t>
            </a:r>
            <a:r>
              <a:rPr lang="en-GB" dirty="0">
                <a:latin typeface="Verdana" panose="020B0604030504040204" pitchFamily="34" charset="0"/>
                <a:ea typeface="Times New Roman" panose="02020603050405020304" pitchFamily="18" charset="0"/>
                <a:cs typeface="Times New Roman" panose="02020603050405020304" pitchFamily="18" charset="0"/>
              </a:rPr>
              <a:t>Set up a circuit as shown here.  Move the magnet towards the coil.</a:t>
            </a:r>
          </a:p>
          <a:p>
            <a:pPr algn="just">
              <a:lnSpc>
                <a:spcPct val="150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b="1" dirty="0">
                <a:latin typeface="Verdana" panose="020B0604030504040204" pitchFamily="34" charset="0"/>
                <a:ea typeface="Times New Roman" panose="02020603050405020304" pitchFamily="18" charset="0"/>
                <a:cs typeface="Times New Roman" panose="02020603050405020304" pitchFamily="18" charset="0"/>
              </a:rPr>
              <a:t>Observations / Conclusion: 	</a:t>
            </a:r>
            <a:r>
              <a:rPr lang="en-GB" dirty="0">
                <a:latin typeface="Verdana" panose="020B0604030504040204" pitchFamily="34" charset="0"/>
                <a:ea typeface="Times New Roman" panose="02020603050405020304" pitchFamily="18" charset="0"/>
                <a:cs typeface="Times New Roman" panose="02020603050405020304" pitchFamily="18" charset="0"/>
              </a:rPr>
              <a:t>When the magnet is moving, a current is shown on the galvanometer, indicating that the changing magnetic field is creating an emf, as stated in Faraday’s Law.  </a:t>
            </a:r>
          </a:p>
          <a:p>
            <a:pPr algn="just">
              <a:lnSpc>
                <a:spcPct val="150000"/>
              </a:lnSpc>
              <a:spcAft>
                <a:spcPts val="0"/>
              </a:spcAft>
            </a:pPr>
            <a:r>
              <a:rPr lang="en-GB" dirty="0">
                <a:latin typeface="Verdana" panose="020B0604030504040204" pitchFamily="34" charset="0"/>
                <a:ea typeface="Times New Roman" panose="02020603050405020304" pitchFamily="18" charset="0"/>
                <a:cs typeface="Times New Roman" panose="02020603050405020304" pitchFamily="18" charset="0"/>
              </a:rPr>
              <a:t>The faster the magnet moves, the greater the current.</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96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9E5FC-FCC7-4B25-A7C8-C21298393633}"/>
              </a:ext>
            </a:extLst>
          </p:cNvPr>
          <p:cNvSpPr/>
          <p:nvPr/>
        </p:nvSpPr>
        <p:spPr>
          <a:xfrm>
            <a:off x="343859" y="264171"/>
            <a:ext cx="9644545" cy="2124108"/>
          </a:xfrm>
          <a:prstGeom prst="rect">
            <a:avLst/>
          </a:prstGeom>
        </p:spPr>
        <p:txBody>
          <a:bodyPr wrap="square">
            <a:spAutoFit/>
          </a:bodyPr>
          <a:lstStyle/>
          <a:p>
            <a:pPr>
              <a:lnSpc>
                <a:spcPct val="150000"/>
              </a:lnSpc>
              <a:spcAft>
                <a:spcPts val="0"/>
              </a:spcAft>
            </a:pPr>
            <a:r>
              <a:rPr lang="en-IE" b="1" dirty="0">
                <a:latin typeface="Verdana" panose="020B0604030504040204" pitchFamily="34" charset="0"/>
                <a:ea typeface="Calibri" panose="020F0502020204030204" pitchFamily="34" charset="0"/>
                <a:cs typeface="TimesNewRomanPSMT"/>
              </a:rPr>
              <a:t>A hollow copper pipe and a hollow glass pipe, with identical dimensions, were arranged as shown in the diagram. </a:t>
            </a:r>
          </a:p>
          <a:p>
            <a:pPr>
              <a:lnSpc>
                <a:spcPct val="150000"/>
              </a:lnSpc>
              <a:spcAft>
                <a:spcPts val="0"/>
              </a:spcAft>
            </a:pPr>
            <a:r>
              <a:rPr lang="en-IE" b="1" dirty="0">
                <a:latin typeface="Verdana" panose="020B0604030504040204" pitchFamily="34" charset="0"/>
                <a:ea typeface="Calibri" panose="020F0502020204030204" pitchFamily="34" charset="0"/>
                <a:cs typeface="TimesNewRomanPSMT"/>
              </a:rPr>
              <a:t>A student measured the time it took a strong magnet to fall through each cylinder. It took much longer for the magnet to fall through the copper pipe. Explain why. (13)</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5EAED3B-8068-4497-8100-D55EEA85956A}"/>
              </a:ext>
            </a:extLst>
          </p:cNvPr>
          <p:cNvPicPr>
            <a:picLocks noChangeAspect="1"/>
          </p:cNvPicPr>
          <p:nvPr/>
        </p:nvPicPr>
        <p:blipFill>
          <a:blip r:embed="rId2"/>
          <a:stretch>
            <a:fillRect/>
          </a:stretch>
        </p:blipFill>
        <p:spPr>
          <a:xfrm>
            <a:off x="10195245" y="75501"/>
            <a:ext cx="1996755" cy="3537729"/>
          </a:xfrm>
          <a:prstGeom prst="rect">
            <a:avLst/>
          </a:prstGeom>
        </p:spPr>
      </p:pic>
      <p:sp>
        <p:nvSpPr>
          <p:cNvPr id="6" name="Rectangle 5">
            <a:extLst>
              <a:ext uri="{FF2B5EF4-FFF2-40B4-BE49-F238E27FC236}">
                <a16:creationId xmlns:a16="http://schemas.microsoft.com/office/drawing/2014/main" id="{724CF33C-D662-44C0-873A-C315D0C54BCD}"/>
              </a:ext>
            </a:extLst>
          </p:cNvPr>
          <p:cNvSpPr/>
          <p:nvPr/>
        </p:nvSpPr>
        <p:spPr>
          <a:xfrm>
            <a:off x="237686" y="2454949"/>
            <a:ext cx="10097551" cy="4758354"/>
          </a:xfrm>
          <a:prstGeom prst="rect">
            <a:avLst/>
          </a:prstGeom>
        </p:spPr>
        <p:txBody>
          <a:bodyPr wrap="square">
            <a:spAutoFit/>
          </a:bodyPr>
          <a:lstStyle/>
          <a:p>
            <a:pPr>
              <a:lnSpc>
                <a:spcPct val="150000"/>
              </a:lnSpc>
              <a:spcAft>
                <a:spcPts val="0"/>
              </a:spcAft>
            </a:pPr>
            <a:r>
              <a:rPr lang="en-IE" dirty="0">
                <a:latin typeface="Verdana" panose="020B0604030504040204" pitchFamily="34" charset="0"/>
                <a:ea typeface="Calibri" panose="020F0502020204030204" pitchFamily="34" charset="0"/>
                <a:cs typeface="TimesNewRomanPSMT"/>
              </a:rPr>
              <a:t>Obviously the glass is unaffected by the magnet, and the magnet falls under gravity.  </a:t>
            </a:r>
            <a:r>
              <a:rPr lang="en-IE" dirty="0">
                <a:latin typeface="Verdana" panose="020B0604030504040204" pitchFamily="34" charset="0"/>
                <a:ea typeface="Verdana" panose="020B0604030504040204" pitchFamily="34" charset="0"/>
              </a:rPr>
              <a:t>Copper is non-magnetic, and does not generally respond to the presence of a magnet. In this arrangement, however, there is an effect: </a:t>
            </a:r>
          </a:p>
          <a:p>
            <a:endParaRPr lang="en-IE"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IE" dirty="0">
                <a:latin typeface="Verdana" panose="020B0604030504040204" pitchFamily="34" charset="0"/>
                <a:ea typeface="Verdana" panose="020B0604030504040204" pitchFamily="34" charset="0"/>
              </a:rPr>
              <a:t>the falling magnet creates a changing magnetic field. </a:t>
            </a:r>
          </a:p>
          <a:p>
            <a:pPr marL="285750" lvl="0" indent="-285750">
              <a:buFont typeface="Arial" panose="020B0604020202020204" pitchFamily="34" charset="0"/>
              <a:buChar char="•"/>
            </a:pPr>
            <a:endParaRPr lang="en-IE"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IE" dirty="0">
                <a:latin typeface="Verdana" panose="020B0604030504040204" pitchFamily="34" charset="0"/>
                <a:ea typeface="Verdana" panose="020B0604030504040204" pitchFamily="34" charset="0"/>
              </a:rPr>
              <a:t>The changing magnetic field induces electrical currents to flow in the copper(known as eddy currents)</a:t>
            </a:r>
          </a:p>
          <a:p>
            <a:pPr marL="285750" lvl="0" indent="-285750">
              <a:buFont typeface="Arial" panose="020B0604020202020204" pitchFamily="34" charset="0"/>
              <a:buChar char="•"/>
            </a:pPr>
            <a:endParaRPr lang="en-IE"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IE" dirty="0">
                <a:latin typeface="Verdana" panose="020B0604030504040204" pitchFamily="34" charset="0"/>
                <a:ea typeface="Verdana" panose="020B0604030504040204" pitchFamily="34" charset="0"/>
              </a:rPr>
              <a:t>The electric currents themselves create a magnetic field, which – according to Lenz’s Law – oppose the change. In this instance this means that they create an upward force,  falling of the magnet is slowed down.</a:t>
            </a:r>
          </a:p>
          <a:p>
            <a:pPr>
              <a:lnSpc>
                <a:spcPct val="150000"/>
              </a:lnSpc>
              <a:spcAft>
                <a:spcPts val="0"/>
              </a:spcAft>
            </a:pPr>
            <a:endParaRPr lang="en-GB"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Shape 2">
            <a:extLst>
              <a:ext uri="{FF2B5EF4-FFF2-40B4-BE49-F238E27FC236}">
                <a16:creationId xmlns:a16="http://schemas.microsoft.com/office/drawing/2014/main" id="{F463559C-9F43-4FF6-B64F-F487390E091A}"/>
              </a:ext>
            </a:extLst>
          </p:cNvPr>
          <p:cNvSpPr>
            <a:spLocks noChangeArrowheads="1"/>
          </p:cNvSpPr>
          <p:nvPr/>
        </p:nvSpPr>
        <p:spPr bwMode="auto">
          <a:xfrm>
            <a:off x="10825468" y="4015837"/>
            <a:ext cx="438150" cy="2390775"/>
          </a:xfrm>
          <a:prstGeom prst="can">
            <a:avLst>
              <a:gd name="adj" fmla="val 2766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8" name="AutoShape 3">
            <a:extLst>
              <a:ext uri="{FF2B5EF4-FFF2-40B4-BE49-F238E27FC236}">
                <a16:creationId xmlns:a16="http://schemas.microsoft.com/office/drawing/2014/main" id="{5F369D15-68B4-4895-AAFC-C409F388A26A}"/>
              </a:ext>
            </a:extLst>
          </p:cNvPr>
          <p:cNvSpPr>
            <a:spLocks noChangeArrowheads="1"/>
          </p:cNvSpPr>
          <p:nvPr/>
        </p:nvSpPr>
        <p:spPr bwMode="auto">
          <a:xfrm>
            <a:off x="10890555" y="4495262"/>
            <a:ext cx="257175" cy="342900"/>
          </a:xfrm>
          <a:prstGeom prst="can">
            <a:avLst>
              <a:gd name="adj" fmla="val 33333"/>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9" name="Freeform 4">
            <a:extLst>
              <a:ext uri="{FF2B5EF4-FFF2-40B4-BE49-F238E27FC236}">
                <a16:creationId xmlns:a16="http://schemas.microsoft.com/office/drawing/2014/main" id="{9EE4FC0D-4CA9-4321-8126-5FA06F5EA709}"/>
              </a:ext>
            </a:extLst>
          </p:cNvPr>
          <p:cNvSpPr>
            <a:spLocks/>
          </p:cNvSpPr>
          <p:nvPr/>
        </p:nvSpPr>
        <p:spPr bwMode="auto">
          <a:xfrm>
            <a:off x="10796893" y="5563648"/>
            <a:ext cx="438150" cy="207387"/>
          </a:xfrm>
          <a:custGeom>
            <a:avLst/>
            <a:gdLst>
              <a:gd name="T0" fmla="*/ 168 w 544"/>
              <a:gd name="T1" fmla="*/ 13 h 330"/>
              <a:gd name="T2" fmla="*/ 33 w 544"/>
              <a:gd name="T3" fmla="*/ 73 h 330"/>
              <a:gd name="T4" fmla="*/ 3 w 544"/>
              <a:gd name="T5" fmla="*/ 118 h 330"/>
              <a:gd name="T6" fmla="*/ 48 w 544"/>
              <a:gd name="T7" fmla="*/ 298 h 330"/>
              <a:gd name="T8" fmla="*/ 138 w 544"/>
              <a:gd name="T9" fmla="*/ 328 h 330"/>
              <a:gd name="T10" fmla="*/ 468 w 544"/>
              <a:gd name="T11" fmla="*/ 313 h 330"/>
              <a:gd name="T12" fmla="*/ 543 w 544"/>
              <a:gd name="T13" fmla="*/ 178 h 330"/>
              <a:gd name="T14" fmla="*/ 528 w 544"/>
              <a:gd name="T15" fmla="*/ 73 h 330"/>
              <a:gd name="T16" fmla="*/ 483 w 544"/>
              <a:gd name="T17" fmla="*/ 58 h 330"/>
              <a:gd name="T18" fmla="*/ 288 w 544"/>
              <a:gd name="T19" fmla="*/ 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330">
                <a:moveTo>
                  <a:pt x="168" y="13"/>
                </a:moveTo>
                <a:cubicBezTo>
                  <a:pt x="61" y="49"/>
                  <a:pt x="104" y="25"/>
                  <a:pt x="33" y="73"/>
                </a:cubicBezTo>
                <a:cubicBezTo>
                  <a:pt x="23" y="88"/>
                  <a:pt x="4" y="100"/>
                  <a:pt x="3" y="118"/>
                </a:cubicBezTo>
                <a:cubicBezTo>
                  <a:pt x="1" y="138"/>
                  <a:pt x="0" y="268"/>
                  <a:pt x="48" y="298"/>
                </a:cubicBezTo>
                <a:cubicBezTo>
                  <a:pt x="75" y="315"/>
                  <a:pt x="138" y="328"/>
                  <a:pt x="138" y="328"/>
                </a:cubicBezTo>
                <a:cubicBezTo>
                  <a:pt x="248" y="323"/>
                  <a:pt x="359" y="330"/>
                  <a:pt x="468" y="313"/>
                </a:cubicBezTo>
                <a:cubicBezTo>
                  <a:pt x="519" y="305"/>
                  <a:pt x="543" y="178"/>
                  <a:pt x="543" y="178"/>
                </a:cubicBezTo>
                <a:cubicBezTo>
                  <a:pt x="538" y="143"/>
                  <a:pt x="544" y="105"/>
                  <a:pt x="528" y="73"/>
                </a:cubicBezTo>
                <a:cubicBezTo>
                  <a:pt x="521" y="59"/>
                  <a:pt x="497" y="65"/>
                  <a:pt x="483" y="58"/>
                </a:cubicBezTo>
                <a:cubicBezTo>
                  <a:pt x="368" y="0"/>
                  <a:pt x="536" y="28"/>
                  <a:pt x="288" y="28"/>
                </a:cubicBezTo>
              </a:path>
            </a:pathLst>
          </a:custGeom>
          <a:noFill/>
          <a:ln w="19050">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cxnSp>
        <p:nvCxnSpPr>
          <p:cNvPr id="2053" name="AutoShape 5">
            <a:extLst>
              <a:ext uri="{FF2B5EF4-FFF2-40B4-BE49-F238E27FC236}">
                <a16:creationId xmlns:a16="http://schemas.microsoft.com/office/drawing/2014/main" id="{F0ABEE74-80D3-49B0-AD92-67AD9C7F8CBD}"/>
              </a:ext>
            </a:extLst>
          </p:cNvPr>
          <p:cNvCxnSpPr>
            <a:cxnSpLocks noChangeShapeType="1"/>
          </p:cNvCxnSpPr>
          <p:nvPr/>
        </p:nvCxnSpPr>
        <p:spPr bwMode="auto">
          <a:xfrm>
            <a:off x="11070838" y="4834126"/>
            <a:ext cx="0" cy="5343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Arrow: Up 10">
            <a:extLst>
              <a:ext uri="{FF2B5EF4-FFF2-40B4-BE49-F238E27FC236}">
                <a16:creationId xmlns:a16="http://schemas.microsoft.com/office/drawing/2014/main" id="{0D4AB132-0D03-4BCD-899F-091E603BD67B}"/>
              </a:ext>
            </a:extLst>
          </p:cNvPr>
          <p:cNvSpPr/>
          <p:nvPr/>
        </p:nvSpPr>
        <p:spPr>
          <a:xfrm>
            <a:off x="10890555" y="5525896"/>
            <a:ext cx="257175" cy="440358"/>
          </a:xfrm>
          <a:prstGeom prst="up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C9037080-1AF2-4523-AAE8-7500245A4940}"/>
              </a:ext>
            </a:extLst>
          </p:cNvPr>
          <p:cNvSpPr txBox="1"/>
          <p:nvPr/>
        </p:nvSpPr>
        <p:spPr>
          <a:xfrm>
            <a:off x="11366193" y="5596922"/>
            <a:ext cx="661012" cy="369332"/>
          </a:xfrm>
          <a:prstGeom prst="rect">
            <a:avLst/>
          </a:prstGeom>
          <a:noFill/>
        </p:spPr>
        <p:txBody>
          <a:bodyPr wrap="square" rtlCol="0">
            <a:spAutoFit/>
          </a:bodyPr>
          <a:lstStyle/>
          <a:p>
            <a:r>
              <a:rPr lang="en-GB" i="1" dirty="0"/>
              <a:t>force</a:t>
            </a:r>
            <a:endParaRPr lang="en-IE" i="1" dirty="0"/>
          </a:p>
        </p:txBody>
      </p:sp>
    </p:spTree>
    <p:extLst>
      <p:ext uri="{BB962C8B-B14F-4D97-AF65-F5344CB8AC3E}">
        <p14:creationId xmlns:p14="http://schemas.microsoft.com/office/powerpoint/2010/main" val="73715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wipe(up)">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2)">
                                      <p:cBhvr>
                                        <p:cTn id="27" dur="2000"/>
                                        <p:tgtEl>
                                          <p:spTgt spid="9"/>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CFEE36-FF63-44AF-9085-6C381D147AB4}"/>
              </a:ext>
            </a:extLst>
          </p:cNvPr>
          <p:cNvSpPr>
            <a:spLocks noGrp="1"/>
          </p:cNvSpPr>
          <p:nvPr>
            <p:ph type="title"/>
          </p:nvPr>
        </p:nvSpPr>
        <p:spPr/>
        <p:txBody>
          <a:bodyPr/>
          <a:lstStyle/>
          <a:p>
            <a:endParaRPr lang="en-IE"/>
          </a:p>
        </p:txBody>
      </p:sp>
      <p:sp>
        <p:nvSpPr>
          <p:cNvPr id="2" name="Slide Number Placeholder 1">
            <a:extLst>
              <a:ext uri="{FF2B5EF4-FFF2-40B4-BE49-F238E27FC236}">
                <a16:creationId xmlns:a16="http://schemas.microsoft.com/office/drawing/2014/main" id="{3C1252E9-A9CA-42B6-8472-94476122CD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a:t>
            </a:fld>
            <a:endParaRPr lang="en-IE"/>
          </a:p>
        </p:txBody>
      </p:sp>
      <p:sp>
        <p:nvSpPr>
          <p:cNvPr id="6" name="Text Placeholder 5">
            <a:extLst>
              <a:ext uri="{FF2B5EF4-FFF2-40B4-BE49-F238E27FC236}">
                <a16:creationId xmlns:a16="http://schemas.microsoft.com/office/drawing/2014/main" id="{422F0217-8402-4FC5-BD8F-4005723E0DB3}"/>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946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1DBB-1E1A-45EC-AF3B-33F543EB43B2}"/>
              </a:ext>
            </a:extLst>
          </p:cNvPr>
          <p:cNvSpPr>
            <a:spLocks noGrp="1"/>
          </p:cNvSpPr>
          <p:nvPr>
            <p:ph type="ctrTitle"/>
          </p:nvPr>
        </p:nvSpPr>
        <p:spPr/>
        <p:txBody>
          <a:bodyPr/>
          <a:lstStyle/>
          <a:p>
            <a:r>
              <a:rPr lang="en-GB" dirty="0"/>
              <a:t>Electricity and Magnetism</a:t>
            </a:r>
            <a:endParaRPr lang="en-IE" dirty="0"/>
          </a:p>
        </p:txBody>
      </p:sp>
      <p:sp>
        <p:nvSpPr>
          <p:cNvPr id="3" name="Subtitle 2">
            <a:extLst>
              <a:ext uri="{FF2B5EF4-FFF2-40B4-BE49-F238E27FC236}">
                <a16:creationId xmlns:a16="http://schemas.microsoft.com/office/drawing/2014/main" id="{0DA3D82D-7147-4B63-87D7-25F8240AFBCC}"/>
              </a:ext>
            </a:extLst>
          </p:cNvPr>
          <p:cNvSpPr>
            <a:spLocks noGrp="1"/>
          </p:cNvSpPr>
          <p:nvPr>
            <p:ph type="subTitle" idx="1"/>
          </p:nvPr>
        </p:nvSpPr>
        <p:spPr/>
        <p:txBody>
          <a:bodyPr/>
          <a:lstStyle/>
          <a:p>
            <a:r>
              <a:rPr lang="en-GB" dirty="0"/>
              <a:t>Self Induction</a:t>
            </a:r>
          </a:p>
          <a:p>
            <a:r>
              <a:rPr lang="en-GB" dirty="0"/>
              <a:t>Eddy Currents </a:t>
            </a:r>
            <a:endParaRPr lang="en-IE" dirty="0"/>
          </a:p>
        </p:txBody>
      </p:sp>
    </p:spTree>
    <p:extLst>
      <p:ext uri="{BB962C8B-B14F-4D97-AF65-F5344CB8AC3E}">
        <p14:creationId xmlns:p14="http://schemas.microsoft.com/office/powerpoint/2010/main" val="242510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a:extLst>
              <a:ext uri="{FF2B5EF4-FFF2-40B4-BE49-F238E27FC236}">
                <a16:creationId xmlns:a16="http://schemas.microsoft.com/office/drawing/2014/main" id="{795FA45B-A673-41E7-965F-363A9AE45F6C}"/>
              </a:ext>
            </a:extLst>
          </p:cNvPr>
          <p:cNvSpPr/>
          <p:nvPr/>
        </p:nvSpPr>
        <p:spPr>
          <a:xfrm>
            <a:off x="5545231" y="3527472"/>
            <a:ext cx="4800600" cy="1393031"/>
          </a:xfrm>
          <a:prstGeom prst="cube">
            <a:avLst>
              <a:gd name="adj" fmla="val 9594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Arrow: Circular 1">
            <a:extLst>
              <a:ext uri="{FF2B5EF4-FFF2-40B4-BE49-F238E27FC236}">
                <a16:creationId xmlns:a16="http://schemas.microsoft.com/office/drawing/2014/main" id="{6C9BC146-F01F-4D89-B394-88D5EE2AAF09}"/>
              </a:ext>
            </a:extLst>
          </p:cNvPr>
          <p:cNvSpPr/>
          <p:nvPr/>
        </p:nvSpPr>
        <p:spPr>
          <a:xfrm rot="11757728">
            <a:off x="8181839" y="3540809"/>
            <a:ext cx="915393" cy="729260"/>
          </a:xfrm>
          <a:prstGeom prst="circularArrow">
            <a:avLst>
              <a:gd name="adj1" fmla="val 12500"/>
              <a:gd name="adj2" fmla="val 1142319"/>
              <a:gd name="adj3" fmla="val 20457681"/>
              <a:gd name="adj4" fmla="val 9198577"/>
              <a:gd name="adj5"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Cylinder 7">
            <a:extLst>
              <a:ext uri="{FF2B5EF4-FFF2-40B4-BE49-F238E27FC236}">
                <a16:creationId xmlns:a16="http://schemas.microsoft.com/office/drawing/2014/main" id="{390236F0-E2A5-44EA-9ADF-2E1CA8BE3E91}"/>
              </a:ext>
            </a:extLst>
          </p:cNvPr>
          <p:cNvSpPr/>
          <p:nvPr/>
        </p:nvSpPr>
        <p:spPr>
          <a:xfrm>
            <a:off x="8099212" y="2403803"/>
            <a:ext cx="890552" cy="1800225"/>
          </a:xfrm>
          <a:prstGeom prst="can">
            <a:avLst>
              <a:gd name="adj" fmla="val 14844"/>
            </a:avLst>
          </a:prstGeom>
          <a:gradFill flip="none" rotWithShape="1">
            <a:gsLst>
              <a:gs pos="45000">
                <a:schemeClr val="accent1"/>
              </a:gs>
              <a:gs pos="50000">
                <a:schemeClr val="accent2">
                  <a:lumMod val="89000"/>
                </a:schemeClr>
              </a:gs>
              <a:gs pos="51000">
                <a:schemeClr val="accent2">
                  <a:lumMod val="75000"/>
                </a:schemeClr>
              </a:gs>
              <a:gs pos="97000">
                <a:srgbClr val="FF00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92DDFEA7-662B-4BBE-908E-0BB7828CEDF6}"/>
              </a:ext>
            </a:extLst>
          </p:cNvPr>
          <p:cNvSpPr txBox="1"/>
          <p:nvPr/>
        </p:nvSpPr>
        <p:spPr>
          <a:xfrm>
            <a:off x="501706" y="857756"/>
            <a:ext cx="6174223" cy="2308324"/>
          </a:xfrm>
          <a:prstGeom prst="rect">
            <a:avLst/>
          </a:prstGeom>
          <a:noFill/>
        </p:spPr>
        <p:txBody>
          <a:bodyPr wrap="square" rtlCol="0">
            <a:spAutoFit/>
          </a:bodyPr>
          <a:lstStyle/>
          <a:p>
            <a:r>
              <a:rPr lang="en-GB" dirty="0"/>
              <a:t>A strong magnet is above a copper sheet as shown</a:t>
            </a:r>
          </a:p>
          <a:p>
            <a:endParaRPr lang="en-GB" dirty="0"/>
          </a:p>
          <a:p>
            <a:r>
              <a:rPr lang="en-GB" dirty="0"/>
              <a:t>Remember that copper is not a magnetic material….</a:t>
            </a:r>
          </a:p>
          <a:p>
            <a:endParaRPr lang="en-GB" dirty="0"/>
          </a:p>
          <a:p>
            <a:r>
              <a:rPr lang="en-GB" dirty="0"/>
              <a:t>…but when the copper sheet is pulled to he left, considerable force is required to do so.</a:t>
            </a:r>
          </a:p>
          <a:p>
            <a:endParaRPr lang="en-GB" dirty="0"/>
          </a:p>
          <a:p>
            <a:r>
              <a:rPr lang="en-GB" dirty="0"/>
              <a:t>What would that be?</a:t>
            </a:r>
            <a:endParaRPr lang="en-IE" dirty="0"/>
          </a:p>
        </p:txBody>
      </p:sp>
    </p:spTree>
    <p:extLst>
      <p:ext uri="{BB962C8B-B14F-4D97-AF65-F5344CB8AC3E}">
        <p14:creationId xmlns:p14="http://schemas.microsoft.com/office/powerpoint/2010/main" val="37922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a:extLst>
              <a:ext uri="{FF2B5EF4-FFF2-40B4-BE49-F238E27FC236}">
                <a16:creationId xmlns:a16="http://schemas.microsoft.com/office/drawing/2014/main" id="{795FA45B-A673-41E7-965F-363A9AE45F6C}"/>
              </a:ext>
            </a:extLst>
          </p:cNvPr>
          <p:cNvSpPr/>
          <p:nvPr/>
        </p:nvSpPr>
        <p:spPr>
          <a:xfrm>
            <a:off x="5545231" y="3527472"/>
            <a:ext cx="4800600" cy="1393031"/>
          </a:xfrm>
          <a:prstGeom prst="cube">
            <a:avLst>
              <a:gd name="adj" fmla="val 9594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Arrow: Circular 1">
            <a:extLst>
              <a:ext uri="{FF2B5EF4-FFF2-40B4-BE49-F238E27FC236}">
                <a16:creationId xmlns:a16="http://schemas.microsoft.com/office/drawing/2014/main" id="{6C9BC146-F01F-4D89-B394-88D5EE2AAF09}"/>
              </a:ext>
            </a:extLst>
          </p:cNvPr>
          <p:cNvSpPr/>
          <p:nvPr/>
        </p:nvSpPr>
        <p:spPr>
          <a:xfrm rot="11757728">
            <a:off x="8181839" y="3540809"/>
            <a:ext cx="915393" cy="729260"/>
          </a:xfrm>
          <a:prstGeom prst="circularArrow">
            <a:avLst>
              <a:gd name="adj1" fmla="val 12500"/>
              <a:gd name="adj2" fmla="val 1142319"/>
              <a:gd name="adj3" fmla="val 20457681"/>
              <a:gd name="adj4" fmla="val 9198577"/>
              <a:gd name="adj5"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Cylinder 7">
            <a:extLst>
              <a:ext uri="{FF2B5EF4-FFF2-40B4-BE49-F238E27FC236}">
                <a16:creationId xmlns:a16="http://schemas.microsoft.com/office/drawing/2014/main" id="{390236F0-E2A5-44EA-9ADF-2E1CA8BE3E91}"/>
              </a:ext>
            </a:extLst>
          </p:cNvPr>
          <p:cNvSpPr/>
          <p:nvPr/>
        </p:nvSpPr>
        <p:spPr>
          <a:xfrm>
            <a:off x="8099212" y="2403803"/>
            <a:ext cx="890552" cy="1800225"/>
          </a:xfrm>
          <a:prstGeom prst="can">
            <a:avLst>
              <a:gd name="adj" fmla="val 14844"/>
            </a:avLst>
          </a:prstGeom>
          <a:gradFill flip="none" rotWithShape="1">
            <a:gsLst>
              <a:gs pos="45000">
                <a:schemeClr val="accent1"/>
              </a:gs>
              <a:gs pos="50000">
                <a:schemeClr val="accent2">
                  <a:lumMod val="89000"/>
                </a:schemeClr>
              </a:gs>
              <a:gs pos="51000">
                <a:schemeClr val="accent2">
                  <a:lumMod val="75000"/>
                </a:schemeClr>
              </a:gs>
              <a:gs pos="97000">
                <a:srgbClr val="FF00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r>
              <a:rPr lang="en-GB" dirty="0"/>
              <a:t>N</a:t>
            </a:r>
            <a:endParaRPr lang="en-IE" dirty="0"/>
          </a:p>
        </p:txBody>
      </p:sp>
      <p:sp>
        <p:nvSpPr>
          <p:cNvPr id="7" name="TextBox 6">
            <a:extLst>
              <a:ext uri="{FF2B5EF4-FFF2-40B4-BE49-F238E27FC236}">
                <a16:creationId xmlns:a16="http://schemas.microsoft.com/office/drawing/2014/main" id="{47AC1E55-D91D-47B6-B2FE-1BC03B8CBB82}"/>
              </a:ext>
            </a:extLst>
          </p:cNvPr>
          <p:cNvSpPr txBox="1"/>
          <p:nvPr/>
        </p:nvSpPr>
        <p:spPr>
          <a:xfrm>
            <a:off x="6799777" y="3527472"/>
            <a:ext cx="1454226" cy="800219"/>
          </a:xfrm>
          <a:prstGeom prst="rect">
            <a:avLst/>
          </a:prstGeom>
          <a:noFill/>
        </p:spPr>
        <p:txBody>
          <a:bodyPr wrap="square" rtlCol="0">
            <a:spAutoFit/>
          </a:bodyPr>
          <a:lstStyle/>
          <a:p>
            <a:endParaRPr lang="en-GB" dirty="0"/>
          </a:p>
          <a:p>
            <a:r>
              <a:rPr lang="en-GB" sz="2800" dirty="0">
                <a:solidFill>
                  <a:schemeClr val="bg1"/>
                </a:solidFill>
              </a:rPr>
              <a:t>S</a:t>
            </a:r>
            <a:endParaRPr lang="en-IE" sz="2800" dirty="0">
              <a:solidFill>
                <a:schemeClr val="bg1"/>
              </a:solidFill>
            </a:endParaRPr>
          </a:p>
        </p:txBody>
      </p:sp>
      <p:sp>
        <p:nvSpPr>
          <p:cNvPr id="3" name="TextBox 2">
            <a:extLst>
              <a:ext uri="{FF2B5EF4-FFF2-40B4-BE49-F238E27FC236}">
                <a16:creationId xmlns:a16="http://schemas.microsoft.com/office/drawing/2014/main" id="{35DC1162-5282-48AF-8080-E8FC06A7E1AE}"/>
              </a:ext>
            </a:extLst>
          </p:cNvPr>
          <p:cNvSpPr txBox="1"/>
          <p:nvPr/>
        </p:nvSpPr>
        <p:spPr>
          <a:xfrm>
            <a:off x="695324" y="5100810"/>
            <a:ext cx="11114757" cy="1477328"/>
          </a:xfrm>
          <a:prstGeom prst="rect">
            <a:avLst/>
          </a:prstGeom>
          <a:noFill/>
        </p:spPr>
        <p:txBody>
          <a:bodyPr wrap="square" rtlCol="0">
            <a:spAutoFit/>
          </a:bodyPr>
          <a:lstStyle/>
          <a:p>
            <a:r>
              <a:rPr lang="en-GB" dirty="0"/>
              <a:t>When the copper moves, a voltage (and current) is induced in the sheet (Faraday). This is called an eddy current</a:t>
            </a:r>
          </a:p>
          <a:p>
            <a:endParaRPr lang="en-GB" dirty="0"/>
          </a:p>
          <a:p>
            <a:r>
              <a:rPr lang="en-GB" dirty="0"/>
              <a:t>This current creates a magnetic field, which opposes the change (Lenz)</a:t>
            </a:r>
          </a:p>
          <a:p>
            <a:endParaRPr lang="en-GB" dirty="0"/>
          </a:p>
          <a:p>
            <a:r>
              <a:rPr lang="en-GB" dirty="0"/>
              <a:t>The faster the change the greater the effect. When plate stops movement, effect disappears</a:t>
            </a:r>
            <a:endParaRPr lang="en-IE" dirty="0"/>
          </a:p>
        </p:txBody>
      </p:sp>
      <p:sp>
        <p:nvSpPr>
          <p:cNvPr id="5" name="Arrow: Left-Right 4">
            <a:extLst>
              <a:ext uri="{FF2B5EF4-FFF2-40B4-BE49-F238E27FC236}">
                <a16:creationId xmlns:a16="http://schemas.microsoft.com/office/drawing/2014/main" id="{91C1F336-EA95-4360-A665-36DF3D370563}"/>
              </a:ext>
            </a:extLst>
          </p:cNvPr>
          <p:cNvSpPr/>
          <p:nvPr/>
        </p:nvSpPr>
        <p:spPr>
          <a:xfrm>
            <a:off x="7182998" y="3855904"/>
            <a:ext cx="1266939" cy="348124"/>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attracts</a:t>
            </a:r>
            <a:endParaRPr lang="en-IE" dirty="0">
              <a:solidFill>
                <a:schemeClr val="tx1"/>
              </a:solidFill>
            </a:endParaRPr>
          </a:p>
        </p:txBody>
      </p:sp>
    </p:spTree>
    <p:extLst>
      <p:ext uri="{BB962C8B-B14F-4D97-AF65-F5344CB8AC3E}">
        <p14:creationId xmlns:p14="http://schemas.microsoft.com/office/powerpoint/2010/main" val="528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2.22222E-6 L -0.19687 0.01528 " pathEditMode="relative" rAng="0" ptsTypes="AA">
                                      <p:cBhvr>
                                        <p:cTn id="6" dur="2000" fill="hold"/>
                                        <p:tgtEl>
                                          <p:spTgt spid="6"/>
                                        </p:tgtEl>
                                        <p:attrNameLst>
                                          <p:attrName>ppt_x</p:attrName>
                                          <p:attrName>ppt_y</p:attrName>
                                        </p:attrNameLst>
                                      </p:cBhvr>
                                      <p:rCtr x="-9844" y="764"/>
                                    </p:animMotion>
                                  </p:childTnLst>
                                </p:cTn>
                              </p:par>
                              <p:par>
                                <p:cTn id="7" presetID="42" presetClass="path" presetSubtype="0" accel="50000" decel="50000" fill="hold" grpId="0" nodeType="withEffect">
                                  <p:stCondLst>
                                    <p:cond delay="0"/>
                                  </p:stCondLst>
                                  <p:childTnLst>
                                    <p:animMotion origin="layout" path="M -3.75E-6 -4.44444E-6 L -0.13997 0.025 " pathEditMode="relative" rAng="0" ptsTypes="AA">
                                      <p:cBhvr>
                                        <p:cTn id="8" dur="2000" fill="hold"/>
                                        <p:tgtEl>
                                          <p:spTgt spid="2"/>
                                        </p:tgtEl>
                                        <p:attrNameLst>
                                          <p:attrName>ppt_x</p:attrName>
                                          <p:attrName>ppt_y</p:attrName>
                                        </p:attrNameLst>
                                      </p:cBhvr>
                                      <p:rCtr x="-7005" y="1250"/>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31F8-B354-4521-A9D7-09350CBEB854}"/>
              </a:ext>
            </a:extLst>
          </p:cNvPr>
          <p:cNvSpPr>
            <a:spLocks noGrp="1"/>
          </p:cNvSpPr>
          <p:nvPr>
            <p:ph type="title"/>
          </p:nvPr>
        </p:nvSpPr>
        <p:spPr/>
        <p:txBody>
          <a:bodyPr/>
          <a:lstStyle/>
          <a:p>
            <a:r>
              <a:rPr lang="en-GB" dirty="0"/>
              <a:t>Self Induction</a:t>
            </a:r>
            <a:endParaRPr lang="en-IE" dirty="0"/>
          </a:p>
        </p:txBody>
      </p:sp>
      <p:pic>
        <p:nvPicPr>
          <p:cNvPr id="5" name="Picture 4">
            <a:extLst>
              <a:ext uri="{FF2B5EF4-FFF2-40B4-BE49-F238E27FC236}">
                <a16:creationId xmlns:a16="http://schemas.microsoft.com/office/drawing/2014/main" id="{C7D1DAF0-1C0C-46BE-89F8-5B7F11E794B1}"/>
              </a:ext>
            </a:extLst>
          </p:cNvPr>
          <p:cNvPicPr>
            <a:picLocks noChangeAspect="1"/>
          </p:cNvPicPr>
          <p:nvPr/>
        </p:nvPicPr>
        <p:blipFill>
          <a:blip r:embed="rId2"/>
          <a:stretch>
            <a:fillRect/>
          </a:stretch>
        </p:blipFill>
        <p:spPr>
          <a:xfrm>
            <a:off x="6018552" y="1510344"/>
            <a:ext cx="4758469" cy="3127758"/>
          </a:xfrm>
          <a:prstGeom prst="rect">
            <a:avLst/>
          </a:prstGeom>
        </p:spPr>
      </p:pic>
      <p:sp>
        <p:nvSpPr>
          <p:cNvPr id="6" name="TextBox 5">
            <a:extLst>
              <a:ext uri="{FF2B5EF4-FFF2-40B4-BE49-F238E27FC236}">
                <a16:creationId xmlns:a16="http://schemas.microsoft.com/office/drawing/2014/main" id="{648CF83A-112F-43E7-9648-88B73E07E3FC}"/>
              </a:ext>
            </a:extLst>
          </p:cNvPr>
          <p:cNvSpPr txBox="1"/>
          <p:nvPr/>
        </p:nvSpPr>
        <p:spPr>
          <a:xfrm>
            <a:off x="528810" y="1828800"/>
            <a:ext cx="4671151" cy="2031325"/>
          </a:xfrm>
          <a:prstGeom prst="rect">
            <a:avLst/>
          </a:prstGeom>
          <a:noFill/>
        </p:spPr>
        <p:txBody>
          <a:bodyPr wrap="square" rtlCol="0">
            <a:spAutoFit/>
          </a:bodyPr>
          <a:lstStyle/>
          <a:p>
            <a:r>
              <a:rPr lang="en-GB" dirty="0"/>
              <a:t>Bulb requires 100 V to light </a:t>
            </a:r>
          </a:p>
          <a:p>
            <a:endParaRPr lang="en-GB" dirty="0"/>
          </a:p>
          <a:p>
            <a:r>
              <a:rPr lang="en-GB" dirty="0"/>
              <a:t>Close switch and noting happens</a:t>
            </a:r>
          </a:p>
          <a:p>
            <a:endParaRPr lang="en-GB" dirty="0"/>
          </a:p>
          <a:p>
            <a:r>
              <a:rPr lang="en-GB" dirty="0"/>
              <a:t>Open switch and the bulb flashes…</a:t>
            </a:r>
          </a:p>
          <a:p>
            <a:endParaRPr lang="en-GB" dirty="0"/>
          </a:p>
          <a:p>
            <a:r>
              <a:rPr lang="en-GB" dirty="0"/>
              <a:t>…due to self induction</a:t>
            </a:r>
          </a:p>
        </p:txBody>
      </p:sp>
      <p:cxnSp>
        <p:nvCxnSpPr>
          <p:cNvPr id="9" name="Straight Connector 8">
            <a:extLst>
              <a:ext uri="{FF2B5EF4-FFF2-40B4-BE49-F238E27FC236}">
                <a16:creationId xmlns:a16="http://schemas.microsoft.com/office/drawing/2014/main" id="{9AFDD015-0B6C-4613-9062-1267BC0F3186}"/>
              </a:ext>
            </a:extLst>
          </p:cNvPr>
          <p:cNvCxnSpPr>
            <a:cxnSpLocks/>
          </p:cNvCxnSpPr>
          <p:nvPr/>
        </p:nvCxnSpPr>
        <p:spPr>
          <a:xfrm>
            <a:off x="1154112" y="4109286"/>
            <a:ext cx="0" cy="1247242"/>
          </a:xfrm>
          <a:prstGeom prst="line">
            <a:avLst/>
          </a:prstGeom>
          <a:ln w="19050"/>
        </p:spPr>
        <p:style>
          <a:lnRef idx="2">
            <a:schemeClr val="dk1"/>
          </a:lnRef>
          <a:fillRef idx="0">
            <a:schemeClr val="dk1"/>
          </a:fillRef>
          <a:effectRef idx="1">
            <a:schemeClr val="dk1"/>
          </a:effectRef>
          <a:fontRef idx="minor">
            <a:schemeClr val="tx1"/>
          </a:fontRef>
        </p:style>
      </p:cxnSp>
      <p:pic>
        <p:nvPicPr>
          <p:cNvPr id="10" name="Picture 2" descr="Image result for graph paper">
            <a:extLst>
              <a:ext uri="{FF2B5EF4-FFF2-40B4-BE49-F238E27FC236}">
                <a16:creationId xmlns:a16="http://schemas.microsoft.com/office/drawing/2014/main" id="{346DD6C4-EE28-4CCC-B0D7-C511775A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42" y="4152072"/>
            <a:ext cx="3819525" cy="11906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67825D0-7D38-40DA-BEBE-8E7822A47A70}"/>
              </a:ext>
            </a:extLst>
          </p:cNvPr>
          <p:cNvCxnSpPr>
            <a:cxnSpLocks/>
          </p:cNvCxnSpPr>
          <p:nvPr/>
        </p:nvCxnSpPr>
        <p:spPr>
          <a:xfrm flipH="1">
            <a:off x="1146389" y="4763595"/>
            <a:ext cx="4192182" cy="0"/>
          </a:xfrm>
          <a:prstGeom prst="line">
            <a:avLst/>
          </a:prstGeom>
          <a:ln w="19050"/>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2D413B1A-8DA6-403C-AFAD-7FBBA8B6CD33}"/>
              </a:ext>
            </a:extLst>
          </p:cNvPr>
          <p:cNvSpPr txBox="1"/>
          <p:nvPr/>
        </p:nvSpPr>
        <p:spPr>
          <a:xfrm>
            <a:off x="528810" y="4037937"/>
            <a:ext cx="5754255" cy="1200329"/>
          </a:xfrm>
          <a:prstGeom prst="rect">
            <a:avLst/>
          </a:prstGeom>
          <a:noFill/>
        </p:spPr>
        <p:txBody>
          <a:bodyPr wrap="square" rtlCol="0">
            <a:spAutoFit/>
          </a:bodyPr>
          <a:lstStyle/>
          <a:p>
            <a:r>
              <a:rPr lang="en-GB" i="1" dirty="0"/>
              <a:t>I/A</a:t>
            </a:r>
          </a:p>
          <a:p>
            <a:endParaRPr lang="en-GB" i="1" dirty="0"/>
          </a:p>
          <a:p>
            <a:endParaRPr lang="en-GB" i="1" dirty="0"/>
          </a:p>
          <a:p>
            <a:r>
              <a:rPr lang="en-GB" i="1" dirty="0"/>
              <a:t>                                                                                       t/s</a:t>
            </a:r>
            <a:endParaRPr lang="en-IE" i="1" dirty="0"/>
          </a:p>
        </p:txBody>
      </p:sp>
      <p:sp>
        <p:nvSpPr>
          <p:cNvPr id="16" name="Freeform: Shape 15">
            <a:extLst>
              <a:ext uri="{FF2B5EF4-FFF2-40B4-BE49-F238E27FC236}">
                <a16:creationId xmlns:a16="http://schemas.microsoft.com/office/drawing/2014/main" id="{2C24EB53-C425-4717-8F55-4E60003F6192}"/>
              </a:ext>
            </a:extLst>
          </p:cNvPr>
          <p:cNvSpPr/>
          <p:nvPr/>
        </p:nvSpPr>
        <p:spPr>
          <a:xfrm>
            <a:off x="1156772" y="4130098"/>
            <a:ext cx="3129351" cy="638979"/>
          </a:xfrm>
          <a:custGeom>
            <a:avLst/>
            <a:gdLst>
              <a:gd name="connsiteX0" fmla="*/ 0 w 3129351"/>
              <a:gd name="connsiteY0" fmla="*/ 638979 h 638979"/>
              <a:gd name="connsiteX1" fmla="*/ 55084 w 3129351"/>
              <a:gd name="connsiteY1" fmla="*/ 583894 h 638979"/>
              <a:gd name="connsiteX2" fmla="*/ 99151 w 3129351"/>
              <a:gd name="connsiteY2" fmla="*/ 517793 h 638979"/>
              <a:gd name="connsiteX3" fmla="*/ 132202 w 3129351"/>
              <a:gd name="connsiteY3" fmla="*/ 440675 h 638979"/>
              <a:gd name="connsiteX4" fmla="*/ 154236 w 3129351"/>
              <a:gd name="connsiteY4" fmla="*/ 352540 h 638979"/>
              <a:gd name="connsiteX5" fmla="*/ 209320 w 3129351"/>
              <a:gd name="connsiteY5" fmla="*/ 275422 h 638979"/>
              <a:gd name="connsiteX6" fmla="*/ 253388 w 3129351"/>
              <a:gd name="connsiteY6" fmla="*/ 209321 h 638979"/>
              <a:gd name="connsiteX7" fmla="*/ 319489 w 3129351"/>
              <a:gd name="connsiteY7" fmla="*/ 187287 h 638979"/>
              <a:gd name="connsiteX8" fmla="*/ 374573 w 3129351"/>
              <a:gd name="connsiteY8" fmla="*/ 165253 h 638979"/>
              <a:gd name="connsiteX9" fmla="*/ 396607 w 3129351"/>
              <a:gd name="connsiteY9" fmla="*/ 132203 h 638979"/>
              <a:gd name="connsiteX10" fmla="*/ 462708 w 3129351"/>
              <a:gd name="connsiteY10" fmla="*/ 99152 h 638979"/>
              <a:gd name="connsiteX11" fmla="*/ 506776 w 3129351"/>
              <a:gd name="connsiteY11" fmla="*/ 77118 h 638979"/>
              <a:gd name="connsiteX12" fmla="*/ 539826 w 3129351"/>
              <a:gd name="connsiteY12" fmla="*/ 66101 h 638979"/>
              <a:gd name="connsiteX13" fmla="*/ 572877 w 3129351"/>
              <a:gd name="connsiteY13" fmla="*/ 44068 h 638979"/>
              <a:gd name="connsiteX14" fmla="*/ 638978 w 3129351"/>
              <a:gd name="connsiteY14" fmla="*/ 33051 h 638979"/>
              <a:gd name="connsiteX15" fmla="*/ 1112703 w 3129351"/>
              <a:gd name="connsiteY15" fmla="*/ 22034 h 638979"/>
              <a:gd name="connsiteX16" fmla="*/ 1465243 w 3129351"/>
              <a:gd name="connsiteY16" fmla="*/ 0 h 638979"/>
              <a:gd name="connsiteX17" fmla="*/ 1861850 w 3129351"/>
              <a:gd name="connsiteY17" fmla="*/ 11017 h 638979"/>
              <a:gd name="connsiteX18" fmla="*/ 2622014 w 3129351"/>
              <a:gd name="connsiteY18" fmla="*/ 22034 h 638979"/>
              <a:gd name="connsiteX19" fmla="*/ 2688115 w 3129351"/>
              <a:gd name="connsiteY19" fmla="*/ 33051 h 638979"/>
              <a:gd name="connsiteX20" fmla="*/ 2974554 w 3129351"/>
              <a:gd name="connsiteY20" fmla="*/ 44068 h 638979"/>
              <a:gd name="connsiteX21" fmla="*/ 2985571 w 3129351"/>
              <a:gd name="connsiteY21" fmla="*/ 88135 h 638979"/>
              <a:gd name="connsiteX22" fmla="*/ 2996588 w 3129351"/>
              <a:gd name="connsiteY22" fmla="*/ 121186 h 638979"/>
              <a:gd name="connsiteX23" fmla="*/ 3007604 w 3129351"/>
              <a:gd name="connsiteY23" fmla="*/ 187287 h 638979"/>
              <a:gd name="connsiteX24" fmla="*/ 3029638 w 3129351"/>
              <a:gd name="connsiteY24" fmla="*/ 242371 h 638979"/>
              <a:gd name="connsiteX25" fmla="*/ 3051672 w 3129351"/>
              <a:gd name="connsiteY25" fmla="*/ 308473 h 638979"/>
              <a:gd name="connsiteX26" fmla="*/ 3073706 w 3129351"/>
              <a:gd name="connsiteY26" fmla="*/ 374574 h 638979"/>
              <a:gd name="connsiteX27" fmla="*/ 3084723 w 3129351"/>
              <a:gd name="connsiteY27" fmla="*/ 407624 h 638979"/>
              <a:gd name="connsiteX28" fmla="*/ 3095739 w 3129351"/>
              <a:gd name="connsiteY28" fmla="*/ 451692 h 638979"/>
              <a:gd name="connsiteX29" fmla="*/ 3117773 w 3129351"/>
              <a:gd name="connsiteY29" fmla="*/ 495759 h 638979"/>
              <a:gd name="connsiteX30" fmla="*/ 3128790 w 3129351"/>
              <a:gd name="connsiteY30" fmla="*/ 616945 h 63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29351" h="638979">
                <a:moveTo>
                  <a:pt x="0" y="638979"/>
                </a:moveTo>
                <a:cubicBezTo>
                  <a:pt x="18361" y="620617"/>
                  <a:pt x="38641" y="603992"/>
                  <a:pt x="55084" y="583894"/>
                </a:cubicBezTo>
                <a:cubicBezTo>
                  <a:pt x="71853" y="563399"/>
                  <a:pt x="99151" y="517793"/>
                  <a:pt x="99151" y="517793"/>
                </a:cubicBezTo>
                <a:cubicBezTo>
                  <a:pt x="122080" y="426079"/>
                  <a:pt x="94161" y="516758"/>
                  <a:pt x="132202" y="440675"/>
                </a:cubicBezTo>
                <a:cubicBezTo>
                  <a:pt x="152590" y="399899"/>
                  <a:pt x="135379" y="402824"/>
                  <a:pt x="154236" y="352540"/>
                </a:cubicBezTo>
                <a:cubicBezTo>
                  <a:pt x="158369" y="341520"/>
                  <a:pt x="207273" y="278346"/>
                  <a:pt x="209320" y="275422"/>
                </a:cubicBezTo>
                <a:cubicBezTo>
                  <a:pt x="224506" y="253728"/>
                  <a:pt x="232710" y="225864"/>
                  <a:pt x="253388" y="209321"/>
                </a:cubicBezTo>
                <a:cubicBezTo>
                  <a:pt x="271524" y="194812"/>
                  <a:pt x="297662" y="195224"/>
                  <a:pt x="319489" y="187287"/>
                </a:cubicBezTo>
                <a:cubicBezTo>
                  <a:pt x="338074" y="180529"/>
                  <a:pt x="356212" y="172598"/>
                  <a:pt x="374573" y="165253"/>
                </a:cubicBezTo>
                <a:cubicBezTo>
                  <a:pt x="381918" y="154236"/>
                  <a:pt x="387245" y="141565"/>
                  <a:pt x="396607" y="132203"/>
                </a:cubicBezTo>
                <a:cubicBezTo>
                  <a:pt x="423073" y="105737"/>
                  <a:pt x="431346" y="112593"/>
                  <a:pt x="462708" y="99152"/>
                </a:cubicBezTo>
                <a:cubicBezTo>
                  <a:pt x="477803" y="92683"/>
                  <a:pt x="491681" y="83587"/>
                  <a:pt x="506776" y="77118"/>
                </a:cubicBezTo>
                <a:cubicBezTo>
                  <a:pt x="517450" y="72544"/>
                  <a:pt x="529439" y="71294"/>
                  <a:pt x="539826" y="66101"/>
                </a:cubicBezTo>
                <a:cubicBezTo>
                  <a:pt x="551669" y="60180"/>
                  <a:pt x="560316" y="48255"/>
                  <a:pt x="572877" y="44068"/>
                </a:cubicBezTo>
                <a:cubicBezTo>
                  <a:pt x="594068" y="37004"/>
                  <a:pt x="616659" y="33962"/>
                  <a:pt x="638978" y="33051"/>
                </a:cubicBezTo>
                <a:cubicBezTo>
                  <a:pt x="796798" y="26609"/>
                  <a:pt x="954795" y="25706"/>
                  <a:pt x="1112703" y="22034"/>
                </a:cubicBezTo>
                <a:cubicBezTo>
                  <a:pt x="1222757" y="12863"/>
                  <a:pt x="1359443" y="0"/>
                  <a:pt x="1465243" y="0"/>
                </a:cubicBezTo>
                <a:cubicBezTo>
                  <a:pt x="1597496" y="0"/>
                  <a:pt x="1729621" y="8498"/>
                  <a:pt x="1861850" y="11017"/>
                </a:cubicBezTo>
                <a:lnTo>
                  <a:pt x="2622014" y="22034"/>
                </a:lnTo>
                <a:cubicBezTo>
                  <a:pt x="2644048" y="25706"/>
                  <a:pt x="2665821" y="31658"/>
                  <a:pt x="2688115" y="33051"/>
                </a:cubicBezTo>
                <a:cubicBezTo>
                  <a:pt x="2783479" y="39011"/>
                  <a:pt x="2880601" y="26669"/>
                  <a:pt x="2974554" y="44068"/>
                </a:cubicBezTo>
                <a:cubicBezTo>
                  <a:pt x="2989442" y="46825"/>
                  <a:pt x="2981411" y="73576"/>
                  <a:pt x="2985571" y="88135"/>
                </a:cubicBezTo>
                <a:cubicBezTo>
                  <a:pt x="2988761" y="99301"/>
                  <a:pt x="2992916" y="110169"/>
                  <a:pt x="2996588" y="121186"/>
                </a:cubicBezTo>
                <a:cubicBezTo>
                  <a:pt x="3000260" y="143220"/>
                  <a:pt x="3001727" y="165737"/>
                  <a:pt x="3007604" y="187287"/>
                </a:cubicBezTo>
                <a:cubicBezTo>
                  <a:pt x="3012807" y="206366"/>
                  <a:pt x="3022880" y="223786"/>
                  <a:pt x="3029638" y="242371"/>
                </a:cubicBezTo>
                <a:cubicBezTo>
                  <a:pt x="3037575" y="264199"/>
                  <a:pt x="3044327" y="286439"/>
                  <a:pt x="3051672" y="308473"/>
                </a:cubicBezTo>
                <a:lnTo>
                  <a:pt x="3073706" y="374574"/>
                </a:lnTo>
                <a:cubicBezTo>
                  <a:pt x="3077378" y="385591"/>
                  <a:pt x="3081907" y="396358"/>
                  <a:pt x="3084723" y="407624"/>
                </a:cubicBezTo>
                <a:cubicBezTo>
                  <a:pt x="3088395" y="422313"/>
                  <a:pt x="3090423" y="437515"/>
                  <a:pt x="3095739" y="451692"/>
                </a:cubicBezTo>
                <a:cubicBezTo>
                  <a:pt x="3101505" y="467069"/>
                  <a:pt x="3110428" y="481070"/>
                  <a:pt x="3117773" y="495759"/>
                </a:cubicBezTo>
                <a:cubicBezTo>
                  <a:pt x="3133111" y="572450"/>
                  <a:pt x="3128790" y="532119"/>
                  <a:pt x="3128790" y="616945"/>
                </a:cubicBezTo>
              </a:path>
            </a:pathLst>
          </a:cu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17" name="TextBox 16">
            <a:extLst>
              <a:ext uri="{FF2B5EF4-FFF2-40B4-BE49-F238E27FC236}">
                <a16:creationId xmlns:a16="http://schemas.microsoft.com/office/drawing/2014/main" id="{04A166A7-497D-4609-968C-045F38923877}"/>
              </a:ext>
            </a:extLst>
          </p:cNvPr>
          <p:cNvSpPr txBox="1"/>
          <p:nvPr/>
        </p:nvSpPr>
        <p:spPr>
          <a:xfrm>
            <a:off x="2693327" y="5044657"/>
            <a:ext cx="8215062" cy="1477328"/>
          </a:xfrm>
          <a:prstGeom prst="rect">
            <a:avLst/>
          </a:prstGeom>
          <a:noFill/>
        </p:spPr>
        <p:txBody>
          <a:bodyPr wrap="square" rtlCol="0">
            <a:spAutoFit/>
          </a:bodyPr>
          <a:lstStyle/>
          <a:p>
            <a:r>
              <a:rPr lang="en-GB" b="1" dirty="0"/>
              <a:t>Quickly changing current creates a quickly changing magnetic field in the coil…</a:t>
            </a:r>
          </a:p>
          <a:p>
            <a:endParaRPr lang="en-GB" b="1" dirty="0"/>
          </a:p>
          <a:p>
            <a:r>
              <a:rPr lang="en-GB" b="1" dirty="0"/>
              <a:t>…as the coil is inside a quickly changing magnetic field, a voltage is induced…</a:t>
            </a:r>
          </a:p>
          <a:p>
            <a:endParaRPr lang="en-GB" b="1" dirty="0"/>
          </a:p>
          <a:p>
            <a:r>
              <a:rPr lang="en-GB" b="1" dirty="0"/>
              <a:t>…which is enough to light the bulb briefly. </a:t>
            </a:r>
            <a:endParaRPr lang="en-IE" b="1" dirty="0"/>
          </a:p>
        </p:txBody>
      </p:sp>
      <p:sp>
        <p:nvSpPr>
          <p:cNvPr id="18" name="Freeform: Shape 17">
            <a:extLst>
              <a:ext uri="{FF2B5EF4-FFF2-40B4-BE49-F238E27FC236}">
                <a16:creationId xmlns:a16="http://schemas.microsoft.com/office/drawing/2014/main" id="{D886C610-E197-4193-A3A2-C565307BAE51}"/>
              </a:ext>
            </a:extLst>
          </p:cNvPr>
          <p:cNvSpPr/>
          <p:nvPr/>
        </p:nvSpPr>
        <p:spPr>
          <a:xfrm>
            <a:off x="3007605" y="4362680"/>
            <a:ext cx="947450" cy="561860"/>
          </a:xfrm>
          <a:custGeom>
            <a:avLst/>
            <a:gdLst>
              <a:gd name="connsiteX0" fmla="*/ 947450 w 947450"/>
              <a:gd name="connsiteY0" fmla="*/ 0 h 561860"/>
              <a:gd name="connsiteX1" fmla="*/ 286438 w 947450"/>
              <a:gd name="connsiteY1" fmla="*/ 209320 h 561860"/>
              <a:gd name="connsiteX2" fmla="*/ 0 w 947450"/>
              <a:gd name="connsiteY2" fmla="*/ 561860 h 561860"/>
            </a:gdLst>
            <a:ahLst/>
            <a:cxnLst>
              <a:cxn ang="0">
                <a:pos x="connsiteX0" y="connsiteY0"/>
              </a:cxn>
              <a:cxn ang="0">
                <a:pos x="connsiteX1" y="connsiteY1"/>
              </a:cxn>
              <a:cxn ang="0">
                <a:pos x="connsiteX2" y="connsiteY2"/>
              </a:cxn>
            </a:cxnLst>
            <a:rect l="l" t="t" r="r" b="b"/>
            <a:pathLst>
              <a:path w="947450" h="561860">
                <a:moveTo>
                  <a:pt x="947450" y="0"/>
                </a:moveTo>
                <a:cubicBezTo>
                  <a:pt x="695898" y="57838"/>
                  <a:pt x="444346" y="115677"/>
                  <a:pt x="286438" y="209320"/>
                </a:cubicBezTo>
                <a:cubicBezTo>
                  <a:pt x="128530" y="302963"/>
                  <a:pt x="64265" y="432411"/>
                  <a:pt x="0" y="561860"/>
                </a:cubicBezTo>
              </a:path>
            </a:pathLst>
          </a:custGeom>
          <a:noFill/>
          <a:ln w="19050">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314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3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wipe(left)">
                                      <p:cBhvr>
                                        <p:cTn id="54" dur="500"/>
                                        <p:tgtEl>
                                          <p:spTgt spid="1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2" end="2"/>
                                            </p:txEl>
                                          </p:spTgt>
                                        </p:tgtEl>
                                        <p:attrNameLst>
                                          <p:attrName>style.visibility</p:attrName>
                                        </p:attrNameLst>
                                      </p:cBhvr>
                                      <p:to>
                                        <p:strVal val="visible"/>
                                      </p:to>
                                    </p:set>
                                    <p:animEffect transition="in" filter="wipe(left)">
                                      <p:cBhvr>
                                        <p:cTn id="59" dur="500"/>
                                        <p:tgtEl>
                                          <p:spTgt spid="1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4" end="4"/>
                                            </p:txEl>
                                          </p:spTgt>
                                        </p:tgtEl>
                                        <p:attrNameLst>
                                          <p:attrName>style.visibility</p:attrName>
                                        </p:attrNameLst>
                                      </p:cBhvr>
                                      <p:to>
                                        <p:strVal val="visible"/>
                                      </p:to>
                                    </p:set>
                                    <p:animEffect transition="in" filter="wipe(left)">
                                      <p:cBhvr>
                                        <p:cTn id="6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A2E6-37FF-4E62-AA60-51F7AC5D7CF5}"/>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61DC05B-02B5-4163-AE7B-012C26D09CA2}"/>
              </a:ext>
            </a:extLst>
          </p:cNvPr>
          <p:cNvSpPr>
            <a:spLocks noGrp="1"/>
          </p:cNvSpPr>
          <p:nvPr>
            <p:ph idx="1"/>
          </p:nvPr>
        </p:nvSpPr>
        <p:spPr/>
        <p:txBody>
          <a:bodyPr/>
          <a:lstStyle/>
          <a:p>
            <a:endParaRPr lang="en-IE"/>
          </a:p>
        </p:txBody>
      </p:sp>
      <p:sp>
        <p:nvSpPr>
          <p:cNvPr id="4" name="Slide Number Placeholder 3">
            <a:extLst>
              <a:ext uri="{FF2B5EF4-FFF2-40B4-BE49-F238E27FC236}">
                <a16:creationId xmlns:a16="http://schemas.microsoft.com/office/drawing/2014/main" id="{72D73A3F-2536-4D50-855E-2B5A809611FA}"/>
              </a:ext>
            </a:extLst>
          </p:cNvPr>
          <p:cNvSpPr>
            <a:spLocks noGrp="1"/>
          </p:cNvSpPr>
          <p:nvPr>
            <p:ph type="sldNum" sz="quarter" idx="12"/>
          </p:nvPr>
        </p:nvSpPr>
        <p:spPr/>
        <p:txBody>
          <a:bodyPr/>
          <a:lstStyle/>
          <a:p>
            <a:fld id="{2587679A-623A-4D69-BAB7-B4253B03A478}" type="slidenum">
              <a:rPr lang="en-IE" smtClean="0"/>
              <a:t>7</a:t>
            </a:fld>
            <a:endParaRPr lang="en-IE"/>
          </a:p>
        </p:txBody>
      </p:sp>
    </p:spTree>
    <p:extLst>
      <p:ext uri="{BB962C8B-B14F-4D97-AF65-F5344CB8AC3E}">
        <p14:creationId xmlns:p14="http://schemas.microsoft.com/office/powerpoint/2010/main" val="10409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01A8-1EB8-4209-B397-1B65A18FB229}"/>
              </a:ext>
            </a:extLst>
          </p:cNvPr>
          <p:cNvSpPr>
            <a:spLocks noGrp="1"/>
          </p:cNvSpPr>
          <p:nvPr>
            <p:ph type="ctrTitle"/>
          </p:nvPr>
        </p:nvSpPr>
        <p:spPr/>
        <p:txBody>
          <a:bodyPr/>
          <a:lstStyle/>
          <a:p>
            <a:r>
              <a:rPr lang="en-GB" dirty="0"/>
              <a:t>2014 q12d</a:t>
            </a:r>
            <a:endParaRPr lang="en-IE" dirty="0"/>
          </a:p>
        </p:txBody>
      </p:sp>
      <p:sp>
        <p:nvSpPr>
          <p:cNvPr id="3" name="Subtitle 2">
            <a:extLst>
              <a:ext uri="{FF2B5EF4-FFF2-40B4-BE49-F238E27FC236}">
                <a16:creationId xmlns:a16="http://schemas.microsoft.com/office/drawing/2014/main" id="{553346FE-A84A-4CF0-AEFE-6452215BEE94}"/>
              </a:ext>
            </a:extLst>
          </p:cNvPr>
          <p:cNvSpPr>
            <a:spLocks noGrp="1"/>
          </p:cNvSpPr>
          <p:nvPr>
            <p:ph type="subTitle" idx="1"/>
          </p:nvPr>
        </p:nvSpPr>
        <p:spPr/>
        <p:txBody>
          <a:bodyPr/>
          <a:lstStyle/>
          <a:p>
            <a:r>
              <a:rPr lang="en-GB" dirty="0"/>
              <a:t>Electromagnetic Induction </a:t>
            </a:r>
          </a:p>
          <a:p>
            <a:r>
              <a:rPr lang="en-GB" dirty="0"/>
              <a:t>Faraday’s and Lenz’s Law</a:t>
            </a:r>
          </a:p>
          <a:p>
            <a:r>
              <a:rPr lang="en-GB" dirty="0"/>
              <a:t>Eddy Currents</a:t>
            </a:r>
            <a:endParaRPr lang="en-IE" dirty="0"/>
          </a:p>
        </p:txBody>
      </p:sp>
    </p:spTree>
    <p:extLst>
      <p:ext uri="{BB962C8B-B14F-4D97-AF65-F5344CB8AC3E}">
        <p14:creationId xmlns:p14="http://schemas.microsoft.com/office/powerpoint/2010/main" val="210655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736C4-CE7F-486E-BCC6-59B7F0AAEED4}"/>
              </a:ext>
            </a:extLst>
          </p:cNvPr>
          <p:cNvPicPr>
            <a:picLocks noChangeAspect="1"/>
          </p:cNvPicPr>
          <p:nvPr/>
        </p:nvPicPr>
        <p:blipFill>
          <a:blip r:embed="rId2"/>
          <a:stretch>
            <a:fillRect/>
          </a:stretch>
        </p:blipFill>
        <p:spPr>
          <a:xfrm>
            <a:off x="1076325" y="1157287"/>
            <a:ext cx="10039350" cy="4543425"/>
          </a:xfrm>
          <a:prstGeom prst="rect">
            <a:avLst/>
          </a:prstGeom>
        </p:spPr>
      </p:pic>
    </p:spTree>
    <p:extLst>
      <p:ext uri="{BB962C8B-B14F-4D97-AF65-F5344CB8AC3E}">
        <p14:creationId xmlns:p14="http://schemas.microsoft.com/office/powerpoint/2010/main" val="454897193"/>
      </p:ext>
    </p:extLst>
  </p:cSld>
  <p:clrMapOvr>
    <a:masterClrMapping/>
  </p:clrMapOvr>
</p:sld>
</file>

<file path=ppt/theme/theme1.xml><?xml version="1.0" encoding="utf-8"?>
<a:theme xmlns:a="http://schemas.openxmlformats.org/drawingml/2006/main" name="PDST">
  <a:themeElements>
    <a:clrScheme name="PDST 2020">
      <a:dk1>
        <a:srgbClr val="595959"/>
      </a:dk1>
      <a:lt1>
        <a:srgbClr val="FFFFFF"/>
      </a:lt1>
      <a:dk2>
        <a:srgbClr val="262262"/>
      </a:dk2>
      <a:lt2>
        <a:srgbClr val="E7E6E6"/>
      </a:lt2>
      <a:accent1>
        <a:srgbClr val="262262"/>
      </a:accent1>
      <a:accent2>
        <a:srgbClr val="41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CEFFAC40E5954F9A9E01A5E873C56A" ma:contentTypeVersion="14" ma:contentTypeDescription="Create a new document." ma:contentTypeScope="" ma:versionID="2a42c496c0f92f657bebb44c77e975b8">
  <xsd:schema xmlns:xsd="http://www.w3.org/2001/XMLSchema" xmlns:xs="http://www.w3.org/2001/XMLSchema" xmlns:p="http://schemas.microsoft.com/office/2006/metadata/properties" xmlns:ns3="11802992-a67b-4895-bf87-1ec05fd96432" xmlns:ns4="bbb143a9-e604-4eea-bcde-aa80cf463ef4" targetNamespace="http://schemas.microsoft.com/office/2006/metadata/properties" ma:root="true" ma:fieldsID="51f6621264e054d6851ff2ee9fe8e372" ns3:_="" ns4:_="">
    <xsd:import namespace="11802992-a67b-4895-bf87-1ec05fd96432"/>
    <xsd:import namespace="bbb143a9-e604-4eea-bcde-aa80cf463e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02992-a67b-4895-bf87-1ec05fd96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b143a9-e604-4eea-bcde-aa80cf463e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14003A-8C14-4560-8E19-4F58BBDBB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02992-a67b-4895-bf87-1ec05fd96432"/>
    <ds:schemaRef ds:uri="bbb143a9-e604-4eea-bcde-aa80cf463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BCC9EF-C597-45A3-9AE9-6E6FA0F63C9C}">
  <ds:schemaRefs>
    <ds:schemaRef ds:uri="http://schemas.microsoft.com/sharepoint/v3/contenttype/forms"/>
  </ds:schemaRefs>
</ds:datastoreItem>
</file>

<file path=customXml/itemProps3.xml><?xml version="1.0" encoding="utf-8"?>
<ds:datastoreItem xmlns:ds="http://schemas.openxmlformats.org/officeDocument/2006/customXml" ds:itemID="{7A1C35C8-5660-41DE-9855-747557C66CBC}">
  <ds:schemaRefs>
    <ds:schemaRef ds:uri="http://purl.org/dc/elements/1.1/"/>
    <ds:schemaRef ds:uri="http://schemas.microsoft.com/office/2006/metadata/properties"/>
    <ds:schemaRef ds:uri="http://purl.org/dc/terms/"/>
    <ds:schemaRef ds:uri="bbb143a9-e604-4eea-bcde-aa80cf463ef4"/>
    <ds:schemaRef ds:uri="http://schemas.microsoft.com/office/2006/documentManagement/types"/>
    <ds:schemaRef ds:uri="http://schemas.microsoft.com/office/infopath/2007/PartnerControls"/>
    <ds:schemaRef ds:uri="11802992-a67b-4895-bf87-1ec05fd96432"/>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Widescreen</PresentationFormat>
  <Paragraphs>73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Times New Roman</vt:lpstr>
      <vt:lpstr>TimesNewRomanPSMT</vt:lpstr>
      <vt:lpstr>Verdana</vt:lpstr>
      <vt:lpstr>PDST</vt:lpstr>
      <vt:lpstr>PowerPoint Presentation</vt:lpstr>
      <vt:lpstr>PowerPoint Presentation</vt:lpstr>
      <vt:lpstr>Electricity and Magnetism</vt:lpstr>
      <vt:lpstr>PowerPoint Presentation</vt:lpstr>
      <vt:lpstr>PowerPoint Presentation</vt:lpstr>
      <vt:lpstr>Self Induction</vt:lpstr>
      <vt:lpstr>PowerPoint Presentation</vt:lpstr>
      <vt:lpstr>2014 q12d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Tierney</dc:creator>
  <cp:lastModifiedBy>Tom Tierney</cp:lastModifiedBy>
  <cp:revision>1</cp:revision>
  <dcterms:created xsi:type="dcterms:W3CDTF">2022-02-03T14:12:58Z</dcterms:created>
  <dcterms:modified xsi:type="dcterms:W3CDTF">2022-02-03T14:14:32Z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0x0101007BCEFFAC40E5954F9A9E01A5E873C56A</vt:lpwstr>
  </property>
</Properties>
</file>